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2" r:id="rId1"/>
  </p:sldMasterIdLst>
  <p:notesMasterIdLst>
    <p:notesMasterId r:id="rId67"/>
  </p:notesMasterIdLst>
  <p:sldIdLst>
    <p:sldId id="277" r:id="rId2"/>
    <p:sldId id="256" r:id="rId3"/>
    <p:sldId id="258" r:id="rId4"/>
    <p:sldId id="260" r:id="rId5"/>
    <p:sldId id="329" r:id="rId6"/>
    <p:sldId id="331" r:id="rId7"/>
    <p:sldId id="257" r:id="rId8"/>
    <p:sldId id="332" r:id="rId9"/>
    <p:sldId id="307" r:id="rId10"/>
    <p:sldId id="308" r:id="rId11"/>
    <p:sldId id="309" r:id="rId12"/>
    <p:sldId id="310" r:id="rId13"/>
    <p:sldId id="311" r:id="rId14"/>
    <p:sldId id="312" r:id="rId15"/>
    <p:sldId id="306" r:id="rId16"/>
    <p:sldId id="259" r:id="rId17"/>
    <p:sldId id="280" r:id="rId18"/>
    <p:sldId id="281" r:id="rId19"/>
    <p:sldId id="282" r:id="rId20"/>
    <p:sldId id="279" r:id="rId21"/>
    <p:sldId id="262" r:id="rId22"/>
    <p:sldId id="362" r:id="rId23"/>
    <p:sldId id="283" r:id="rId24"/>
    <p:sldId id="284" r:id="rId25"/>
    <p:sldId id="263" r:id="rId26"/>
    <p:sldId id="285" r:id="rId27"/>
    <p:sldId id="288" r:id="rId28"/>
    <p:sldId id="287" r:id="rId29"/>
    <p:sldId id="348" r:id="rId30"/>
    <p:sldId id="293" r:id="rId31"/>
    <p:sldId id="314" r:id="rId32"/>
    <p:sldId id="296" r:id="rId33"/>
    <p:sldId id="294" r:id="rId34"/>
    <p:sldId id="295" r:id="rId35"/>
    <p:sldId id="313" r:id="rId36"/>
    <p:sldId id="286" r:id="rId37"/>
    <p:sldId id="289" r:id="rId38"/>
    <p:sldId id="290" r:id="rId39"/>
    <p:sldId id="292" r:id="rId40"/>
    <p:sldId id="291" r:id="rId41"/>
    <p:sldId id="315" r:id="rId42"/>
    <p:sldId id="316" r:id="rId43"/>
    <p:sldId id="317" r:id="rId44"/>
    <p:sldId id="318" r:id="rId45"/>
    <p:sldId id="298" r:id="rId46"/>
    <p:sldId id="261" r:id="rId47"/>
    <p:sldId id="266" r:id="rId48"/>
    <p:sldId id="299" r:id="rId49"/>
    <p:sldId id="300" r:id="rId50"/>
    <p:sldId id="268" r:id="rId51"/>
    <p:sldId id="319" r:id="rId52"/>
    <p:sldId id="320" r:id="rId53"/>
    <p:sldId id="321" r:id="rId54"/>
    <p:sldId id="323" r:id="rId55"/>
    <p:sldId id="324" r:id="rId56"/>
    <p:sldId id="325" r:id="rId57"/>
    <p:sldId id="326" r:id="rId58"/>
    <p:sldId id="328" r:id="rId59"/>
    <p:sldId id="301" r:id="rId60"/>
    <p:sldId id="302" r:id="rId61"/>
    <p:sldId id="303" r:id="rId62"/>
    <p:sldId id="304" r:id="rId63"/>
    <p:sldId id="305" r:id="rId64"/>
    <p:sldId id="267" r:id="rId65"/>
    <p:sldId id="276" r:id="rId66"/>
  </p:sldIdLst>
  <p:sldSz cx="9144000" cy="5143500" type="screen16x9"/>
  <p:notesSz cx="6858000" cy="9144000"/>
  <p:embeddedFontLst>
    <p:embeddedFont>
      <p:font typeface="#9Slide03 Arima Madurai Black" panose="020B0604020202020204" charset="0"/>
      <p:bold r:id="rId68"/>
    </p:embeddedFont>
    <p:embeddedFont>
      <p:font typeface="Anaheim" panose="020B0604020202020204" charset="0"/>
      <p:regular r:id="rId69"/>
    </p:embeddedFont>
    <p:embeddedFont>
      <p:font typeface="Be Vietnam Pro" panose="020B0604020202020204" charset="0"/>
      <p:regular r:id="rId70"/>
      <p:bold r:id="rId71"/>
      <p:italic r:id="rId72"/>
      <p:boldItalic r:id="rId73"/>
    </p:embeddedFont>
    <p:embeddedFont>
      <p:font typeface="Cambria Math" panose="02040503050406030204" pitchFamily="18" charset="0"/>
      <p:regular r:id="rId74"/>
    </p:embeddedFont>
    <p:embeddedFont>
      <p:font typeface="Fira Sans Condensed Black" panose="020B0A03050000020004" pitchFamily="34" charset="0"/>
      <p:bold r:id="rId75"/>
      <p:boldItalic r:id="rId76"/>
    </p:embeddedFont>
    <p:embeddedFont>
      <p:font typeface="Montserrat" panose="00000500000000000000" pitchFamily="2" charset="0"/>
      <p:regular r:id="rId77"/>
      <p:bold r:id="rId78"/>
      <p:italic r:id="rId79"/>
      <p:boldItalic r:id="rId80"/>
    </p:embeddedFont>
    <p:embeddedFont>
      <p:font typeface="Nunito Light" pitchFamily="2" charset="0"/>
      <p:regular r:id="rId81"/>
      <p:italic r:id="rId8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BCFD9"/>
    <a:srgbClr val="F4ECE3"/>
    <a:srgbClr val="FFDDFF"/>
    <a:srgbClr val="587324"/>
    <a:srgbClr val="FFFFFF"/>
    <a:srgbClr val="DFEBAE"/>
    <a:srgbClr val="212121"/>
    <a:srgbClr val="FFCCFF"/>
    <a:srgbClr val="B9D5FF"/>
    <a:srgbClr val="D9E8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5AA8ED2-0307-47E2-912C-EFDD41409EB7}">
  <a:tblStyle styleId="{85AA8ED2-0307-47E2-912C-EFDD41409EB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F5B04B30-0EEA-4E78-80F2-10DE303C4B8B}"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9" d="100"/>
          <a:sy n="139" d="100"/>
        </p:scale>
        <p:origin x="804" y="11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1.fntdata"/><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7.fntdata"/><Relationship Id="rId79" Type="http://schemas.openxmlformats.org/officeDocument/2006/relationships/font" Target="fonts/font12.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2.fntdata"/><Relationship Id="rId77"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5.fntdata"/><Relationship Id="rId80" Type="http://schemas.openxmlformats.org/officeDocument/2006/relationships/font" Target="fonts/font13.fntdata"/><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3.fntdata"/><Relationship Id="rId75" Type="http://schemas.openxmlformats.org/officeDocument/2006/relationships/font" Target="fonts/font8.fntdata"/><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6.fntdata"/><Relationship Id="rId78" Type="http://schemas.openxmlformats.org/officeDocument/2006/relationships/font" Target="fonts/font11.fntdata"/><Relationship Id="rId81" Type="http://schemas.openxmlformats.org/officeDocument/2006/relationships/font" Target="fonts/font14.fntdata"/><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9.fntdata"/><Relationship Id="rId7" Type="http://schemas.openxmlformats.org/officeDocument/2006/relationships/slide" Target="slides/slide6.xml"/><Relationship Id="rId71" Type="http://schemas.openxmlformats.org/officeDocument/2006/relationships/font" Target="fonts/font4.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9"/>
        <p:cNvGrpSpPr/>
        <p:nvPr/>
      </p:nvGrpSpPr>
      <p:grpSpPr>
        <a:xfrm>
          <a:off x="0" y="0"/>
          <a:ext cx="0" cy="0"/>
          <a:chOff x="0" y="0"/>
          <a:chExt cx="0" cy="0"/>
        </a:xfrm>
      </p:grpSpPr>
      <p:sp>
        <p:nvSpPr>
          <p:cNvPr id="1800" name="Google Shape;1800;g51b1a71d38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1" name="Google Shape;1801;g51b1a71d38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4"/>
        <p:cNvGrpSpPr/>
        <p:nvPr/>
      </p:nvGrpSpPr>
      <p:grpSpPr>
        <a:xfrm>
          <a:off x="0" y="0"/>
          <a:ext cx="0" cy="0"/>
          <a:chOff x="0" y="0"/>
          <a:chExt cx="0" cy="0"/>
        </a:xfrm>
      </p:grpSpPr>
      <p:sp>
        <p:nvSpPr>
          <p:cNvPr id="925" name="Google Shape;925;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6" name="Google Shape;926;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482725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Google Shape;889;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0" name="Google Shape;890;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563926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79455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65354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Google Shape;889;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0" name="Google Shape;890;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16858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6"/>
        <p:cNvGrpSpPr/>
        <p:nvPr/>
      </p:nvGrpSpPr>
      <p:grpSpPr>
        <a:xfrm>
          <a:off x="0" y="0"/>
          <a:ext cx="0" cy="0"/>
          <a:chOff x="0" y="0"/>
          <a:chExt cx="0" cy="0"/>
        </a:xfrm>
      </p:grpSpPr>
      <p:sp>
        <p:nvSpPr>
          <p:cNvPr id="1097" name="Google Shape;1097;g184d99d1a72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8" name="Google Shape;1098;g184d99d1a72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1910c9cffe2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0" name="Google Shape;510;g1910c9cffe2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289971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Google Shape;889;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0" name="Google Shape;890;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1100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55642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6" name="Google Shape;666;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6"/>
        <p:cNvGrpSpPr/>
        <p:nvPr/>
      </p:nvGrpSpPr>
      <p:grpSpPr>
        <a:xfrm>
          <a:off x="0" y="0"/>
          <a:ext cx="0" cy="0"/>
          <a:chOff x="0" y="0"/>
          <a:chExt cx="0" cy="0"/>
        </a:xfrm>
      </p:grpSpPr>
      <p:sp>
        <p:nvSpPr>
          <p:cNvPr id="1167" name="Google Shape;1167;g184d99d1a72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8" name="Google Shape;1168;g184d99d1a72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6"/>
        <p:cNvGrpSpPr/>
        <p:nvPr/>
      </p:nvGrpSpPr>
      <p:grpSpPr>
        <a:xfrm>
          <a:off x="0" y="0"/>
          <a:ext cx="0" cy="0"/>
          <a:chOff x="0" y="0"/>
          <a:chExt cx="0" cy="0"/>
        </a:xfrm>
      </p:grpSpPr>
      <p:sp>
        <p:nvSpPr>
          <p:cNvPr id="1167" name="Google Shape;1167;g184d99d1a72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8" name="Google Shape;1168;g184d99d1a72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866911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9"/>
        <p:cNvGrpSpPr/>
        <p:nvPr/>
      </p:nvGrpSpPr>
      <p:grpSpPr>
        <a:xfrm>
          <a:off x="0" y="0"/>
          <a:ext cx="0" cy="0"/>
          <a:chOff x="0" y="0"/>
          <a:chExt cx="0" cy="0"/>
        </a:xfrm>
      </p:grpSpPr>
      <p:sp>
        <p:nvSpPr>
          <p:cNvPr id="1800" name="Google Shape;1800;g51b1a71d38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1" name="Google Shape;1801;g51b1a71d38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828100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88911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1910c9cffe2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0" name="Google Shape;510;g1910c9cffe2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Google Shape;889;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0" name="Google Shape;890;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39106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Google Shape;889;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0" name="Google Shape;890;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145111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58519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6"/>
        <p:cNvGrpSpPr/>
        <p:nvPr/>
      </p:nvGrpSpPr>
      <p:grpSpPr>
        <a:xfrm>
          <a:off x="0" y="0"/>
          <a:ext cx="0" cy="0"/>
          <a:chOff x="0" y="0"/>
          <a:chExt cx="0" cy="0"/>
        </a:xfrm>
      </p:grpSpPr>
      <p:sp>
        <p:nvSpPr>
          <p:cNvPr id="1167" name="Google Shape;1167;g184d99d1a72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8" name="Google Shape;1168;g184d99d1a72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138243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6"/>
        <p:cNvGrpSpPr/>
        <p:nvPr/>
      </p:nvGrpSpPr>
      <p:grpSpPr>
        <a:xfrm>
          <a:off x="0" y="0"/>
          <a:ext cx="0" cy="0"/>
          <a:chOff x="0" y="0"/>
          <a:chExt cx="0" cy="0"/>
        </a:xfrm>
      </p:grpSpPr>
      <p:sp>
        <p:nvSpPr>
          <p:cNvPr id="1167" name="Google Shape;1167;g184d99d1a72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8" name="Google Shape;1168;g184d99d1a72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482845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8" name="Google Shape;808;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64491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Google Shape;889;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0" name="Google Shape;890;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503496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6"/>
        <p:cNvGrpSpPr/>
        <p:nvPr/>
      </p:nvGrpSpPr>
      <p:grpSpPr>
        <a:xfrm>
          <a:off x="0" y="0"/>
          <a:ext cx="0" cy="0"/>
          <a:chOff x="0" y="0"/>
          <a:chExt cx="0" cy="0"/>
        </a:xfrm>
      </p:grpSpPr>
      <p:sp>
        <p:nvSpPr>
          <p:cNvPr id="1167" name="Google Shape;1167;g184d99d1a72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8" name="Google Shape;1168;g184d99d1a72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58990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648322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6"/>
        <p:cNvGrpSpPr/>
        <p:nvPr/>
      </p:nvGrpSpPr>
      <p:grpSpPr>
        <a:xfrm>
          <a:off x="0" y="0"/>
          <a:ext cx="0" cy="0"/>
          <a:chOff x="0" y="0"/>
          <a:chExt cx="0" cy="0"/>
        </a:xfrm>
      </p:grpSpPr>
      <p:sp>
        <p:nvSpPr>
          <p:cNvPr id="1167" name="Google Shape;1167;g184d99d1a72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8" name="Google Shape;1168;g184d99d1a72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127135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24412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4"/>
        <p:cNvGrpSpPr/>
        <p:nvPr/>
      </p:nvGrpSpPr>
      <p:grpSpPr>
        <a:xfrm>
          <a:off x="0" y="0"/>
          <a:ext cx="0" cy="0"/>
          <a:chOff x="0" y="0"/>
          <a:chExt cx="0" cy="0"/>
        </a:xfrm>
      </p:grpSpPr>
      <p:sp>
        <p:nvSpPr>
          <p:cNvPr id="925" name="Google Shape;925;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6" name="Google Shape;926;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75557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6" name="Google Shape;1026;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0"/>
        <p:cNvGrpSpPr/>
        <p:nvPr/>
      </p:nvGrpSpPr>
      <p:grpSpPr>
        <a:xfrm>
          <a:off x="0" y="0"/>
          <a:ext cx="0" cy="0"/>
          <a:chOff x="0" y="0"/>
          <a:chExt cx="0" cy="0"/>
        </a:xfrm>
      </p:grpSpPr>
      <p:sp>
        <p:nvSpPr>
          <p:cNvPr id="1341" name="Google Shape;1341;g184d99d1a72_0_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2" name="Google Shape;1342;g184d99d1a72_0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5644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4"/>
        <p:cNvGrpSpPr/>
        <p:nvPr/>
      </p:nvGrpSpPr>
      <p:grpSpPr>
        <a:xfrm>
          <a:off x="0" y="0"/>
          <a:ext cx="0" cy="0"/>
          <a:chOff x="0" y="0"/>
          <a:chExt cx="0" cy="0"/>
        </a:xfrm>
      </p:grpSpPr>
      <p:sp>
        <p:nvSpPr>
          <p:cNvPr id="925" name="Google Shape;925;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6" name="Google Shape;926;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93530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5"/>
        <p:cNvGrpSpPr/>
        <p:nvPr/>
      </p:nvGrpSpPr>
      <p:grpSpPr>
        <a:xfrm>
          <a:off x="0" y="0"/>
          <a:ext cx="0" cy="0"/>
          <a:chOff x="0" y="0"/>
          <a:chExt cx="0" cy="0"/>
        </a:xfrm>
      </p:grpSpPr>
      <p:sp>
        <p:nvSpPr>
          <p:cNvPr id="1366" name="Google Shape;1366;g54dda1946d_4_27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7" name="Google Shape;1367;g54dda1946d_4_27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418167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627412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0019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73895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58433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193814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101264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5"/>
        <p:cNvGrpSpPr/>
        <p:nvPr/>
      </p:nvGrpSpPr>
      <p:grpSpPr>
        <a:xfrm>
          <a:off x="0" y="0"/>
          <a:ext cx="0" cy="0"/>
          <a:chOff x="0" y="0"/>
          <a:chExt cx="0" cy="0"/>
        </a:xfrm>
      </p:grpSpPr>
      <p:sp>
        <p:nvSpPr>
          <p:cNvPr id="1366" name="Google Shape;1366;g54dda1946d_4_27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7" name="Google Shape;1367;g54dda1946d_4_27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65380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238edee8cf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238edee8cf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35436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9"/>
        <p:cNvGrpSpPr/>
        <p:nvPr/>
      </p:nvGrpSpPr>
      <p:grpSpPr>
        <a:xfrm>
          <a:off x="0" y="0"/>
          <a:ext cx="0" cy="0"/>
          <a:chOff x="0" y="0"/>
          <a:chExt cx="0" cy="0"/>
        </a:xfrm>
      </p:grpSpPr>
      <p:sp>
        <p:nvSpPr>
          <p:cNvPr id="1360" name="Google Shape;1360;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1" name="Google Shape;1361;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02277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2"/>
        <p:cNvGrpSpPr/>
        <p:nvPr/>
      </p:nvGrpSpPr>
      <p:grpSpPr>
        <a:xfrm>
          <a:off x="0" y="0"/>
          <a:ext cx="0" cy="0"/>
          <a:chOff x="0" y="0"/>
          <a:chExt cx="0" cy="0"/>
        </a:xfrm>
      </p:grpSpPr>
      <p:sp>
        <p:nvSpPr>
          <p:cNvPr id="1683" name="Google Shape;1683;gd44c0c1fca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4" name="Google Shape;1684;gd44c0c1fca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68014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63613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157964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149312" y="4517172"/>
            <a:ext cx="812469" cy="330197"/>
            <a:chOff x="1505862" y="3919522"/>
            <a:chExt cx="812469" cy="330197"/>
          </a:xfrm>
        </p:grpSpPr>
        <p:sp>
          <p:nvSpPr>
            <p:cNvPr id="10" name="Google Shape;10;p2"/>
            <p:cNvSpPr/>
            <p:nvPr/>
          </p:nvSpPr>
          <p:spPr>
            <a:xfrm>
              <a:off x="1505862" y="3919522"/>
              <a:ext cx="708281" cy="330197"/>
            </a:xfrm>
            <a:custGeom>
              <a:avLst/>
              <a:gdLst/>
              <a:ahLst/>
              <a:cxnLst/>
              <a:rect l="l" t="t" r="r" b="b"/>
              <a:pathLst>
                <a:path w="3535" h="1648" extrusionOk="0">
                  <a:moveTo>
                    <a:pt x="1332" y="0"/>
                  </a:moveTo>
                  <a:cubicBezTo>
                    <a:pt x="1332" y="0"/>
                    <a:pt x="1186" y="164"/>
                    <a:pt x="1261" y="369"/>
                  </a:cubicBezTo>
                  <a:cubicBezTo>
                    <a:pt x="1212" y="334"/>
                    <a:pt x="1140" y="305"/>
                    <a:pt x="1054" y="305"/>
                  </a:cubicBezTo>
                  <a:cubicBezTo>
                    <a:pt x="1009" y="305"/>
                    <a:pt x="959" y="313"/>
                    <a:pt x="906" y="333"/>
                  </a:cubicBezTo>
                  <a:cubicBezTo>
                    <a:pt x="906" y="333"/>
                    <a:pt x="964" y="480"/>
                    <a:pt x="1128" y="537"/>
                  </a:cubicBezTo>
                  <a:cubicBezTo>
                    <a:pt x="1110" y="573"/>
                    <a:pt x="1075" y="631"/>
                    <a:pt x="1057" y="666"/>
                  </a:cubicBezTo>
                  <a:cubicBezTo>
                    <a:pt x="1039" y="666"/>
                    <a:pt x="1017" y="648"/>
                    <a:pt x="999" y="648"/>
                  </a:cubicBezTo>
                  <a:cubicBezTo>
                    <a:pt x="906" y="648"/>
                    <a:pt x="835" y="719"/>
                    <a:pt x="835" y="813"/>
                  </a:cubicBezTo>
                  <a:cubicBezTo>
                    <a:pt x="795" y="795"/>
                    <a:pt x="742" y="795"/>
                    <a:pt x="684" y="795"/>
                  </a:cubicBezTo>
                  <a:cubicBezTo>
                    <a:pt x="427" y="795"/>
                    <a:pt x="222" y="924"/>
                    <a:pt x="94" y="1128"/>
                  </a:cubicBezTo>
                  <a:cubicBezTo>
                    <a:pt x="40" y="1239"/>
                    <a:pt x="0" y="1350"/>
                    <a:pt x="0" y="1479"/>
                  </a:cubicBezTo>
                  <a:cubicBezTo>
                    <a:pt x="0" y="1536"/>
                    <a:pt x="18" y="1590"/>
                    <a:pt x="18" y="1647"/>
                  </a:cubicBezTo>
                  <a:lnTo>
                    <a:pt x="3517" y="1647"/>
                  </a:lnTo>
                  <a:cubicBezTo>
                    <a:pt x="3535" y="1590"/>
                    <a:pt x="3535" y="1536"/>
                    <a:pt x="3535" y="1479"/>
                  </a:cubicBezTo>
                  <a:cubicBezTo>
                    <a:pt x="3535" y="1092"/>
                    <a:pt x="3219" y="795"/>
                    <a:pt x="2851" y="795"/>
                  </a:cubicBezTo>
                  <a:cubicBezTo>
                    <a:pt x="2793" y="795"/>
                    <a:pt x="2758" y="795"/>
                    <a:pt x="2704" y="813"/>
                  </a:cubicBezTo>
                  <a:cubicBezTo>
                    <a:pt x="2664" y="666"/>
                    <a:pt x="2593" y="537"/>
                    <a:pt x="2482" y="444"/>
                  </a:cubicBezTo>
                  <a:cubicBezTo>
                    <a:pt x="2314" y="275"/>
                    <a:pt x="2092" y="187"/>
                    <a:pt x="1852" y="187"/>
                  </a:cubicBezTo>
                  <a:cubicBezTo>
                    <a:pt x="1705" y="187"/>
                    <a:pt x="1572" y="222"/>
                    <a:pt x="1461" y="275"/>
                  </a:cubicBezTo>
                  <a:cubicBezTo>
                    <a:pt x="1461" y="187"/>
                    <a:pt x="1426" y="93"/>
                    <a:pt x="13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1750504" y="4008914"/>
              <a:ext cx="567827" cy="237830"/>
            </a:xfrm>
            <a:custGeom>
              <a:avLst/>
              <a:gdLst/>
              <a:ahLst/>
              <a:cxnLst/>
              <a:rect l="l" t="t" r="r" b="b"/>
              <a:pathLst>
                <a:path w="2834" h="1187" extrusionOk="0">
                  <a:moveTo>
                    <a:pt x="1483" y="1"/>
                  </a:moveTo>
                  <a:cubicBezTo>
                    <a:pt x="1150" y="1"/>
                    <a:pt x="871" y="241"/>
                    <a:pt x="777" y="556"/>
                  </a:cubicBezTo>
                  <a:cubicBezTo>
                    <a:pt x="724" y="520"/>
                    <a:pt x="631" y="503"/>
                    <a:pt x="555" y="503"/>
                  </a:cubicBezTo>
                  <a:cubicBezTo>
                    <a:pt x="351" y="503"/>
                    <a:pt x="169" y="614"/>
                    <a:pt x="76" y="778"/>
                  </a:cubicBezTo>
                  <a:cubicBezTo>
                    <a:pt x="40" y="853"/>
                    <a:pt x="0" y="947"/>
                    <a:pt x="0" y="1058"/>
                  </a:cubicBezTo>
                  <a:cubicBezTo>
                    <a:pt x="0" y="1093"/>
                    <a:pt x="0" y="1146"/>
                    <a:pt x="18" y="1186"/>
                  </a:cubicBezTo>
                  <a:lnTo>
                    <a:pt x="2815" y="1186"/>
                  </a:lnTo>
                  <a:cubicBezTo>
                    <a:pt x="2833" y="1146"/>
                    <a:pt x="2833" y="1093"/>
                    <a:pt x="2833" y="1058"/>
                  </a:cubicBezTo>
                  <a:cubicBezTo>
                    <a:pt x="2833" y="742"/>
                    <a:pt x="2593" y="503"/>
                    <a:pt x="2296" y="503"/>
                  </a:cubicBezTo>
                  <a:cubicBezTo>
                    <a:pt x="2238" y="503"/>
                    <a:pt x="2203" y="503"/>
                    <a:pt x="2167" y="520"/>
                  </a:cubicBezTo>
                  <a:cubicBezTo>
                    <a:pt x="2127" y="409"/>
                    <a:pt x="2074" y="298"/>
                    <a:pt x="1998" y="223"/>
                  </a:cubicBezTo>
                  <a:cubicBezTo>
                    <a:pt x="1870" y="94"/>
                    <a:pt x="1683" y="1"/>
                    <a:pt x="14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1635697" y="4097875"/>
              <a:ext cx="359651" cy="148869"/>
            </a:xfrm>
            <a:custGeom>
              <a:avLst/>
              <a:gdLst/>
              <a:ahLst/>
              <a:cxnLst/>
              <a:rect l="l" t="t" r="r" b="b"/>
              <a:pathLst>
                <a:path w="1795" h="743" extrusionOk="0">
                  <a:moveTo>
                    <a:pt x="946" y="1"/>
                  </a:moveTo>
                  <a:cubicBezTo>
                    <a:pt x="724" y="1"/>
                    <a:pt x="556" y="147"/>
                    <a:pt x="502" y="334"/>
                  </a:cubicBezTo>
                  <a:cubicBezTo>
                    <a:pt x="462" y="316"/>
                    <a:pt x="409" y="316"/>
                    <a:pt x="351" y="316"/>
                  </a:cubicBezTo>
                  <a:cubicBezTo>
                    <a:pt x="223" y="316"/>
                    <a:pt x="112" y="369"/>
                    <a:pt x="58" y="480"/>
                  </a:cubicBezTo>
                  <a:cubicBezTo>
                    <a:pt x="18" y="538"/>
                    <a:pt x="1" y="591"/>
                    <a:pt x="1" y="649"/>
                  </a:cubicBezTo>
                  <a:cubicBezTo>
                    <a:pt x="1" y="685"/>
                    <a:pt x="18" y="702"/>
                    <a:pt x="18" y="742"/>
                  </a:cubicBezTo>
                  <a:lnTo>
                    <a:pt x="1777" y="742"/>
                  </a:lnTo>
                  <a:cubicBezTo>
                    <a:pt x="1794" y="702"/>
                    <a:pt x="1794" y="685"/>
                    <a:pt x="1794" y="649"/>
                  </a:cubicBezTo>
                  <a:cubicBezTo>
                    <a:pt x="1794" y="463"/>
                    <a:pt x="1630" y="316"/>
                    <a:pt x="1444" y="316"/>
                  </a:cubicBezTo>
                  <a:lnTo>
                    <a:pt x="1368" y="316"/>
                  </a:lnTo>
                  <a:cubicBezTo>
                    <a:pt x="1350" y="241"/>
                    <a:pt x="1315" y="187"/>
                    <a:pt x="1257" y="130"/>
                  </a:cubicBezTo>
                  <a:cubicBezTo>
                    <a:pt x="1186" y="59"/>
                    <a:pt x="1075" y="1"/>
                    <a:pt x="9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1568976" y="4105088"/>
              <a:ext cx="96374" cy="81948"/>
            </a:xfrm>
            <a:custGeom>
              <a:avLst/>
              <a:gdLst/>
              <a:ahLst/>
              <a:cxnLst/>
              <a:rect l="l" t="t" r="r" b="b"/>
              <a:pathLst>
                <a:path w="481" h="409" extrusionOk="0">
                  <a:moveTo>
                    <a:pt x="316" y="0"/>
                  </a:moveTo>
                  <a:cubicBezTo>
                    <a:pt x="316" y="0"/>
                    <a:pt x="205" y="94"/>
                    <a:pt x="223" y="222"/>
                  </a:cubicBezTo>
                  <a:cubicBezTo>
                    <a:pt x="187" y="169"/>
                    <a:pt x="112" y="134"/>
                    <a:pt x="1" y="111"/>
                  </a:cubicBezTo>
                  <a:lnTo>
                    <a:pt x="1" y="111"/>
                  </a:lnTo>
                  <a:cubicBezTo>
                    <a:pt x="1" y="111"/>
                    <a:pt x="1" y="373"/>
                    <a:pt x="298" y="409"/>
                  </a:cubicBezTo>
                  <a:cubicBezTo>
                    <a:pt x="298" y="409"/>
                    <a:pt x="480" y="205"/>
                    <a:pt x="3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858099" y="3923560"/>
              <a:ext cx="70528" cy="52695"/>
            </a:xfrm>
            <a:custGeom>
              <a:avLst/>
              <a:gdLst/>
              <a:ahLst/>
              <a:cxnLst/>
              <a:rect l="l" t="t" r="r" b="b"/>
              <a:pathLst>
                <a:path w="352" h="263" extrusionOk="0">
                  <a:moveTo>
                    <a:pt x="76" y="1"/>
                  </a:moveTo>
                  <a:cubicBezTo>
                    <a:pt x="76" y="1"/>
                    <a:pt x="1" y="152"/>
                    <a:pt x="187" y="263"/>
                  </a:cubicBezTo>
                  <a:cubicBezTo>
                    <a:pt x="187" y="263"/>
                    <a:pt x="351" y="187"/>
                    <a:pt x="298" y="1"/>
                  </a:cubicBezTo>
                  <a:lnTo>
                    <a:pt x="298" y="1"/>
                  </a:lnTo>
                  <a:cubicBezTo>
                    <a:pt x="298" y="1"/>
                    <a:pt x="223" y="41"/>
                    <a:pt x="187" y="129"/>
                  </a:cubicBezTo>
                  <a:cubicBezTo>
                    <a:pt x="169" y="76"/>
                    <a:pt x="147" y="41"/>
                    <a:pt x="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102741" y="3998295"/>
              <a:ext cx="66921" cy="56101"/>
            </a:xfrm>
            <a:custGeom>
              <a:avLst/>
              <a:gdLst/>
              <a:ahLst/>
              <a:cxnLst/>
              <a:rect l="l" t="t" r="r" b="b"/>
              <a:pathLst>
                <a:path w="334" h="280" extrusionOk="0">
                  <a:moveTo>
                    <a:pt x="147" y="1"/>
                  </a:moveTo>
                  <a:cubicBezTo>
                    <a:pt x="147" y="1"/>
                    <a:pt x="1" y="89"/>
                    <a:pt x="76" y="276"/>
                  </a:cubicBezTo>
                  <a:cubicBezTo>
                    <a:pt x="76" y="276"/>
                    <a:pt x="93" y="279"/>
                    <a:pt x="118" y="279"/>
                  </a:cubicBezTo>
                  <a:cubicBezTo>
                    <a:pt x="176" y="279"/>
                    <a:pt x="281" y="262"/>
                    <a:pt x="334" y="147"/>
                  </a:cubicBezTo>
                  <a:cubicBezTo>
                    <a:pt x="334" y="147"/>
                    <a:pt x="303" y="135"/>
                    <a:pt x="260" y="135"/>
                  </a:cubicBezTo>
                  <a:cubicBezTo>
                    <a:pt x="227" y="135"/>
                    <a:pt x="187" y="142"/>
                    <a:pt x="147" y="165"/>
                  </a:cubicBezTo>
                  <a:cubicBezTo>
                    <a:pt x="169" y="129"/>
                    <a:pt x="187" y="72"/>
                    <a:pt x="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998753" y="4068622"/>
              <a:ext cx="63315" cy="55300"/>
            </a:xfrm>
            <a:custGeom>
              <a:avLst/>
              <a:gdLst/>
              <a:ahLst/>
              <a:cxnLst/>
              <a:rect l="l" t="t" r="r" b="b"/>
              <a:pathLst>
                <a:path w="316" h="276" extrusionOk="0">
                  <a:moveTo>
                    <a:pt x="204" y="0"/>
                  </a:moveTo>
                  <a:cubicBezTo>
                    <a:pt x="204" y="0"/>
                    <a:pt x="133" y="71"/>
                    <a:pt x="151" y="165"/>
                  </a:cubicBezTo>
                  <a:cubicBezTo>
                    <a:pt x="111" y="129"/>
                    <a:pt x="76" y="94"/>
                    <a:pt x="0" y="94"/>
                  </a:cubicBezTo>
                  <a:cubicBezTo>
                    <a:pt x="0" y="94"/>
                    <a:pt x="0" y="258"/>
                    <a:pt x="187" y="276"/>
                  </a:cubicBezTo>
                  <a:cubicBezTo>
                    <a:pt x="187" y="276"/>
                    <a:pt x="315" y="147"/>
                    <a:pt x="2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1921213" y="4123722"/>
              <a:ext cx="66921" cy="56302"/>
            </a:xfrm>
            <a:custGeom>
              <a:avLst/>
              <a:gdLst/>
              <a:ahLst/>
              <a:cxnLst/>
              <a:rect l="l" t="t" r="r" b="b"/>
              <a:pathLst>
                <a:path w="334" h="281" extrusionOk="0">
                  <a:moveTo>
                    <a:pt x="112" y="1"/>
                  </a:moveTo>
                  <a:cubicBezTo>
                    <a:pt x="112" y="1"/>
                    <a:pt x="1" y="129"/>
                    <a:pt x="130" y="280"/>
                  </a:cubicBezTo>
                  <a:cubicBezTo>
                    <a:pt x="130" y="280"/>
                    <a:pt x="316" y="263"/>
                    <a:pt x="334" y="76"/>
                  </a:cubicBezTo>
                  <a:lnTo>
                    <a:pt x="334" y="76"/>
                  </a:lnTo>
                  <a:cubicBezTo>
                    <a:pt x="334" y="76"/>
                    <a:pt x="241" y="76"/>
                    <a:pt x="187" y="152"/>
                  </a:cubicBezTo>
                  <a:cubicBezTo>
                    <a:pt x="187" y="112"/>
                    <a:pt x="165" y="58"/>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188095" y="4090862"/>
              <a:ext cx="37668" cy="33060"/>
            </a:xfrm>
            <a:custGeom>
              <a:avLst/>
              <a:gdLst/>
              <a:ahLst/>
              <a:cxnLst/>
              <a:rect l="l" t="t" r="r" b="b"/>
              <a:pathLst>
                <a:path w="188" h="165" extrusionOk="0">
                  <a:moveTo>
                    <a:pt x="54" y="0"/>
                  </a:moveTo>
                  <a:cubicBezTo>
                    <a:pt x="54" y="0"/>
                    <a:pt x="1" y="94"/>
                    <a:pt x="94" y="165"/>
                  </a:cubicBezTo>
                  <a:cubicBezTo>
                    <a:pt x="94" y="165"/>
                    <a:pt x="187" y="129"/>
                    <a:pt x="187" y="36"/>
                  </a:cubicBezTo>
                  <a:lnTo>
                    <a:pt x="187" y="36"/>
                  </a:lnTo>
                  <a:cubicBezTo>
                    <a:pt x="187" y="36"/>
                    <a:pt x="130" y="36"/>
                    <a:pt x="112" y="94"/>
                  </a:cubicBezTo>
                  <a:cubicBezTo>
                    <a:pt x="94" y="54"/>
                    <a:pt x="94" y="18"/>
                    <a:pt x="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1736279" y="4042775"/>
              <a:ext cx="62513" cy="56302"/>
            </a:xfrm>
            <a:custGeom>
              <a:avLst/>
              <a:gdLst/>
              <a:ahLst/>
              <a:cxnLst/>
              <a:rect l="l" t="t" r="r" b="b"/>
              <a:pathLst>
                <a:path w="312" h="281" extrusionOk="0">
                  <a:moveTo>
                    <a:pt x="165" y="1"/>
                  </a:moveTo>
                  <a:cubicBezTo>
                    <a:pt x="165" y="1"/>
                    <a:pt x="129" y="72"/>
                    <a:pt x="165" y="165"/>
                  </a:cubicBezTo>
                  <a:cubicBezTo>
                    <a:pt x="140" y="152"/>
                    <a:pt x="103" y="140"/>
                    <a:pt x="59" y="140"/>
                  </a:cubicBezTo>
                  <a:cubicBezTo>
                    <a:pt x="41" y="140"/>
                    <a:pt x="21" y="142"/>
                    <a:pt x="0" y="147"/>
                  </a:cubicBezTo>
                  <a:cubicBezTo>
                    <a:pt x="0" y="147"/>
                    <a:pt x="29" y="281"/>
                    <a:pt x="185" y="281"/>
                  </a:cubicBezTo>
                  <a:cubicBezTo>
                    <a:pt x="202" y="281"/>
                    <a:pt x="220" y="279"/>
                    <a:pt x="240" y="276"/>
                  </a:cubicBezTo>
                  <a:cubicBezTo>
                    <a:pt x="240" y="276"/>
                    <a:pt x="311" y="112"/>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 name="Google Shape;20;p2"/>
          <p:cNvSpPr/>
          <p:nvPr/>
        </p:nvSpPr>
        <p:spPr>
          <a:xfrm>
            <a:off x="-675925" y="-631450"/>
            <a:ext cx="1637700" cy="16377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txBox="1">
            <a:spLocks noGrp="1"/>
          </p:cNvSpPr>
          <p:nvPr>
            <p:ph type="ctrTitle"/>
          </p:nvPr>
        </p:nvSpPr>
        <p:spPr>
          <a:xfrm>
            <a:off x="713277" y="1006238"/>
            <a:ext cx="7422600" cy="1721400"/>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5200"/>
              <a:buNone/>
              <a:defRPr sz="6000">
                <a:latin typeface="Fira Sans Condensed Black" panose="020B0A03050000020004" pitchFamily="34" charset="0"/>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dirty="0"/>
          </a:p>
        </p:txBody>
      </p:sp>
      <p:sp>
        <p:nvSpPr>
          <p:cNvPr id="22" name="Google Shape;22;p2"/>
          <p:cNvSpPr txBox="1">
            <a:spLocks noGrp="1"/>
          </p:cNvSpPr>
          <p:nvPr>
            <p:ph type="subTitle" idx="1"/>
          </p:nvPr>
        </p:nvSpPr>
        <p:spPr>
          <a:xfrm>
            <a:off x="810450" y="2825725"/>
            <a:ext cx="4072200" cy="383400"/>
          </a:xfrm>
          <a:prstGeom prst="rect">
            <a:avLst/>
          </a:prstGeom>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lvl1pPr lvl="0">
              <a:lnSpc>
                <a:spcPct val="100000"/>
              </a:lnSpc>
              <a:spcBef>
                <a:spcPts val="0"/>
              </a:spcBef>
              <a:spcAft>
                <a:spcPts val="0"/>
              </a:spcAft>
              <a:buSzPts val="1200"/>
              <a:buNone/>
              <a:defRPr sz="1600">
                <a:solidFill>
                  <a:schemeClr val="dk1"/>
                </a:solidFill>
                <a:latin typeface="Arial" panose="020B0604020202020204" pitchFamily="34" charset="0"/>
                <a:cs typeface="Arial" panose="020B0604020202020204" pitchFamily="34" charset="0"/>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dirty="0"/>
          </a:p>
        </p:txBody>
      </p:sp>
      <p:grpSp>
        <p:nvGrpSpPr>
          <p:cNvPr id="23" name="Google Shape;23;p2"/>
          <p:cNvGrpSpPr/>
          <p:nvPr/>
        </p:nvGrpSpPr>
        <p:grpSpPr>
          <a:xfrm>
            <a:off x="-33550" y="4796078"/>
            <a:ext cx="9234600" cy="383400"/>
            <a:chOff x="-33550" y="4796078"/>
            <a:chExt cx="9234600" cy="383400"/>
          </a:xfrm>
        </p:grpSpPr>
        <p:sp>
          <p:nvSpPr>
            <p:cNvPr id="24" name="Google Shape;24;p2"/>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0"/>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201"/>
        <p:cNvGrpSpPr/>
        <p:nvPr/>
      </p:nvGrpSpPr>
      <p:grpSpPr>
        <a:xfrm>
          <a:off x="0" y="0"/>
          <a:ext cx="0" cy="0"/>
          <a:chOff x="0" y="0"/>
          <a:chExt cx="0" cy="0"/>
        </a:xfrm>
      </p:grpSpPr>
      <p:sp>
        <p:nvSpPr>
          <p:cNvPr id="202" name="Google Shape;202;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sp>
        <p:nvSpPr>
          <p:cNvPr id="203" name="Google Shape;203;p13"/>
          <p:cNvSpPr txBox="1">
            <a:spLocks noGrp="1"/>
          </p:cNvSpPr>
          <p:nvPr>
            <p:ph type="title" idx="2" hasCustomPrompt="1"/>
          </p:nvPr>
        </p:nvSpPr>
        <p:spPr>
          <a:xfrm>
            <a:off x="720000" y="1328648"/>
            <a:ext cx="734700" cy="5727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solidFill>
                  <a:schemeClr val="accent1"/>
                </a:solidFill>
                <a:latin typeface="Fira Sans Condensed Black" panose="020B0A030500000200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204" name="Google Shape;204;p13"/>
          <p:cNvSpPr txBox="1">
            <a:spLocks noGrp="1"/>
          </p:cNvSpPr>
          <p:nvPr>
            <p:ph type="title" idx="3" hasCustomPrompt="1"/>
          </p:nvPr>
        </p:nvSpPr>
        <p:spPr>
          <a:xfrm>
            <a:off x="720000" y="2762077"/>
            <a:ext cx="734700" cy="5727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solidFill>
                  <a:schemeClr val="accent1"/>
                </a:solidFill>
                <a:latin typeface="Fira Sans Condensed Black" panose="020B0A030500000200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205" name="Google Shape;205;p13"/>
          <p:cNvSpPr txBox="1">
            <a:spLocks noGrp="1"/>
          </p:cNvSpPr>
          <p:nvPr>
            <p:ph type="title" idx="4" hasCustomPrompt="1"/>
          </p:nvPr>
        </p:nvSpPr>
        <p:spPr>
          <a:xfrm>
            <a:off x="3419275" y="1328648"/>
            <a:ext cx="734700" cy="5727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solidFill>
                  <a:schemeClr val="accent1"/>
                </a:solidFill>
                <a:latin typeface="Fira Sans Condensed Black" panose="020B0A030500000200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206" name="Google Shape;206;p13"/>
          <p:cNvSpPr txBox="1">
            <a:spLocks noGrp="1"/>
          </p:cNvSpPr>
          <p:nvPr>
            <p:ph type="title" idx="5" hasCustomPrompt="1"/>
          </p:nvPr>
        </p:nvSpPr>
        <p:spPr>
          <a:xfrm>
            <a:off x="3419275" y="2762077"/>
            <a:ext cx="734700" cy="5727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solidFill>
                  <a:schemeClr val="accent1"/>
                </a:solidFill>
                <a:latin typeface="Fira Sans Condensed Black" panose="020B0A030500000200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207" name="Google Shape;207;p13"/>
          <p:cNvSpPr txBox="1">
            <a:spLocks noGrp="1"/>
          </p:cNvSpPr>
          <p:nvPr>
            <p:ph type="title" idx="6" hasCustomPrompt="1"/>
          </p:nvPr>
        </p:nvSpPr>
        <p:spPr>
          <a:xfrm>
            <a:off x="6118550" y="1328648"/>
            <a:ext cx="734700" cy="5727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solidFill>
                  <a:schemeClr val="accent1"/>
                </a:solidFill>
                <a:latin typeface="Fira Sans Condensed Black" panose="020B0A030500000200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208" name="Google Shape;208;p13"/>
          <p:cNvSpPr txBox="1">
            <a:spLocks noGrp="1"/>
          </p:cNvSpPr>
          <p:nvPr>
            <p:ph type="title" idx="7" hasCustomPrompt="1"/>
          </p:nvPr>
        </p:nvSpPr>
        <p:spPr>
          <a:xfrm>
            <a:off x="6118550" y="2762077"/>
            <a:ext cx="734700" cy="5727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solidFill>
                  <a:schemeClr val="accent1"/>
                </a:solidFill>
                <a:latin typeface="Fira Sans Condensed Black" panose="020B0A030500000200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209" name="Google Shape;209;p13"/>
          <p:cNvSpPr txBox="1">
            <a:spLocks noGrp="1"/>
          </p:cNvSpPr>
          <p:nvPr>
            <p:ph type="subTitle" idx="1"/>
          </p:nvPr>
        </p:nvSpPr>
        <p:spPr>
          <a:xfrm>
            <a:off x="720000" y="1810475"/>
            <a:ext cx="2305500" cy="735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sp>
        <p:nvSpPr>
          <p:cNvPr id="210" name="Google Shape;210;p13"/>
          <p:cNvSpPr txBox="1">
            <a:spLocks noGrp="1"/>
          </p:cNvSpPr>
          <p:nvPr>
            <p:ph type="subTitle" idx="8"/>
          </p:nvPr>
        </p:nvSpPr>
        <p:spPr>
          <a:xfrm>
            <a:off x="3419275" y="1810475"/>
            <a:ext cx="2305500" cy="735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sp>
        <p:nvSpPr>
          <p:cNvPr id="211" name="Google Shape;211;p13"/>
          <p:cNvSpPr txBox="1">
            <a:spLocks noGrp="1"/>
          </p:cNvSpPr>
          <p:nvPr>
            <p:ph type="subTitle" idx="9"/>
          </p:nvPr>
        </p:nvSpPr>
        <p:spPr>
          <a:xfrm>
            <a:off x="6118550" y="1810475"/>
            <a:ext cx="2305500" cy="735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sp>
        <p:nvSpPr>
          <p:cNvPr id="212" name="Google Shape;212;p13"/>
          <p:cNvSpPr txBox="1">
            <a:spLocks noGrp="1"/>
          </p:cNvSpPr>
          <p:nvPr>
            <p:ph type="subTitle" idx="13"/>
          </p:nvPr>
        </p:nvSpPr>
        <p:spPr>
          <a:xfrm>
            <a:off x="720000" y="3243850"/>
            <a:ext cx="2305500" cy="735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sp>
        <p:nvSpPr>
          <p:cNvPr id="213" name="Google Shape;213;p13"/>
          <p:cNvSpPr txBox="1">
            <a:spLocks noGrp="1"/>
          </p:cNvSpPr>
          <p:nvPr>
            <p:ph type="subTitle" idx="14"/>
          </p:nvPr>
        </p:nvSpPr>
        <p:spPr>
          <a:xfrm>
            <a:off x="3419275" y="3243850"/>
            <a:ext cx="2305500" cy="735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sp>
        <p:nvSpPr>
          <p:cNvPr id="214" name="Google Shape;214;p13"/>
          <p:cNvSpPr txBox="1">
            <a:spLocks noGrp="1"/>
          </p:cNvSpPr>
          <p:nvPr>
            <p:ph type="subTitle" idx="15"/>
          </p:nvPr>
        </p:nvSpPr>
        <p:spPr>
          <a:xfrm>
            <a:off x="6118550" y="3243850"/>
            <a:ext cx="2305500" cy="735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grpSp>
        <p:nvGrpSpPr>
          <p:cNvPr id="215" name="Google Shape;215;p13"/>
          <p:cNvGrpSpPr/>
          <p:nvPr/>
        </p:nvGrpSpPr>
        <p:grpSpPr>
          <a:xfrm>
            <a:off x="-33550" y="4796078"/>
            <a:ext cx="9234600" cy="383400"/>
            <a:chOff x="-33550" y="4796078"/>
            <a:chExt cx="9234600" cy="383400"/>
          </a:xfrm>
        </p:grpSpPr>
        <p:sp>
          <p:nvSpPr>
            <p:cNvPr id="216" name="Google Shape;216;p13"/>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3"/>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 name="Google Shape;218;p13"/>
          <p:cNvGrpSpPr/>
          <p:nvPr/>
        </p:nvGrpSpPr>
        <p:grpSpPr>
          <a:xfrm flipH="1">
            <a:off x="8375578" y="3726549"/>
            <a:ext cx="418109" cy="1069486"/>
            <a:chOff x="412486" y="2194951"/>
            <a:chExt cx="463639" cy="1185946"/>
          </a:xfrm>
        </p:grpSpPr>
        <p:sp>
          <p:nvSpPr>
            <p:cNvPr id="219" name="Google Shape;219;p13"/>
            <p:cNvSpPr/>
            <p:nvPr/>
          </p:nvSpPr>
          <p:spPr>
            <a:xfrm>
              <a:off x="412486" y="2194951"/>
              <a:ext cx="463639" cy="830102"/>
            </a:xfrm>
            <a:custGeom>
              <a:avLst/>
              <a:gdLst/>
              <a:ahLst/>
              <a:cxnLst/>
              <a:rect l="l" t="t" r="r" b="b"/>
              <a:pathLst>
                <a:path w="2314" h="4143" extrusionOk="0">
                  <a:moveTo>
                    <a:pt x="1168" y="0"/>
                  </a:moveTo>
                  <a:cubicBezTo>
                    <a:pt x="520" y="0"/>
                    <a:pt x="1" y="497"/>
                    <a:pt x="1" y="1110"/>
                  </a:cubicBezTo>
                  <a:lnTo>
                    <a:pt x="1" y="3033"/>
                  </a:lnTo>
                  <a:cubicBezTo>
                    <a:pt x="1" y="3645"/>
                    <a:pt x="520" y="4143"/>
                    <a:pt x="1168" y="4143"/>
                  </a:cubicBezTo>
                  <a:cubicBezTo>
                    <a:pt x="1794" y="4143"/>
                    <a:pt x="2314" y="3645"/>
                    <a:pt x="2314" y="3033"/>
                  </a:cubicBezTo>
                  <a:lnTo>
                    <a:pt x="2314" y="1110"/>
                  </a:lnTo>
                  <a:cubicBezTo>
                    <a:pt x="2314" y="497"/>
                    <a:pt x="1794" y="0"/>
                    <a:pt x="1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3"/>
            <p:cNvSpPr/>
            <p:nvPr/>
          </p:nvSpPr>
          <p:spPr>
            <a:xfrm>
              <a:off x="486420" y="2617516"/>
              <a:ext cx="315972" cy="763381"/>
            </a:xfrm>
            <a:custGeom>
              <a:avLst/>
              <a:gdLst/>
              <a:ahLst/>
              <a:cxnLst/>
              <a:rect l="l" t="t" r="r" b="b"/>
              <a:pathLst>
                <a:path w="1577" h="3810" extrusionOk="0">
                  <a:moveTo>
                    <a:pt x="799" y="0"/>
                  </a:moveTo>
                  <a:cubicBezTo>
                    <a:pt x="724" y="0"/>
                    <a:pt x="648" y="53"/>
                    <a:pt x="648" y="129"/>
                  </a:cubicBezTo>
                  <a:lnTo>
                    <a:pt x="648" y="1350"/>
                  </a:lnTo>
                  <a:cubicBezTo>
                    <a:pt x="426" y="1297"/>
                    <a:pt x="244" y="1052"/>
                    <a:pt x="244" y="608"/>
                  </a:cubicBezTo>
                  <a:cubicBezTo>
                    <a:pt x="244" y="537"/>
                    <a:pt x="187" y="497"/>
                    <a:pt x="111" y="497"/>
                  </a:cubicBezTo>
                  <a:cubicBezTo>
                    <a:pt x="58" y="497"/>
                    <a:pt x="0" y="537"/>
                    <a:pt x="0" y="608"/>
                  </a:cubicBezTo>
                  <a:cubicBezTo>
                    <a:pt x="0" y="906"/>
                    <a:pt x="93" y="1163"/>
                    <a:pt x="244" y="1350"/>
                  </a:cubicBezTo>
                  <a:cubicBezTo>
                    <a:pt x="355" y="1479"/>
                    <a:pt x="502" y="1572"/>
                    <a:pt x="648" y="1590"/>
                  </a:cubicBezTo>
                  <a:lnTo>
                    <a:pt x="648" y="3810"/>
                  </a:lnTo>
                  <a:lnTo>
                    <a:pt x="928" y="3810"/>
                  </a:lnTo>
                  <a:lnTo>
                    <a:pt x="928" y="1590"/>
                  </a:lnTo>
                  <a:cubicBezTo>
                    <a:pt x="1261" y="1536"/>
                    <a:pt x="1576" y="1186"/>
                    <a:pt x="1576" y="608"/>
                  </a:cubicBezTo>
                  <a:cubicBezTo>
                    <a:pt x="1576" y="537"/>
                    <a:pt x="1519" y="497"/>
                    <a:pt x="1465" y="497"/>
                  </a:cubicBezTo>
                  <a:cubicBezTo>
                    <a:pt x="1408" y="497"/>
                    <a:pt x="1354" y="537"/>
                    <a:pt x="1354" y="608"/>
                  </a:cubicBezTo>
                  <a:cubicBezTo>
                    <a:pt x="1354" y="1052"/>
                    <a:pt x="1150" y="1297"/>
                    <a:pt x="928" y="1350"/>
                  </a:cubicBezTo>
                  <a:lnTo>
                    <a:pt x="928" y="129"/>
                  </a:lnTo>
                  <a:cubicBezTo>
                    <a:pt x="928" y="53"/>
                    <a:pt x="870" y="0"/>
                    <a:pt x="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1" name="Google Shape;221;p13"/>
          <p:cNvSpPr/>
          <p:nvPr/>
        </p:nvSpPr>
        <p:spPr>
          <a:xfrm>
            <a:off x="8568700" y="587000"/>
            <a:ext cx="955200" cy="9552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1">
  <p:cSld name="TITLE_ONLY_1_1">
    <p:spTree>
      <p:nvGrpSpPr>
        <p:cNvPr id="1" name="Shape 222"/>
        <p:cNvGrpSpPr/>
        <p:nvPr/>
      </p:nvGrpSpPr>
      <p:grpSpPr>
        <a:xfrm>
          <a:off x="0" y="0"/>
          <a:ext cx="0" cy="0"/>
          <a:chOff x="0" y="0"/>
          <a:chExt cx="0" cy="0"/>
        </a:xfrm>
      </p:grpSpPr>
      <p:sp>
        <p:nvSpPr>
          <p:cNvPr id="223" name="Google Shape;223;p1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grpSp>
        <p:nvGrpSpPr>
          <p:cNvPr id="224" name="Google Shape;224;p14"/>
          <p:cNvGrpSpPr/>
          <p:nvPr/>
        </p:nvGrpSpPr>
        <p:grpSpPr>
          <a:xfrm>
            <a:off x="-33550" y="4796078"/>
            <a:ext cx="9234600" cy="383400"/>
            <a:chOff x="-33550" y="4796078"/>
            <a:chExt cx="9234600" cy="383400"/>
          </a:xfrm>
        </p:grpSpPr>
        <p:sp>
          <p:nvSpPr>
            <p:cNvPr id="225" name="Google Shape;225;p14"/>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4"/>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7" name="Google Shape;227;p14"/>
          <p:cNvGrpSpPr/>
          <p:nvPr/>
        </p:nvGrpSpPr>
        <p:grpSpPr>
          <a:xfrm>
            <a:off x="135215" y="158166"/>
            <a:ext cx="9557837" cy="3193496"/>
            <a:chOff x="135215" y="158166"/>
            <a:chExt cx="9557837" cy="3193496"/>
          </a:xfrm>
        </p:grpSpPr>
        <p:sp>
          <p:nvSpPr>
            <p:cNvPr id="228" name="Google Shape;228;p14"/>
            <p:cNvSpPr/>
            <p:nvPr/>
          </p:nvSpPr>
          <p:spPr>
            <a:xfrm>
              <a:off x="7680007" y="158166"/>
              <a:ext cx="918903" cy="195098"/>
            </a:xfrm>
            <a:custGeom>
              <a:avLst/>
              <a:gdLst/>
              <a:ahLst/>
              <a:cxnLst/>
              <a:rect l="l" t="t" r="r" b="b"/>
              <a:pathLst>
                <a:path w="4352" h="924" extrusionOk="0">
                  <a:moveTo>
                    <a:pt x="1501" y="0"/>
                  </a:moveTo>
                  <a:cubicBezTo>
                    <a:pt x="1168" y="0"/>
                    <a:pt x="853" y="293"/>
                    <a:pt x="595" y="760"/>
                  </a:cubicBezTo>
                  <a:cubicBezTo>
                    <a:pt x="537" y="720"/>
                    <a:pt x="466" y="702"/>
                    <a:pt x="391" y="702"/>
                  </a:cubicBezTo>
                  <a:cubicBezTo>
                    <a:pt x="244" y="702"/>
                    <a:pt x="111" y="795"/>
                    <a:pt x="0" y="924"/>
                  </a:cubicBezTo>
                  <a:lnTo>
                    <a:pt x="4351" y="924"/>
                  </a:lnTo>
                  <a:cubicBezTo>
                    <a:pt x="4258" y="795"/>
                    <a:pt x="4129" y="702"/>
                    <a:pt x="3978" y="702"/>
                  </a:cubicBezTo>
                  <a:cubicBezTo>
                    <a:pt x="3850" y="702"/>
                    <a:pt x="3739" y="760"/>
                    <a:pt x="3645" y="871"/>
                  </a:cubicBezTo>
                  <a:cubicBezTo>
                    <a:pt x="3423" y="626"/>
                    <a:pt x="3148" y="498"/>
                    <a:pt x="2851" y="498"/>
                  </a:cubicBezTo>
                  <a:cubicBezTo>
                    <a:pt x="2664" y="498"/>
                    <a:pt x="2500" y="538"/>
                    <a:pt x="2353" y="626"/>
                  </a:cubicBezTo>
                  <a:cubicBezTo>
                    <a:pt x="2109" y="240"/>
                    <a:pt x="1816" y="0"/>
                    <a:pt x="1501"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4"/>
            <p:cNvSpPr/>
            <p:nvPr/>
          </p:nvSpPr>
          <p:spPr>
            <a:xfrm>
              <a:off x="8598899" y="3117080"/>
              <a:ext cx="1094153" cy="234582"/>
            </a:xfrm>
            <a:custGeom>
              <a:avLst/>
              <a:gdLst/>
              <a:ahLst/>
              <a:cxnLst/>
              <a:rect l="l" t="t" r="r" b="b"/>
              <a:pathLst>
                <a:path w="5182" h="1111" extrusionOk="0">
                  <a:moveTo>
                    <a:pt x="3388" y="1"/>
                  </a:moveTo>
                  <a:cubicBezTo>
                    <a:pt x="3019" y="1"/>
                    <a:pt x="2664" y="276"/>
                    <a:pt x="2389" y="755"/>
                  </a:cubicBezTo>
                  <a:cubicBezTo>
                    <a:pt x="2202" y="644"/>
                    <a:pt x="1998" y="591"/>
                    <a:pt x="1798" y="591"/>
                  </a:cubicBezTo>
                  <a:cubicBezTo>
                    <a:pt x="1425" y="591"/>
                    <a:pt x="1092" y="755"/>
                    <a:pt x="853" y="1017"/>
                  </a:cubicBezTo>
                  <a:cubicBezTo>
                    <a:pt x="742" y="906"/>
                    <a:pt x="595" y="849"/>
                    <a:pt x="466" y="849"/>
                  </a:cubicBezTo>
                  <a:cubicBezTo>
                    <a:pt x="280" y="849"/>
                    <a:pt x="111" y="942"/>
                    <a:pt x="0" y="1111"/>
                  </a:cubicBezTo>
                  <a:lnTo>
                    <a:pt x="5182" y="1111"/>
                  </a:lnTo>
                  <a:cubicBezTo>
                    <a:pt x="5071" y="942"/>
                    <a:pt x="4906" y="849"/>
                    <a:pt x="4720" y="849"/>
                  </a:cubicBezTo>
                  <a:cubicBezTo>
                    <a:pt x="4627" y="849"/>
                    <a:pt x="4551" y="866"/>
                    <a:pt x="4480" y="906"/>
                  </a:cubicBezTo>
                  <a:cubicBezTo>
                    <a:pt x="4183" y="351"/>
                    <a:pt x="3796" y="1"/>
                    <a:pt x="338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4"/>
            <p:cNvSpPr/>
            <p:nvPr/>
          </p:nvSpPr>
          <p:spPr>
            <a:xfrm>
              <a:off x="303758" y="164191"/>
              <a:ext cx="609576" cy="183063"/>
            </a:xfrm>
            <a:custGeom>
              <a:avLst/>
              <a:gdLst/>
              <a:ahLst/>
              <a:cxnLst/>
              <a:rect l="l" t="t" r="r" b="b"/>
              <a:pathLst>
                <a:path w="2887" h="867" extrusionOk="0">
                  <a:moveTo>
                    <a:pt x="1945" y="1"/>
                  </a:moveTo>
                  <a:cubicBezTo>
                    <a:pt x="1816" y="1"/>
                    <a:pt x="1705" y="89"/>
                    <a:pt x="1687" y="200"/>
                  </a:cubicBezTo>
                  <a:cubicBezTo>
                    <a:pt x="1576" y="129"/>
                    <a:pt x="1443" y="72"/>
                    <a:pt x="1297" y="72"/>
                  </a:cubicBezTo>
                  <a:cubicBezTo>
                    <a:pt x="1132" y="72"/>
                    <a:pt x="964" y="147"/>
                    <a:pt x="853" y="276"/>
                  </a:cubicBezTo>
                  <a:cubicBezTo>
                    <a:pt x="759" y="223"/>
                    <a:pt x="666" y="183"/>
                    <a:pt x="555" y="183"/>
                  </a:cubicBezTo>
                  <a:cubicBezTo>
                    <a:pt x="244" y="183"/>
                    <a:pt x="0" y="422"/>
                    <a:pt x="0" y="738"/>
                  </a:cubicBezTo>
                  <a:cubicBezTo>
                    <a:pt x="0" y="778"/>
                    <a:pt x="0" y="831"/>
                    <a:pt x="22" y="866"/>
                  </a:cubicBezTo>
                  <a:lnTo>
                    <a:pt x="2886" y="866"/>
                  </a:lnTo>
                  <a:cubicBezTo>
                    <a:pt x="2851" y="755"/>
                    <a:pt x="2757" y="667"/>
                    <a:pt x="2629" y="667"/>
                  </a:cubicBezTo>
                  <a:cubicBezTo>
                    <a:pt x="2575" y="667"/>
                    <a:pt x="2518" y="684"/>
                    <a:pt x="2482" y="702"/>
                  </a:cubicBezTo>
                  <a:cubicBezTo>
                    <a:pt x="2442" y="573"/>
                    <a:pt x="2331" y="462"/>
                    <a:pt x="2185" y="405"/>
                  </a:cubicBezTo>
                  <a:cubicBezTo>
                    <a:pt x="2220" y="369"/>
                    <a:pt x="2220" y="334"/>
                    <a:pt x="2220" y="276"/>
                  </a:cubicBezTo>
                  <a:cubicBezTo>
                    <a:pt x="2220" y="112"/>
                    <a:pt x="2109" y="1"/>
                    <a:pt x="1945"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4"/>
            <p:cNvSpPr/>
            <p:nvPr/>
          </p:nvSpPr>
          <p:spPr>
            <a:xfrm flipH="1">
              <a:off x="135215" y="439523"/>
              <a:ext cx="499991" cy="199954"/>
            </a:xfrm>
            <a:custGeom>
              <a:avLst/>
              <a:gdLst/>
              <a:ahLst/>
              <a:cxnLst/>
              <a:rect l="l" t="t" r="r" b="b"/>
              <a:pathLst>
                <a:path w="2368" h="947" extrusionOk="0">
                  <a:moveTo>
                    <a:pt x="853" y="0"/>
                  </a:moveTo>
                  <a:cubicBezTo>
                    <a:pt x="649" y="0"/>
                    <a:pt x="480" y="169"/>
                    <a:pt x="480" y="373"/>
                  </a:cubicBezTo>
                  <a:lnTo>
                    <a:pt x="463" y="373"/>
                  </a:lnTo>
                  <a:cubicBezTo>
                    <a:pt x="205" y="373"/>
                    <a:pt x="1" y="578"/>
                    <a:pt x="1" y="835"/>
                  </a:cubicBezTo>
                  <a:cubicBezTo>
                    <a:pt x="1" y="871"/>
                    <a:pt x="1" y="911"/>
                    <a:pt x="19" y="946"/>
                  </a:cubicBezTo>
                  <a:lnTo>
                    <a:pt x="2367" y="946"/>
                  </a:lnTo>
                  <a:cubicBezTo>
                    <a:pt x="2350" y="835"/>
                    <a:pt x="2256" y="777"/>
                    <a:pt x="2145" y="777"/>
                  </a:cubicBezTo>
                  <a:cubicBezTo>
                    <a:pt x="2110" y="777"/>
                    <a:pt x="2074" y="777"/>
                    <a:pt x="2034" y="800"/>
                  </a:cubicBezTo>
                  <a:cubicBezTo>
                    <a:pt x="1999" y="706"/>
                    <a:pt x="1923" y="613"/>
                    <a:pt x="1830" y="578"/>
                  </a:cubicBezTo>
                  <a:cubicBezTo>
                    <a:pt x="1870" y="520"/>
                    <a:pt x="1888" y="444"/>
                    <a:pt x="1888" y="373"/>
                  </a:cubicBezTo>
                  <a:cubicBezTo>
                    <a:pt x="1888" y="169"/>
                    <a:pt x="1719" y="0"/>
                    <a:pt x="1519" y="0"/>
                  </a:cubicBezTo>
                  <a:cubicBezTo>
                    <a:pt x="1368" y="0"/>
                    <a:pt x="1257" y="76"/>
                    <a:pt x="1186" y="187"/>
                  </a:cubicBezTo>
                  <a:cubicBezTo>
                    <a:pt x="1129" y="76"/>
                    <a:pt x="1000" y="0"/>
                    <a:pt x="853"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2" name="Google Shape;232;p14"/>
          <p:cNvSpPr/>
          <p:nvPr/>
        </p:nvSpPr>
        <p:spPr>
          <a:xfrm>
            <a:off x="8598900" y="1756000"/>
            <a:ext cx="1193400" cy="11934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Be Vietnam Pro"/>
              <a:cs typeface="Arial" panose="020B0604020202020204" pitchFamily="34" charset="0"/>
              <a:sym typeface="Be Vietnam Pro"/>
            </a:endParaRPr>
          </a:p>
        </p:txBody>
      </p:sp>
      <p:grpSp>
        <p:nvGrpSpPr>
          <p:cNvPr id="233" name="Google Shape;233;p14"/>
          <p:cNvGrpSpPr/>
          <p:nvPr/>
        </p:nvGrpSpPr>
        <p:grpSpPr>
          <a:xfrm flipH="1">
            <a:off x="149312" y="4480759"/>
            <a:ext cx="8794710" cy="330197"/>
            <a:chOff x="149312" y="4480759"/>
            <a:chExt cx="8794710" cy="330197"/>
          </a:xfrm>
        </p:grpSpPr>
        <p:grpSp>
          <p:nvGrpSpPr>
            <p:cNvPr id="234" name="Google Shape;234;p14"/>
            <p:cNvGrpSpPr/>
            <p:nvPr/>
          </p:nvGrpSpPr>
          <p:grpSpPr>
            <a:xfrm>
              <a:off x="8243445" y="4573467"/>
              <a:ext cx="700577" cy="229940"/>
              <a:chOff x="3867420" y="4027117"/>
              <a:chExt cx="700577" cy="229940"/>
            </a:xfrm>
          </p:grpSpPr>
          <p:sp>
            <p:nvSpPr>
              <p:cNvPr id="235" name="Google Shape;235;p14"/>
              <p:cNvSpPr/>
              <p:nvPr/>
            </p:nvSpPr>
            <p:spPr>
              <a:xfrm>
                <a:off x="4030625" y="4027117"/>
                <a:ext cx="537372" cy="222603"/>
              </a:xfrm>
              <a:custGeom>
                <a:avLst/>
                <a:gdLst/>
                <a:ahLst/>
                <a:cxnLst/>
                <a:rect l="l" t="t" r="r" b="b"/>
                <a:pathLst>
                  <a:path w="2682" h="1111" extrusionOk="0">
                    <a:moveTo>
                      <a:pt x="1403" y="0"/>
                    </a:moveTo>
                    <a:cubicBezTo>
                      <a:pt x="1070" y="0"/>
                      <a:pt x="813" y="222"/>
                      <a:pt x="737" y="515"/>
                    </a:cubicBezTo>
                    <a:cubicBezTo>
                      <a:pt x="666" y="480"/>
                      <a:pt x="591" y="462"/>
                      <a:pt x="515" y="462"/>
                    </a:cubicBezTo>
                    <a:cubicBezTo>
                      <a:pt x="315" y="462"/>
                      <a:pt x="147" y="555"/>
                      <a:pt x="53" y="720"/>
                    </a:cubicBezTo>
                    <a:cubicBezTo>
                      <a:pt x="18" y="795"/>
                      <a:pt x="0" y="888"/>
                      <a:pt x="0" y="982"/>
                    </a:cubicBezTo>
                    <a:cubicBezTo>
                      <a:pt x="0" y="1017"/>
                      <a:pt x="0" y="1070"/>
                      <a:pt x="18" y="1110"/>
                    </a:cubicBezTo>
                    <a:lnTo>
                      <a:pt x="2664" y="1110"/>
                    </a:lnTo>
                    <a:cubicBezTo>
                      <a:pt x="2682" y="1070"/>
                      <a:pt x="2682" y="1017"/>
                      <a:pt x="2682" y="982"/>
                    </a:cubicBezTo>
                    <a:cubicBezTo>
                      <a:pt x="2682" y="684"/>
                      <a:pt x="2460" y="462"/>
                      <a:pt x="2162" y="462"/>
                    </a:cubicBezTo>
                    <a:lnTo>
                      <a:pt x="2051" y="462"/>
                    </a:lnTo>
                    <a:cubicBezTo>
                      <a:pt x="2016" y="369"/>
                      <a:pt x="1958" y="276"/>
                      <a:pt x="1887" y="182"/>
                    </a:cubicBezTo>
                    <a:cubicBezTo>
                      <a:pt x="1758" y="71"/>
                      <a:pt x="1590" y="0"/>
                      <a:pt x="14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4"/>
              <p:cNvSpPr/>
              <p:nvPr/>
            </p:nvSpPr>
            <p:spPr>
              <a:xfrm>
                <a:off x="3867420" y="4101175"/>
                <a:ext cx="374678" cy="155882"/>
              </a:xfrm>
              <a:custGeom>
                <a:avLst/>
                <a:gdLst/>
                <a:ahLst/>
                <a:cxnLst/>
                <a:rect l="l" t="t" r="r" b="b"/>
                <a:pathLst>
                  <a:path w="1870" h="778" extrusionOk="0">
                    <a:moveTo>
                      <a:pt x="982" y="0"/>
                    </a:moveTo>
                    <a:cubicBezTo>
                      <a:pt x="760" y="0"/>
                      <a:pt x="573" y="147"/>
                      <a:pt x="520" y="351"/>
                    </a:cubicBezTo>
                    <a:cubicBezTo>
                      <a:pt x="462" y="333"/>
                      <a:pt x="427" y="333"/>
                      <a:pt x="373" y="333"/>
                    </a:cubicBezTo>
                    <a:cubicBezTo>
                      <a:pt x="222" y="333"/>
                      <a:pt x="111" y="387"/>
                      <a:pt x="58" y="498"/>
                    </a:cubicBezTo>
                    <a:cubicBezTo>
                      <a:pt x="18" y="555"/>
                      <a:pt x="0" y="626"/>
                      <a:pt x="0" y="684"/>
                    </a:cubicBezTo>
                    <a:cubicBezTo>
                      <a:pt x="0" y="720"/>
                      <a:pt x="0" y="737"/>
                      <a:pt x="18" y="777"/>
                    </a:cubicBezTo>
                    <a:lnTo>
                      <a:pt x="1870" y="777"/>
                    </a:lnTo>
                    <a:lnTo>
                      <a:pt x="1870" y="684"/>
                    </a:lnTo>
                    <a:cubicBezTo>
                      <a:pt x="1870" y="480"/>
                      <a:pt x="1705" y="333"/>
                      <a:pt x="1519" y="333"/>
                    </a:cubicBezTo>
                    <a:lnTo>
                      <a:pt x="1426" y="333"/>
                    </a:lnTo>
                    <a:cubicBezTo>
                      <a:pt x="1408" y="258"/>
                      <a:pt x="1372" y="182"/>
                      <a:pt x="1315" y="129"/>
                    </a:cubicBezTo>
                    <a:cubicBezTo>
                      <a:pt x="1221" y="54"/>
                      <a:pt x="1110" y="0"/>
                      <a:pt x="9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 name="Google Shape;237;p14"/>
            <p:cNvGrpSpPr/>
            <p:nvPr/>
          </p:nvGrpSpPr>
          <p:grpSpPr>
            <a:xfrm>
              <a:off x="149312" y="4480759"/>
              <a:ext cx="812469" cy="330197"/>
              <a:chOff x="1505862" y="3919522"/>
              <a:chExt cx="812469" cy="330197"/>
            </a:xfrm>
          </p:grpSpPr>
          <p:sp>
            <p:nvSpPr>
              <p:cNvPr id="238" name="Google Shape;238;p14"/>
              <p:cNvSpPr/>
              <p:nvPr/>
            </p:nvSpPr>
            <p:spPr>
              <a:xfrm>
                <a:off x="1505862" y="3919522"/>
                <a:ext cx="708281" cy="330197"/>
              </a:xfrm>
              <a:custGeom>
                <a:avLst/>
                <a:gdLst/>
                <a:ahLst/>
                <a:cxnLst/>
                <a:rect l="l" t="t" r="r" b="b"/>
                <a:pathLst>
                  <a:path w="3535" h="1648" extrusionOk="0">
                    <a:moveTo>
                      <a:pt x="1332" y="0"/>
                    </a:moveTo>
                    <a:cubicBezTo>
                      <a:pt x="1332" y="0"/>
                      <a:pt x="1186" y="164"/>
                      <a:pt x="1261" y="369"/>
                    </a:cubicBezTo>
                    <a:cubicBezTo>
                      <a:pt x="1212" y="334"/>
                      <a:pt x="1140" y="305"/>
                      <a:pt x="1054" y="305"/>
                    </a:cubicBezTo>
                    <a:cubicBezTo>
                      <a:pt x="1009" y="305"/>
                      <a:pt x="959" y="313"/>
                      <a:pt x="906" y="333"/>
                    </a:cubicBezTo>
                    <a:cubicBezTo>
                      <a:pt x="906" y="333"/>
                      <a:pt x="964" y="480"/>
                      <a:pt x="1128" y="537"/>
                    </a:cubicBezTo>
                    <a:cubicBezTo>
                      <a:pt x="1110" y="573"/>
                      <a:pt x="1075" y="631"/>
                      <a:pt x="1057" y="666"/>
                    </a:cubicBezTo>
                    <a:cubicBezTo>
                      <a:pt x="1039" y="666"/>
                      <a:pt x="1017" y="648"/>
                      <a:pt x="999" y="648"/>
                    </a:cubicBezTo>
                    <a:cubicBezTo>
                      <a:pt x="906" y="648"/>
                      <a:pt x="835" y="719"/>
                      <a:pt x="835" y="813"/>
                    </a:cubicBezTo>
                    <a:cubicBezTo>
                      <a:pt x="795" y="795"/>
                      <a:pt x="742" y="795"/>
                      <a:pt x="684" y="795"/>
                    </a:cubicBezTo>
                    <a:cubicBezTo>
                      <a:pt x="427" y="795"/>
                      <a:pt x="222" y="924"/>
                      <a:pt x="94" y="1128"/>
                    </a:cubicBezTo>
                    <a:cubicBezTo>
                      <a:pt x="40" y="1239"/>
                      <a:pt x="0" y="1350"/>
                      <a:pt x="0" y="1479"/>
                    </a:cubicBezTo>
                    <a:cubicBezTo>
                      <a:pt x="0" y="1536"/>
                      <a:pt x="18" y="1590"/>
                      <a:pt x="18" y="1647"/>
                    </a:cubicBezTo>
                    <a:lnTo>
                      <a:pt x="3517" y="1647"/>
                    </a:lnTo>
                    <a:cubicBezTo>
                      <a:pt x="3535" y="1590"/>
                      <a:pt x="3535" y="1536"/>
                      <a:pt x="3535" y="1479"/>
                    </a:cubicBezTo>
                    <a:cubicBezTo>
                      <a:pt x="3535" y="1092"/>
                      <a:pt x="3219" y="795"/>
                      <a:pt x="2851" y="795"/>
                    </a:cubicBezTo>
                    <a:cubicBezTo>
                      <a:pt x="2793" y="795"/>
                      <a:pt x="2758" y="795"/>
                      <a:pt x="2704" y="813"/>
                    </a:cubicBezTo>
                    <a:cubicBezTo>
                      <a:pt x="2664" y="666"/>
                      <a:pt x="2593" y="537"/>
                      <a:pt x="2482" y="444"/>
                    </a:cubicBezTo>
                    <a:cubicBezTo>
                      <a:pt x="2314" y="275"/>
                      <a:pt x="2092" y="187"/>
                      <a:pt x="1852" y="187"/>
                    </a:cubicBezTo>
                    <a:cubicBezTo>
                      <a:pt x="1705" y="187"/>
                      <a:pt x="1572" y="222"/>
                      <a:pt x="1461" y="275"/>
                    </a:cubicBezTo>
                    <a:cubicBezTo>
                      <a:pt x="1461" y="187"/>
                      <a:pt x="1426" y="93"/>
                      <a:pt x="13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4"/>
              <p:cNvSpPr/>
              <p:nvPr/>
            </p:nvSpPr>
            <p:spPr>
              <a:xfrm>
                <a:off x="1750504" y="4008914"/>
                <a:ext cx="567827" cy="237830"/>
              </a:xfrm>
              <a:custGeom>
                <a:avLst/>
                <a:gdLst/>
                <a:ahLst/>
                <a:cxnLst/>
                <a:rect l="l" t="t" r="r" b="b"/>
                <a:pathLst>
                  <a:path w="2834" h="1187" extrusionOk="0">
                    <a:moveTo>
                      <a:pt x="1483" y="1"/>
                    </a:moveTo>
                    <a:cubicBezTo>
                      <a:pt x="1150" y="1"/>
                      <a:pt x="871" y="241"/>
                      <a:pt x="777" y="556"/>
                    </a:cubicBezTo>
                    <a:cubicBezTo>
                      <a:pt x="724" y="520"/>
                      <a:pt x="631" y="503"/>
                      <a:pt x="555" y="503"/>
                    </a:cubicBezTo>
                    <a:cubicBezTo>
                      <a:pt x="351" y="503"/>
                      <a:pt x="169" y="614"/>
                      <a:pt x="76" y="778"/>
                    </a:cubicBezTo>
                    <a:cubicBezTo>
                      <a:pt x="40" y="853"/>
                      <a:pt x="0" y="947"/>
                      <a:pt x="0" y="1058"/>
                    </a:cubicBezTo>
                    <a:cubicBezTo>
                      <a:pt x="0" y="1093"/>
                      <a:pt x="0" y="1146"/>
                      <a:pt x="18" y="1186"/>
                    </a:cubicBezTo>
                    <a:lnTo>
                      <a:pt x="2815" y="1186"/>
                    </a:lnTo>
                    <a:cubicBezTo>
                      <a:pt x="2833" y="1146"/>
                      <a:pt x="2833" y="1093"/>
                      <a:pt x="2833" y="1058"/>
                    </a:cubicBezTo>
                    <a:cubicBezTo>
                      <a:pt x="2833" y="742"/>
                      <a:pt x="2593" y="503"/>
                      <a:pt x="2296" y="503"/>
                    </a:cubicBezTo>
                    <a:cubicBezTo>
                      <a:pt x="2238" y="503"/>
                      <a:pt x="2203" y="503"/>
                      <a:pt x="2167" y="520"/>
                    </a:cubicBezTo>
                    <a:cubicBezTo>
                      <a:pt x="2127" y="409"/>
                      <a:pt x="2074" y="298"/>
                      <a:pt x="1998" y="223"/>
                    </a:cubicBezTo>
                    <a:cubicBezTo>
                      <a:pt x="1870" y="94"/>
                      <a:pt x="1683" y="1"/>
                      <a:pt x="14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14"/>
              <p:cNvSpPr/>
              <p:nvPr/>
            </p:nvSpPr>
            <p:spPr>
              <a:xfrm>
                <a:off x="1635697" y="4097875"/>
                <a:ext cx="359651" cy="148869"/>
              </a:xfrm>
              <a:custGeom>
                <a:avLst/>
                <a:gdLst/>
                <a:ahLst/>
                <a:cxnLst/>
                <a:rect l="l" t="t" r="r" b="b"/>
                <a:pathLst>
                  <a:path w="1795" h="743" extrusionOk="0">
                    <a:moveTo>
                      <a:pt x="946" y="1"/>
                    </a:moveTo>
                    <a:cubicBezTo>
                      <a:pt x="724" y="1"/>
                      <a:pt x="556" y="147"/>
                      <a:pt x="502" y="334"/>
                    </a:cubicBezTo>
                    <a:cubicBezTo>
                      <a:pt x="462" y="316"/>
                      <a:pt x="409" y="316"/>
                      <a:pt x="351" y="316"/>
                    </a:cubicBezTo>
                    <a:cubicBezTo>
                      <a:pt x="223" y="316"/>
                      <a:pt x="112" y="369"/>
                      <a:pt x="58" y="480"/>
                    </a:cubicBezTo>
                    <a:cubicBezTo>
                      <a:pt x="18" y="538"/>
                      <a:pt x="1" y="591"/>
                      <a:pt x="1" y="649"/>
                    </a:cubicBezTo>
                    <a:cubicBezTo>
                      <a:pt x="1" y="685"/>
                      <a:pt x="18" y="702"/>
                      <a:pt x="18" y="742"/>
                    </a:cubicBezTo>
                    <a:lnTo>
                      <a:pt x="1777" y="742"/>
                    </a:lnTo>
                    <a:cubicBezTo>
                      <a:pt x="1794" y="702"/>
                      <a:pt x="1794" y="685"/>
                      <a:pt x="1794" y="649"/>
                    </a:cubicBezTo>
                    <a:cubicBezTo>
                      <a:pt x="1794" y="463"/>
                      <a:pt x="1630" y="316"/>
                      <a:pt x="1444" y="316"/>
                    </a:cubicBezTo>
                    <a:lnTo>
                      <a:pt x="1368" y="316"/>
                    </a:lnTo>
                    <a:cubicBezTo>
                      <a:pt x="1350" y="241"/>
                      <a:pt x="1315" y="187"/>
                      <a:pt x="1257" y="130"/>
                    </a:cubicBezTo>
                    <a:cubicBezTo>
                      <a:pt x="1186" y="59"/>
                      <a:pt x="1075" y="1"/>
                      <a:pt x="9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4"/>
              <p:cNvSpPr/>
              <p:nvPr/>
            </p:nvSpPr>
            <p:spPr>
              <a:xfrm>
                <a:off x="1568976" y="4105088"/>
                <a:ext cx="96374" cy="81948"/>
              </a:xfrm>
              <a:custGeom>
                <a:avLst/>
                <a:gdLst/>
                <a:ahLst/>
                <a:cxnLst/>
                <a:rect l="l" t="t" r="r" b="b"/>
                <a:pathLst>
                  <a:path w="481" h="409" extrusionOk="0">
                    <a:moveTo>
                      <a:pt x="316" y="0"/>
                    </a:moveTo>
                    <a:cubicBezTo>
                      <a:pt x="316" y="0"/>
                      <a:pt x="205" y="94"/>
                      <a:pt x="223" y="222"/>
                    </a:cubicBezTo>
                    <a:cubicBezTo>
                      <a:pt x="187" y="169"/>
                      <a:pt x="112" y="134"/>
                      <a:pt x="1" y="111"/>
                    </a:cubicBezTo>
                    <a:lnTo>
                      <a:pt x="1" y="111"/>
                    </a:lnTo>
                    <a:cubicBezTo>
                      <a:pt x="1" y="111"/>
                      <a:pt x="1" y="373"/>
                      <a:pt x="298" y="409"/>
                    </a:cubicBezTo>
                    <a:cubicBezTo>
                      <a:pt x="298" y="409"/>
                      <a:pt x="480" y="205"/>
                      <a:pt x="3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4"/>
              <p:cNvSpPr/>
              <p:nvPr/>
            </p:nvSpPr>
            <p:spPr>
              <a:xfrm>
                <a:off x="1858099" y="3923560"/>
                <a:ext cx="70528" cy="52695"/>
              </a:xfrm>
              <a:custGeom>
                <a:avLst/>
                <a:gdLst/>
                <a:ahLst/>
                <a:cxnLst/>
                <a:rect l="l" t="t" r="r" b="b"/>
                <a:pathLst>
                  <a:path w="352" h="263" extrusionOk="0">
                    <a:moveTo>
                      <a:pt x="76" y="1"/>
                    </a:moveTo>
                    <a:cubicBezTo>
                      <a:pt x="76" y="1"/>
                      <a:pt x="1" y="152"/>
                      <a:pt x="187" y="263"/>
                    </a:cubicBezTo>
                    <a:cubicBezTo>
                      <a:pt x="187" y="263"/>
                      <a:pt x="351" y="187"/>
                      <a:pt x="298" y="1"/>
                    </a:cubicBezTo>
                    <a:lnTo>
                      <a:pt x="298" y="1"/>
                    </a:lnTo>
                    <a:cubicBezTo>
                      <a:pt x="298" y="1"/>
                      <a:pt x="223" y="41"/>
                      <a:pt x="187" y="129"/>
                    </a:cubicBezTo>
                    <a:cubicBezTo>
                      <a:pt x="169" y="76"/>
                      <a:pt x="147" y="41"/>
                      <a:pt x="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4"/>
              <p:cNvSpPr/>
              <p:nvPr/>
            </p:nvSpPr>
            <p:spPr>
              <a:xfrm>
                <a:off x="2102741" y="3998295"/>
                <a:ext cx="66921" cy="56101"/>
              </a:xfrm>
              <a:custGeom>
                <a:avLst/>
                <a:gdLst/>
                <a:ahLst/>
                <a:cxnLst/>
                <a:rect l="l" t="t" r="r" b="b"/>
                <a:pathLst>
                  <a:path w="334" h="280" extrusionOk="0">
                    <a:moveTo>
                      <a:pt x="147" y="1"/>
                    </a:moveTo>
                    <a:cubicBezTo>
                      <a:pt x="147" y="1"/>
                      <a:pt x="1" y="89"/>
                      <a:pt x="76" y="276"/>
                    </a:cubicBezTo>
                    <a:cubicBezTo>
                      <a:pt x="76" y="276"/>
                      <a:pt x="93" y="279"/>
                      <a:pt x="118" y="279"/>
                    </a:cubicBezTo>
                    <a:cubicBezTo>
                      <a:pt x="176" y="279"/>
                      <a:pt x="281" y="262"/>
                      <a:pt x="334" y="147"/>
                    </a:cubicBezTo>
                    <a:cubicBezTo>
                      <a:pt x="334" y="147"/>
                      <a:pt x="303" y="135"/>
                      <a:pt x="260" y="135"/>
                    </a:cubicBezTo>
                    <a:cubicBezTo>
                      <a:pt x="227" y="135"/>
                      <a:pt x="187" y="142"/>
                      <a:pt x="147" y="165"/>
                    </a:cubicBezTo>
                    <a:cubicBezTo>
                      <a:pt x="169" y="129"/>
                      <a:pt x="187" y="72"/>
                      <a:pt x="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4"/>
              <p:cNvSpPr/>
              <p:nvPr/>
            </p:nvSpPr>
            <p:spPr>
              <a:xfrm>
                <a:off x="1998753" y="4068622"/>
                <a:ext cx="63315" cy="55300"/>
              </a:xfrm>
              <a:custGeom>
                <a:avLst/>
                <a:gdLst/>
                <a:ahLst/>
                <a:cxnLst/>
                <a:rect l="l" t="t" r="r" b="b"/>
                <a:pathLst>
                  <a:path w="316" h="276" extrusionOk="0">
                    <a:moveTo>
                      <a:pt x="204" y="0"/>
                    </a:moveTo>
                    <a:cubicBezTo>
                      <a:pt x="204" y="0"/>
                      <a:pt x="133" y="71"/>
                      <a:pt x="151" y="165"/>
                    </a:cubicBezTo>
                    <a:cubicBezTo>
                      <a:pt x="111" y="129"/>
                      <a:pt x="76" y="94"/>
                      <a:pt x="0" y="94"/>
                    </a:cubicBezTo>
                    <a:cubicBezTo>
                      <a:pt x="0" y="94"/>
                      <a:pt x="0" y="258"/>
                      <a:pt x="187" y="276"/>
                    </a:cubicBezTo>
                    <a:cubicBezTo>
                      <a:pt x="187" y="276"/>
                      <a:pt x="315" y="147"/>
                      <a:pt x="2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4"/>
              <p:cNvSpPr/>
              <p:nvPr/>
            </p:nvSpPr>
            <p:spPr>
              <a:xfrm>
                <a:off x="1921213" y="4123722"/>
                <a:ext cx="66921" cy="56302"/>
              </a:xfrm>
              <a:custGeom>
                <a:avLst/>
                <a:gdLst/>
                <a:ahLst/>
                <a:cxnLst/>
                <a:rect l="l" t="t" r="r" b="b"/>
                <a:pathLst>
                  <a:path w="334" h="281" extrusionOk="0">
                    <a:moveTo>
                      <a:pt x="112" y="1"/>
                    </a:moveTo>
                    <a:cubicBezTo>
                      <a:pt x="112" y="1"/>
                      <a:pt x="1" y="129"/>
                      <a:pt x="130" y="280"/>
                    </a:cubicBezTo>
                    <a:cubicBezTo>
                      <a:pt x="130" y="280"/>
                      <a:pt x="316" y="263"/>
                      <a:pt x="334" y="76"/>
                    </a:cubicBezTo>
                    <a:lnTo>
                      <a:pt x="334" y="76"/>
                    </a:lnTo>
                    <a:cubicBezTo>
                      <a:pt x="334" y="76"/>
                      <a:pt x="241" y="76"/>
                      <a:pt x="187" y="152"/>
                    </a:cubicBezTo>
                    <a:cubicBezTo>
                      <a:pt x="187" y="112"/>
                      <a:pt x="165" y="58"/>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4"/>
              <p:cNvSpPr/>
              <p:nvPr/>
            </p:nvSpPr>
            <p:spPr>
              <a:xfrm>
                <a:off x="2188095" y="4090862"/>
                <a:ext cx="37668" cy="33060"/>
              </a:xfrm>
              <a:custGeom>
                <a:avLst/>
                <a:gdLst/>
                <a:ahLst/>
                <a:cxnLst/>
                <a:rect l="l" t="t" r="r" b="b"/>
                <a:pathLst>
                  <a:path w="188" h="165" extrusionOk="0">
                    <a:moveTo>
                      <a:pt x="54" y="0"/>
                    </a:moveTo>
                    <a:cubicBezTo>
                      <a:pt x="54" y="0"/>
                      <a:pt x="1" y="94"/>
                      <a:pt x="94" y="165"/>
                    </a:cubicBezTo>
                    <a:cubicBezTo>
                      <a:pt x="94" y="165"/>
                      <a:pt x="187" y="129"/>
                      <a:pt x="187" y="36"/>
                    </a:cubicBezTo>
                    <a:lnTo>
                      <a:pt x="187" y="36"/>
                    </a:lnTo>
                    <a:cubicBezTo>
                      <a:pt x="187" y="36"/>
                      <a:pt x="130" y="36"/>
                      <a:pt x="112" y="94"/>
                    </a:cubicBezTo>
                    <a:cubicBezTo>
                      <a:pt x="94" y="54"/>
                      <a:pt x="94" y="18"/>
                      <a:pt x="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4"/>
              <p:cNvSpPr/>
              <p:nvPr/>
            </p:nvSpPr>
            <p:spPr>
              <a:xfrm>
                <a:off x="1736279" y="4042775"/>
                <a:ext cx="62513" cy="56302"/>
              </a:xfrm>
              <a:custGeom>
                <a:avLst/>
                <a:gdLst/>
                <a:ahLst/>
                <a:cxnLst/>
                <a:rect l="l" t="t" r="r" b="b"/>
                <a:pathLst>
                  <a:path w="312" h="281" extrusionOk="0">
                    <a:moveTo>
                      <a:pt x="165" y="1"/>
                    </a:moveTo>
                    <a:cubicBezTo>
                      <a:pt x="165" y="1"/>
                      <a:pt x="129" y="72"/>
                      <a:pt x="165" y="165"/>
                    </a:cubicBezTo>
                    <a:cubicBezTo>
                      <a:pt x="140" y="152"/>
                      <a:pt x="103" y="140"/>
                      <a:pt x="59" y="140"/>
                    </a:cubicBezTo>
                    <a:cubicBezTo>
                      <a:pt x="41" y="140"/>
                      <a:pt x="21" y="142"/>
                      <a:pt x="0" y="147"/>
                    </a:cubicBezTo>
                    <a:cubicBezTo>
                      <a:pt x="0" y="147"/>
                      <a:pt x="29" y="281"/>
                      <a:pt x="185" y="281"/>
                    </a:cubicBezTo>
                    <a:cubicBezTo>
                      <a:pt x="202" y="281"/>
                      <a:pt x="220" y="279"/>
                      <a:pt x="240" y="276"/>
                    </a:cubicBezTo>
                    <a:cubicBezTo>
                      <a:pt x="240" y="276"/>
                      <a:pt x="311" y="112"/>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2">
  <p:cSld name="TITLE_ONLY_1_2">
    <p:spTree>
      <p:nvGrpSpPr>
        <p:cNvPr id="1" name="Shape 248"/>
        <p:cNvGrpSpPr/>
        <p:nvPr/>
      </p:nvGrpSpPr>
      <p:grpSpPr>
        <a:xfrm>
          <a:off x="0" y="0"/>
          <a:ext cx="0" cy="0"/>
          <a:chOff x="0" y="0"/>
          <a:chExt cx="0" cy="0"/>
        </a:xfrm>
      </p:grpSpPr>
      <p:grpSp>
        <p:nvGrpSpPr>
          <p:cNvPr id="249" name="Google Shape;249;p15"/>
          <p:cNvGrpSpPr/>
          <p:nvPr/>
        </p:nvGrpSpPr>
        <p:grpSpPr>
          <a:xfrm>
            <a:off x="111264" y="4551630"/>
            <a:ext cx="1310361" cy="300041"/>
            <a:chOff x="885437" y="4465881"/>
            <a:chExt cx="1490402" cy="341266"/>
          </a:xfrm>
        </p:grpSpPr>
        <p:grpSp>
          <p:nvGrpSpPr>
            <p:cNvPr id="250" name="Google Shape;250;p15"/>
            <p:cNvGrpSpPr/>
            <p:nvPr/>
          </p:nvGrpSpPr>
          <p:grpSpPr>
            <a:xfrm>
              <a:off x="1482423" y="4502796"/>
              <a:ext cx="893416" cy="304351"/>
              <a:chOff x="2826048" y="3938787"/>
              <a:chExt cx="893416" cy="304351"/>
            </a:xfrm>
          </p:grpSpPr>
          <p:sp>
            <p:nvSpPr>
              <p:cNvPr id="251" name="Google Shape;251;p15"/>
              <p:cNvSpPr/>
              <p:nvPr/>
            </p:nvSpPr>
            <p:spPr>
              <a:xfrm>
                <a:off x="2826048" y="3964434"/>
                <a:ext cx="689648" cy="278704"/>
              </a:xfrm>
              <a:custGeom>
                <a:avLst/>
                <a:gdLst/>
                <a:ahLst/>
                <a:cxnLst/>
                <a:rect l="l" t="t" r="r" b="b"/>
                <a:pathLst>
                  <a:path w="3442" h="1391" extrusionOk="0">
                    <a:moveTo>
                      <a:pt x="1941" y="1"/>
                    </a:moveTo>
                    <a:cubicBezTo>
                      <a:pt x="1608" y="1"/>
                      <a:pt x="1310" y="205"/>
                      <a:pt x="1164" y="480"/>
                    </a:cubicBezTo>
                    <a:cubicBezTo>
                      <a:pt x="1035" y="369"/>
                      <a:pt x="866" y="316"/>
                      <a:pt x="702" y="316"/>
                    </a:cubicBezTo>
                    <a:cubicBezTo>
                      <a:pt x="311" y="316"/>
                      <a:pt x="0" y="631"/>
                      <a:pt x="0" y="1018"/>
                    </a:cubicBezTo>
                    <a:cubicBezTo>
                      <a:pt x="0" y="1146"/>
                      <a:pt x="36" y="1280"/>
                      <a:pt x="89" y="1391"/>
                    </a:cubicBezTo>
                    <a:lnTo>
                      <a:pt x="3441" y="1391"/>
                    </a:lnTo>
                    <a:lnTo>
                      <a:pt x="3441" y="1297"/>
                    </a:lnTo>
                    <a:cubicBezTo>
                      <a:pt x="3441" y="1058"/>
                      <a:pt x="3255" y="853"/>
                      <a:pt x="3015" y="853"/>
                    </a:cubicBezTo>
                    <a:cubicBezTo>
                      <a:pt x="2957" y="853"/>
                      <a:pt x="2904" y="871"/>
                      <a:pt x="2846" y="889"/>
                    </a:cubicBezTo>
                    <a:cubicBezTo>
                      <a:pt x="2846" y="409"/>
                      <a:pt x="2442" y="1"/>
                      <a:pt x="1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5"/>
              <p:cNvSpPr/>
              <p:nvPr/>
            </p:nvSpPr>
            <p:spPr>
              <a:xfrm>
                <a:off x="3029816" y="3938787"/>
                <a:ext cx="689648" cy="304351"/>
              </a:xfrm>
              <a:custGeom>
                <a:avLst/>
                <a:gdLst/>
                <a:ahLst/>
                <a:cxnLst/>
                <a:rect l="l" t="t" r="r" b="b"/>
                <a:pathLst>
                  <a:path w="3442" h="1519" extrusionOk="0">
                    <a:moveTo>
                      <a:pt x="462" y="0"/>
                    </a:moveTo>
                    <a:cubicBezTo>
                      <a:pt x="462" y="0"/>
                      <a:pt x="333" y="164"/>
                      <a:pt x="351" y="369"/>
                    </a:cubicBezTo>
                    <a:cubicBezTo>
                      <a:pt x="275" y="298"/>
                      <a:pt x="164" y="240"/>
                      <a:pt x="0" y="240"/>
                    </a:cubicBezTo>
                    <a:cubicBezTo>
                      <a:pt x="0" y="240"/>
                      <a:pt x="18" y="497"/>
                      <a:pt x="240" y="631"/>
                    </a:cubicBezTo>
                    <a:cubicBezTo>
                      <a:pt x="93" y="759"/>
                      <a:pt x="0" y="941"/>
                      <a:pt x="0" y="1146"/>
                    </a:cubicBezTo>
                    <a:cubicBezTo>
                      <a:pt x="0" y="1274"/>
                      <a:pt x="36" y="1408"/>
                      <a:pt x="93" y="1519"/>
                    </a:cubicBezTo>
                    <a:lnTo>
                      <a:pt x="3441" y="1519"/>
                    </a:lnTo>
                    <a:lnTo>
                      <a:pt x="3441" y="1425"/>
                    </a:lnTo>
                    <a:cubicBezTo>
                      <a:pt x="3441" y="1186"/>
                      <a:pt x="3255" y="981"/>
                      <a:pt x="3015" y="981"/>
                    </a:cubicBezTo>
                    <a:cubicBezTo>
                      <a:pt x="2957" y="981"/>
                      <a:pt x="2904" y="999"/>
                      <a:pt x="2868" y="1017"/>
                    </a:cubicBezTo>
                    <a:cubicBezTo>
                      <a:pt x="2846" y="537"/>
                      <a:pt x="2442" y="129"/>
                      <a:pt x="1958" y="129"/>
                    </a:cubicBezTo>
                    <a:cubicBezTo>
                      <a:pt x="1607" y="129"/>
                      <a:pt x="1314" y="333"/>
                      <a:pt x="1163" y="608"/>
                    </a:cubicBezTo>
                    <a:cubicBezTo>
                      <a:pt x="1035" y="497"/>
                      <a:pt x="888" y="444"/>
                      <a:pt x="719" y="444"/>
                    </a:cubicBezTo>
                    <a:cubicBezTo>
                      <a:pt x="684" y="444"/>
                      <a:pt x="648" y="444"/>
                      <a:pt x="608" y="462"/>
                    </a:cubicBezTo>
                    <a:cubicBezTo>
                      <a:pt x="626" y="333"/>
                      <a:pt x="626" y="164"/>
                      <a:pt x="4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5"/>
              <p:cNvSpPr/>
              <p:nvPr/>
            </p:nvSpPr>
            <p:spPr>
              <a:xfrm>
                <a:off x="3003970" y="4079241"/>
                <a:ext cx="411144" cy="163897"/>
              </a:xfrm>
              <a:custGeom>
                <a:avLst/>
                <a:gdLst/>
                <a:ahLst/>
                <a:cxnLst/>
                <a:rect l="l" t="t" r="r" b="b"/>
                <a:pathLst>
                  <a:path w="2052" h="818" extrusionOk="0">
                    <a:moveTo>
                      <a:pt x="1164" y="1"/>
                    </a:moveTo>
                    <a:cubicBezTo>
                      <a:pt x="959" y="1"/>
                      <a:pt x="795" y="112"/>
                      <a:pt x="702" y="280"/>
                    </a:cubicBezTo>
                    <a:cubicBezTo>
                      <a:pt x="626" y="205"/>
                      <a:pt x="533" y="169"/>
                      <a:pt x="422" y="169"/>
                    </a:cubicBezTo>
                    <a:cubicBezTo>
                      <a:pt x="200" y="169"/>
                      <a:pt x="0" y="374"/>
                      <a:pt x="0" y="596"/>
                    </a:cubicBezTo>
                    <a:cubicBezTo>
                      <a:pt x="0" y="667"/>
                      <a:pt x="18" y="742"/>
                      <a:pt x="54" y="818"/>
                    </a:cubicBezTo>
                    <a:lnTo>
                      <a:pt x="2052" y="818"/>
                    </a:lnTo>
                    <a:lnTo>
                      <a:pt x="2052" y="760"/>
                    </a:lnTo>
                    <a:cubicBezTo>
                      <a:pt x="2052" y="613"/>
                      <a:pt x="1941" y="502"/>
                      <a:pt x="1794" y="502"/>
                    </a:cubicBezTo>
                    <a:cubicBezTo>
                      <a:pt x="1754" y="502"/>
                      <a:pt x="1736" y="502"/>
                      <a:pt x="1701" y="520"/>
                    </a:cubicBezTo>
                    <a:cubicBezTo>
                      <a:pt x="1701" y="223"/>
                      <a:pt x="1461" y="1"/>
                      <a:pt x="11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5"/>
              <p:cNvSpPr/>
              <p:nvPr/>
            </p:nvSpPr>
            <p:spPr>
              <a:xfrm>
                <a:off x="2866120" y="4142356"/>
                <a:ext cx="66921" cy="51092"/>
              </a:xfrm>
              <a:custGeom>
                <a:avLst/>
                <a:gdLst/>
                <a:ahLst/>
                <a:cxnLst/>
                <a:rect l="l" t="t" r="r" b="b"/>
                <a:pathLst>
                  <a:path w="334" h="255" extrusionOk="0">
                    <a:moveTo>
                      <a:pt x="76" y="1"/>
                    </a:moveTo>
                    <a:cubicBezTo>
                      <a:pt x="76" y="1"/>
                      <a:pt x="76" y="76"/>
                      <a:pt x="133" y="130"/>
                    </a:cubicBezTo>
                    <a:cubicBezTo>
                      <a:pt x="93" y="130"/>
                      <a:pt x="58" y="147"/>
                      <a:pt x="0" y="170"/>
                    </a:cubicBezTo>
                    <a:cubicBezTo>
                      <a:pt x="0" y="170"/>
                      <a:pt x="78" y="254"/>
                      <a:pt x="190" y="254"/>
                    </a:cubicBezTo>
                    <a:cubicBezTo>
                      <a:pt x="233" y="254"/>
                      <a:pt x="282" y="241"/>
                      <a:pt x="333" y="205"/>
                    </a:cubicBezTo>
                    <a:cubicBezTo>
                      <a:pt x="333" y="205"/>
                      <a:pt x="280" y="1"/>
                      <a:pt x="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5"/>
              <p:cNvSpPr/>
              <p:nvPr/>
            </p:nvSpPr>
            <p:spPr>
              <a:xfrm>
                <a:off x="2966502" y="4053395"/>
                <a:ext cx="48287" cy="48287"/>
              </a:xfrm>
              <a:custGeom>
                <a:avLst/>
                <a:gdLst/>
                <a:ahLst/>
                <a:cxnLst/>
                <a:rect l="l" t="t" r="r" b="b"/>
                <a:pathLst>
                  <a:path w="241" h="241" extrusionOk="0">
                    <a:moveTo>
                      <a:pt x="130" y="1"/>
                    </a:moveTo>
                    <a:cubicBezTo>
                      <a:pt x="130" y="1"/>
                      <a:pt x="112" y="36"/>
                      <a:pt x="112" y="94"/>
                    </a:cubicBezTo>
                    <a:cubicBezTo>
                      <a:pt x="94" y="76"/>
                      <a:pt x="54" y="59"/>
                      <a:pt x="19" y="59"/>
                    </a:cubicBezTo>
                    <a:cubicBezTo>
                      <a:pt x="19" y="59"/>
                      <a:pt x="1" y="205"/>
                      <a:pt x="165" y="241"/>
                    </a:cubicBezTo>
                    <a:cubicBezTo>
                      <a:pt x="165" y="241"/>
                      <a:pt x="241" y="112"/>
                      <a:pt x="1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5"/>
              <p:cNvSpPr/>
              <p:nvPr/>
            </p:nvSpPr>
            <p:spPr>
              <a:xfrm>
                <a:off x="3207738" y="3993887"/>
                <a:ext cx="70327" cy="63315"/>
              </a:xfrm>
              <a:custGeom>
                <a:avLst/>
                <a:gdLst/>
                <a:ahLst/>
                <a:cxnLst/>
                <a:rect l="l" t="t" r="r" b="b"/>
                <a:pathLst>
                  <a:path w="351" h="316" extrusionOk="0">
                    <a:moveTo>
                      <a:pt x="147" y="0"/>
                    </a:moveTo>
                    <a:cubicBezTo>
                      <a:pt x="147" y="0"/>
                      <a:pt x="0" y="151"/>
                      <a:pt x="147" y="316"/>
                    </a:cubicBezTo>
                    <a:cubicBezTo>
                      <a:pt x="147" y="316"/>
                      <a:pt x="351" y="245"/>
                      <a:pt x="315" y="40"/>
                    </a:cubicBezTo>
                    <a:lnTo>
                      <a:pt x="315" y="40"/>
                    </a:lnTo>
                    <a:cubicBezTo>
                      <a:pt x="315" y="40"/>
                      <a:pt x="258" y="58"/>
                      <a:pt x="204" y="111"/>
                    </a:cubicBezTo>
                    <a:cubicBezTo>
                      <a:pt x="204" y="76"/>
                      <a:pt x="182" y="40"/>
                      <a:pt x="1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5"/>
              <p:cNvSpPr/>
              <p:nvPr/>
            </p:nvSpPr>
            <p:spPr>
              <a:xfrm>
                <a:off x="3351798" y="4079241"/>
                <a:ext cx="70528" cy="63315"/>
              </a:xfrm>
              <a:custGeom>
                <a:avLst/>
                <a:gdLst/>
                <a:ahLst/>
                <a:cxnLst/>
                <a:rect l="l" t="t" r="r" b="b"/>
                <a:pathLst>
                  <a:path w="352" h="316" extrusionOk="0">
                    <a:moveTo>
                      <a:pt x="222" y="1"/>
                    </a:moveTo>
                    <a:cubicBezTo>
                      <a:pt x="222" y="1"/>
                      <a:pt x="169" y="41"/>
                      <a:pt x="151" y="112"/>
                    </a:cubicBezTo>
                    <a:cubicBezTo>
                      <a:pt x="129" y="76"/>
                      <a:pt x="94" y="58"/>
                      <a:pt x="58" y="41"/>
                    </a:cubicBezTo>
                    <a:lnTo>
                      <a:pt x="58" y="41"/>
                    </a:lnTo>
                    <a:cubicBezTo>
                      <a:pt x="58" y="41"/>
                      <a:pt x="0" y="240"/>
                      <a:pt x="205" y="316"/>
                    </a:cubicBezTo>
                    <a:cubicBezTo>
                      <a:pt x="205" y="316"/>
                      <a:pt x="351" y="169"/>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5"/>
              <p:cNvSpPr/>
              <p:nvPr/>
            </p:nvSpPr>
            <p:spPr>
              <a:xfrm>
                <a:off x="3444365" y="4031154"/>
                <a:ext cx="52695" cy="48287"/>
              </a:xfrm>
              <a:custGeom>
                <a:avLst/>
                <a:gdLst/>
                <a:ahLst/>
                <a:cxnLst/>
                <a:rect l="l" t="t" r="r" b="b"/>
                <a:pathLst>
                  <a:path w="263" h="241" extrusionOk="0">
                    <a:moveTo>
                      <a:pt x="93" y="1"/>
                    </a:moveTo>
                    <a:cubicBezTo>
                      <a:pt x="93" y="1"/>
                      <a:pt x="0" y="130"/>
                      <a:pt x="111" y="241"/>
                    </a:cubicBezTo>
                    <a:cubicBezTo>
                      <a:pt x="111" y="241"/>
                      <a:pt x="262" y="187"/>
                      <a:pt x="222" y="36"/>
                    </a:cubicBezTo>
                    <a:lnTo>
                      <a:pt x="222" y="36"/>
                    </a:lnTo>
                    <a:cubicBezTo>
                      <a:pt x="222" y="36"/>
                      <a:pt x="187" y="36"/>
                      <a:pt x="151" y="94"/>
                    </a:cubicBezTo>
                    <a:cubicBezTo>
                      <a:pt x="133" y="59"/>
                      <a:pt x="133" y="36"/>
                      <a:pt x="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5"/>
              <p:cNvSpPr/>
              <p:nvPr/>
            </p:nvSpPr>
            <p:spPr>
              <a:xfrm>
                <a:off x="3582215" y="4109496"/>
                <a:ext cx="48287" cy="44681"/>
              </a:xfrm>
              <a:custGeom>
                <a:avLst/>
                <a:gdLst/>
                <a:ahLst/>
                <a:cxnLst/>
                <a:rect l="l" t="t" r="r" b="b"/>
                <a:pathLst>
                  <a:path w="241" h="223" extrusionOk="0">
                    <a:moveTo>
                      <a:pt x="129" y="1"/>
                    </a:moveTo>
                    <a:cubicBezTo>
                      <a:pt x="129" y="1"/>
                      <a:pt x="0" y="72"/>
                      <a:pt x="54" y="223"/>
                    </a:cubicBezTo>
                    <a:cubicBezTo>
                      <a:pt x="54" y="223"/>
                      <a:pt x="222" y="223"/>
                      <a:pt x="240" y="72"/>
                    </a:cubicBezTo>
                    <a:cubicBezTo>
                      <a:pt x="240" y="72"/>
                      <a:pt x="230" y="67"/>
                      <a:pt x="214" y="67"/>
                    </a:cubicBezTo>
                    <a:cubicBezTo>
                      <a:pt x="197" y="67"/>
                      <a:pt x="174" y="72"/>
                      <a:pt x="147" y="89"/>
                    </a:cubicBezTo>
                    <a:cubicBezTo>
                      <a:pt x="147" y="54"/>
                      <a:pt x="147" y="36"/>
                      <a:pt x="1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0" name="Google Shape;260;p15"/>
            <p:cNvGrpSpPr/>
            <p:nvPr/>
          </p:nvGrpSpPr>
          <p:grpSpPr>
            <a:xfrm>
              <a:off x="885437" y="4465881"/>
              <a:ext cx="812469" cy="330198"/>
              <a:chOff x="1505862" y="3916547"/>
              <a:chExt cx="812469" cy="330198"/>
            </a:xfrm>
          </p:grpSpPr>
          <p:sp>
            <p:nvSpPr>
              <p:cNvPr id="261" name="Google Shape;261;p15"/>
              <p:cNvSpPr/>
              <p:nvPr/>
            </p:nvSpPr>
            <p:spPr>
              <a:xfrm>
                <a:off x="1505862" y="3916547"/>
                <a:ext cx="708281" cy="330197"/>
              </a:xfrm>
              <a:custGeom>
                <a:avLst/>
                <a:gdLst/>
                <a:ahLst/>
                <a:cxnLst/>
                <a:rect l="l" t="t" r="r" b="b"/>
                <a:pathLst>
                  <a:path w="3535" h="1648" extrusionOk="0">
                    <a:moveTo>
                      <a:pt x="1332" y="0"/>
                    </a:moveTo>
                    <a:cubicBezTo>
                      <a:pt x="1332" y="0"/>
                      <a:pt x="1186" y="164"/>
                      <a:pt x="1261" y="369"/>
                    </a:cubicBezTo>
                    <a:cubicBezTo>
                      <a:pt x="1212" y="334"/>
                      <a:pt x="1140" y="305"/>
                      <a:pt x="1054" y="305"/>
                    </a:cubicBezTo>
                    <a:cubicBezTo>
                      <a:pt x="1009" y="305"/>
                      <a:pt x="959" y="313"/>
                      <a:pt x="906" y="333"/>
                    </a:cubicBezTo>
                    <a:cubicBezTo>
                      <a:pt x="906" y="333"/>
                      <a:pt x="964" y="480"/>
                      <a:pt x="1128" y="537"/>
                    </a:cubicBezTo>
                    <a:cubicBezTo>
                      <a:pt x="1110" y="573"/>
                      <a:pt x="1075" y="631"/>
                      <a:pt x="1057" y="666"/>
                    </a:cubicBezTo>
                    <a:cubicBezTo>
                      <a:pt x="1039" y="666"/>
                      <a:pt x="1017" y="648"/>
                      <a:pt x="999" y="648"/>
                    </a:cubicBezTo>
                    <a:cubicBezTo>
                      <a:pt x="906" y="648"/>
                      <a:pt x="835" y="719"/>
                      <a:pt x="835" y="813"/>
                    </a:cubicBezTo>
                    <a:cubicBezTo>
                      <a:pt x="795" y="795"/>
                      <a:pt x="742" y="795"/>
                      <a:pt x="684" y="795"/>
                    </a:cubicBezTo>
                    <a:cubicBezTo>
                      <a:pt x="427" y="795"/>
                      <a:pt x="222" y="924"/>
                      <a:pt x="94" y="1128"/>
                    </a:cubicBezTo>
                    <a:cubicBezTo>
                      <a:pt x="40" y="1239"/>
                      <a:pt x="0" y="1350"/>
                      <a:pt x="0" y="1479"/>
                    </a:cubicBezTo>
                    <a:cubicBezTo>
                      <a:pt x="0" y="1536"/>
                      <a:pt x="18" y="1590"/>
                      <a:pt x="18" y="1647"/>
                    </a:cubicBezTo>
                    <a:lnTo>
                      <a:pt x="3517" y="1647"/>
                    </a:lnTo>
                    <a:cubicBezTo>
                      <a:pt x="3535" y="1590"/>
                      <a:pt x="3535" y="1536"/>
                      <a:pt x="3535" y="1479"/>
                    </a:cubicBezTo>
                    <a:cubicBezTo>
                      <a:pt x="3535" y="1092"/>
                      <a:pt x="3219" y="795"/>
                      <a:pt x="2851" y="795"/>
                    </a:cubicBezTo>
                    <a:cubicBezTo>
                      <a:pt x="2793" y="795"/>
                      <a:pt x="2758" y="795"/>
                      <a:pt x="2704" y="813"/>
                    </a:cubicBezTo>
                    <a:cubicBezTo>
                      <a:pt x="2664" y="666"/>
                      <a:pt x="2593" y="537"/>
                      <a:pt x="2482" y="444"/>
                    </a:cubicBezTo>
                    <a:cubicBezTo>
                      <a:pt x="2314" y="275"/>
                      <a:pt x="2092" y="187"/>
                      <a:pt x="1852" y="187"/>
                    </a:cubicBezTo>
                    <a:cubicBezTo>
                      <a:pt x="1705" y="187"/>
                      <a:pt x="1572" y="222"/>
                      <a:pt x="1461" y="275"/>
                    </a:cubicBezTo>
                    <a:cubicBezTo>
                      <a:pt x="1461" y="187"/>
                      <a:pt x="1426" y="93"/>
                      <a:pt x="13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5"/>
              <p:cNvSpPr/>
              <p:nvPr/>
            </p:nvSpPr>
            <p:spPr>
              <a:xfrm>
                <a:off x="1750504" y="4008914"/>
                <a:ext cx="567827" cy="237830"/>
              </a:xfrm>
              <a:custGeom>
                <a:avLst/>
                <a:gdLst/>
                <a:ahLst/>
                <a:cxnLst/>
                <a:rect l="l" t="t" r="r" b="b"/>
                <a:pathLst>
                  <a:path w="2834" h="1187" extrusionOk="0">
                    <a:moveTo>
                      <a:pt x="1483" y="1"/>
                    </a:moveTo>
                    <a:cubicBezTo>
                      <a:pt x="1150" y="1"/>
                      <a:pt x="871" y="241"/>
                      <a:pt x="777" y="556"/>
                    </a:cubicBezTo>
                    <a:cubicBezTo>
                      <a:pt x="724" y="520"/>
                      <a:pt x="631" y="503"/>
                      <a:pt x="555" y="503"/>
                    </a:cubicBezTo>
                    <a:cubicBezTo>
                      <a:pt x="351" y="503"/>
                      <a:pt x="169" y="614"/>
                      <a:pt x="76" y="778"/>
                    </a:cubicBezTo>
                    <a:cubicBezTo>
                      <a:pt x="40" y="853"/>
                      <a:pt x="0" y="947"/>
                      <a:pt x="0" y="1058"/>
                    </a:cubicBezTo>
                    <a:cubicBezTo>
                      <a:pt x="0" y="1093"/>
                      <a:pt x="0" y="1146"/>
                      <a:pt x="18" y="1186"/>
                    </a:cubicBezTo>
                    <a:lnTo>
                      <a:pt x="2815" y="1186"/>
                    </a:lnTo>
                    <a:cubicBezTo>
                      <a:pt x="2833" y="1146"/>
                      <a:pt x="2833" y="1093"/>
                      <a:pt x="2833" y="1058"/>
                    </a:cubicBezTo>
                    <a:cubicBezTo>
                      <a:pt x="2833" y="742"/>
                      <a:pt x="2593" y="503"/>
                      <a:pt x="2296" y="503"/>
                    </a:cubicBezTo>
                    <a:cubicBezTo>
                      <a:pt x="2238" y="503"/>
                      <a:pt x="2203" y="503"/>
                      <a:pt x="2167" y="520"/>
                    </a:cubicBezTo>
                    <a:cubicBezTo>
                      <a:pt x="2127" y="409"/>
                      <a:pt x="2074" y="298"/>
                      <a:pt x="1998" y="223"/>
                    </a:cubicBezTo>
                    <a:cubicBezTo>
                      <a:pt x="1870" y="94"/>
                      <a:pt x="1683" y="1"/>
                      <a:pt x="14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5"/>
              <p:cNvSpPr/>
              <p:nvPr/>
            </p:nvSpPr>
            <p:spPr>
              <a:xfrm>
                <a:off x="1635697" y="4097875"/>
                <a:ext cx="359651" cy="148869"/>
              </a:xfrm>
              <a:custGeom>
                <a:avLst/>
                <a:gdLst/>
                <a:ahLst/>
                <a:cxnLst/>
                <a:rect l="l" t="t" r="r" b="b"/>
                <a:pathLst>
                  <a:path w="1795" h="743" extrusionOk="0">
                    <a:moveTo>
                      <a:pt x="946" y="1"/>
                    </a:moveTo>
                    <a:cubicBezTo>
                      <a:pt x="724" y="1"/>
                      <a:pt x="556" y="147"/>
                      <a:pt x="502" y="334"/>
                    </a:cubicBezTo>
                    <a:cubicBezTo>
                      <a:pt x="462" y="316"/>
                      <a:pt x="409" y="316"/>
                      <a:pt x="351" y="316"/>
                    </a:cubicBezTo>
                    <a:cubicBezTo>
                      <a:pt x="223" y="316"/>
                      <a:pt x="112" y="369"/>
                      <a:pt x="58" y="480"/>
                    </a:cubicBezTo>
                    <a:cubicBezTo>
                      <a:pt x="18" y="538"/>
                      <a:pt x="1" y="591"/>
                      <a:pt x="1" y="649"/>
                    </a:cubicBezTo>
                    <a:cubicBezTo>
                      <a:pt x="1" y="685"/>
                      <a:pt x="18" y="702"/>
                      <a:pt x="18" y="742"/>
                    </a:cubicBezTo>
                    <a:lnTo>
                      <a:pt x="1777" y="742"/>
                    </a:lnTo>
                    <a:cubicBezTo>
                      <a:pt x="1794" y="702"/>
                      <a:pt x="1794" y="685"/>
                      <a:pt x="1794" y="649"/>
                    </a:cubicBezTo>
                    <a:cubicBezTo>
                      <a:pt x="1794" y="463"/>
                      <a:pt x="1630" y="316"/>
                      <a:pt x="1444" y="316"/>
                    </a:cubicBezTo>
                    <a:lnTo>
                      <a:pt x="1368" y="316"/>
                    </a:lnTo>
                    <a:cubicBezTo>
                      <a:pt x="1350" y="241"/>
                      <a:pt x="1315" y="187"/>
                      <a:pt x="1257" y="130"/>
                    </a:cubicBezTo>
                    <a:cubicBezTo>
                      <a:pt x="1186" y="59"/>
                      <a:pt x="1075" y="1"/>
                      <a:pt x="9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5"/>
              <p:cNvSpPr/>
              <p:nvPr/>
            </p:nvSpPr>
            <p:spPr>
              <a:xfrm>
                <a:off x="1568976" y="4105088"/>
                <a:ext cx="96374" cy="81948"/>
              </a:xfrm>
              <a:custGeom>
                <a:avLst/>
                <a:gdLst/>
                <a:ahLst/>
                <a:cxnLst/>
                <a:rect l="l" t="t" r="r" b="b"/>
                <a:pathLst>
                  <a:path w="481" h="409" extrusionOk="0">
                    <a:moveTo>
                      <a:pt x="316" y="0"/>
                    </a:moveTo>
                    <a:cubicBezTo>
                      <a:pt x="316" y="0"/>
                      <a:pt x="205" y="94"/>
                      <a:pt x="223" y="222"/>
                    </a:cubicBezTo>
                    <a:cubicBezTo>
                      <a:pt x="187" y="169"/>
                      <a:pt x="112" y="134"/>
                      <a:pt x="1" y="111"/>
                    </a:cubicBezTo>
                    <a:lnTo>
                      <a:pt x="1" y="111"/>
                    </a:lnTo>
                    <a:cubicBezTo>
                      <a:pt x="1" y="111"/>
                      <a:pt x="1" y="373"/>
                      <a:pt x="298" y="409"/>
                    </a:cubicBezTo>
                    <a:cubicBezTo>
                      <a:pt x="298" y="409"/>
                      <a:pt x="480" y="205"/>
                      <a:pt x="3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5"/>
              <p:cNvSpPr/>
              <p:nvPr/>
            </p:nvSpPr>
            <p:spPr>
              <a:xfrm>
                <a:off x="1858099" y="3923560"/>
                <a:ext cx="70528" cy="52695"/>
              </a:xfrm>
              <a:custGeom>
                <a:avLst/>
                <a:gdLst/>
                <a:ahLst/>
                <a:cxnLst/>
                <a:rect l="l" t="t" r="r" b="b"/>
                <a:pathLst>
                  <a:path w="352" h="263" extrusionOk="0">
                    <a:moveTo>
                      <a:pt x="76" y="1"/>
                    </a:moveTo>
                    <a:cubicBezTo>
                      <a:pt x="76" y="1"/>
                      <a:pt x="1" y="152"/>
                      <a:pt x="187" y="263"/>
                    </a:cubicBezTo>
                    <a:cubicBezTo>
                      <a:pt x="187" y="263"/>
                      <a:pt x="351" y="187"/>
                      <a:pt x="298" y="1"/>
                    </a:cubicBezTo>
                    <a:lnTo>
                      <a:pt x="298" y="1"/>
                    </a:lnTo>
                    <a:cubicBezTo>
                      <a:pt x="298" y="1"/>
                      <a:pt x="223" y="41"/>
                      <a:pt x="187" y="129"/>
                    </a:cubicBezTo>
                    <a:cubicBezTo>
                      <a:pt x="169" y="76"/>
                      <a:pt x="147" y="41"/>
                      <a:pt x="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5"/>
              <p:cNvSpPr/>
              <p:nvPr/>
            </p:nvSpPr>
            <p:spPr>
              <a:xfrm>
                <a:off x="2102741" y="3998295"/>
                <a:ext cx="66921" cy="56101"/>
              </a:xfrm>
              <a:custGeom>
                <a:avLst/>
                <a:gdLst/>
                <a:ahLst/>
                <a:cxnLst/>
                <a:rect l="l" t="t" r="r" b="b"/>
                <a:pathLst>
                  <a:path w="334" h="280" extrusionOk="0">
                    <a:moveTo>
                      <a:pt x="147" y="1"/>
                    </a:moveTo>
                    <a:cubicBezTo>
                      <a:pt x="147" y="1"/>
                      <a:pt x="1" y="89"/>
                      <a:pt x="76" y="276"/>
                    </a:cubicBezTo>
                    <a:cubicBezTo>
                      <a:pt x="76" y="276"/>
                      <a:pt x="93" y="279"/>
                      <a:pt x="118" y="279"/>
                    </a:cubicBezTo>
                    <a:cubicBezTo>
                      <a:pt x="176" y="279"/>
                      <a:pt x="281" y="262"/>
                      <a:pt x="334" y="147"/>
                    </a:cubicBezTo>
                    <a:cubicBezTo>
                      <a:pt x="334" y="147"/>
                      <a:pt x="303" y="135"/>
                      <a:pt x="260" y="135"/>
                    </a:cubicBezTo>
                    <a:cubicBezTo>
                      <a:pt x="227" y="135"/>
                      <a:pt x="187" y="142"/>
                      <a:pt x="147" y="165"/>
                    </a:cubicBezTo>
                    <a:cubicBezTo>
                      <a:pt x="169" y="129"/>
                      <a:pt x="187" y="72"/>
                      <a:pt x="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5"/>
              <p:cNvSpPr/>
              <p:nvPr/>
            </p:nvSpPr>
            <p:spPr>
              <a:xfrm>
                <a:off x="1998753" y="4068622"/>
                <a:ext cx="63315" cy="55300"/>
              </a:xfrm>
              <a:custGeom>
                <a:avLst/>
                <a:gdLst/>
                <a:ahLst/>
                <a:cxnLst/>
                <a:rect l="l" t="t" r="r" b="b"/>
                <a:pathLst>
                  <a:path w="316" h="276" extrusionOk="0">
                    <a:moveTo>
                      <a:pt x="204" y="0"/>
                    </a:moveTo>
                    <a:cubicBezTo>
                      <a:pt x="204" y="0"/>
                      <a:pt x="133" y="71"/>
                      <a:pt x="151" y="165"/>
                    </a:cubicBezTo>
                    <a:cubicBezTo>
                      <a:pt x="111" y="129"/>
                      <a:pt x="76" y="94"/>
                      <a:pt x="0" y="94"/>
                    </a:cubicBezTo>
                    <a:cubicBezTo>
                      <a:pt x="0" y="94"/>
                      <a:pt x="0" y="258"/>
                      <a:pt x="187" y="276"/>
                    </a:cubicBezTo>
                    <a:cubicBezTo>
                      <a:pt x="187" y="276"/>
                      <a:pt x="315" y="147"/>
                      <a:pt x="2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5"/>
              <p:cNvSpPr/>
              <p:nvPr/>
            </p:nvSpPr>
            <p:spPr>
              <a:xfrm>
                <a:off x="1921213" y="4123722"/>
                <a:ext cx="66921" cy="56302"/>
              </a:xfrm>
              <a:custGeom>
                <a:avLst/>
                <a:gdLst/>
                <a:ahLst/>
                <a:cxnLst/>
                <a:rect l="l" t="t" r="r" b="b"/>
                <a:pathLst>
                  <a:path w="334" h="281" extrusionOk="0">
                    <a:moveTo>
                      <a:pt x="112" y="1"/>
                    </a:moveTo>
                    <a:cubicBezTo>
                      <a:pt x="112" y="1"/>
                      <a:pt x="1" y="129"/>
                      <a:pt x="130" y="280"/>
                    </a:cubicBezTo>
                    <a:cubicBezTo>
                      <a:pt x="130" y="280"/>
                      <a:pt x="316" y="263"/>
                      <a:pt x="334" y="76"/>
                    </a:cubicBezTo>
                    <a:lnTo>
                      <a:pt x="334" y="76"/>
                    </a:lnTo>
                    <a:cubicBezTo>
                      <a:pt x="334" y="76"/>
                      <a:pt x="241" y="76"/>
                      <a:pt x="187" y="152"/>
                    </a:cubicBezTo>
                    <a:cubicBezTo>
                      <a:pt x="187" y="112"/>
                      <a:pt x="165" y="58"/>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5"/>
              <p:cNvSpPr/>
              <p:nvPr/>
            </p:nvSpPr>
            <p:spPr>
              <a:xfrm>
                <a:off x="2188095" y="4090862"/>
                <a:ext cx="37668" cy="33060"/>
              </a:xfrm>
              <a:custGeom>
                <a:avLst/>
                <a:gdLst/>
                <a:ahLst/>
                <a:cxnLst/>
                <a:rect l="l" t="t" r="r" b="b"/>
                <a:pathLst>
                  <a:path w="188" h="165" extrusionOk="0">
                    <a:moveTo>
                      <a:pt x="54" y="0"/>
                    </a:moveTo>
                    <a:cubicBezTo>
                      <a:pt x="54" y="0"/>
                      <a:pt x="1" y="94"/>
                      <a:pt x="94" y="165"/>
                    </a:cubicBezTo>
                    <a:cubicBezTo>
                      <a:pt x="94" y="165"/>
                      <a:pt x="187" y="129"/>
                      <a:pt x="187" y="36"/>
                    </a:cubicBezTo>
                    <a:lnTo>
                      <a:pt x="187" y="36"/>
                    </a:lnTo>
                    <a:cubicBezTo>
                      <a:pt x="187" y="36"/>
                      <a:pt x="130" y="36"/>
                      <a:pt x="112" y="94"/>
                    </a:cubicBezTo>
                    <a:cubicBezTo>
                      <a:pt x="94" y="54"/>
                      <a:pt x="94" y="18"/>
                      <a:pt x="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5"/>
              <p:cNvSpPr/>
              <p:nvPr/>
            </p:nvSpPr>
            <p:spPr>
              <a:xfrm>
                <a:off x="1736279" y="4042775"/>
                <a:ext cx="62513" cy="56302"/>
              </a:xfrm>
              <a:custGeom>
                <a:avLst/>
                <a:gdLst/>
                <a:ahLst/>
                <a:cxnLst/>
                <a:rect l="l" t="t" r="r" b="b"/>
                <a:pathLst>
                  <a:path w="312" h="281" extrusionOk="0">
                    <a:moveTo>
                      <a:pt x="165" y="1"/>
                    </a:moveTo>
                    <a:cubicBezTo>
                      <a:pt x="165" y="1"/>
                      <a:pt x="129" y="72"/>
                      <a:pt x="165" y="165"/>
                    </a:cubicBezTo>
                    <a:cubicBezTo>
                      <a:pt x="140" y="152"/>
                      <a:pt x="103" y="140"/>
                      <a:pt x="59" y="140"/>
                    </a:cubicBezTo>
                    <a:cubicBezTo>
                      <a:pt x="41" y="140"/>
                      <a:pt x="21" y="142"/>
                      <a:pt x="0" y="147"/>
                    </a:cubicBezTo>
                    <a:cubicBezTo>
                      <a:pt x="0" y="147"/>
                      <a:pt x="29" y="281"/>
                      <a:pt x="185" y="281"/>
                    </a:cubicBezTo>
                    <a:cubicBezTo>
                      <a:pt x="202" y="281"/>
                      <a:pt x="220" y="279"/>
                      <a:pt x="240" y="276"/>
                    </a:cubicBezTo>
                    <a:cubicBezTo>
                      <a:pt x="240" y="276"/>
                      <a:pt x="311" y="112"/>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71" name="Google Shape;271;p15"/>
          <p:cNvGrpSpPr/>
          <p:nvPr/>
        </p:nvGrpSpPr>
        <p:grpSpPr>
          <a:xfrm>
            <a:off x="8485497" y="3984049"/>
            <a:ext cx="619320" cy="823090"/>
            <a:chOff x="4267228" y="2557799"/>
            <a:chExt cx="619320" cy="823090"/>
          </a:xfrm>
        </p:grpSpPr>
        <p:sp>
          <p:nvSpPr>
            <p:cNvPr id="272" name="Google Shape;272;p15"/>
            <p:cNvSpPr/>
            <p:nvPr/>
          </p:nvSpPr>
          <p:spPr>
            <a:xfrm>
              <a:off x="4267228" y="2557799"/>
              <a:ext cx="619320" cy="619320"/>
            </a:xfrm>
            <a:custGeom>
              <a:avLst/>
              <a:gdLst/>
              <a:ahLst/>
              <a:cxnLst/>
              <a:rect l="l" t="t" r="r" b="b"/>
              <a:pathLst>
                <a:path w="3091" h="3091" extrusionOk="0">
                  <a:moveTo>
                    <a:pt x="1554" y="0"/>
                  </a:moveTo>
                  <a:cubicBezTo>
                    <a:pt x="688" y="0"/>
                    <a:pt x="0" y="689"/>
                    <a:pt x="0" y="1537"/>
                  </a:cubicBezTo>
                  <a:cubicBezTo>
                    <a:pt x="0" y="2389"/>
                    <a:pt x="688" y="3091"/>
                    <a:pt x="1554" y="3091"/>
                  </a:cubicBezTo>
                  <a:lnTo>
                    <a:pt x="1576" y="3091"/>
                  </a:lnTo>
                  <a:cubicBezTo>
                    <a:pt x="1612" y="3091"/>
                    <a:pt x="1665" y="3091"/>
                    <a:pt x="1705" y="3073"/>
                  </a:cubicBezTo>
                  <a:lnTo>
                    <a:pt x="1758" y="3073"/>
                  </a:lnTo>
                  <a:cubicBezTo>
                    <a:pt x="2389" y="2980"/>
                    <a:pt x="2908" y="2518"/>
                    <a:pt x="3055" y="1910"/>
                  </a:cubicBezTo>
                  <a:cubicBezTo>
                    <a:pt x="3073" y="1799"/>
                    <a:pt x="3090" y="1665"/>
                    <a:pt x="3090" y="1537"/>
                  </a:cubicBezTo>
                  <a:lnTo>
                    <a:pt x="3090" y="1390"/>
                  </a:lnTo>
                  <a:lnTo>
                    <a:pt x="3090" y="1332"/>
                  </a:lnTo>
                  <a:cubicBezTo>
                    <a:pt x="3073" y="1315"/>
                    <a:pt x="3073" y="1279"/>
                    <a:pt x="3073" y="1261"/>
                  </a:cubicBezTo>
                  <a:cubicBezTo>
                    <a:pt x="3073" y="1244"/>
                    <a:pt x="3055" y="1204"/>
                    <a:pt x="3055" y="1186"/>
                  </a:cubicBezTo>
                  <a:cubicBezTo>
                    <a:pt x="3055" y="1168"/>
                    <a:pt x="3055" y="1150"/>
                    <a:pt x="3037" y="1133"/>
                  </a:cubicBezTo>
                  <a:cubicBezTo>
                    <a:pt x="3037" y="1093"/>
                    <a:pt x="3019" y="1075"/>
                    <a:pt x="3019" y="1057"/>
                  </a:cubicBezTo>
                  <a:cubicBezTo>
                    <a:pt x="3019" y="1039"/>
                    <a:pt x="3019" y="1022"/>
                    <a:pt x="2997" y="1022"/>
                  </a:cubicBezTo>
                  <a:cubicBezTo>
                    <a:pt x="2944" y="871"/>
                    <a:pt x="2868" y="724"/>
                    <a:pt x="2775" y="613"/>
                  </a:cubicBezTo>
                  <a:cubicBezTo>
                    <a:pt x="2962" y="578"/>
                    <a:pt x="3055" y="409"/>
                    <a:pt x="3055" y="409"/>
                  </a:cubicBezTo>
                  <a:cubicBezTo>
                    <a:pt x="2989" y="385"/>
                    <a:pt x="2925" y="375"/>
                    <a:pt x="2867" y="375"/>
                  </a:cubicBezTo>
                  <a:cubicBezTo>
                    <a:pt x="2797" y="375"/>
                    <a:pt x="2735" y="389"/>
                    <a:pt x="2686" y="409"/>
                  </a:cubicBezTo>
                  <a:cubicBezTo>
                    <a:pt x="2815" y="245"/>
                    <a:pt x="2740" y="58"/>
                    <a:pt x="2740" y="58"/>
                  </a:cubicBezTo>
                  <a:lnTo>
                    <a:pt x="2740" y="58"/>
                  </a:lnTo>
                  <a:cubicBezTo>
                    <a:pt x="2593" y="111"/>
                    <a:pt x="2518" y="222"/>
                    <a:pt x="2500" y="316"/>
                  </a:cubicBezTo>
                  <a:cubicBezTo>
                    <a:pt x="2371" y="222"/>
                    <a:pt x="2220" y="151"/>
                    <a:pt x="2074" y="94"/>
                  </a:cubicBezTo>
                  <a:cubicBezTo>
                    <a:pt x="2074" y="76"/>
                    <a:pt x="2056" y="76"/>
                    <a:pt x="2056" y="76"/>
                  </a:cubicBezTo>
                  <a:cubicBezTo>
                    <a:pt x="2020" y="58"/>
                    <a:pt x="1980" y="58"/>
                    <a:pt x="1963" y="58"/>
                  </a:cubicBezTo>
                  <a:cubicBezTo>
                    <a:pt x="1945" y="40"/>
                    <a:pt x="1927" y="40"/>
                    <a:pt x="1909" y="40"/>
                  </a:cubicBezTo>
                  <a:cubicBezTo>
                    <a:pt x="1887" y="40"/>
                    <a:pt x="1852" y="23"/>
                    <a:pt x="1834" y="23"/>
                  </a:cubicBezTo>
                  <a:cubicBezTo>
                    <a:pt x="1816" y="23"/>
                    <a:pt x="1798" y="23"/>
                    <a:pt x="17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5"/>
            <p:cNvSpPr/>
            <p:nvPr/>
          </p:nvSpPr>
          <p:spPr>
            <a:xfrm>
              <a:off x="4460176" y="2991985"/>
              <a:ext cx="189743" cy="388904"/>
            </a:xfrm>
            <a:custGeom>
              <a:avLst/>
              <a:gdLst/>
              <a:ahLst/>
              <a:cxnLst/>
              <a:rect l="l" t="t" r="r" b="b"/>
              <a:pathLst>
                <a:path w="947" h="1941" extrusionOk="0">
                  <a:moveTo>
                    <a:pt x="591" y="0"/>
                  </a:moveTo>
                  <a:cubicBezTo>
                    <a:pt x="538" y="0"/>
                    <a:pt x="502" y="36"/>
                    <a:pt x="502" y="93"/>
                  </a:cubicBezTo>
                  <a:lnTo>
                    <a:pt x="502" y="520"/>
                  </a:lnTo>
                  <a:lnTo>
                    <a:pt x="147" y="204"/>
                  </a:lnTo>
                  <a:cubicBezTo>
                    <a:pt x="132" y="197"/>
                    <a:pt x="115" y="193"/>
                    <a:pt x="96" y="193"/>
                  </a:cubicBezTo>
                  <a:cubicBezTo>
                    <a:pt x="70" y="193"/>
                    <a:pt x="42" y="201"/>
                    <a:pt x="18" y="222"/>
                  </a:cubicBezTo>
                  <a:cubicBezTo>
                    <a:pt x="1" y="240"/>
                    <a:pt x="1" y="258"/>
                    <a:pt x="1" y="275"/>
                  </a:cubicBezTo>
                  <a:cubicBezTo>
                    <a:pt x="1" y="298"/>
                    <a:pt x="18" y="333"/>
                    <a:pt x="36" y="351"/>
                  </a:cubicBezTo>
                  <a:lnTo>
                    <a:pt x="502" y="759"/>
                  </a:lnTo>
                  <a:lnTo>
                    <a:pt x="502" y="1940"/>
                  </a:lnTo>
                  <a:lnTo>
                    <a:pt x="684" y="1940"/>
                  </a:lnTo>
                  <a:lnTo>
                    <a:pt x="684" y="480"/>
                  </a:lnTo>
                  <a:lnTo>
                    <a:pt x="924" y="258"/>
                  </a:lnTo>
                  <a:cubicBezTo>
                    <a:pt x="946" y="240"/>
                    <a:pt x="946" y="222"/>
                    <a:pt x="946" y="204"/>
                  </a:cubicBezTo>
                  <a:cubicBezTo>
                    <a:pt x="946" y="187"/>
                    <a:pt x="946" y="147"/>
                    <a:pt x="924" y="129"/>
                  </a:cubicBezTo>
                  <a:cubicBezTo>
                    <a:pt x="906" y="111"/>
                    <a:pt x="884" y="102"/>
                    <a:pt x="861" y="102"/>
                  </a:cubicBezTo>
                  <a:cubicBezTo>
                    <a:pt x="839" y="102"/>
                    <a:pt x="815" y="111"/>
                    <a:pt x="795" y="129"/>
                  </a:cubicBezTo>
                  <a:lnTo>
                    <a:pt x="684" y="240"/>
                  </a:lnTo>
                  <a:lnTo>
                    <a:pt x="684" y="93"/>
                  </a:lnTo>
                  <a:cubicBezTo>
                    <a:pt x="684" y="36"/>
                    <a:pt x="631" y="0"/>
                    <a:pt x="5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4" name="Google Shape;274;p1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grpSp>
        <p:nvGrpSpPr>
          <p:cNvPr id="275" name="Google Shape;275;p15"/>
          <p:cNvGrpSpPr/>
          <p:nvPr/>
        </p:nvGrpSpPr>
        <p:grpSpPr>
          <a:xfrm>
            <a:off x="-33550" y="4796078"/>
            <a:ext cx="9234600" cy="383400"/>
            <a:chOff x="-33550" y="4796078"/>
            <a:chExt cx="9234600" cy="383400"/>
          </a:xfrm>
        </p:grpSpPr>
        <p:sp>
          <p:nvSpPr>
            <p:cNvPr id="276" name="Google Shape;276;p15"/>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5"/>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78;p15"/>
          <p:cNvGrpSpPr/>
          <p:nvPr/>
        </p:nvGrpSpPr>
        <p:grpSpPr>
          <a:xfrm>
            <a:off x="-385168" y="169692"/>
            <a:ext cx="9507451" cy="3497497"/>
            <a:chOff x="-385168" y="169692"/>
            <a:chExt cx="9507451" cy="3497497"/>
          </a:xfrm>
        </p:grpSpPr>
        <p:sp>
          <p:nvSpPr>
            <p:cNvPr id="279" name="Google Shape;279;p15"/>
            <p:cNvSpPr/>
            <p:nvPr/>
          </p:nvSpPr>
          <p:spPr>
            <a:xfrm>
              <a:off x="-385168" y="2513429"/>
              <a:ext cx="918903" cy="195098"/>
            </a:xfrm>
            <a:custGeom>
              <a:avLst/>
              <a:gdLst/>
              <a:ahLst/>
              <a:cxnLst/>
              <a:rect l="l" t="t" r="r" b="b"/>
              <a:pathLst>
                <a:path w="4352" h="924" extrusionOk="0">
                  <a:moveTo>
                    <a:pt x="1501" y="0"/>
                  </a:moveTo>
                  <a:cubicBezTo>
                    <a:pt x="1168" y="0"/>
                    <a:pt x="853" y="293"/>
                    <a:pt x="595" y="760"/>
                  </a:cubicBezTo>
                  <a:cubicBezTo>
                    <a:pt x="537" y="720"/>
                    <a:pt x="466" y="702"/>
                    <a:pt x="391" y="702"/>
                  </a:cubicBezTo>
                  <a:cubicBezTo>
                    <a:pt x="244" y="702"/>
                    <a:pt x="111" y="795"/>
                    <a:pt x="0" y="924"/>
                  </a:cubicBezTo>
                  <a:lnTo>
                    <a:pt x="4351" y="924"/>
                  </a:lnTo>
                  <a:cubicBezTo>
                    <a:pt x="4258" y="795"/>
                    <a:pt x="4129" y="702"/>
                    <a:pt x="3978" y="702"/>
                  </a:cubicBezTo>
                  <a:cubicBezTo>
                    <a:pt x="3850" y="702"/>
                    <a:pt x="3739" y="760"/>
                    <a:pt x="3645" y="871"/>
                  </a:cubicBezTo>
                  <a:cubicBezTo>
                    <a:pt x="3423" y="626"/>
                    <a:pt x="3148" y="498"/>
                    <a:pt x="2851" y="498"/>
                  </a:cubicBezTo>
                  <a:cubicBezTo>
                    <a:pt x="2664" y="498"/>
                    <a:pt x="2500" y="538"/>
                    <a:pt x="2353" y="626"/>
                  </a:cubicBezTo>
                  <a:cubicBezTo>
                    <a:pt x="2109" y="240"/>
                    <a:pt x="1816" y="0"/>
                    <a:pt x="1501"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5"/>
            <p:cNvSpPr/>
            <p:nvPr/>
          </p:nvSpPr>
          <p:spPr>
            <a:xfrm>
              <a:off x="7739274" y="169692"/>
              <a:ext cx="1094153" cy="234582"/>
            </a:xfrm>
            <a:custGeom>
              <a:avLst/>
              <a:gdLst/>
              <a:ahLst/>
              <a:cxnLst/>
              <a:rect l="l" t="t" r="r" b="b"/>
              <a:pathLst>
                <a:path w="5182" h="1111" extrusionOk="0">
                  <a:moveTo>
                    <a:pt x="3388" y="1"/>
                  </a:moveTo>
                  <a:cubicBezTo>
                    <a:pt x="3019" y="1"/>
                    <a:pt x="2664" y="276"/>
                    <a:pt x="2389" y="755"/>
                  </a:cubicBezTo>
                  <a:cubicBezTo>
                    <a:pt x="2202" y="644"/>
                    <a:pt x="1998" y="591"/>
                    <a:pt x="1798" y="591"/>
                  </a:cubicBezTo>
                  <a:cubicBezTo>
                    <a:pt x="1425" y="591"/>
                    <a:pt x="1092" y="755"/>
                    <a:pt x="853" y="1017"/>
                  </a:cubicBezTo>
                  <a:cubicBezTo>
                    <a:pt x="742" y="906"/>
                    <a:pt x="595" y="849"/>
                    <a:pt x="466" y="849"/>
                  </a:cubicBezTo>
                  <a:cubicBezTo>
                    <a:pt x="280" y="849"/>
                    <a:pt x="111" y="942"/>
                    <a:pt x="0" y="1111"/>
                  </a:cubicBezTo>
                  <a:lnTo>
                    <a:pt x="5182" y="1111"/>
                  </a:lnTo>
                  <a:cubicBezTo>
                    <a:pt x="5071" y="942"/>
                    <a:pt x="4906" y="849"/>
                    <a:pt x="4720" y="849"/>
                  </a:cubicBezTo>
                  <a:cubicBezTo>
                    <a:pt x="4627" y="849"/>
                    <a:pt x="4551" y="866"/>
                    <a:pt x="4480" y="906"/>
                  </a:cubicBezTo>
                  <a:cubicBezTo>
                    <a:pt x="4183" y="351"/>
                    <a:pt x="3796" y="1"/>
                    <a:pt x="338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5"/>
            <p:cNvSpPr/>
            <p:nvPr/>
          </p:nvSpPr>
          <p:spPr>
            <a:xfrm>
              <a:off x="8512708" y="544691"/>
              <a:ext cx="609576" cy="183063"/>
            </a:xfrm>
            <a:custGeom>
              <a:avLst/>
              <a:gdLst/>
              <a:ahLst/>
              <a:cxnLst/>
              <a:rect l="l" t="t" r="r" b="b"/>
              <a:pathLst>
                <a:path w="2887" h="867" extrusionOk="0">
                  <a:moveTo>
                    <a:pt x="1945" y="1"/>
                  </a:moveTo>
                  <a:cubicBezTo>
                    <a:pt x="1816" y="1"/>
                    <a:pt x="1705" y="89"/>
                    <a:pt x="1687" y="200"/>
                  </a:cubicBezTo>
                  <a:cubicBezTo>
                    <a:pt x="1576" y="129"/>
                    <a:pt x="1443" y="72"/>
                    <a:pt x="1297" y="72"/>
                  </a:cubicBezTo>
                  <a:cubicBezTo>
                    <a:pt x="1132" y="72"/>
                    <a:pt x="964" y="147"/>
                    <a:pt x="853" y="276"/>
                  </a:cubicBezTo>
                  <a:cubicBezTo>
                    <a:pt x="759" y="223"/>
                    <a:pt x="666" y="183"/>
                    <a:pt x="555" y="183"/>
                  </a:cubicBezTo>
                  <a:cubicBezTo>
                    <a:pt x="244" y="183"/>
                    <a:pt x="0" y="422"/>
                    <a:pt x="0" y="738"/>
                  </a:cubicBezTo>
                  <a:cubicBezTo>
                    <a:pt x="0" y="778"/>
                    <a:pt x="0" y="831"/>
                    <a:pt x="22" y="866"/>
                  </a:cubicBezTo>
                  <a:lnTo>
                    <a:pt x="2886" y="866"/>
                  </a:lnTo>
                  <a:cubicBezTo>
                    <a:pt x="2851" y="755"/>
                    <a:pt x="2757" y="667"/>
                    <a:pt x="2629" y="667"/>
                  </a:cubicBezTo>
                  <a:cubicBezTo>
                    <a:pt x="2575" y="667"/>
                    <a:pt x="2518" y="684"/>
                    <a:pt x="2482" y="702"/>
                  </a:cubicBezTo>
                  <a:cubicBezTo>
                    <a:pt x="2442" y="573"/>
                    <a:pt x="2331" y="462"/>
                    <a:pt x="2185" y="405"/>
                  </a:cubicBezTo>
                  <a:cubicBezTo>
                    <a:pt x="2220" y="369"/>
                    <a:pt x="2220" y="334"/>
                    <a:pt x="2220" y="276"/>
                  </a:cubicBezTo>
                  <a:cubicBezTo>
                    <a:pt x="2220" y="112"/>
                    <a:pt x="2109" y="1"/>
                    <a:pt x="1945"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5"/>
            <p:cNvSpPr/>
            <p:nvPr/>
          </p:nvSpPr>
          <p:spPr>
            <a:xfrm>
              <a:off x="8567490" y="3467235"/>
              <a:ext cx="499991" cy="199954"/>
            </a:xfrm>
            <a:custGeom>
              <a:avLst/>
              <a:gdLst/>
              <a:ahLst/>
              <a:cxnLst/>
              <a:rect l="l" t="t" r="r" b="b"/>
              <a:pathLst>
                <a:path w="2368" h="947" extrusionOk="0">
                  <a:moveTo>
                    <a:pt x="853" y="0"/>
                  </a:moveTo>
                  <a:cubicBezTo>
                    <a:pt x="649" y="0"/>
                    <a:pt x="480" y="169"/>
                    <a:pt x="480" y="373"/>
                  </a:cubicBezTo>
                  <a:lnTo>
                    <a:pt x="463" y="373"/>
                  </a:lnTo>
                  <a:cubicBezTo>
                    <a:pt x="205" y="373"/>
                    <a:pt x="1" y="578"/>
                    <a:pt x="1" y="835"/>
                  </a:cubicBezTo>
                  <a:cubicBezTo>
                    <a:pt x="1" y="871"/>
                    <a:pt x="1" y="911"/>
                    <a:pt x="19" y="946"/>
                  </a:cubicBezTo>
                  <a:lnTo>
                    <a:pt x="2367" y="946"/>
                  </a:lnTo>
                  <a:cubicBezTo>
                    <a:pt x="2350" y="835"/>
                    <a:pt x="2256" y="777"/>
                    <a:pt x="2145" y="777"/>
                  </a:cubicBezTo>
                  <a:cubicBezTo>
                    <a:pt x="2110" y="777"/>
                    <a:pt x="2074" y="777"/>
                    <a:pt x="2034" y="800"/>
                  </a:cubicBezTo>
                  <a:cubicBezTo>
                    <a:pt x="1999" y="706"/>
                    <a:pt x="1923" y="613"/>
                    <a:pt x="1830" y="578"/>
                  </a:cubicBezTo>
                  <a:cubicBezTo>
                    <a:pt x="1870" y="520"/>
                    <a:pt x="1888" y="444"/>
                    <a:pt x="1888" y="373"/>
                  </a:cubicBezTo>
                  <a:cubicBezTo>
                    <a:pt x="1888" y="169"/>
                    <a:pt x="1719" y="0"/>
                    <a:pt x="1519" y="0"/>
                  </a:cubicBezTo>
                  <a:cubicBezTo>
                    <a:pt x="1368" y="0"/>
                    <a:pt x="1257" y="76"/>
                    <a:pt x="1186" y="187"/>
                  </a:cubicBezTo>
                  <a:cubicBezTo>
                    <a:pt x="1129" y="76"/>
                    <a:pt x="1000" y="0"/>
                    <a:pt x="853"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3" name="Google Shape;283;p15"/>
          <p:cNvSpPr/>
          <p:nvPr/>
        </p:nvSpPr>
        <p:spPr>
          <a:xfrm>
            <a:off x="-659675" y="1142975"/>
            <a:ext cx="1193400" cy="11934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Be Vietnam Pro"/>
              <a:cs typeface="Arial" panose="020B0604020202020204" pitchFamily="34" charset="0"/>
              <a:sym typeface="Be Vietnam Pro"/>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p:cSld name="CUSTOM_4">
    <p:spTree>
      <p:nvGrpSpPr>
        <p:cNvPr id="1" name="Shape 284"/>
        <p:cNvGrpSpPr/>
        <p:nvPr/>
      </p:nvGrpSpPr>
      <p:grpSpPr>
        <a:xfrm>
          <a:off x="0" y="0"/>
          <a:ext cx="0" cy="0"/>
          <a:chOff x="0" y="0"/>
          <a:chExt cx="0" cy="0"/>
        </a:xfrm>
      </p:grpSpPr>
      <p:sp>
        <p:nvSpPr>
          <p:cNvPr id="285" name="Google Shape;285;p16"/>
          <p:cNvSpPr txBox="1">
            <a:spLocks noGrp="1"/>
          </p:cNvSpPr>
          <p:nvPr>
            <p:ph type="title"/>
          </p:nvPr>
        </p:nvSpPr>
        <p:spPr>
          <a:xfrm>
            <a:off x="4320025" y="1745250"/>
            <a:ext cx="3501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sp>
        <p:nvSpPr>
          <p:cNvPr id="286" name="Google Shape;286;p16"/>
          <p:cNvSpPr txBox="1">
            <a:spLocks noGrp="1"/>
          </p:cNvSpPr>
          <p:nvPr>
            <p:ph type="subTitle" idx="1"/>
          </p:nvPr>
        </p:nvSpPr>
        <p:spPr>
          <a:xfrm>
            <a:off x="4320025" y="2300488"/>
            <a:ext cx="3501600" cy="98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grpSp>
        <p:nvGrpSpPr>
          <p:cNvPr id="287" name="Google Shape;287;p16"/>
          <p:cNvGrpSpPr/>
          <p:nvPr/>
        </p:nvGrpSpPr>
        <p:grpSpPr>
          <a:xfrm>
            <a:off x="-33550" y="4796078"/>
            <a:ext cx="9234600" cy="383400"/>
            <a:chOff x="-33550" y="4796078"/>
            <a:chExt cx="9234600" cy="383400"/>
          </a:xfrm>
        </p:grpSpPr>
        <p:sp>
          <p:nvSpPr>
            <p:cNvPr id="288" name="Google Shape;288;p16"/>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6"/>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0" name="Google Shape;290;p16"/>
          <p:cNvGrpSpPr/>
          <p:nvPr/>
        </p:nvGrpSpPr>
        <p:grpSpPr>
          <a:xfrm>
            <a:off x="307586" y="3617426"/>
            <a:ext cx="1003249" cy="1185946"/>
            <a:chOff x="307586" y="3617426"/>
            <a:chExt cx="1003249" cy="1185946"/>
          </a:xfrm>
        </p:grpSpPr>
        <p:grpSp>
          <p:nvGrpSpPr>
            <p:cNvPr id="291" name="Google Shape;291;p16"/>
            <p:cNvGrpSpPr/>
            <p:nvPr/>
          </p:nvGrpSpPr>
          <p:grpSpPr>
            <a:xfrm>
              <a:off x="307586" y="3617426"/>
              <a:ext cx="463639" cy="1185946"/>
              <a:chOff x="412486" y="2194951"/>
              <a:chExt cx="463639" cy="1185946"/>
            </a:xfrm>
          </p:grpSpPr>
          <p:sp>
            <p:nvSpPr>
              <p:cNvPr id="292" name="Google Shape;292;p16"/>
              <p:cNvSpPr/>
              <p:nvPr/>
            </p:nvSpPr>
            <p:spPr>
              <a:xfrm>
                <a:off x="412486" y="2194951"/>
                <a:ext cx="463639" cy="830102"/>
              </a:xfrm>
              <a:custGeom>
                <a:avLst/>
                <a:gdLst/>
                <a:ahLst/>
                <a:cxnLst/>
                <a:rect l="l" t="t" r="r" b="b"/>
                <a:pathLst>
                  <a:path w="2314" h="4143" extrusionOk="0">
                    <a:moveTo>
                      <a:pt x="1168" y="0"/>
                    </a:moveTo>
                    <a:cubicBezTo>
                      <a:pt x="520" y="0"/>
                      <a:pt x="1" y="497"/>
                      <a:pt x="1" y="1110"/>
                    </a:cubicBezTo>
                    <a:lnTo>
                      <a:pt x="1" y="3033"/>
                    </a:lnTo>
                    <a:cubicBezTo>
                      <a:pt x="1" y="3645"/>
                      <a:pt x="520" y="4143"/>
                      <a:pt x="1168" y="4143"/>
                    </a:cubicBezTo>
                    <a:cubicBezTo>
                      <a:pt x="1794" y="4143"/>
                      <a:pt x="2314" y="3645"/>
                      <a:pt x="2314" y="3033"/>
                    </a:cubicBezTo>
                    <a:lnTo>
                      <a:pt x="2314" y="1110"/>
                    </a:lnTo>
                    <a:cubicBezTo>
                      <a:pt x="2314" y="497"/>
                      <a:pt x="1794" y="0"/>
                      <a:pt x="1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6"/>
              <p:cNvSpPr/>
              <p:nvPr/>
            </p:nvSpPr>
            <p:spPr>
              <a:xfrm>
                <a:off x="486420" y="2617516"/>
                <a:ext cx="315972" cy="763381"/>
              </a:xfrm>
              <a:custGeom>
                <a:avLst/>
                <a:gdLst/>
                <a:ahLst/>
                <a:cxnLst/>
                <a:rect l="l" t="t" r="r" b="b"/>
                <a:pathLst>
                  <a:path w="1577" h="3810" extrusionOk="0">
                    <a:moveTo>
                      <a:pt x="799" y="0"/>
                    </a:moveTo>
                    <a:cubicBezTo>
                      <a:pt x="724" y="0"/>
                      <a:pt x="648" y="53"/>
                      <a:pt x="648" y="129"/>
                    </a:cubicBezTo>
                    <a:lnTo>
                      <a:pt x="648" y="1350"/>
                    </a:lnTo>
                    <a:cubicBezTo>
                      <a:pt x="426" y="1297"/>
                      <a:pt x="244" y="1052"/>
                      <a:pt x="244" y="608"/>
                    </a:cubicBezTo>
                    <a:cubicBezTo>
                      <a:pt x="244" y="537"/>
                      <a:pt x="187" y="497"/>
                      <a:pt x="111" y="497"/>
                    </a:cubicBezTo>
                    <a:cubicBezTo>
                      <a:pt x="58" y="497"/>
                      <a:pt x="0" y="537"/>
                      <a:pt x="0" y="608"/>
                    </a:cubicBezTo>
                    <a:cubicBezTo>
                      <a:pt x="0" y="906"/>
                      <a:pt x="93" y="1163"/>
                      <a:pt x="244" y="1350"/>
                    </a:cubicBezTo>
                    <a:cubicBezTo>
                      <a:pt x="355" y="1479"/>
                      <a:pt x="502" y="1572"/>
                      <a:pt x="648" y="1590"/>
                    </a:cubicBezTo>
                    <a:lnTo>
                      <a:pt x="648" y="3810"/>
                    </a:lnTo>
                    <a:lnTo>
                      <a:pt x="928" y="3810"/>
                    </a:lnTo>
                    <a:lnTo>
                      <a:pt x="928" y="1590"/>
                    </a:lnTo>
                    <a:cubicBezTo>
                      <a:pt x="1261" y="1536"/>
                      <a:pt x="1576" y="1186"/>
                      <a:pt x="1576" y="608"/>
                    </a:cubicBezTo>
                    <a:cubicBezTo>
                      <a:pt x="1576" y="537"/>
                      <a:pt x="1519" y="497"/>
                      <a:pt x="1465" y="497"/>
                    </a:cubicBezTo>
                    <a:cubicBezTo>
                      <a:pt x="1408" y="497"/>
                      <a:pt x="1354" y="537"/>
                      <a:pt x="1354" y="608"/>
                    </a:cubicBezTo>
                    <a:cubicBezTo>
                      <a:pt x="1354" y="1052"/>
                      <a:pt x="1150" y="1297"/>
                      <a:pt x="928" y="1350"/>
                    </a:cubicBezTo>
                    <a:lnTo>
                      <a:pt x="928" y="129"/>
                    </a:lnTo>
                    <a:cubicBezTo>
                      <a:pt x="928" y="53"/>
                      <a:pt x="870" y="0"/>
                      <a:pt x="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4" name="Google Shape;294;p16"/>
            <p:cNvGrpSpPr/>
            <p:nvPr/>
          </p:nvGrpSpPr>
          <p:grpSpPr>
            <a:xfrm>
              <a:off x="691515" y="3980274"/>
              <a:ext cx="619320" cy="823090"/>
              <a:chOff x="4267228" y="2557799"/>
              <a:chExt cx="619320" cy="823090"/>
            </a:xfrm>
          </p:grpSpPr>
          <p:sp>
            <p:nvSpPr>
              <p:cNvPr id="295" name="Google Shape;295;p16"/>
              <p:cNvSpPr/>
              <p:nvPr/>
            </p:nvSpPr>
            <p:spPr>
              <a:xfrm>
                <a:off x="4267228" y="2557799"/>
                <a:ext cx="619320" cy="619320"/>
              </a:xfrm>
              <a:custGeom>
                <a:avLst/>
                <a:gdLst/>
                <a:ahLst/>
                <a:cxnLst/>
                <a:rect l="l" t="t" r="r" b="b"/>
                <a:pathLst>
                  <a:path w="3091" h="3091" extrusionOk="0">
                    <a:moveTo>
                      <a:pt x="1554" y="0"/>
                    </a:moveTo>
                    <a:cubicBezTo>
                      <a:pt x="688" y="0"/>
                      <a:pt x="0" y="689"/>
                      <a:pt x="0" y="1537"/>
                    </a:cubicBezTo>
                    <a:cubicBezTo>
                      <a:pt x="0" y="2389"/>
                      <a:pt x="688" y="3091"/>
                      <a:pt x="1554" y="3091"/>
                    </a:cubicBezTo>
                    <a:lnTo>
                      <a:pt x="1576" y="3091"/>
                    </a:lnTo>
                    <a:cubicBezTo>
                      <a:pt x="1612" y="3091"/>
                      <a:pt x="1665" y="3091"/>
                      <a:pt x="1705" y="3073"/>
                    </a:cubicBezTo>
                    <a:lnTo>
                      <a:pt x="1758" y="3073"/>
                    </a:lnTo>
                    <a:cubicBezTo>
                      <a:pt x="2389" y="2980"/>
                      <a:pt x="2908" y="2518"/>
                      <a:pt x="3055" y="1910"/>
                    </a:cubicBezTo>
                    <a:cubicBezTo>
                      <a:pt x="3073" y="1799"/>
                      <a:pt x="3090" y="1665"/>
                      <a:pt x="3090" y="1537"/>
                    </a:cubicBezTo>
                    <a:lnTo>
                      <a:pt x="3090" y="1390"/>
                    </a:lnTo>
                    <a:lnTo>
                      <a:pt x="3090" y="1332"/>
                    </a:lnTo>
                    <a:cubicBezTo>
                      <a:pt x="3073" y="1315"/>
                      <a:pt x="3073" y="1279"/>
                      <a:pt x="3073" y="1261"/>
                    </a:cubicBezTo>
                    <a:cubicBezTo>
                      <a:pt x="3073" y="1244"/>
                      <a:pt x="3055" y="1204"/>
                      <a:pt x="3055" y="1186"/>
                    </a:cubicBezTo>
                    <a:cubicBezTo>
                      <a:pt x="3055" y="1168"/>
                      <a:pt x="3055" y="1150"/>
                      <a:pt x="3037" y="1133"/>
                    </a:cubicBezTo>
                    <a:cubicBezTo>
                      <a:pt x="3037" y="1093"/>
                      <a:pt x="3019" y="1075"/>
                      <a:pt x="3019" y="1057"/>
                    </a:cubicBezTo>
                    <a:cubicBezTo>
                      <a:pt x="3019" y="1039"/>
                      <a:pt x="3019" y="1022"/>
                      <a:pt x="2997" y="1022"/>
                    </a:cubicBezTo>
                    <a:cubicBezTo>
                      <a:pt x="2944" y="871"/>
                      <a:pt x="2868" y="724"/>
                      <a:pt x="2775" y="613"/>
                    </a:cubicBezTo>
                    <a:cubicBezTo>
                      <a:pt x="2962" y="578"/>
                      <a:pt x="3055" y="409"/>
                      <a:pt x="3055" y="409"/>
                    </a:cubicBezTo>
                    <a:cubicBezTo>
                      <a:pt x="2989" y="385"/>
                      <a:pt x="2925" y="375"/>
                      <a:pt x="2867" y="375"/>
                    </a:cubicBezTo>
                    <a:cubicBezTo>
                      <a:pt x="2797" y="375"/>
                      <a:pt x="2735" y="389"/>
                      <a:pt x="2686" y="409"/>
                    </a:cubicBezTo>
                    <a:cubicBezTo>
                      <a:pt x="2815" y="245"/>
                      <a:pt x="2740" y="58"/>
                      <a:pt x="2740" y="58"/>
                    </a:cubicBezTo>
                    <a:lnTo>
                      <a:pt x="2740" y="58"/>
                    </a:lnTo>
                    <a:cubicBezTo>
                      <a:pt x="2593" y="111"/>
                      <a:pt x="2518" y="222"/>
                      <a:pt x="2500" y="316"/>
                    </a:cubicBezTo>
                    <a:cubicBezTo>
                      <a:pt x="2371" y="222"/>
                      <a:pt x="2220" y="151"/>
                      <a:pt x="2074" y="94"/>
                    </a:cubicBezTo>
                    <a:cubicBezTo>
                      <a:pt x="2074" y="76"/>
                      <a:pt x="2056" y="76"/>
                      <a:pt x="2056" y="76"/>
                    </a:cubicBezTo>
                    <a:cubicBezTo>
                      <a:pt x="2020" y="58"/>
                      <a:pt x="1980" y="58"/>
                      <a:pt x="1963" y="58"/>
                    </a:cubicBezTo>
                    <a:cubicBezTo>
                      <a:pt x="1945" y="40"/>
                      <a:pt x="1927" y="40"/>
                      <a:pt x="1909" y="40"/>
                    </a:cubicBezTo>
                    <a:cubicBezTo>
                      <a:pt x="1887" y="40"/>
                      <a:pt x="1852" y="23"/>
                      <a:pt x="1834" y="23"/>
                    </a:cubicBezTo>
                    <a:cubicBezTo>
                      <a:pt x="1816" y="23"/>
                      <a:pt x="1798" y="23"/>
                      <a:pt x="17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6"/>
              <p:cNvSpPr/>
              <p:nvPr/>
            </p:nvSpPr>
            <p:spPr>
              <a:xfrm>
                <a:off x="4460176" y="2991985"/>
                <a:ext cx="189743" cy="388904"/>
              </a:xfrm>
              <a:custGeom>
                <a:avLst/>
                <a:gdLst/>
                <a:ahLst/>
                <a:cxnLst/>
                <a:rect l="l" t="t" r="r" b="b"/>
                <a:pathLst>
                  <a:path w="947" h="1941" extrusionOk="0">
                    <a:moveTo>
                      <a:pt x="591" y="0"/>
                    </a:moveTo>
                    <a:cubicBezTo>
                      <a:pt x="538" y="0"/>
                      <a:pt x="502" y="36"/>
                      <a:pt x="502" y="93"/>
                    </a:cubicBezTo>
                    <a:lnTo>
                      <a:pt x="502" y="520"/>
                    </a:lnTo>
                    <a:lnTo>
                      <a:pt x="147" y="204"/>
                    </a:lnTo>
                    <a:cubicBezTo>
                      <a:pt x="132" y="197"/>
                      <a:pt x="115" y="193"/>
                      <a:pt x="96" y="193"/>
                    </a:cubicBezTo>
                    <a:cubicBezTo>
                      <a:pt x="70" y="193"/>
                      <a:pt x="42" y="201"/>
                      <a:pt x="18" y="222"/>
                    </a:cubicBezTo>
                    <a:cubicBezTo>
                      <a:pt x="1" y="240"/>
                      <a:pt x="1" y="258"/>
                      <a:pt x="1" y="275"/>
                    </a:cubicBezTo>
                    <a:cubicBezTo>
                      <a:pt x="1" y="298"/>
                      <a:pt x="18" y="333"/>
                      <a:pt x="36" y="351"/>
                    </a:cubicBezTo>
                    <a:lnTo>
                      <a:pt x="502" y="759"/>
                    </a:lnTo>
                    <a:lnTo>
                      <a:pt x="502" y="1940"/>
                    </a:lnTo>
                    <a:lnTo>
                      <a:pt x="684" y="1940"/>
                    </a:lnTo>
                    <a:lnTo>
                      <a:pt x="684" y="480"/>
                    </a:lnTo>
                    <a:lnTo>
                      <a:pt x="924" y="258"/>
                    </a:lnTo>
                    <a:cubicBezTo>
                      <a:pt x="946" y="240"/>
                      <a:pt x="946" y="222"/>
                      <a:pt x="946" y="204"/>
                    </a:cubicBezTo>
                    <a:cubicBezTo>
                      <a:pt x="946" y="187"/>
                      <a:pt x="946" y="147"/>
                      <a:pt x="924" y="129"/>
                    </a:cubicBezTo>
                    <a:cubicBezTo>
                      <a:pt x="906" y="111"/>
                      <a:pt x="884" y="102"/>
                      <a:pt x="861" y="102"/>
                    </a:cubicBezTo>
                    <a:cubicBezTo>
                      <a:pt x="839" y="102"/>
                      <a:pt x="815" y="111"/>
                      <a:pt x="795" y="129"/>
                    </a:cubicBezTo>
                    <a:lnTo>
                      <a:pt x="684" y="240"/>
                    </a:lnTo>
                    <a:lnTo>
                      <a:pt x="684" y="93"/>
                    </a:lnTo>
                    <a:cubicBezTo>
                      <a:pt x="684" y="36"/>
                      <a:pt x="631" y="0"/>
                      <a:pt x="5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97" name="Google Shape;297;p16"/>
          <p:cNvGrpSpPr/>
          <p:nvPr/>
        </p:nvGrpSpPr>
        <p:grpSpPr>
          <a:xfrm>
            <a:off x="1168337" y="4480684"/>
            <a:ext cx="7657927" cy="330198"/>
            <a:chOff x="1168337" y="4480684"/>
            <a:chExt cx="7657927" cy="330198"/>
          </a:xfrm>
        </p:grpSpPr>
        <p:grpSp>
          <p:nvGrpSpPr>
            <p:cNvPr id="298" name="Google Shape;298;p16"/>
            <p:cNvGrpSpPr/>
            <p:nvPr/>
          </p:nvGrpSpPr>
          <p:grpSpPr>
            <a:xfrm>
              <a:off x="7932848" y="4493599"/>
              <a:ext cx="893416" cy="304351"/>
              <a:chOff x="2826048" y="3938787"/>
              <a:chExt cx="893416" cy="304351"/>
            </a:xfrm>
          </p:grpSpPr>
          <p:sp>
            <p:nvSpPr>
              <p:cNvPr id="299" name="Google Shape;299;p16"/>
              <p:cNvSpPr/>
              <p:nvPr/>
            </p:nvSpPr>
            <p:spPr>
              <a:xfrm>
                <a:off x="2826048" y="3964434"/>
                <a:ext cx="689648" cy="278704"/>
              </a:xfrm>
              <a:custGeom>
                <a:avLst/>
                <a:gdLst/>
                <a:ahLst/>
                <a:cxnLst/>
                <a:rect l="l" t="t" r="r" b="b"/>
                <a:pathLst>
                  <a:path w="3442" h="1391" extrusionOk="0">
                    <a:moveTo>
                      <a:pt x="1941" y="1"/>
                    </a:moveTo>
                    <a:cubicBezTo>
                      <a:pt x="1608" y="1"/>
                      <a:pt x="1310" y="205"/>
                      <a:pt x="1164" y="480"/>
                    </a:cubicBezTo>
                    <a:cubicBezTo>
                      <a:pt x="1035" y="369"/>
                      <a:pt x="866" y="316"/>
                      <a:pt x="702" y="316"/>
                    </a:cubicBezTo>
                    <a:cubicBezTo>
                      <a:pt x="311" y="316"/>
                      <a:pt x="0" y="631"/>
                      <a:pt x="0" y="1018"/>
                    </a:cubicBezTo>
                    <a:cubicBezTo>
                      <a:pt x="0" y="1146"/>
                      <a:pt x="36" y="1280"/>
                      <a:pt x="89" y="1391"/>
                    </a:cubicBezTo>
                    <a:lnTo>
                      <a:pt x="3441" y="1391"/>
                    </a:lnTo>
                    <a:lnTo>
                      <a:pt x="3441" y="1297"/>
                    </a:lnTo>
                    <a:cubicBezTo>
                      <a:pt x="3441" y="1058"/>
                      <a:pt x="3255" y="853"/>
                      <a:pt x="3015" y="853"/>
                    </a:cubicBezTo>
                    <a:cubicBezTo>
                      <a:pt x="2957" y="853"/>
                      <a:pt x="2904" y="871"/>
                      <a:pt x="2846" y="889"/>
                    </a:cubicBezTo>
                    <a:cubicBezTo>
                      <a:pt x="2846" y="409"/>
                      <a:pt x="2442" y="1"/>
                      <a:pt x="1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6"/>
              <p:cNvSpPr/>
              <p:nvPr/>
            </p:nvSpPr>
            <p:spPr>
              <a:xfrm>
                <a:off x="3029816" y="3938787"/>
                <a:ext cx="689648" cy="304351"/>
              </a:xfrm>
              <a:custGeom>
                <a:avLst/>
                <a:gdLst/>
                <a:ahLst/>
                <a:cxnLst/>
                <a:rect l="l" t="t" r="r" b="b"/>
                <a:pathLst>
                  <a:path w="3442" h="1519" extrusionOk="0">
                    <a:moveTo>
                      <a:pt x="462" y="0"/>
                    </a:moveTo>
                    <a:cubicBezTo>
                      <a:pt x="462" y="0"/>
                      <a:pt x="333" y="164"/>
                      <a:pt x="351" y="369"/>
                    </a:cubicBezTo>
                    <a:cubicBezTo>
                      <a:pt x="275" y="298"/>
                      <a:pt x="164" y="240"/>
                      <a:pt x="0" y="240"/>
                    </a:cubicBezTo>
                    <a:cubicBezTo>
                      <a:pt x="0" y="240"/>
                      <a:pt x="18" y="497"/>
                      <a:pt x="240" y="631"/>
                    </a:cubicBezTo>
                    <a:cubicBezTo>
                      <a:pt x="93" y="759"/>
                      <a:pt x="0" y="941"/>
                      <a:pt x="0" y="1146"/>
                    </a:cubicBezTo>
                    <a:cubicBezTo>
                      <a:pt x="0" y="1274"/>
                      <a:pt x="36" y="1408"/>
                      <a:pt x="93" y="1519"/>
                    </a:cubicBezTo>
                    <a:lnTo>
                      <a:pt x="3441" y="1519"/>
                    </a:lnTo>
                    <a:lnTo>
                      <a:pt x="3441" y="1425"/>
                    </a:lnTo>
                    <a:cubicBezTo>
                      <a:pt x="3441" y="1186"/>
                      <a:pt x="3255" y="981"/>
                      <a:pt x="3015" y="981"/>
                    </a:cubicBezTo>
                    <a:cubicBezTo>
                      <a:pt x="2957" y="981"/>
                      <a:pt x="2904" y="999"/>
                      <a:pt x="2868" y="1017"/>
                    </a:cubicBezTo>
                    <a:cubicBezTo>
                      <a:pt x="2846" y="537"/>
                      <a:pt x="2442" y="129"/>
                      <a:pt x="1958" y="129"/>
                    </a:cubicBezTo>
                    <a:cubicBezTo>
                      <a:pt x="1607" y="129"/>
                      <a:pt x="1314" y="333"/>
                      <a:pt x="1163" y="608"/>
                    </a:cubicBezTo>
                    <a:cubicBezTo>
                      <a:pt x="1035" y="497"/>
                      <a:pt x="888" y="444"/>
                      <a:pt x="719" y="444"/>
                    </a:cubicBezTo>
                    <a:cubicBezTo>
                      <a:pt x="684" y="444"/>
                      <a:pt x="648" y="444"/>
                      <a:pt x="608" y="462"/>
                    </a:cubicBezTo>
                    <a:cubicBezTo>
                      <a:pt x="626" y="333"/>
                      <a:pt x="626" y="164"/>
                      <a:pt x="4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6"/>
              <p:cNvSpPr/>
              <p:nvPr/>
            </p:nvSpPr>
            <p:spPr>
              <a:xfrm>
                <a:off x="3003970" y="4079241"/>
                <a:ext cx="411144" cy="163897"/>
              </a:xfrm>
              <a:custGeom>
                <a:avLst/>
                <a:gdLst/>
                <a:ahLst/>
                <a:cxnLst/>
                <a:rect l="l" t="t" r="r" b="b"/>
                <a:pathLst>
                  <a:path w="2052" h="818" extrusionOk="0">
                    <a:moveTo>
                      <a:pt x="1164" y="1"/>
                    </a:moveTo>
                    <a:cubicBezTo>
                      <a:pt x="959" y="1"/>
                      <a:pt x="795" y="112"/>
                      <a:pt x="702" y="280"/>
                    </a:cubicBezTo>
                    <a:cubicBezTo>
                      <a:pt x="626" y="205"/>
                      <a:pt x="533" y="169"/>
                      <a:pt x="422" y="169"/>
                    </a:cubicBezTo>
                    <a:cubicBezTo>
                      <a:pt x="200" y="169"/>
                      <a:pt x="0" y="374"/>
                      <a:pt x="0" y="596"/>
                    </a:cubicBezTo>
                    <a:cubicBezTo>
                      <a:pt x="0" y="667"/>
                      <a:pt x="18" y="742"/>
                      <a:pt x="54" y="818"/>
                    </a:cubicBezTo>
                    <a:lnTo>
                      <a:pt x="2052" y="818"/>
                    </a:lnTo>
                    <a:lnTo>
                      <a:pt x="2052" y="760"/>
                    </a:lnTo>
                    <a:cubicBezTo>
                      <a:pt x="2052" y="613"/>
                      <a:pt x="1941" y="502"/>
                      <a:pt x="1794" y="502"/>
                    </a:cubicBezTo>
                    <a:cubicBezTo>
                      <a:pt x="1754" y="502"/>
                      <a:pt x="1736" y="502"/>
                      <a:pt x="1701" y="520"/>
                    </a:cubicBezTo>
                    <a:cubicBezTo>
                      <a:pt x="1701" y="223"/>
                      <a:pt x="1461" y="1"/>
                      <a:pt x="11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6"/>
              <p:cNvSpPr/>
              <p:nvPr/>
            </p:nvSpPr>
            <p:spPr>
              <a:xfrm>
                <a:off x="2866120" y="4142356"/>
                <a:ext cx="66921" cy="51092"/>
              </a:xfrm>
              <a:custGeom>
                <a:avLst/>
                <a:gdLst/>
                <a:ahLst/>
                <a:cxnLst/>
                <a:rect l="l" t="t" r="r" b="b"/>
                <a:pathLst>
                  <a:path w="334" h="255" extrusionOk="0">
                    <a:moveTo>
                      <a:pt x="76" y="1"/>
                    </a:moveTo>
                    <a:cubicBezTo>
                      <a:pt x="76" y="1"/>
                      <a:pt x="76" y="76"/>
                      <a:pt x="133" y="130"/>
                    </a:cubicBezTo>
                    <a:cubicBezTo>
                      <a:pt x="93" y="130"/>
                      <a:pt x="58" y="147"/>
                      <a:pt x="0" y="170"/>
                    </a:cubicBezTo>
                    <a:cubicBezTo>
                      <a:pt x="0" y="170"/>
                      <a:pt x="78" y="254"/>
                      <a:pt x="190" y="254"/>
                    </a:cubicBezTo>
                    <a:cubicBezTo>
                      <a:pt x="233" y="254"/>
                      <a:pt x="282" y="241"/>
                      <a:pt x="333" y="205"/>
                    </a:cubicBezTo>
                    <a:cubicBezTo>
                      <a:pt x="333" y="205"/>
                      <a:pt x="280" y="1"/>
                      <a:pt x="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6"/>
              <p:cNvSpPr/>
              <p:nvPr/>
            </p:nvSpPr>
            <p:spPr>
              <a:xfrm>
                <a:off x="2966502" y="4053395"/>
                <a:ext cx="48287" cy="48287"/>
              </a:xfrm>
              <a:custGeom>
                <a:avLst/>
                <a:gdLst/>
                <a:ahLst/>
                <a:cxnLst/>
                <a:rect l="l" t="t" r="r" b="b"/>
                <a:pathLst>
                  <a:path w="241" h="241" extrusionOk="0">
                    <a:moveTo>
                      <a:pt x="130" y="1"/>
                    </a:moveTo>
                    <a:cubicBezTo>
                      <a:pt x="130" y="1"/>
                      <a:pt x="112" y="36"/>
                      <a:pt x="112" y="94"/>
                    </a:cubicBezTo>
                    <a:cubicBezTo>
                      <a:pt x="94" y="76"/>
                      <a:pt x="54" y="59"/>
                      <a:pt x="19" y="59"/>
                    </a:cubicBezTo>
                    <a:cubicBezTo>
                      <a:pt x="19" y="59"/>
                      <a:pt x="1" y="205"/>
                      <a:pt x="165" y="241"/>
                    </a:cubicBezTo>
                    <a:cubicBezTo>
                      <a:pt x="165" y="241"/>
                      <a:pt x="241" y="112"/>
                      <a:pt x="1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6"/>
              <p:cNvSpPr/>
              <p:nvPr/>
            </p:nvSpPr>
            <p:spPr>
              <a:xfrm>
                <a:off x="3207738" y="3993887"/>
                <a:ext cx="70327" cy="63315"/>
              </a:xfrm>
              <a:custGeom>
                <a:avLst/>
                <a:gdLst/>
                <a:ahLst/>
                <a:cxnLst/>
                <a:rect l="l" t="t" r="r" b="b"/>
                <a:pathLst>
                  <a:path w="351" h="316" extrusionOk="0">
                    <a:moveTo>
                      <a:pt x="147" y="0"/>
                    </a:moveTo>
                    <a:cubicBezTo>
                      <a:pt x="147" y="0"/>
                      <a:pt x="0" y="151"/>
                      <a:pt x="147" y="316"/>
                    </a:cubicBezTo>
                    <a:cubicBezTo>
                      <a:pt x="147" y="316"/>
                      <a:pt x="351" y="245"/>
                      <a:pt x="315" y="40"/>
                    </a:cubicBezTo>
                    <a:lnTo>
                      <a:pt x="315" y="40"/>
                    </a:lnTo>
                    <a:cubicBezTo>
                      <a:pt x="315" y="40"/>
                      <a:pt x="258" y="58"/>
                      <a:pt x="204" y="111"/>
                    </a:cubicBezTo>
                    <a:cubicBezTo>
                      <a:pt x="204" y="76"/>
                      <a:pt x="182" y="40"/>
                      <a:pt x="1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6"/>
              <p:cNvSpPr/>
              <p:nvPr/>
            </p:nvSpPr>
            <p:spPr>
              <a:xfrm>
                <a:off x="3351798" y="4079241"/>
                <a:ext cx="70528" cy="63315"/>
              </a:xfrm>
              <a:custGeom>
                <a:avLst/>
                <a:gdLst/>
                <a:ahLst/>
                <a:cxnLst/>
                <a:rect l="l" t="t" r="r" b="b"/>
                <a:pathLst>
                  <a:path w="352" h="316" extrusionOk="0">
                    <a:moveTo>
                      <a:pt x="222" y="1"/>
                    </a:moveTo>
                    <a:cubicBezTo>
                      <a:pt x="222" y="1"/>
                      <a:pt x="169" y="41"/>
                      <a:pt x="151" y="112"/>
                    </a:cubicBezTo>
                    <a:cubicBezTo>
                      <a:pt x="129" y="76"/>
                      <a:pt x="94" y="58"/>
                      <a:pt x="58" y="41"/>
                    </a:cubicBezTo>
                    <a:lnTo>
                      <a:pt x="58" y="41"/>
                    </a:lnTo>
                    <a:cubicBezTo>
                      <a:pt x="58" y="41"/>
                      <a:pt x="0" y="240"/>
                      <a:pt x="205" y="316"/>
                    </a:cubicBezTo>
                    <a:cubicBezTo>
                      <a:pt x="205" y="316"/>
                      <a:pt x="351" y="169"/>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6"/>
              <p:cNvSpPr/>
              <p:nvPr/>
            </p:nvSpPr>
            <p:spPr>
              <a:xfrm>
                <a:off x="3444365" y="4031154"/>
                <a:ext cx="52695" cy="48287"/>
              </a:xfrm>
              <a:custGeom>
                <a:avLst/>
                <a:gdLst/>
                <a:ahLst/>
                <a:cxnLst/>
                <a:rect l="l" t="t" r="r" b="b"/>
                <a:pathLst>
                  <a:path w="263" h="241" extrusionOk="0">
                    <a:moveTo>
                      <a:pt x="93" y="1"/>
                    </a:moveTo>
                    <a:cubicBezTo>
                      <a:pt x="93" y="1"/>
                      <a:pt x="0" y="130"/>
                      <a:pt x="111" y="241"/>
                    </a:cubicBezTo>
                    <a:cubicBezTo>
                      <a:pt x="111" y="241"/>
                      <a:pt x="262" y="187"/>
                      <a:pt x="222" y="36"/>
                    </a:cubicBezTo>
                    <a:lnTo>
                      <a:pt x="222" y="36"/>
                    </a:lnTo>
                    <a:cubicBezTo>
                      <a:pt x="222" y="36"/>
                      <a:pt x="187" y="36"/>
                      <a:pt x="151" y="94"/>
                    </a:cubicBezTo>
                    <a:cubicBezTo>
                      <a:pt x="133" y="59"/>
                      <a:pt x="133" y="36"/>
                      <a:pt x="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6"/>
              <p:cNvSpPr/>
              <p:nvPr/>
            </p:nvSpPr>
            <p:spPr>
              <a:xfrm>
                <a:off x="3582215" y="4109496"/>
                <a:ext cx="48287" cy="44681"/>
              </a:xfrm>
              <a:custGeom>
                <a:avLst/>
                <a:gdLst/>
                <a:ahLst/>
                <a:cxnLst/>
                <a:rect l="l" t="t" r="r" b="b"/>
                <a:pathLst>
                  <a:path w="241" h="223" extrusionOk="0">
                    <a:moveTo>
                      <a:pt x="129" y="1"/>
                    </a:moveTo>
                    <a:cubicBezTo>
                      <a:pt x="129" y="1"/>
                      <a:pt x="0" y="72"/>
                      <a:pt x="54" y="223"/>
                    </a:cubicBezTo>
                    <a:cubicBezTo>
                      <a:pt x="54" y="223"/>
                      <a:pt x="222" y="223"/>
                      <a:pt x="240" y="72"/>
                    </a:cubicBezTo>
                    <a:cubicBezTo>
                      <a:pt x="240" y="72"/>
                      <a:pt x="230" y="67"/>
                      <a:pt x="214" y="67"/>
                    </a:cubicBezTo>
                    <a:cubicBezTo>
                      <a:pt x="197" y="67"/>
                      <a:pt x="174" y="72"/>
                      <a:pt x="147" y="89"/>
                    </a:cubicBezTo>
                    <a:cubicBezTo>
                      <a:pt x="147" y="54"/>
                      <a:pt x="147" y="36"/>
                      <a:pt x="1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8" name="Google Shape;308;p16"/>
            <p:cNvGrpSpPr/>
            <p:nvPr/>
          </p:nvGrpSpPr>
          <p:grpSpPr>
            <a:xfrm>
              <a:off x="1168337" y="4480684"/>
              <a:ext cx="812469" cy="330198"/>
              <a:chOff x="1505862" y="3916547"/>
              <a:chExt cx="812469" cy="330198"/>
            </a:xfrm>
          </p:grpSpPr>
          <p:sp>
            <p:nvSpPr>
              <p:cNvPr id="309" name="Google Shape;309;p16"/>
              <p:cNvSpPr/>
              <p:nvPr/>
            </p:nvSpPr>
            <p:spPr>
              <a:xfrm>
                <a:off x="1505862" y="3916547"/>
                <a:ext cx="708281" cy="330197"/>
              </a:xfrm>
              <a:custGeom>
                <a:avLst/>
                <a:gdLst/>
                <a:ahLst/>
                <a:cxnLst/>
                <a:rect l="l" t="t" r="r" b="b"/>
                <a:pathLst>
                  <a:path w="3535" h="1648" extrusionOk="0">
                    <a:moveTo>
                      <a:pt x="1332" y="0"/>
                    </a:moveTo>
                    <a:cubicBezTo>
                      <a:pt x="1332" y="0"/>
                      <a:pt x="1186" y="164"/>
                      <a:pt x="1261" y="369"/>
                    </a:cubicBezTo>
                    <a:cubicBezTo>
                      <a:pt x="1212" y="334"/>
                      <a:pt x="1140" y="305"/>
                      <a:pt x="1054" y="305"/>
                    </a:cubicBezTo>
                    <a:cubicBezTo>
                      <a:pt x="1009" y="305"/>
                      <a:pt x="959" y="313"/>
                      <a:pt x="906" y="333"/>
                    </a:cubicBezTo>
                    <a:cubicBezTo>
                      <a:pt x="906" y="333"/>
                      <a:pt x="964" y="480"/>
                      <a:pt x="1128" y="537"/>
                    </a:cubicBezTo>
                    <a:cubicBezTo>
                      <a:pt x="1110" y="573"/>
                      <a:pt x="1075" y="631"/>
                      <a:pt x="1057" y="666"/>
                    </a:cubicBezTo>
                    <a:cubicBezTo>
                      <a:pt x="1039" y="666"/>
                      <a:pt x="1017" y="648"/>
                      <a:pt x="999" y="648"/>
                    </a:cubicBezTo>
                    <a:cubicBezTo>
                      <a:pt x="906" y="648"/>
                      <a:pt x="835" y="719"/>
                      <a:pt x="835" y="813"/>
                    </a:cubicBezTo>
                    <a:cubicBezTo>
                      <a:pt x="795" y="795"/>
                      <a:pt x="742" y="795"/>
                      <a:pt x="684" y="795"/>
                    </a:cubicBezTo>
                    <a:cubicBezTo>
                      <a:pt x="427" y="795"/>
                      <a:pt x="222" y="924"/>
                      <a:pt x="94" y="1128"/>
                    </a:cubicBezTo>
                    <a:cubicBezTo>
                      <a:pt x="40" y="1239"/>
                      <a:pt x="0" y="1350"/>
                      <a:pt x="0" y="1479"/>
                    </a:cubicBezTo>
                    <a:cubicBezTo>
                      <a:pt x="0" y="1536"/>
                      <a:pt x="18" y="1590"/>
                      <a:pt x="18" y="1647"/>
                    </a:cubicBezTo>
                    <a:lnTo>
                      <a:pt x="3517" y="1647"/>
                    </a:lnTo>
                    <a:cubicBezTo>
                      <a:pt x="3535" y="1590"/>
                      <a:pt x="3535" y="1536"/>
                      <a:pt x="3535" y="1479"/>
                    </a:cubicBezTo>
                    <a:cubicBezTo>
                      <a:pt x="3535" y="1092"/>
                      <a:pt x="3219" y="795"/>
                      <a:pt x="2851" y="795"/>
                    </a:cubicBezTo>
                    <a:cubicBezTo>
                      <a:pt x="2793" y="795"/>
                      <a:pt x="2758" y="795"/>
                      <a:pt x="2704" y="813"/>
                    </a:cubicBezTo>
                    <a:cubicBezTo>
                      <a:pt x="2664" y="666"/>
                      <a:pt x="2593" y="537"/>
                      <a:pt x="2482" y="444"/>
                    </a:cubicBezTo>
                    <a:cubicBezTo>
                      <a:pt x="2314" y="275"/>
                      <a:pt x="2092" y="187"/>
                      <a:pt x="1852" y="187"/>
                    </a:cubicBezTo>
                    <a:cubicBezTo>
                      <a:pt x="1705" y="187"/>
                      <a:pt x="1572" y="222"/>
                      <a:pt x="1461" y="275"/>
                    </a:cubicBezTo>
                    <a:cubicBezTo>
                      <a:pt x="1461" y="187"/>
                      <a:pt x="1426" y="93"/>
                      <a:pt x="13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6"/>
              <p:cNvSpPr/>
              <p:nvPr/>
            </p:nvSpPr>
            <p:spPr>
              <a:xfrm>
                <a:off x="1750504" y="4008914"/>
                <a:ext cx="567827" cy="237830"/>
              </a:xfrm>
              <a:custGeom>
                <a:avLst/>
                <a:gdLst/>
                <a:ahLst/>
                <a:cxnLst/>
                <a:rect l="l" t="t" r="r" b="b"/>
                <a:pathLst>
                  <a:path w="2834" h="1187" extrusionOk="0">
                    <a:moveTo>
                      <a:pt x="1483" y="1"/>
                    </a:moveTo>
                    <a:cubicBezTo>
                      <a:pt x="1150" y="1"/>
                      <a:pt x="871" y="241"/>
                      <a:pt x="777" y="556"/>
                    </a:cubicBezTo>
                    <a:cubicBezTo>
                      <a:pt x="724" y="520"/>
                      <a:pt x="631" y="503"/>
                      <a:pt x="555" y="503"/>
                    </a:cubicBezTo>
                    <a:cubicBezTo>
                      <a:pt x="351" y="503"/>
                      <a:pt x="169" y="614"/>
                      <a:pt x="76" y="778"/>
                    </a:cubicBezTo>
                    <a:cubicBezTo>
                      <a:pt x="40" y="853"/>
                      <a:pt x="0" y="947"/>
                      <a:pt x="0" y="1058"/>
                    </a:cubicBezTo>
                    <a:cubicBezTo>
                      <a:pt x="0" y="1093"/>
                      <a:pt x="0" y="1146"/>
                      <a:pt x="18" y="1186"/>
                    </a:cubicBezTo>
                    <a:lnTo>
                      <a:pt x="2815" y="1186"/>
                    </a:lnTo>
                    <a:cubicBezTo>
                      <a:pt x="2833" y="1146"/>
                      <a:pt x="2833" y="1093"/>
                      <a:pt x="2833" y="1058"/>
                    </a:cubicBezTo>
                    <a:cubicBezTo>
                      <a:pt x="2833" y="742"/>
                      <a:pt x="2593" y="503"/>
                      <a:pt x="2296" y="503"/>
                    </a:cubicBezTo>
                    <a:cubicBezTo>
                      <a:pt x="2238" y="503"/>
                      <a:pt x="2203" y="503"/>
                      <a:pt x="2167" y="520"/>
                    </a:cubicBezTo>
                    <a:cubicBezTo>
                      <a:pt x="2127" y="409"/>
                      <a:pt x="2074" y="298"/>
                      <a:pt x="1998" y="223"/>
                    </a:cubicBezTo>
                    <a:cubicBezTo>
                      <a:pt x="1870" y="94"/>
                      <a:pt x="1683" y="1"/>
                      <a:pt x="14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6"/>
              <p:cNvSpPr/>
              <p:nvPr/>
            </p:nvSpPr>
            <p:spPr>
              <a:xfrm>
                <a:off x="1635697" y="4097875"/>
                <a:ext cx="359651" cy="148869"/>
              </a:xfrm>
              <a:custGeom>
                <a:avLst/>
                <a:gdLst/>
                <a:ahLst/>
                <a:cxnLst/>
                <a:rect l="l" t="t" r="r" b="b"/>
                <a:pathLst>
                  <a:path w="1795" h="743" extrusionOk="0">
                    <a:moveTo>
                      <a:pt x="946" y="1"/>
                    </a:moveTo>
                    <a:cubicBezTo>
                      <a:pt x="724" y="1"/>
                      <a:pt x="556" y="147"/>
                      <a:pt x="502" y="334"/>
                    </a:cubicBezTo>
                    <a:cubicBezTo>
                      <a:pt x="462" y="316"/>
                      <a:pt x="409" y="316"/>
                      <a:pt x="351" y="316"/>
                    </a:cubicBezTo>
                    <a:cubicBezTo>
                      <a:pt x="223" y="316"/>
                      <a:pt x="112" y="369"/>
                      <a:pt x="58" y="480"/>
                    </a:cubicBezTo>
                    <a:cubicBezTo>
                      <a:pt x="18" y="538"/>
                      <a:pt x="1" y="591"/>
                      <a:pt x="1" y="649"/>
                    </a:cubicBezTo>
                    <a:cubicBezTo>
                      <a:pt x="1" y="685"/>
                      <a:pt x="18" y="702"/>
                      <a:pt x="18" y="742"/>
                    </a:cubicBezTo>
                    <a:lnTo>
                      <a:pt x="1777" y="742"/>
                    </a:lnTo>
                    <a:cubicBezTo>
                      <a:pt x="1794" y="702"/>
                      <a:pt x="1794" y="685"/>
                      <a:pt x="1794" y="649"/>
                    </a:cubicBezTo>
                    <a:cubicBezTo>
                      <a:pt x="1794" y="463"/>
                      <a:pt x="1630" y="316"/>
                      <a:pt x="1444" y="316"/>
                    </a:cubicBezTo>
                    <a:lnTo>
                      <a:pt x="1368" y="316"/>
                    </a:lnTo>
                    <a:cubicBezTo>
                      <a:pt x="1350" y="241"/>
                      <a:pt x="1315" y="187"/>
                      <a:pt x="1257" y="130"/>
                    </a:cubicBezTo>
                    <a:cubicBezTo>
                      <a:pt x="1186" y="59"/>
                      <a:pt x="1075" y="1"/>
                      <a:pt x="9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6"/>
              <p:cNvSpPr/>
              <p:nvPr/>
            </p:nvSpPr>
            <p:spPr>
              <a:xfrm>
                <a:off x="1568976" y="4105088"/>
                <a:ext cx="96374" cy="81948"/>
              </a:xfrm>
              <a:custGeom>
                <a:avLst/>
                <a:gdLst/>
                <a:ahLst/>
                <a:cxnLst/>
                <a:rect l="l" t="t" r="r" b="b"/>
                <a:pathLst>
                  <a:path w="481" h="409" extrusionOk="0">
                    <a:moveTo>
                      <a:pt x="316" y="0"/>
                    </a:moveTo>
                    <a:cubicBezTo>
                      <a:pt x="316" y="0"/>
                      <a:pt x="205" y="94"/>
                      <a:pt x="223" y="222"/>
                    </a:cubicBezTo>
                    <a:cubicBezTo>
                      <a:pt x="187" y="169"/>
                      <a:pt x="112" y="134"/>
                      <a:pt x="1" y="111"/>
                    </a:cubicBezTo>
                    <a:lnTo>
                      <a:pt x="1" y="111"/>
                    </a:lnTo>
                    <a:cubicBezTo>
                      <a:pt x="1" y="111"/>
                      <a:pt x="1" y="373"/>
                      <a:pt x="298" y="409"/>
                    </a:cubicBezTo>
                    <a:cubicBezTo>
                      <a:pt x="298" y="409"/>
                      <a:pt x="480" y="205"/>
                      <a:pt x="3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6"/>
              <p:cNvSpPr/>
              <p:nvPr/>
            </p:nvSpPr>
            <p:spPr>
              <a:xfrm>
                <a:off x="1858099" y="3923560"/>
                <a:ext cx="70528" cy="52695"/>
              </a:xfrm>
              <a:custGeom>
                <a:avLst/>
                <a:gdLst/>
                <a:ahLst/>
                <a:cxnLst/>
                <a:rect l="l" t="t" r="r" b="b"/>
                <a:pathLst>
                  <a:path w="352" h="263" extrusionOk="0">
                    <a:moveTo>
                      <a:pt x="76" y="1"/>
                    </a:moveTo>
                    <a:cubicBezTo>
                      <a:pt x="76" y="1"/>
                      <a:pt x="1" y="152"/>
                      <a:pt x="187" y="263"/>
                    </a:cubicBezTo>
                    <a:cubicBezTo>
                      <a:pt x="187" y="263"/>
                      <a:pt x="351" y="187"/>
                      <a:pt x="298" y="1"/>
                    </a:cubicBezTo>
                    <a:lnTo>
                      <a:pt x="298" y="1"/>
                    </a:lnTo>
                    <a:cubicBezTo>
                      <a:pt x="298" y="1"/>
                      <a:pt x="223" y="41"/>
                      <a:pt x="187" y="129"/>
                    </a:cubicBezTo>
                    <a:cubicBezTo>
                      <a:pt x="169" y="76"/>
                      <a:pt x="147" y="41"/>
                      <a:pt x="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6"/>
              <p:cNvSpPr/>
              <p:nvPr/>
            </p:nvSpPr>
            <p:spPr>
              <a:xfrm>
                <a:off x="2102741" y="3998295"/>
                <a:ext cx="66921" cy="56101"/>
              </a:xfrm>
              <a:custGeom>
                <a:avLst/>
                <a:gdLst/>
                <a:ahLst/>
                <a:cxnLst/>
                <a:rect l="l" t="t" r="r" b="b"/>
                <a:pathLst>
                  <a:path w="334" h="280" extrusionOk="0">
                    <a:moveTo>
                      <a:pt x="147" y="1"/>
                    </a:moveTo>
                    <a:cubicBezTo>
                      <a:pt x="147" y="1"/>
                      <a:pt x="1" y="89"/>
                      <a:pt x="76" y="276"/>
                    </a:cubicBezTo>
                    <a:cubicBezTo>
                      <a:pt x="76" y="276"/>
                      <a:pt x="93" y="279"/>
                      <a:pt x="118" y="279"/>
                    </a:cubicBezTo>
                    <a:cubicBezTo>
                      <a:pt x="176" y="279"/>
                      <a:pt x="281" y="262"/>
                      <a:pt x="334" y="147"/>
                    </a:cubicBezTo>
                    <a:cubicBezTo>
                      <a:pt x="334" y="147"/>
                      <a:pt x="303" y="135"/>
                      <a:pt x="260" y="135"/>
                    </a:cubicBezTo>
                    <a:cubicBezTo>
                      <a:pt x="227" y="135"/>
                      <a:pt x="187" y="142"/>
                      <a:pt x="147" y="165"/>
                    </a:cubicBezTo>
                    <a:cubicBezTo>
                      <a:pt x="169" y="129"/>
                      <a:pt x="187" y="72"/>
                      <a:pt x="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6"/>
              <p:cNvSpPr/>
              <p:nvPr/>
            </p:nvSpPr>
            <p:spPr>
              <a:xfrm>
                <a:off x="1998753" y="4068622"/>
                <a:ext cx="63315" cy="55300"/>
              </a:xfrm>
              <a:custGeom>
                <a:avLst/>
                <a:gdLst/>
                <a:ahLst/>
                <a:cxnLst/>
                <a:rect l="l" t="t" r="r" b="b"/>
                <a:pathLst>
                  <a:path w="316" h="276" extrusionOk="0">
                    <a:moveTo>
                      <a:pt x="204" y="0"/>
                    </a:moveTo>
                    <a:cubicBezTo>
                      <a:pt x="204" y="0"/>
                      <a:pt x="133" y="71"/>
                      <a:pt x="151" y="165"/>
                    </a:cubicBezTo>
                    <a:cubicBezTo>
                      <a:pt x="111" y="129"/>
                      <a:pt x="76" y="94"/>
                      <a:pt x="0" y="94"/>
                    </a:cubicBezTo>
                    <a:cubicBezTo>
                      <a:pt x="0" y="94"/>
                      <a:pt x="0" y="258"/>
                      <a:pt x="187" y="276"/>
                    </a:cubicBezTo>
                    <a:cubicBezTo>
                      <a:pt x="187" y="276"/>
                      <a:pt x="315" y="147"/>
                      <a:pt x="2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6"/>
              <p:cNvSpPr/>
              <p:nvPr/>
            </p:nvSpPr>
            <p:spPr>
              <a:xfrm>
                <a:off x="1921213" y="4123722"/>
                <a:ext cx="66921" cy="56302"/>
              </a:xfrm>
              <a:custGeom>
                <a:avLst/>
                <a:gdLst/>
                <a:ahLst/>
                <a:cxnLst/>
                <a:rect l="l" t="t" r="r" b="b"/>
                <a:pathLst>
                  <a:path w="334" h="281" extrusionOk="0">
                    <a:moveTo>
                      <a:pt x="112" y="1"/>
                    </a:moveTo>
                    <a:cubicBezTo>
                      <a:pt x="112" y="1"/>
                      <a:pt x="1" y="129"/>
                      <a:pt x="130" y="280"/>
                    </a:cubicBezTo>
                    <a:cubicBezTo>
                      <a:pt x="130" y="280"/>
                      <a:pt x="316" y="263"/>
                      <a:pt x="334" y="76"/>
                    </a:cubicBezTo>
                    <a:lnTo>
                      <a:pt x="334" y="76"/>
                    </a:lnTo>
                    <a:cubicBezTo>
                      <a:pt x="334" y="76"/>
                      <a:pt x="241" y="76"/>
                      <a:pt x="187" y="152"/>
                    </a:cubicBezTo>
                    <a:cubicBezTo>
                      <a:pt x="187" y="112"/>
                      <a:pt x="165" y="58"/>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6"/>
              <p:cNvSpPr/>
              <p:nvPr/>
            </p:nvSpPr>
            <p:spPr>
              <a:xfrm>
                <a:off x="2188095" y="4090862"/>
                <a:ext cx="37668" cy="33060"/>
              </a:xfrm>
              <a:custGeom>
                <a:avLst/>
                <a:gdLst/>
                <a:ahLst/>
                <a:cxnLst/>
                <a:rect l="l" t="t" r="r" b="b"/>
                <a:pathLst>
                  <a:path w="188" h="165" extrusionOk="0">
                    <a:moveTo>
                      <a:pt x="54" y="0"/>
                    </a:moveTo>
                    <a:cubicBezTo>
                      <a:pt x="54" y="0"/>
                      <a:pt x="1" y="94"/>
                      <a:pt x="94" y="165"/>
                    </a:cubicBezTo>
                    <a:cubicBezTo>
                      <a:pt x="94" y="165"/>
                      <a:pt x="187" y="129"/>
                      <a:pt x="187" y="36"/>
                    </a:cubicBezTo>
                    <a:lnTo>
                      <a:pt x="187" y="36"/>
                    </a:lnTo>
                    <a:cubicBezTo>
                      <a:pt x="187" y="36"/>
                      <a:pt x="130" y="36"/>
                      <a:pt x="112" y="94"/>
                    </a:cubicBezTo>
                    <a:cubicBezTo>
                      <a:pt x="94" y="54"/>
                      <a:pt x="94" y="18"/>
                      <a:pt x="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6"/>
              <p:cNvSpPr/>
              <p:nvPr/>
            </p:nvSpPr>
            <p:spPr>
              <a:xfrm>
                <a:off x="1736279" y="4042775"/>
                <a:ext cx="62513" cy="56302"/>
              </a:xfrm>
              <a:custGeom>
                <a:avLst/>
                <a:gdLst/>
                <a:ahLst/>
                <a:cxnLst/>
                <a:rect l="l" t="t" r="r" b="b"/>
                <a:pathLst>
                  <a:path w="312" h="281" extrusionOk="0">
                    <a:moveTo>
                      <a:pt x="165" y="1"/>
                    </a:moveTo>
                    <a:cubicBezTo>
                      <a:pt x="165" y="1"/>
                      <a:pt x="129" y="72"/>
                      <a:pt x="165" y="165"/>
                    </a:cubicBezTo>
                    <a:cubicBezTo>
                      <a:pt x="140" y="152"/>
                      <a:pt x="103" y="140"/>
                      <a:pt x="59" y="140"/>
                    </a:cubicBezTo>
                    <a:cubicBezTo>
                      <a:pt x="41" y="140"/>
                      <a:pt x="21" y="142"/>
                      <a:pt x="0" y="147"/>
                    </a:cubicBezTo>
                    <a:cubicBezTo>
                      <a:pt x="0" y="147"/>
                      <a:pt x="29" y="281"/>
                      <a:pt x="185" y="281"/>
                    </a:cubicBezTo>
                    <a:cubicBezTo>
                      <a:pt x="202" y="281"/>
                      <a:pt x="220" y="279"/>
                      <a:pt x="240" y="276"/>
                    </a:cubicBezTo>
                    <a:cubicBezTo>
                      <a:pt x="240" y="276"/>
                      <a:pt x="311" y="112"/>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1">
  <p:cSld name="TITLE_AND_BODY_1">
    <p:spTree>
      <p:nvGrpSpPr>
        <p:cNvPr id="1" name="Shape 319"/>
        <p:cNvGrpSpPr/>
        <p:nvPr/>
      </p:nvGrpSpPr>
      <p:grpSpPr>
        <a:xfrm>
          <a:off x="0" y="0"/>
          <a:ext cx="0" cy="0"/>
          <a:chOff x="0" y="0"/>
          <a:chExt cx="0" cy="0"/>
        </a:xfrm>
      </p:grpSpPr>
      <p:sp>
        <p:nvSpPr>
          <p:cNvPr id="320" name="Google Shape;320;p1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sp>
        <p:nvSpPr>
          <p:cNvPr id="321" name="Google Shape;321;p17"/>
          <p:cNvSpPr txBox="1">
            <a:spLocks noGrp="1"/>
          </p:cNvSpPr>
          <p:nvPr>
            <p:ph type="body" idx="1"/>
          </p:nvPr>
        </p:nvSpPr>
        <p:spPr>
          <a:xfrm>
            <a:off x="764025" y="1206625"/>
            <a:ext cx="7704000" cy="8637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accent1"/>
              </a:buClr>
              <a:buSzPts val="1200"/>
              <a:buFont typeface="Be Vietnam Pro Light"/>
              <a:buChar char="●"/>
              <a:defRPr>
                <a:latin typeface="Arial" panose="020B0604020202020204" pitchFamily="34" charset="0"/>
                <a:cs typeface="Arial" panose="020B0604020202020204" pitchFamily="34" charset="0"/>
              </a:defRPr>
            </a:lvl1pPr>
            <a:lvl2pPr marL="914400" lvl="1" indent="-304800" rtl="0">
              <a:lnSpc>
                <a:spcPct val="100000"/>
              </a:lnSpc>
              <a:spcBef>
                <a:spcPts val="0"/>
              </a:spcBef>
              <a:spcAft>
                <a:spcPts val="0"/>
              </a:spcAft>
              <a:buSzPts val="1200"/>
              <a:buFont typeface="Nunito Light"/>
              <a:buChar char="○"/>
              <a:defRPr/>
            </a:lvl2pPr>
            <a:lvl3pPr marL="1371600" lvl="2" indent="-304800" rtl="0">
              <a:lnSpc>
                <a:spcPct val="100000"/>
              </a:lnSpc>
              <a:spcBef>
                <a:spcPts val="0"/>
              </a:spcBef>
              <a:spcAft>
                <a:spcPts val="0"/>
              </a:spcAft>
              <a:buSzPts val="1200"/>
              <a:buFont typeface="Nunito Light"/>
              <a:buChar char="■"/>
              <a:defRPr/>
            </a:lvl3pPr>
            <a:lvl4pPr marL="1828800" lvl="3" indent="-304800" rtl="0">
              <a:lnSpc>
                <a:spcPct val="100000"/>
              </a:lnSpc>
              <a:spcBef>
                <a:spcPts val="0"/>
              </a:spcBef>
              <a:spcAft>
                <a:spcPts val="0"/>
              </a:spcAft>
              <a:buSzPts val="1200"/>
              <a:buFont typeface="Nunito Light"/>
              <a:buChar char="●"/>
              <a:defRPr/>
            </a:lvl4pPr>
            <a:lvl5pPr marL="2286000" lvl="4" indent="-304800" rtl="0">
              <a:lnSpc>
                <a:spcPct val="100000"/>
              </a:lnSpc>
              <a:spcBef>
                <a:spcPts val="0"/>
              </a:spcBef>
              <a:spcAft>
                <a:spcPts val="0"/>
              </a:spcAft>
              <a:buSzPts val="1200"/>
              <a:buFont typeface="Nunito Light"/>
              <a:buChar char="○"/>
              <a:defRPr/>
            </a:lvl5pPr>
            <a:lvl6pPr marL="2743200" lvl="5" indent="-304800" rtl="0">
              <a:lnSpc>
                <a:spcPct val="100000"/>
              </a:lnSpc>
              <a:spcBef>
                <a:spcPts val="0"/>
              </a:spcBef>
              <a:spcAft>
                <a:spcPts val="0"/>
              </a:spcAft>
              <a:buSzPts val="1200"/>
              <a:buFont typeface="Nunito Light"/>
              <a:buChar char="■"/>
              <a:defRPr/>
            </a:lvl6pPr>
            <a:lvl7pPr marL="3200400" lvl="6" indent="-304800" rtl="0">
              <a:lnSpc>
                <a:spcPct val="100000"/>
              </a:lnSpc>
              <a:spcBef>
                <a:spcPts val="0"/>
              </a:spcBef>
              <a:spcAft>
                <a:spcPts val="0"/>
              </a:spcAft>
              <a:buSzPts val="1200"/>
              <a:buFont typeface="Nunito Light"/>
              <a:buChar char="●"/>
              <a:defRPr/>
            </a:lvl7pPr>
            <a:lvl8pPr marL="3657600" lvl="7" indent="-304800" rtl="0">
              <a:lnSpc>
                <a:spcPct val="100000"/>
              </a:lnSpc>
              <a:spcBef>
                <a:spcPts val="0"/>
              </a:spcBef>
              <a:spcAft>
                <a:spcPts val="0"/>
              </a:spcAft>
              <a:buSzPts val="1200"/>
              <a:buFont typeface="Nunito Light"/>
              <a:buChar char="○"/>
              <a:defRPr/>
            </a:lvl8pPr>
            <a:lvl9pPr marL="4114800" lvl="8" indent="-304800" rtl="0">
              <a:lnSpc>
                <a:spcPct val="100000"/>
              </a:lnSpc>
              <a:spcBef>
                <a:spcPts val="0"/>
              </a:spcBef>
              <a:spcAft>
                <a:spcPts val="0"/>
              </a:spcAft>
              <a:buSzPts val="1200"/>
              <a:buFont typeface="Nunito Light"/>
              <a:buChar char="■"/>
              <a:defRPr/>
            </a:lvl9pPr>
          </a:lstStyle>
          <a:p>
            <a:endParaRPr dirty="0"/>
          </a:p>
        </p:txBody>
      </p:sp>
      <p:grpSp>
        <p:nvGrpSpPr>
          <p:cNvPr id="322" name="Google Shape;322;p17"/>
          <p:cNvGrpSpPr/>
          <p:nvPr/>
        </p:nvGrpSpPr>
        <p:grpSpPr>
          <a:xfrm>
            <a:off x="-33550" y="4796078"/>
            <a:ext cx="9234600" cy="383400"/>
            <a:chOff x="-33550" y="4796078"/>
            <a:chExt cx="9234600" cy="383400"/>
          </a:xfrm>
        </p:grpSpPr>
        <p:sp>
          <p:nvSpPr>
            <p:cNvPr id="323" name="Google Shape;323;p17"/>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7"/>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325"/>
        <p:cNvGrpSpPr/>
        <p:nvPr/>
      </p:nvGrpSpPr>
      <p:grpSpPr>
        <a:xfrm>
          <a:off x="0" y="0"/>
          <a:ext cx="0" cy="0"/>
          <a:chOff x="0" y="0"/>
          <a:chExt cx="0" cy="0"/>
        </a:xfrm>
      </p:grpSpPr>
      <p:sp>
        <p:nvSpPr>
          <p:cNvPr id="326" name="Google Shape;326;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sp>
        <p:nvSpPr>
          <p:cNvPr id="327" name="Google Shape;327;p18"/>
          <p:cNvSpPr txBox="1">
            <a:spLocks noGrp="1"/>
          </p:cNvSpPr>
          <p:nvPr>
            <p:ph type="subTitle" idx="1"/>
          </p:nvPr>
        </p:nvSpPr>
        <p:spPr>
          <a:xfrm>
            <a:off x="713225" y="2256063"/>
            <a:ext cx="2309400" cy="166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328" name="Google Shape;328;p18"/>
          <p:cNvSpPr txBox="1">
            <a:spLocks noGrp="1"/>
          </p:cNvSpPr>
          <p:nvPr>
            <p:ph type="subTitle" idx="2"/>
          </p:nvPr>
        </p:nvSpPr>
        <p:spPr>
          <a:xfrm>
            <a:off x="3417230" y="2256063"/>
            <a:ext cx="2309400" cy="166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329" name="Google Shape;329;p18"/>
          <p:cNvSpPr txBox="1">
            <a:spLocks noGrp="1"/>
          </p:cNvSpPr>
          <p:nvPr>
            <p:ph type="subTitle" idx="3"/>
          </p:nvPr>
        </p:nvSpPr>
        <p:spPr>
          <a:xfrm>
            <a:off x="6121241" y="2256063"/>
            <a:ext cx="2309400" cy="166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330" name="Google Shape;330;p18"/>
          <p:cNvSpPr txBox="1">
            <a:spLocks noGrp="1"/>
          </p:cNvSpPr>
          <p:nvPr>
            <p:ph type="subTitle" idx="4"/>
          </p:nvPr>
        </p:nvSpPr>
        <p:spPr>
          <a:xfrm>
            <a:off x="713225" y="1636250"/>
            <a:ext cx="2309400" cy="663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algn="ctr"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sp>
        <p:nvSpPr>
          <p:cNvPr id="331" name="Google Shape;331;p18"/>
          <p:cNvSpPr txBox="1">
            <a:spLocks noGrp="1"/>
          </p:cNvSpPr>
          <p:nvPr>
            <p:ph type="subTitle" idx="5"/>
          </p:nvPr>
        </p:nvSpPr>
        <p:spPr>
          <a:xfrm>
            <a:off x="3417236" y="1636250"/>
            <a:ext cx="2309400" cy="663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algn="ctr"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sp>
        <p:nvSpPr>
          <p:cNvPr id="332" name="Google Shape;332;p18"/>
          <p:cNvSpPr txBox="1">
            <a:spLocks noGrp="1"/>
          </p:cNvSpPr>
          <p:nvPr>
            <p:ph type="subTitle" idx="6"/>
          </p:nvPr>
        </p:nvSpPr>
        <p:spPr>
          <a:xfrm>
            <a:off x="6121247" y="1636250"/>
            <a:ext cx="2309400" cy="663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algn="ctr"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grpSp>
        <p:nvGrpSpPr>
          <p:cNvPr id="333" name="Google Shape;333;p18"/>
          <p:cNvGrpSpPr/>
          <p:nvPr/>
        </p:nvGrpSpPr>
        <p:grpSpPr>
          <a:xfrm>
            <a:off x="-33550" y="4796078"/>
            <a:ext cx="9234600" cy="383400"/>
            <a:chOff x="-33550" y="4796078"/>
            <a:chExt cx="9234600" cy="383400"/>
          </a:xfrm>
        </p:grpSpPr>
        <p:sp>
          <p:nvSpPr>
            <p:cNvPr id="334" name="Google Shape;334;p18"/>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8"/>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6" name="Google Shape;336;p18"/>
          <p:cNvGrpSpPr/>
          <p:nvPr/>
        </p:nvGrpSpPr>
        <p:grpSpPr>
          <a:xfrm>
            <a:off x="135003" y="159017"/>
            <a:ext cx="9125406" cy="4358759"/>
            <a:chOff x="135003" y="159017"/>
            <a:chExt cx="9125406" cy="4358759"/>
          </a:xfrm>
        </p:grpSpPr>
        <p:sp>
          <p:nvSpPr>
            <p:cNvPr id="337" name="Google Shape;337;p18"/>
            <p:cNvSpPr/>
            <p:nvPr/>
          </p:nvSpPr>
          <p:spPr>
            <a:xfrm>
              <a:off x="135007" y="4322679"/>
              <a:ext cx="918903" cy="195098"/>
            </a:xfrm>
            <a:custGeom>
              <a:avLst/>
              <a:gdLst/>
              <a:ahLst/>
              <a:cxnLst/>
              <a:rect l="l" t="t" r="r" b="b"/>
              <a:pathLst>
                <a:path w="4352" h="924" extrusionOk="0">
                  <a:moveTo>
                    <a:pt x="1501" y="0"/>
                  </a:moveTo>
                  <a:cubicBezTo>
                    <a:pt x="1168" y="0"/>
                    <a:pt x="853" y="293"/>
                    <a:pt x="595" y="760"/>
                  </a:cubicBezTo>
                  <a:cubicBezTo>
                    <a:pt x="537" y="720"/>
                    <a:pt x="466" y="702"/>
                    <a:pt x="391" y="702"/>
                  </a:cubicBezTo>
                  <a:cubicBezTo>
                    <a:pt x="244" y="702"/>
                    <a:pt x="111" y="795"/>
                    <a:pt x="0" y="924"/>
                  </a:cubicBezTo>
                  <a:lnTo>
                    <a:pt x="4351" y="924"/>
                  </a:lnTo>
                  <a:cubicBezTo>
                    <a:pt x="4258" y="795"/>
                    <a:pt x="4129" y="702"/>
                    <a:pt x="3978" y="702"/>
                  </a:cubicBezTo>
                  <a:cubicBezTo>
                    <a:pt x="3850" y="702"/>
                    <a:pt x="3739" y="760"/>
                    <a:pt x="3645" y="871"/>
                  </a:cubicBezTo>
                  <a:cubicBezTo>
                    <a:pt x="3423" y="626"/>
                    <a:pt x="3148" y="498"/>
                    <a:pt x="2851" y="498"/>
                  </a:cubicBezTo>
                  <a:cubicBezTo>
                    <a:pt x="2664" y="498"/>
                    <a:pt x="2500" y="538"/>
                    <a:pt x="2353" y="626"/>
                  </a:cubicBezTo>
                  <a:cubicBezTo>
                    <a:pt x="2109" y="240"/>
                    <a:pt x="1816" y="0"/>
                    <a:pt x="1501"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8"/>
            <p:cNvSpPr/>
            <p:nvPr/>
          </p:nvSpPr>
          <p:spPr>
            <a:xfrm>
              <a:off x="7556674" y="159017"/>
              <a:ext cx="1094153" cy="234582"/>
            </a:xfrm>
            <a:custGeom>
              <a:avLst/>
              <a:gdLst/>
              <a:ahLst/>
              <a:cxnLst/>
              <a:rect l="l" t="t" r="r" b="b"/>
              <a:pathLst>
                <a:path w="5182" h="1111" extrusionOk="0">
                  <a:moveTo>
                    <a:pt x="3388" y="1"/>
                  </a:moveTo>
                  <a:cubicBezTo>
                    <a:pt x="3019" y="1"/>
                    <a:pt x="2664" y="276"/>
                    <a:pt x="2389" y="755"/>
                  </a:cubicBezTo>
                  <a:cubicBezTo>
                    <a:pt x="2202" y="644"/>
                    <a:pt x="1998" y="591"/>
                    <a:pt x="1798" y="591"/>
                  </a:cubicBezTo>
                  <a:cubicBezTo>
                    <a:pt x="1425" y="591"/>
                    <a:pt x="1092" y="755"/>
                    <a:pt x="853" y="1017"/>
                  </a:cubicBezTo>
                  <a:cubicBezTo>
                    <a:pt x="742" y="906"/>
                    <a:pt x="595" y="849"/>
                    <a:pt x="466" y="849"/>
                  </a:cubicBezTo>
                  <a:cubicBezTo>
                    <a:pt x="280" y="849"/>
                    <a:pt x="111" y="942"/>
                    <a:pt x="0" y="1111"/>
                  </a:cubicBezTo>
                  <a:lnTo>
                    <a:pt x="5182" y="1111"/>
                  </a:lnTo>
                  <a:cubicBezTo>
                    <a:pt x="5071" y="942"/>
                    <a:pt x="4906" y="849"/>
                    <a:pt x="4720" y="849"/>
                  </a:cubicBezTo>
                  <a:cubicBezTo>
                    <a:pt x="4627" y="849"/>
                    <a:pt x="4551" y="866"/>
                    <a:pt x="4480" y="906"/>
                  </a:cubicBezTo>
                  <a:cubicBezTo>
                    <a:pt x="4183" y="351"/>
                    <a:pt x="3796" y="1"/>
                    <a:pt x="338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8"/>
            <p:cNvSpPr/>
            <p:nvPr/>
          </p:nvSpPr>
          <p:spPr>
            <a:xfrm>
              <a:off x="8650833" y="2059166"/>
              <a:ext cx="609576" cy="183063"/>
            </a:xfrm>
            <a:custGeom>
              <a:avLst/>
              <a:gdLst/>
              <a:ahLst/>
              <a:cxnLst/>
              <a:rect l="l" t="t" r="r" b="b"/>
              <a:pathLst>
                <a:path w="2887" h="867" extrusionOk="0">
                  <a:moveTo>
                    <a:pt x="1945" y="1"/>
                  </a:moveTo>
                  <a:cubicBezTo>
                    <a:pt x="1816" y="1"/>
                    <a:pt x="1705" y="89"/>
                    <a:pt x="1687" y="200"/>
                  </a:cubicBezTo>
                  <a:cubicBezTo>
                    <a:pt x="1576" y="129"/>
                    <a:pt x="1443" y="72"/>
                    <a:pt x="1297" y="72"/>
                  </a:cubicBezTo>
                  <a:cubicBezTo>
                    <a:pt x="1132" y="72"/>
                    <a:pt x="964" y="147"/>
                    <a:pt x="853" y="276"/>
                  </a:cubicBezTo>
                  <a:cubicBezTo>
                    <a:pt x="759" y="223"/>
                    <a:pt x="666" y="183"/>
                    <a:pt x="555" y="183"/>
                  </a:cubicBezTo>
                  <a:cubicBezTo>
                    <a:pt x="244" y="183"/>
                    <a:pt x="0" y="422"/>
                    <a:pt x="0" y="738"/>
                  </a:cubicBezTo>
                  <a:cubicBezTo>
                    <a:pt x="0" y="778"/>
                    <a:pt x="0" y="831"/>
                    <a:pt x="22" y="866"/>
                  </a:cubicBezTo>
                  <a:lnTo>
                    <a:pt x="2886" y="866"/>
                  </a:lnTo>
                  <a:cubicBezTo>
                    <a:pt x="2851" y="755"/>
                    <a:pt x="2757" y="667"/>
                    <a:pt x="2629" y="667"/>
                  </a:cubicBezTo>
                  <a:cubicBezTo>
                    <a:pt x="2575" y="667"/>
                    <a:pt x="2518" y="684"/>
                    <a:pt x="2482" y="702"/>
                  </a:cubicBezTo>
                  <a:cubicBezTo>
                    <a:pt x="2442" y="573"/>
                    <a:pt x="2331" y="462"/>
                    <a:pt x="2185" y="405"/>
                  </a:cubicBezTo>
                  <a:cubicBezTo>
                    <a:pt x="2220" y="369"/>
                    <a:pt x="2220" y="334"/>
                    <a:pt x="2220" y="276"/>
                  </a:cubicBezTo>
                  <a:cubicBezTo>
                    <a:pt x="2220" y="112"/>
                    <a:pt x="2109" y="1"/>
                    <a:pt x="1945"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8"/>
            <p:cNvSpPr/>
            <p:nvPr/>
          </p:nvSpPr>
          <p:spPr>
            <a:xfrm>
              <a:off x="135003" y="3866260"/>
              <a:ext cx="499991" cy="199954"/>
            </a:xfrm>
            <a:custGeom>
              <a:avLst/>
              <a:gdLst/>
              <a:ahLst/>
              <a:cxnLst/>
              <a:rect l="l" t="t" r="r" b="b"/>
              <a:pathLst>
                <a:path w="2368" h="947" extrusionOk="0">
                  <a:moveTo>
                    <a:pt x="853" y="0"/>
                  </a:moveTo>
                  <a:cubicBezTo>
                    <a:pt x="649" y="0"/>
                    <a:pt x="480" y="169"/>
                    <a:pt x="480" y="373"/>
                  </a:cubicBezTo>
                  <a:lnTo>
                    <a:pt x="463" y="373"/>
                  </a:lnTo>
                  <a:cubicBezTo>
                    <a:pt x="205" y="373"/>
                    <a:pt x="1" y="578"/>
                    <a:pt x="1" y="835"/>
                  </a:cubicBezTo>
                  <a:cubicBezTo>
                    <a:pt x="1" y="871"/>
                    <a:pt x="1" y="911"/>
                    <a:pt x="19" y="946"/>
                  </a:cubicBezTo>
                  <a:lnTo>
                    <a:pt x="2367" y="946"/>
                  </a:lnTo>
                  <a:cubicBezTo>
                    <a:pt x="2350" y="835"/>
                    <a:pt x="2256" y="777"/>
                    <a:pt x="2145" y="777"/>
                  </a:cubicBezTo>
                  <a:cubicBezTo>
                    <a:pt x="2110" y="777"/>
                    <a:pt x="2074" y="777"/>
                    <a:pt x="2034" y="800"/>
                  </a:cubicBezTo>
                  <a:cubicBezTo>
                    <a:pt x="1999" y="706"/>
                    <a:pt x="1923" y="613"/>
                    <a:pt x="1830" y="578"/>
                  </a:cubicBezTo>
                  <a:cubicBezTo>
                    <a:pt x="1870" y="520"/>
                    <a:pt x="1888" y="444"/>
                    <a:pt x="1888" y="373"/>
                  </a:cubicBezTo>
                  <a:cubicBezTo>
                    <a:pt x="1888" y="169"/>
                    <a:pt x="1719" y="0"/>
                    <a:pt x="1519" y="0"/>
                  </a:cubicBezTo>
                  <a:cubicBezTo>
                    <a:pt x="1368" y="0"/>
                    <a:pt x="1257" y="76"/>
                    <a:pt x="1186" y="187"/>
                  </a:cubicBezTo>
                  <a:cubicBezTo>
                    <a:pt x="1129" y="76"/>
                    <a:pt x="1000" y="0"/>
                    <a:pt x="853"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1" name="Google Shape;341;p18"/>
          <p:cNvSpPr/>
          <p:nvPr/>
        </p:nvSpPr>
        <p:spPr>
          <a:xfrm>
            <a:off x="8430775" y="445025"/>
            <a:ext cx="1193400" cy="11934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Be Vietnam Pro"/>
              <a:cs typeface="Arial" panose="020B0604020202020204" pitchFamily="34" charset="0"/>
              <a:sym typeface="Be Vietnam Pro"/>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342"/>
        <p:cNvGrpSpPr/>
        <p:nvPr/>
      </p:nvGrpSpPr>
      <p:grpSpPr>
        <a:xfrm>
          <a:off x="0" y="0"/>
          <a:ext cx="0" cy="0"/>
          <a:chOff x="0" y="0"/>
          <a:chExt cx="0" cy="0"/>
        </a:xfrm>
      </p:grpSpPr>
      <p:grpSp>
        <p:nvGrpSpPr>
          <p:cNvPr id="343" name="Google Shape;343;p19"/>
          <p:cNvGrpSpPr/>
          <p:nvPr/>
        </p:nvGrpSpPr>
        <p:grpSpPr>
          <a:xfrm>
            <a:off x="118986" y="3625726"/>
            <a:ext cx="463639" cy="1185946"/>
            <a:chOff x="412486" y="2194951"/>
            <a:chExt cx="463639" cy="1185946"/>
          </a:xfrm>
        </p:grpSpPr>
        <p:sp>
          <p:nvSpPr>
            <p:cNvPr id="344" name="Google Shape;344;p19"/>
            <p:cNvSpPr/>
            <p:nvPr/>
          </p:nvSpPr>
          <p:spPr>
            <a:xfrm>
              <a:off x="412486" y="2194951"/>
              <a:ext cx="463639" cy="830102"/>
            </a:xfrm>
            <a:custGeom>
              <a:avLst/>
              <a:gdLst/>
              <a:ahLst/>
              <a:cxnLst/>
              <a:rect l="l" t="t" r="r" b="b"/>
              <a:pathLst>
                <a:path w="2314" h="4143" extrusionOk="0">
                  <a:moveTo>
                    <a:pt x="1168" y="0"/>
                  </a:moveTo>
                  <a:cubicBezTo>
                    <a:pt x="520" y="0"/>
                    <a:pt x="1" y="497"/>
                    <a:pt x="1" y="1110"/>
                  </a:cubicBezTo>
                  <a:lnTo>
                    <a:pt x="1" y="3033"/>
                  </a:lnTo>
                  <a:cubicBezTo>
                    <a:pt x="1" y="3645"/>
                    <a:pt x="520" y="4143"/>
                    <a:pt x="1168" y="4143"/>
                  </a:cubicBezTo>
                  <a:cubicBezTo>
                    <a:pt x="1794" y="4143"/>
                    <a:pt x="2314" y="3645"/>
                    <a:pt x="2314" y="3033"/>
                  </a:cubicBezTo>
                  <a:lnTo>
                    <a:pt x="2314" y="1110"/>
                  </a:lnTo>
                  <a:cubicBezTo>
                    <a:pt x="2314" y="497"/>
                    <a:pt x="1794" y="0"/>
                    <a:pt x="1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9"/>
            <p:cNvSpPr/>
            <p:nvPr/>
          </p:nvSpPr>
          <p:spPr>
            <a:xfrm>
              <a:off x="486420" y="2617516"/>
              <a:ext cx="315972" cy="763381"/>
            </a:xfrm>
            <a:custGeom>
              <a:avLst/>
              <a:gdLst/>
              <a:ahLst/>
              <a:cxnLst/>
              <a:rect l="l" t="t" r="r" b="b"/>
              <a:pathLst>
                <a:path w="1577" h="3810" extrusionOk="0">
                  <a:moveTo>
                    <a:pt x="799" y="0"/>
                  </a:moveTo>
                  <a:cubicBezTo>
                    <a:pt x="724" y="0"/>
                    <a:pt x="648" y="53"/>
                    <a:pt x="648" y="129"/>
                  </a:cubicBezTo>
                  <a:lnTo>
                    <a:pt x="648" y="1350"/>
                  </a:lnTo>
                  <a:cubicBezTo>
                    <a:pt x="426" y="1297"/>
                    <a:pt x="244" y="1052"/>
                    <a:pt x="244" y="608"/>
                  </a:cubicBezTo>
                  <a:cubicBezTo>
                    <a:pt x="244" y="537"/>
                    <a:pt x="187" y="497"/>
                    <a:pt x="111" y="497"/>
                  </a:cubicBezTo>
                  <a:cubicBezTo>
                    <a:pt x="58" y="497"/>
                    <a:pt x="0" y="537"/>
                    <a:pt x="0" y="608"/>
                  </a:cubicBezTo>
                  <a:cubicBezTo>
                    <a:pt x="0" y="906"/>
                    <a:pt x="93" y="1163"/>
                    <a:pt x="244" y="1350"/>
                  </a:cubicBezTo>
                  <a:cubicBezTo>
                    <a:pt x="355" y="1479"/>
                    <a:pt x="502" y="1572"/>
                    <a:pt x="648" y="1590"/>
                  </a:cubicBezTo>
                  <a:lnTo>
                    <a:pt x="648" y="3810"/>
                  </a:lnTo>
                  <a:lnTo>
                    <a:pt x="928" y="3810"/>
                  </a:lnTo>
                  <a:lnTo>
                    <a:pt x="928" y="1590"/>
                  </a:lnTo>
                  <a:cubicBezTo>
                    <a:pt x="1261" y="1536"/>
                    <a:pt x="1576" y="1186"/>
                    <a:pt x="1576" y="608"/>
                  </a:cubicBezTo>
                  <a:cubicBezTo>
                    <a:pt x="1576" y="537"/>
                    <a:pt x="1519" y="497"/>
                    <a:pt x="1465" y="497"/>
                  </a:cubicBezTo>
                  <a:cubicBezTo>
                    <a:pt x="1408" y="497"/>
                    <a:pt x="1354" y="537"/>
                    <a:pt x="1354" y="608"/>
                  </a:cubicBezTo>
                  <a:cubicBezTo>
                    <a:pt x="1354" y="1052"/>
                    <a:pt x="1150" y="1297"/>
                    <a:pt x="928" y="1350"/>
                  </a:cubicBezTo>
                  <a:lnTo>
                    <a:pt x="928" y="129"/>
                  </a:lnTo>
                  <a:cubicBezTo>
                    <a:pt x="928" y="53"/>
                    <a:pt x="870" y="0"/>
                    <a:pt x="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6" name="Google Shape;346;p19"/>
          <p:cNvGrpSpPr/>
          <p:nvPr/>
        </p:nvGrpSpPr>
        <p:grpSpPr>
          <a:xfrm>
            <a:off x="8147407" y="4603992"/>
            <a:ext cx="726915" cy="222603"/>
            <a:chOff x="3841082" y="4024142"/>
            <a:chExt cx="726915" cy="222603"/>
          </a:xfrm>
        </p:grpSpPr>
        <p:sp>
          <p:nvSpPr>
            <p:cNvPr id="347" name="Google Shape;347;p19"/>
            <p:cNvSpPr/>
            <p:nvPr/>
          </p:nvSpPr>
          <p:spPr>
            <a:xfrm>
              <a:off x="4030625" y="4024142"/>
              <a:ext cx="537372" cy="222603"/>
            </a:xfrm>
            <a:custGeom>
              <a:avLst/>
              <a:gdLst/>
              <a:ahLst/>
              <a:cxnLst/>
              <a:rect l="l" t="t" r="r" b="b"/>
              <a:pathLst>
                <a:path w="2682" h="1111" extrusionOk="0">
                  <a:moveTo>
                    <a:pt x="1403" y="0"/>
                  </a:moveTo>
                  <a:cubicBezTo>
                    <a:pt x="1070" y="0"/>
                    <a:pt x="813" y="222"/>
                    <a:pt x="737" y="515"/>
                  </a:cubicBezTo>
                  <a:cubicBezTo>
                    <a:pt x="666" y="480"/>
                    <a:pt x="591" y="462"/>
                    <a:pt x="515" y="462"/>
                  </a:cubicBezTo>
                  <a:cubicBezTo>
                    <a:pt x="315" y="462"/>
                    <a:pt x="147" y="555"/>
                    <a:pt x="53" y="720"/>
                  </a:cubicBezTo>
                  <a:cubicBezTo>
                    <a:pt x="18" y="795"/>
                    <a:pt x="0" y="888"/>
                    <a:pt x="0" y="982"/>
                  </a:cubicBezTo>
                  <a:cubicBezTo>
                    <a:pt x="0" y="1017"/>
                    <a:pt x="0" y="1070"/>
                    <a:pt x="18" y="1110"/>
                  </a:cubicBezTo>
                  <a:lnTo>
                    <a:pt x="2664" y="1110"/>
                  </a:lnTo>
                  <a:cubicBezTo>
                    <a:pt x="2682" y="1070"/>
                    <a:pt x="2682" y="1017"/>
                    <a:pt x="2682" y="982"/>
                  </a:cubicBezTo>
                  <a:cubicBezTo>
                    <a:pt x="2682" y="684"/>
                    <a:pt x="2460" y="462"/>
                    <a:pt x="2162" y="462"/>
                  </a:cubicBezTo>
                  <a:lnTo>
                    <a:pt x="2051" y="462"/>
                  </a:lnTo>
                  <a:cubicBezTo>
                    <a:pt x="2016" y="369"/>
                    <a:pt x="1958" y="276"/>
                    <a:pt x="1887" y="182"/>
                  </a:cubicBezTo>
                  <a:cubicBezTo>
                    <a:pt x="1758" y="71"/>
                    <a:pt x="1590" y="0"/>
                    <a:pt x="14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9"/>
            <p:cNvSpPr/>
            <p:nvPr/>
          </p:nvSpPr>
          <p:spPr>
            <a:xfrm>
              <a:off x="3841082" y="4090862"/>
              <a:ext cx="374678" cy="155882"/>
            </a:xfrm>
            <a:custGeom>
              <a:avLst/>
              <a:gdLst/>
              <a:ahLst/>
              <a:cxnLst/>
              <a:rect l="l" t="t" r="r" b="b"/>
              <a:pathLst>
                <a:path w="1870" h="778" extrusionOk="0">
                  <a:moveTo>
                    <a:pt x="982" y="0"/>
                  </a:moveTo>
                  <a:cubicBezTo>
                    <a:pt x="760" y="0"/>
                    <a:pt x="573" y="147"/>
                    <a:pt x="520" y="351"/>
                  </a:cubicBezTo>
                  <a:cubicBezTo>
                    <a:pt x="462" y="333"/>
                    <a:pt x="427" y="333"/>
                    <a:pt x="373" y="333"/>
                  </a:cubicBezTo>
                  <a:cubicBezTo>
                    <a:pt x="222" y="333"/>
                    <a:pt x="111" y="387"/>
                    <a:pt x="58" y="498"/>
                  </a:cubicBezTo>
                  <a:cubicBezTo>
                    <a:pt x="18" y="555"/>
                    <a:pt x="0" y="626"/>
                    <a:pt x="0" y="684"/>
                  </a:cubicBezTo>
                  <a:cubicBezTo>
                    <a:pt x="0" y="720"/>
                    <a:pt x="0" y="737"/>
                    <a:pt x="18" y="777"/>
                  </a:cubicBezTo>
                  <a:lnTo>
                    <a:pt x="1870" y="777"/>
                  </a:lnTo>
                  <a:lnTo>
                    <a:pt x="1870" y="684"/>
                  </a:lnTo>
                  <a:cubicBezTo>
                    <a:pt x="1870" y="480"/>
                    <a:pt x="1705" y="333"/>
                    <a:pt x="1519" y="333"/>
                  </a:cubicBezTo>
                  <a:lnTo>
                    <a:pt x="1426" y="333"/>
                  </a:lnTo>
                  <a:cubicBezTo>
                    <a:pt x="1408" y="258"/>
                    <a:pt x="1372" y="182"/>
                    <a:pt x="1315" y="129"/>
                  </a:cubicBezTo>
                  <a:cubicBezTo>
                    <a:pt x="1221" y="54"/>
                    <a:pt x="1110" y="0"/>
                    <a:pt x="9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9" name="Google Shape;349;p1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sp>
        <p:nvSpPr>
          <p:cNvPr id="350" name="Google Shape;350;p19"/>
          <p:cNvSpPr txBox="1">
            <a:spLocks noGrp="1"/>
          </p:cNvSpPr>
          <p:nvPr>
            <p:ph type="subTitle" idx="1"/>
          </p:nvPr>
        </p:nvSpPr>
        <p:spPr>
          <a:xfrm>
            <a:off x="720000" y="1795751"/>
            <a:ext cx="3603900" cy="867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351" name="Google Shape;351;p19"/>
          <p:cNvSpPr txBox="1">
            <a:spLocks noGrp="1"/>
          </p:cNvSpPr>
          <p:nvPr>
            <p:ph type="subTitle" idx="2"/>
          </p:nvPr>
        </p:nvSpPr>
        <p:spPr>
          <a:xfrm>
            <a:off x="4826874" y="1795751"/>
            <a:ext cx="3603900" cy="867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352" name="Google Shape;352;p19"/>
          <p:cNvSpPr txBox="1">
            <a:spLocks noGrp="1"/>
          </p:cNvSpPr>
          <p:nvPr>
            <p:ph type="subTitle" idx="3"/>
          </p:nvPr>
        </p:nvSpPr>
        <p:spPr>
          <a:xfrm>
            <a:off x="720000" y="3456325"/>
            <a:ext cx="3651900" cy="867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353" name="Google Shape;353;p19"/>
          <p:cNvSpPr txBox="1">
            <a:spLocks noGrp="1"/>
          </p:cNvSpPr>
          <p:nvPr>
            <p:ph type="subTitle" idx="4"/>
          </p:nvPr>
        </p:nvSpPr>
        <p:spPr>
          <a:xfrm>
            <a:off x="4826874" y="3456325"/>
            <a:ext cx="3603900" cy="867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354" name="Google Shape;354;p19"/>
          <p:cNvSpPr txBox="1">
            <a:spLocks noGrp="1"/>
          </p:cNvSpPr>
          <p:nvPr>
            <p:ph type="subTitle" idx="5"/>
          </p:nvPr>
        </p:nvSpPr>
        <p:spPr>
          <a:xfrm>
            <a:off x="720000" y="1455550"/>
            <a:ext cx="36039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algn="ctr"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sp>
        <p:nvSpPr>
          <p:cNvPr id="355" name="Google Shape;355;p19"/>
          <p:cNvSpPr txBox="1">
            <a:spLocks noGrp="1"/>
          </p:cNvSpPr>
          <p:nvPr>
            <p:ph type="subTitle" idx="6"/>
          </p:nvPr>
        </p:nvSpPr>
        <p:spPr>
          <a:xfrm>
            <a:off x="720001" y="3116200"/>
            <a:ext cx="36519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algn="ctr"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sp>
        <p:nvSpPr>
          <p:cNvPr id="356" name="Google Shape;356;p19"/>
          <p:cNvSpPr txBox="1">
            <a:spLocks noGrp="1"/>
          </p:cNvSpPr>
          <p:nvPr>
            <p:ph type="subTitle" idx="7"/>
          </p:nvPr>
        </p:nvSpPr>
        <p:spPr>
          <a:xfrm>
            <a:off x="4826839" y="1455550"/>
            <a:ext cx="36039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algn="ctr"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sp>
        <p:nvSpPr>
          <p:cNvPr id="357" name="Google Shape;357;p19"/>
          <p:cNvSpPr txBox="1">
            <a:spLocks noGrp="1"/>
          </p:cNvSpPr>
          <p:nvPr>
            <p:ph type="subTitle" idx="8"/>
          </p:nvPr>
        </p:nvSpPr>
        <p:spPr>
          <a:xfrm>
            <a:off x="4826839" y="3116200"/>
            <a:ext cx="36039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algn="ctr"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grpSp>
        <p:nvGrpSpPr>
          <p:cNvPr id="358" name="Google Shape;358;p19"/>
          <p:cNvGrpSpPr/>
          <p:nvPr/>
        </p:nvGrpSpPr>
        <p:grpSpPr>
          <a:xfrm>
            <a:off x="-33550" y="4796078"/>
            <a:ext cx="9234600" cy="383400"/>
            <a:chOff x="-33550" y="4796078"/>
            <a:chExt cx="9234600" cy="383400"/>
          </a:xfrm>
        </p:grpSpPr>
        <p:sp>
          <p:nvSpPr>
            <p:cNvPr id="359" name="Google Shape;359;p19"/>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9"/>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1" name="Google Shape;361;p19"/>
          <p:cNvGrpSpPr/>
          <p:nvPr/>
        </p:nvGrpSpPr>
        <p:grpSpPr>
          <a:xfrm>
            <a:off x="7676764" y="174670"/>
            <a:ext cx="1993963" cy="1818505"/>
            <a:chOff x="7676764" y="174670"/>
            <a:chExt cx="1993963" cy="1818505"/>
          </a:xfrm>
        </p:grpSpPr>
        <p:sp>
          <p:nvSpPr>
            <p:cNvPr id="362" name="Google Shape;362;p19"/>
            <p:cNvSpPr/>
            <p:nvPr/>
          </p:nvSpPr>
          <p:spPr>
            <a:xfrm>
              <a:off x="8147407" y="1455554"/>
              <a:ext cx="918903" cy="195098"/>
            </a:xfrm>
            <a:custGeom>
              <a:avLst/>
              <a:gdLst/>
              <a:ahLst/>
              <a:cxnLst/>
              <a:rect l="l" t="t" r="r" b="b"/>
              <a:pathLst>
                <a:path w="4352" h="924" extrusionOk="0">
                  <a:moveTo>
                    <a:pt x="1501" y="0"/>
                  </a:moveTo>
                  <a:cubicBezTo>
                    <a:pt x="1168" y="0"/>
                    <a:pt x="853" y="293"/>
                    <a:pt x="595" y="760"/>
                  </a:cubicBezTo>
                  <a:cubicBezTo>
                    <a:pt x="537" y="720"/>
                    <a:pt x="466" y="702"/>
                    <a:pt x="391" y="702"/>
                  </a:cubicBezTo>
                  <a:cubicBezTo>
                    <a:pt x="244" y="702"/>
                    <a:pt x="111" y="795"/>
                    <a:pt x="0" y="924"/>
                  </a:cubicBezTo>
                  <a:lnTo>
                    <a:pt x="4351" y="924"/>
                  </a:lnTo>
                  <a:cubicBezTo>
                    <a:pt x="4258" y="795"/>
                    <a:pt x="4129" y="702"/>
                    <a:pt x="3978" y="702"/>
                  </a:cubicBezTo>
                  <a:cubicBezTo>
                    <a:pt x="3850" y="702"/>
                    <a:pt x="3739" y="760"/>
                    <a:pt x="3645" y="871"/>
                  </a:cubicBezTo>
                  <a:cubicBezTo>
                    <a:pt x="3423" y="626"/>
                    <a:pt x="3148" y="498"/>
                    <a:pt x="2851" y="498"/>
                  </a:cubicBezTo>
                  <a:cubicBezTo>
                    <a:pt x="2664" y="498"/>
                    <a:pt x="2500" y="538"/>
                    <a:pt x="2353" y="626"/>
                  </a:cubicBezTo>
                  <a:cubicBezTo>
                    <a:pt x="2109" y="240"/>
                    <a:pt x="1816" y="0"/>
                    <a:pt x="1501"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9"/>
            <p:cNvSpPr/>
            <p:nvPr/>
          </p:nvSpPr>
          <p:spPr>
            <a:xfrm>
              <a:off x="7676764" y="174670"/>
              <a:ext cx="804674" cy="171872"/>
            </a:xfrm>
            <a:custGeom>
              <a:avLst/>
              <a:gdLst/>
              <a:ahLst/>
              <a:cxnLst/>
              <a:rect l="l" t="t" r="r" b="b"/>
              <a:pathLst>
                <a:path w="3811" h="814" extrusionOk="0">
                  <a:moveTo>
                    <a:pt x="2496" y="1"/>
                  </a:moveTo>
                  <a:cubicBezTo>
                    <a:pt x="2221" y="1"/>
                    <a:pt x="1981" y="205"/>
                    <a:pt x="1759" y="556"/>
                  </a:cubicBezTo>
                  <a:cubicBezTo>
                    <a:pt x="1630" y="480"/>
                    <a:pt x="1479" y="445"/>
                    <a:pt x="1333" y="445"/>
                  </a:cubicBezTo>
                  <a:cubicBezTo>
                    <a:pt x="1053" y="445"/>
                    <a:pt x="813" y="556"/>
                    <a:pt x="631" y="760"/>
                  </a:cubicBezTo>
                  <a:cubicBezTo>
                    <a:pt x="556" y="667"/>
                    <a:pt x="445" y="631"/>
                    <a:pt x="352" y="631"/>
                  </a:cubicBezTo>
                  <a:cubicBezTo>
                    <a:pt x="223" y="631"/>
                    <a:pt x="94" y="702"/>
                    <a:pt x="1" y="813"/>
                  </a:cubicBezTo>
                  <a:lnTo>
                    <a:pt x="3810" y="813"/>
                  </a:lnTo>
                  <a:cubicBezTo>
                    <a:pt x="3717" y="702"/>
                    <a:pt x="3606" y="631"/>
                    <a:pt x="3477" y="631"/>
                  </a:cubicBezTo>
                  <a:cubicBezTo>
                    <a:pt x="3406" y="631"/>
                    <a:pt x="3349" y="649"/>
                    <a:pt x="3295" y="667"/>
                  </a:cubicBezTo>
                  <a:cubicBezTo>
                    <a:pt x="3073" y="258"/>
                    <a:pt x="2794" y="1"/>
                    <a:pt x="2496"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9"/>
            <p:cNvSpPr/>
            <p:nvPr/>
          </p:nvSpPr>
          <p:spPr>
            <a:xfrm>
              <a:off x="8576574" y="1758592"/>
              <a:ext cx="1094153" cy="234582"/>
            </a:xfrm>
            <a:custGeom>
              <a:avLst/>
              <a:gdLst/>
              <a:ahLst/>
              <a:cxnLst/>
              <a:rect l="l" t="t" r="r" b="b"/>
              <a:pathLst>
                <a:path w="5182" h="1111" extrusionOk="0">
                  <a:moveTo>
                    <a:pt x="3388" y="1"/>
                  </a:moveTo>
                  <a:cubicBezTo>
                    <a:pt x="3019" y="1"/>
                    <a:pt x="2664" y="276"/>
                    <a:pt x="2389" y="755"/>
                  </a:cubicBezTo>
                  <a:cubicBezTo>
                    <a:pt x="2202" y="644"/>
                    <a:pt x="1998" y="591"/>
                    <a:pt x="1798" y="591"/>
                  </a:cubicBezTo>
                  <a:cubicBezTo>
                    <a:pt x="1425" y="591"/>
                    <a:pt x="1092" y="755"/>
                    <a:pt x="853" y="1017"/>
                  </a:cubicBezTo>
                  <a:cubicBezTo>
                    <a:pt x="742" y="906"/>
                    <a:pt x="595" y="849"/>
                    <a:pt x="466" y="849"/>
                  </a:cubicBezTo>
                  <a:cubicBezTo>
                    <a:pt x="280" y="849"/>
                    <a:pt x="111" y="942"/>
                    <a:pt x="0" y="1111"/>
                  </a:cubicBezTo>
                  <a:lnTo>
                    <a:pt x="5182" y="1111"/>
                  </a:lnTo>
                  <a:cubicBezTo>
                    <a:pt x="5071" y="942"/>
                    <a:pt x="4906" y="849"/>
                    <a:pt x="4720" y="849"/>
                  </a:cubicBezTo>
                  <a:cubicBezTo>
                    <a:pt x="4627" y="849"/>
                    <a:pt x="4551" y="866"/>
                    <a:pt x="4480" y="906"/>
                  </a:cubicBezTo>
                  <a:cubicBezTo>
                    <a:pt x="4183" y="351"/>
                    <a:pt x="3796" y="1"/>
                    <a:pt x="338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5" name="Google Shape;365;p19"/>
          <p:cNvSpPr/>
          <p:nvPr/>
        </p:nvSpPr>
        <p:spPr>
          <a:xfrm>
            <a:off x="-662125" y="799775"/>
            <a:ext cx="1193400" cy="11934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Be Vietnam Pro"/>
              <a:cs typeface="Arial" panose="020B0604020202020204" pitchFamily="34" charset="0"/>
              <a:sym typeface="Be Vietnam Pro"/>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413"/>
        <p:cNvGrpSpPr/>
        <p:nvPr/>
      </p:nvGrpSpPr>
      <p:grpSpPr>
        <a:xfrm>
          <a:off x="0" y="0"/>
          <a:ext cx="0" cy="0"/>
          <a:chOff x="0" y="0"/>
          <a:chExt cx="0" cy="0"/>
        </a:xfrm>
      </p:grpSpPr>
      <p:grpSp>
        <p:nvGrpSpPr>
          <p:cNvPr id="414" name="Google Shape;414;p22"/>
          <p:cNvGrpSpPr/>
          <p:nvPr/>
        </p:nvGrpSpPr>
        <p:grpSpPr>
          <a:xfrm>
            <a:off x="917133" y="3488382"/>
            <a:ext cx="1301536" cy="1325907"/>
            <a:chOff x="7613187" y="366541"/>
            <a:chExt cx="1444385" cy="1471431"/>
          </a:xfrm>
        </p:grpSpPr>
        <p:sp>
          <p:nvSpPr>
            <p:cNvPr id="415" name="Google Shape;415;p22"/>
            <p:cNvSpPr/>
            <p:nvPr/>
          </p:nvSpPr>
          <p:spPr>
            <a:xfrm>
              <a:off x="7683027" y="487735"/>
              <a:ext cx="1306075" cy="1350209"/>
            </a:xfrm>
            <a:custGeom>
              <a:avLst/>
              <a:gdLst/>
              <a:ahLst/>
              <a:cxnLst/>
              <a:rect l="l" t="t" r="r" b="b"/>
              <a:pathLst>
                <a:path w="3815" h="3944" extrusionOk="0">
                  <a:moveTo>
                    <a:pt x="1905" y="0"/>
                  </a:moveTo>
                  <a:lnTo>
                    <a:pt x="1128" y="595"/>
                  </a:lnTo>
                  <a:lnTo>
                    <a:pt x="1057" y="649"/>
                  </a:lnTo>
                  <a:lnTo>
                    <a:pt x="58" y="1390"/>
                  </a:lnTo>
                  <a:lnTo>
                    <a:pt x="1" y="1426"/>
                  </a:lnTo>
                  <a:lnTo>
                    <a:pt x="1" y="3943"/>
                  </a:lnTo>
                  <a:lnTo>
                    <a:pt x="3815" y="3943"/>
                  </a:lnTo>
                  <a:lnTo>
                    <a:pt x="3815" y="1426"/>
                  </a:lnTo>
                  <a:lnTo>
                    <a:pt x="2758" y="631"/>
                  </a:lnTo>
                  <a:lnTo>
                    <a:pt x="2682" y="595"/>
                  </a:lnTo>
                  <a:lnTo>
                    <a:pt x="190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2"/>
            <p:cNvSpPr/>
            <p:nvPr/>
          </p:nvSpPr>
          <p:spPr>
            <a:xfrm>
              <a:off x="7683027" y="963611"/>
              <a:ext cx="1306075" cy="32180"/>
            </a:xfrm>
            <a:custGeom>
              <a:avLst/>
              <a:gdLst/>
              <a:ahLst/>
              <a:cxnLst/>
              <a:rect l="l" t="t" r="r" b="b"/>
              <a:pathLst>
                <a:path w="3815" h="94" extrusionOk="0">
                  <a:moveTo>
                    <a:pt x="1" y="0"/>
                  </a:moveTo>
                  <a:lnTo>
                    <a:pt x="1" y="93"/>
                  </a:lnTo>
                  <a:lnTo>
                    <a:pt x="3815" y="93"/>
                  </a:lnTo>
                  <a:lnTo>
                    <a:pt x="381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2"/>
            <p:cNvSpPr/>
            <p:nvPr/>
          </p:nvSpPr>
          <p:spPr>
            <a:xfrm>
              <a:off x="8317062" y="507592"/>
              <a:ext cx="32181" cy="468328"/>
            </a:xfrm>
            <a:custGeom>
              <a:avLst/>
              <a:gdLst/>
              <a:ahLst/>
              <a:cxnLst/>
              <a:rect l="l" t="t" r="r" b="b"/>
              <a:pathLst>
                <a:path w="94" h="1368" extrusionOk="0">
                  <a:moveTo>
                    <a:pt x="0" y="0"/>
                  </a:moveTo>
                  <a:lnTo>
                    <a:pt x="0" y="1368"/>
                  </a:lnTo>
                  <a:lnTo>
                    <a:pt x="93" y="1368"/>
                  </a:lnTo>
                  <a:lnTo>
                    <a:pt x="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2"/>
            <p:cNvSpPr/>
            <p:nvPr/>
          </p:nvSpPr>
          <p:spPr>
            <a:xfrm>
              <a:off x="8006891" y="995450"/>
              <a:ext cx="32181" cy="842511"/>
            </a:xfrm>
            <a:custGeom>
              <a:avLst/>
              <a:gdLst/>
              <a:ahLst/>
              <a:cxnLst/>
              <a:rect l="l" t="t" r="r" b="b"/>
              <a:pathLst>
                <a:path w="94" h="2461" extrusionOk="0">
                  <a:moveTo>
                    <a:pt x="0" y="0"/>
                  </a:moveTo>
                  <a:lnTo>
                    <a:pt x="0" y="2460"/>
                  </a:lnTo>
                  <a:lnTo>
                    <a:pt x="94" y="2460"/>
                  </a:lnTo>
                  <a:lnTo>
                    <a:pt x="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2"/>
            <p:cNvSpPr/>
            <p:nvPr/>
          </p:nvSpPr>
          <p:spPr>
            <a:xfrm>
              <a:off x="7683027" y="1285768"/>
              <a:ext cx="1306075" cy="32180"/>
            </a:xfrm>
            <a:custGeom>
              <a:avLst/>
              <a:gdLst/>
              <a:ahLst/>
              <a:cxnLst/>
              <a:rect l="l" t="t" r="r" b="b"/>
              <a:pathLst>
                <a:path w="3815" h="94" extrusionOk="0">
                  <a:moveTo>
                    <a:pt x="1" y="0"/>
                  </a:moveTo>
                  <a:lnTo>
                    <a:pt x="1" y="94"/>
                  </a:lnTo>
                  <a:lnTo>
                    <a:pt x="3815" y="94"/>
                  </a:lnTo>
                  <a:lnTo>
                    <a:pt x="381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2"/>
            <p:cNvSpPr/>
            <p:nvPr/>
          </p:nvSpPr>
          <p:spPr>
            <a:xfrm>
              <a:off x="8633052" y="995450"/>
              <a:ext cx="32181" cy="842511"/>
            </a:xfrm>
            <a:custGeom>
              <a:avLst/>
              <a:gdLst/>
              <a:ahLst/>
              <a:cxnLst/>
              <a:rect l="l" t="t" r="r" b="b"/>
              <a:pathLst>
                <a:path w="94" h="2461" extrusionOk="0">
                  <a:moveTo>
                    <a:pt x="1" y="0"/>
                  </a:moveTo>
                  <a:lnTo>
                    <a:pt x="1" y="2460"/>
                  </a:lnTo>
                  <a:lnTo>
                    <a:pt x="94" y="2460"/>
                  </a:lnTo>
                  <a:lnTo>
                    <a:pt x="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2"/>
            <p:cNvSpPr/>
            <p:nvPr/>
          </p:nvSpPr>
          <p:spPr>
            <a:xfrm>
              <a:off x="8044892" y="691437"/>
              <a:ext cx="298189" cy="298182"/>
            </a:xfrm>
            <a:custGeom>
              <a:avLst/>
              <a:gdLst/>
              <a:ahLst/>
              <a:cxnLst/>
              <a:rect l="l" t="t" r="r" b="b"/>
              <a:pathLst>
                <a:path w="871" h="871" extrusionOk="0">
                  <a:moveTo>
                    <a:pt x="71" y="0"/>
                  </a:moveTo>
                  <a:lnTo>
                    <a:pt x="0" y="54"/>
                  </a:lnTo>
                  <a:lnTo>
                    <a:pt x="813" y="871"/>
                  </a:lnTo>
                  <a:lnTo>
                    <a:pt x="848" y="831"/>
                  </a:lnTo>
                  <a:lnTo>
                    <a:pt x="871" y="813"/>
                  </a:lnTo>
                  <a:lnTo>
                    <a:pt x="848" y="777"/>
                  </a:lnTo>
                  <a:lnTo>
                    <a:pt x="7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2"/>
            <p:cNvSpPr/>
            <p:nvPr/>
          </p:nvSpPr>
          <p:spPr>
            <a:xfrm>
              <a:off x="8322882" y="691437"/>
              <a:ext cx="304351" cy="298182"/>
            </a:xfrm>
            <a:custGeom>
              <a:avLst/>
              <a:gdLst/>
              <a:ahLst/>
              <a:cxnLst/>
              <a:rect l="l" t="t" r="r" b="b"/>
              <a:pathLst>
                <a:path w="889" h="871" extrusionOk="0">
                  <a:moveTo>
                    <a:pt x="813" y="0"/>
                  </a:moveTo>
                  <a:lnTo>
                    <a:pt x="36" y="777"/>
                  </a:lnTo>
                  <a:lnTo>
                    <a:pt x="1" y="813"/>
                  </a:lnTo>
                  <a:lnTo>
                    <a:pt x="36" y="831"/>
                  </a:lnTo>
                  <a:lnTo>
                    <a:pt x="59" y="871"/>
                  </a:lnTo>
                  <a:lnTo>
                    <a:pt x="889" y="36"/>
                  </a:lnTo>
                  <a:lnTo>
                    <a:pt x="8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2"/>
            <p:cNvSpPr/>
            <p:nvPr/>
          </p:nvSpPr>
          <p:spPr>
            <a:xfrm>
              <a:off x="7683027" y="487735"/>
              <a:ext cx="1306075" cy="520022"/>
            </a:xfrm>
            <a:custGeom>
              <a:avLst/>
              <a:gdLst/>
              <a:ahLst/>
              <a:cxnLst/>
              <a:rect l="l" t="t" r="r" b="b"/>
              <a:pathLst>
                <a:path w="3815" h="1519" extrusionOk="0">
                  <a:moveTo>
                    <a:pt x="1905" y="0"/>
                  </a:moveTo>
                  <a:lnTo>
                    <a:pt x="1128" y="595"/>
                  </a:lnTo>
                  <a:lnTo>
                    <a:pt x="1057" y="649"/>
                  </a:lnTo>
                  <a:lnTo>
                    <a:pt x="58" y="1390"/>
                  </a:lnTo>
                  <a:lnTo>
                    <a:pt x="1" y="1426"/>
                  </a:lnTo>
                  <a:lnTo>
                    <a:pt x="1" y="1519"/>
                  </a:lnTo>
                  <a:cubicBezTo>
                    <a:pt x="41" y="1519"/>
                    <a:pt x="76" y="1519"/>
                    <a:pt x="112" y="1483"/>
                  </a:cubicBezTo>
                  <a:lnTo>
                    <a:pt x="1905" y="151"/>
                  </a:lnTo>
                  <a:lnTo>
                    <a:pt x="3704" y="1483"/>
                  </a:lnTo>
                  <a:cubicBezTo>
                    <a:pt x="3721" y="1519"/>
                    <a:pt x="3775" y="1519"/>
                    <a:pt x="3815" y="1519"/>
                  </a:cubicBezTo>
                  <a:lnTo>
                    <a:pt x="3815" y="1426"/>
                  </a:lnTo>
                  <a:lnTo>
                    <a:pt x="2758" y="631"/>
                  </a:lnTo>
                  <a:lnTo>
                    <a:pt x="2682" y="595"/>
                  </a:lnTo>
                  <a:lnTo>
                    <a:pt x="190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2"/>
            <p:cNvSpPr/>
            <p:nvPr/>
          </p:nvSpPr>
          <p:spPr>
            <a:xfrm>
              <a:off x="7613187" y="366541"/>
              <a:ext cx="1444385" cy="612798"/>
            </a:xfrm>
            <a:custGeom>
              <a:avLst/>
              <a:gdLst/>
              <a:ahLst/>
              <a:cxnLst/>
              <a:rect l="l" t="t" r="r" b="b"/>
              <a:pathLst>
                <a:path w="4219" h="1790" extrusionOk="0">
                  <a:moveTo>
                    <a:pt x="2104" y="0"/>
                  </a:moveTo>
                  <a:cubicBezTo>
                    <a:pt x="2065" y="0"/>
                    <a:pt x="2027" y="15"/>
                    <a:pt x="1998" y="44"/>
                  </a:cubicBezTo>
                  <a:lnTo>
                    <a:pt x="94" y="1464"/>
                  </a:lnTo>
                  <a:cubicBezTo>
                    <a:pt x="23" y="1522"/>
                    <a:pt x="0" y="1633"/>
                    <a:pt x="58" y="1709"/>
                  </a:cubicBezTo>
                  <a:cubicBezTo>
                    <a:pt x="89" y="1761"/>
                    <a:pt x="140" y="1790"/>
                    <a:pt x="196" y="1790"/>
                  </a:cubicBezTo>
                  <a:cubicBezTo>
                    <a:pt x="235" y="1790"/>
                    <a:pt x="277" y="1775"/>
                    <a:pt x="316" y="1744"/>
                  </a:cubicBezTo>
                  <a:lnTo>
                    <a:pt x="2109" y="412"/>
                  </a:lnTo>
                  <a:lnTo>
                    <a:pt x="3908" y="1744"/>
                  </a:lnTo>
                  <a:cubicBezTo>
                    <a:pt x="3925" y="1780"/>
                    <a:pt x="3979" y="1780"/>
                    <a:pt x="4019" y="1780"/>
                  </a:cubicBezTo>
                  <a:cubicBezTo>
                    <a:pt x="4072" y="1780"/>
                    <a:pt x="4107" y="1762"/>
                    <a:pt x="4147" y="1709"/>
                  </a:cubicBezTo>
                  <a:cubicBezTo>
                    <a:pt x="4218" y="1633"/>
                    <a:pt x="4201" y="1522"/>
                    <a:pt x="4107" y="1464"/>
                  </a:cubicBezTo>
                  <a:lnTo>
                    <a:pt x="2220" y="44"/>
                  </a:lnTo>
                  <a:cubicBezTo>
                    <a:pt x="2185" y="15"/>
                    <a:pt x="2144" y="0"/>
                    <a:pt x="21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2"/>
            <p:cNvSpPr/>
            <p:nvPr/>
          </p:nvSpPr>
          <p:spPr>
            <a:xfrm>
              <a:off x="8127057" y="1317607"/>
              <a:ext cx="418355" cy="520364"/>
            </a:xfrm>
            <a:custGeom>
              <a:avLst/>
              <a:gdLst/>
              <a:ahLst/>
              <a:cxnLst/>
              <a:rect l="l" t="t" r="r" b="b"/>
              <a:pathLst>
                <a:path w="1222" h="1520" extrusionOk="0">
                  <a:moveTo>
                    <a:pt x="0" y="1"/>
                  </a:moveTo>
                  <a:lnTo>
                    <a:pt x="0" y="1519"/>
                  </a:lnTo>
                  <a:lnTo>
                    <a:pt x="1221" y="1519"/>
                  </a:lnTo>
                  <a:lnTo>
                    <a:pt x="12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6" name="Google Shape;426;p22"/>
          <p:cNvGrpSpPr/>
          <p:nvPr/>
        </p:nvGrpSpPr>
        <p:grpSpPr>
          <a:xfrm>
            <a:off x="78823" y="4503712"/>
            <a:ext cx="1427024" cy="307957"/>
            <a:chOff x="78823" y="4503712"/>
            <a:chExt cx="1427024" cy="307957"/>
          </a:xfrm>
        </p:grpSpPr>
        <p:grpSp>
          <p:nvGrpSpPr>
            <p:cNvPr id="427" name="Google Shape;427;p22"/>
            <p:cNvGrpSpPr/>
            <p:nvPr/>
          </p:nvGrpSpPr>
          <p:grpSpPr>
            <a:xfrm>
              <a:off x="778932" y="4589067"/>
              <a:ext cx="726915" cy="222603"/>
              <a:chOff x="3841082" y="4024142"/>
              <a:chExt cx="726915" cy="222603"/>
            </a:xfrm>
          </p:grpSpPr>
          <p:sp>
            <p:nvSpPr>
              <p:cNvPr id="428" name="Google Shape;428;p22"/>
              <p:cNvSpPr/>
              <p:nvPr/>
            </p:nvSpPr>
            <p:spPr>
              <a:xfrm>
                <a:off x="4030625" y="4024142"/>
                <a:ext cx="537372" cy="222603"/>
              </a:xfrm>
              <a:custGeom>
                <a:avLst/>
                <a:gdLst/>
                <a:ahLst/>
                <a:cxnLst/>
                <a:rect l="l" t="t" r="r" b="b"/>
                <a:pathLst>
                  <a:path w="2682" h="1111" extrusionOk="0">
                    <a:moveTo>
                      <a:pt x="1403" y="0"/>
                    </a:moveTo>
                    <a:cubicBezTo>
                      <a:pt x="1070" y="0"/>
                      <a:pt x="813" y="222"/>
                      <a:pt x="737" y="515"/>
                    </a:cubicBezTo>
                    <a:cubicBezTo>
                      <a:pt x="666" y="480"/>
                      <a:pt x="591" y="462"/>
                      <a:pt x="515" y="462"/>
                    </a:cubicBezTo>
                    <a:cubicBezTo>
                      <a:pt x="315" y="462"/>
                      <a:pt x="147" y="555"/>
                      <a:pt x="53" y="720"/>
                    </a:cubicBezTo>
                    <a:cubicBezTo>
                      <a:pt x="18" y="795"/>
                      <a:pt x="0" y="888"/>
                      <a:pt x="0" y="982"/>
                    </a:cubicBezTo>
                    <a:cubicBezTo>
                      <a:pt x="0" y="1017"/>
                      <a:pt x="0" y="1070"/>
                      <a:pt x="18" y="1110"/>
                    </a:cubicBezTo>
                    <a:lnTo>
                      <a:pt x="2664" y="1110"/>
                    </a:lnTo>
                    <a:cubicBezTo>
                      <a:pt x="2682" y="1070"/>
                      <a:pt x="2682" y="1017"/>
                      <a:pt x="2682" y="982"/>
                    </a:cubicBezTo>
                    <a:cubicBezTo>
                      <a:pt x="2682" y="684"/>
                      <a:pt x="2460" y="462"/>
                      <a:pt x="2162" y="462"/>
                    </a:cubicBezTo>
                    <a:lnTo>
                      <a:pt x="2051" y="462"/>
                    </a:lnTo>
                    <a:cubicBezTo>
                      <a:pt x="2016" y="369"/>
                      <a:pt x="1958" y="276"/>
                      <a:pt x="1887" y="182"/>
                    </a:cubicBezTo>
                    <a:cubicBezTo>
                      <a:pt x="1758" y="71"/>
                      <a:pt x="1590" y="0"/>
                      <a:pt x="14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2"/>
              <p:cNvSpPr/>
              <p:nvPr/>
            </p:nvSpPr>
            <p:spPr>
              <a:xfrm>
                <a:off x="3841082" y="4090862"/>
                <a:ext cx="374678" cy="155882"/>
              </a:xfrm>
              <a:custGeom>
                <a:avLst/>
                <a:gdLst/>
                <a:ahLst/>
                <a:cxnLst/>
                <a:rect l="l" t="t" r="r" b="b"/>
                <a:pathLst>
                  <a:path w="1870" h="778" extrusionOk="0">
                    <a:moveTo>
                      <a:pt x="982" y="0"/>
                    </a:moveTo>
                    <a:cubicBezTo>
                      <a:pt x="760" y="0"/>
                      <a:pt x="573" y="147"/>
                      <a:pt x="520" y="351"/>
                    </a:cubicBezTo>
                    <a:cubicBezTo>
                      <a:pt x="462" y="333"/>
                      <a:pt x="427" y="333"/>
                      <a:pt x="373" y="333"/>
                    </a:cubicBezTo>
                    <a:cubicBezTo>
                      <a:pt x="222" y="333"/>
                      <a:pt x="111" y="387"/>
                      <a:pt x="58" y="498"/>
                    </a:cubicBezTo>
                    <a:cubicBezTo>
                      <a:pt x="18" y="555"/>
                      <a:pt x="0" y="626"/>
                      <a:pt x="0" y="684"/>
                    </a:cubicBezTo>
                    <a:cubicBezTo>
                      <a:pt x="0" y="720"/>
                      <a:pt x="0" y="737"/>
                      <a:pt x="18" y="777"/>
                    </a:cubicBezTo>
                    <a:lnTo>
                      <a:pt x="1870" y="777"/>
                    </a:lnTo>
                    <a:lnTo>
                      <a:pt x="1870" y="684"/>
                    </a:lnTo>
                    <a:cubicBezTo>
                      <a:pt x="1870" y="480"/>
                      <a:pt x="1705" y="333"/>
                      <a:pt x="1519" y="333"/>
                    </a:cubicBezTo>
                    <a:lnTo>
                      <a:pt x="1426" y="333"/>
                    </a:lnTo>
                    <a:cubicBezTo>
                      <a:pt x="1408" y="258"/>
                      <a:pt x="1372" y="182"/>
                      <a:pt x="1315" y="129"/>
                    </a:cubicBezTo>
                    <a:cubicBezTo>
                      <a:pt x="1221" y="54"/>
                      <a:pt x="1110" y="0"/>
                      <a:pt x="9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0" name="Google Shape;430;p22"/>
            <p:cNvGrpSpPr/>
            <p:nvPr/>
          </p:nvGrpSpPr>
          <p:grpSpPr>
            <a:xfrm>
              <a:off x="78823" y="4503712"/>
              <a:ext cx="893416" cy="304351"/>
              <a:chOff x="2826048" y="3938787"/>
              <a:chExt cx="893416" cy="304351"/>
            </a:xfrm>
          </p:grpSpPr>
          <p:sp>
            <p:nvSpPr>
              <p:cNvPr id="431" name="Google Shape;431;p22"/>
              <p:cNvSpPr/>
              <p:nvPr/>
            </p:nvSpPr>
            <p:spPr>
              <a:xfrm>
                <a:off x="2826048" y="3964434"/>
                <a:ext cx="689648" cy="278704"/>
              </a:xfrm>
              <a:custGeom>
                <a:avLst/>
                <a:gdLst/>
                <a:ahLst/>
                <a:cxnLst/>
                <a:rect l="l" t="t" r="r" b="b"/>
                <a:pathLst>
                  <a:path w="3442" h="1391" extrusionOk="0">
                    <a:moveTo>
                      <a:pt x="1941" y="1"/>
                    </a:moveTo>
                    <a:cubicBezTo>
                      <a:pt x="1608" y="1"/>
                      <a:pt x="1310" y="205"/>
                      <a:pt x="1164" y="480"/>
                    </a:cubicBezTo>
                    <a:cubicBezTo>
                      <a:pt x="1035" y="369"/>
                      <a:pt x="866" y="316"/>
                      <a:pt x="702" y="316"/>
                    </a:cubicBezTo>
                    <a:cubicBezTo>
                      <a:pt x="311" y="316"/>
                      <a:pt x="0" y="631"/>
                      <a:pt x="0" y="1018"/>
                    </a:cubicBezTo>
                    <a:cubicBezTo>
                      <a:pt x="0" y="1146"/>
                      <a:pt x="36" y="1280"/>
                      <a:pt x="89" y="1391"/>
                    </a:cubicBezTo>
                    <a:lnTo>
                      <a:pt x="3441" y="1391"/>
                    </a:lnTo>
                    <a:lnTo>
                      <a:pt x="3441" y="1297"/>
                    </a:lnTo>
                    <a:cubicBezTo>
                      <a:pt x="3441" y="1058"/>
                      <a:pt x="3255" y="853"/>
                      <a:pt x="3015" y="853"/>
                    </a:cubicBezTo>
                    <a:cubicBezTo>
                      <a:pt x="2957" y="853"/>
                      <a:pt x="2904" y="871"/>
                      <a:pt x="2846" y="889"/>
                    </a:cubicBezTo>
                    <a:cubicBezTo>
                      <a:pt x="2846" y="409"/>
                      <a:pt x="2442" y="1"/>
                      <a:pt x="1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2"/>
              <p:cNvSpPr/>
              <p:nvPr/>
            </p:nvSpPr>
            <p:spPr>
              <a:xfrm>
                <a:off x="3029816" y="3938787"/>
                <a:ext cx="689648" cy="304351"/>
              </a:xfrm>
              <a:custGeom>
                <a:avLst/>
                <a:gdLst/>
                <a:ahLst/>
                <a:cxnLst/>
                <a:rect l="l" t="t" r="r" b="b"/>
                <a:pathLst>
                  <a:path w="3442" h="1519" extrusionOk="0">
                    <a:moveTo>
                      <a:pt x="462" y="0"/>
                    </a:moveTo>
                    <a:cubicBezTo>
                      <a:pt x="462" y="0"/>
                      <a:pt x="333" y="164"/>
                      <a:pt x="351" y="369"/>
                    </a:cubicBezTo>
                    <a:cubicBezTo>
                      <a:pt x="275" y="298"/>
                      <a:pt x="164" y="240"/>
                      <a:pt x="0" y="240"/>
                    </a:cubicBezTo>
                    <a:cubicBezTo>
                      <a:pt x="0" y="240"/>
                      <a:pt x="18" y="497"/>
                      <a:pt x="240" y="631"/>
                    </a:cubicBezTo>
                    <a:cubicBezTo>
                      <a:pt x="93" y="759"/>
                      <a:pt x="0" y="941"/>
                      <a:pt x="0" y="1146"/>
                    </a:cubicBezTo>
                    <a:cubicBezTo>
                      <a:pt x="0" y="1274"/>
                      <a:pt x="36" y="1408"/>
                      <a:pt x="93" y="1519"/>
                    </a:cubicBezTo>
                    <a:lnTo>
                      <a:pt x="3441" y="1519"/>
                    </a:lnTo>
                    <a:lnTo>
                      <a:pt x="3441" y="1425"/>
                    </a:lnTo>
                    <a:cubicBezTo>
                      <a:pt x="3441" y="1186"/>
                      <a:pt x="3255" y="981"/>
                      <a:pt x="3015" y="981"/>
                    </a:cubicBezTo>
                    <a:cubicBezTo>
                      <a:pt x="2957" y="981"/>
                      <a:pt x="2904" y="999"/>
                      <a:pt x="2868" y="1017"/>
                    </a:cubicBezTo>
                    <a:cubicBezTo>
                      <a:pt x="2846" y="537"/>
                      <a:pt x="2442" y="129"/>
                      <a:pt x="1958" y="129"/>
                    </a:cubicBezTo>
                    <a:cubicBezTo>
                      <a:pt x="1607" y="129"/>
                      <a:pt x="1314" y="333"/>
                      <a:pt x="1163" y="608"/>
                    </a:cubicBezTo>
                    <a:cubicBezTo>
                      <a:pt x="1035" y="497"/>
                      <a:pt x="888" y="444"/>
                      <a:pt x="719" y="444"/>
                    </a:cubicBezTo>
                    <a:cubicBezTo>
                      <a:pt x="684" y="444"/>
                      <a:pt x="648" y="444"/>
                      <a:pt x="608" y="462"/>
                    </a:cubicBezTo>
                    <a:cubicBezTo>
                      <a:pt x="626" y="333"/>
                      <a:pt x="626" y="164"/>
                      <a:pt x="4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2"/>
              <p:cNvSpPr/>
              <p:nvPr/>
            </p:nvSpPr>
            <p:spPr>
              <a:xfrm>
                <a:off x="3003970" y="4079241"/>
                <a:ext cx="411144" cy="163897"/>
              </a:xfrm>
              <a:custGeom>
                <a:avLst/>
                <a:gdLst/>
                <a:ahLst/>
                <a:cxnLst/>
                <a:rect l="l" t="t" r="r" b="b"/>
                <a:pathLst>
                  <a:path w="2052" h="818" extrusionOk="0">
                    <a:moveTo>
                      <a:pt x="1164" y="1"/>
                    </a:moveTo>
                    <a:cubicBezTo>
                      <a:pt x="959" y="1"/>
                      <a:pt x="795" y="112"/>
                      <a:pt x="702" y="280"/>
                    </a:cubicBezTo>
                    <a:cubicBezTo>
                      <a:pt x="626" y="205"/>
                      <a:pt x="533" y="169"/>
                      <a:pt x="422" y="169"/>
                    </a:cubicBezTo>
                    <a:cubicBezTo>
                      <a:pt x="200" y="169"/>
                      <a:pt x="0" y="374"/>
                      <a:pt x="0" y="596"/>
                    </a:cubicBezTo>
                    <a:cubicBezTo>
                      <a:pt x="0" y="667"/>
                      <a:pt x="18" y="742"/>
                      <a:pt x="54" y="818"/>
                    </a:cubicBezTo>
                    <a:lnTo>
                      <a:pt x="2052" y="818"/>
                    </a:lnTo>
                    <a:lnTo>
                      <a:pt x="2052" y="760"/>
                    </a:lnTo>
                    <a:cubicBezTo>
                      <a:pt x="2052" y="613"/>
                      <a:pt x="1941" y="502"/>
                      <a:pt x="1794" y="502"/>
                    </a:cubicBezTo>
                    <a:cubicBezTo>
                      <a:pt x="1754" y="502"/>
                      <a:pt x="1736" y="502"/>
                      <a:pt x="1701" y="520"/>
                    </a:cubicBezTo>
                    <a:cubicBezTo>
                      <a:pt x="1701" y="223"/>
                      <a:pt x="1461" y="1"/>
                      <a:pt x="11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2"/>
              <p:cNvSpPr/>
              <p:nvPr/>
            </p:nvSpPr>
            <p:spPr>
              <a:xfrm>
                <a:off x="2866120" y="4142356"/>
                <a:ext cx="66921" cy="51092"/>
              </a:xfrm>
              <a:custGeom>
                <a:avLst/>
                <a:gdLst/>
                <a:ahLst/>
                <a:cxnLst/>
                <a:rect l="l" t="t" r="r" b="b"/>
                <a:pathLst>
                  <a:path w="334" h="255" extrusionOk="0">
                    <a:moveTo>
                      <a:pt x="76" y="1"/>
                    </a:moveTo>
                    <a:cubicBezTo>
                      <a:pt x="76" y="1"/>
                      <a:pt x="76" y="76"/>
                      <a:pt x="133" y="130"/>
                    </a:cubicBezTo>
                    <a:cubicBezTo>
                      <a:pt x="93" y="130"/>
                      <a:pt x="58" y="147"/>
                      <a:pt x="0" y="170"/>
                    </a:cubicBezTo>
                    <a:cubicBezTo>
                      <a:pt x="0" y="170"/>
                      <a:pt x="78" y="254"/>
                      <a:pt x="190" y="254"/>
                    </a:cubicBezTo>
                    <a:cubicBezTo>
                      <a:pt x="233" y="254"/>
                      <a:pt x="282" y="241"/>
                      <a:pt x="333" y="205"/>
                    </a:cubicBezTo>
                    <a:cubicBezTo>
                      <a:pt x="333" y="205"/>
                      <a:pt x="280" y="1"/>
                      <a:pt x="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2"/>
              <p:cNvSpPr/>
              <p:nvPr/>
            </p:nvSpPr>
            <p:spPr>
              <a:xfrm>
                <a:off x="2966502" y="4053395"/>
                <a:ext cx="48287" cy="48287"/>
              </a:xfrm>
              <a:custGeom>
                <a:avLst/>
                <a:gdLst/>
                <a:ahLst/>
                <a:cxnLst/>
                <a:rect l="l" t="t" r="r" b="b"/>
                <a:pathLst>
                  <a:path w="241" h="241" extrusionOk="0">
                    <a:moveTo>
                      <a:pt x="130" y="1"/>
                    </a:moveTo>
                    <a:cubicBezTo>
                      <a:pt x="130" y="1"/>
                      <a:pt x="112" y="36"/>
                      <a:pt x="112" y="94"/>
                    </a:cubicBezTo>
                    <a:cubicBezTo>
                      <a:pt x="94" y="76"/>
                      <a:pt x="54" y="59"/>
                      <a:pt x="19" y="59"/>
                    </a:cubicBezTo>
                    <a:cubicBezTo>
                      <a:pt x="19" y="59"/>
                      <a:pt x="1" y="205"/>
                      <a:pt x="165" y="241"/>
                    </a:cubicBezTo>
                    <a:cubicBezTo>
                      <a:pt x="165" y="241"/>
                      <a:pt x="241" y="112"/>
                      <a:pt x="1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2"/>
              <p:cNvSpPr/>
              <p:nvPr/>
            </p:nvSpPr>
            <p:spPr>
              <a:xfrm>
                <a:off x="3207738" y="3993887"/>
                <a:ext cx="70327" cy="63315"/>
              </a:xfrm>
              <a:custGeom>
                <a:avLst/>
                <a:gdLst/>
                <a:ahLst/>
                <a:cxnLst/>
                <a:rect l="l" t="t" r="r" b="b"/>
                <a:pathLst>
                  <a:path w="351" h="316" extrusionOk="0">
                    <a:moveTo>
                      <a:pt x="147" y="0"/>
                    </a:moveTo>
                    <a:cubicBezTo>
                      <a:pt x="147" y="0"/>
                      <a:pt x="0" y="151"/>
                      <a:pt x="147" y="316"/>
                    </a:cubicBezTo>
                    <a:cubicBezTo>
                      <a:pt x="147" y="316"/>
                      <a:pt x="351" y="245"/>
                      <a:pt x="315" y="40"/>
                    </a:cubicBezTo>
                    <a:lnTo>
                      <a:pt x="315" y="40"/>
                    </a:lnTo>
                    <a:cubicBezTo>
                      <a:pt x="315" y="40"/>
                      <a:pt x="258" y="58"/>
                      <a:pt x="204" y="111"/>
                    </a:cubicBezTo>
                    <a:cubicBezTo>
                      <a:pt x="204" y="76"/>
                      <a:pt x="182" y="40"/>
                      <a:pt x="1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2"/>
              <p:cNvSpPr/>
              <p:nvPr/>
            </p:nvSpPr>
            <p:spPr>
              <a:xfrm>
                <a:off x="3351798" y="4079241"/>
                <a:ext cx="70528" cy="63315"/>
              </a:xfrm>
              <a:custGeom>
                <a:avLst/>
                <a:gdLst/>
                <a:ahLst/>
                <a:cxnLst/>
                <a:rect l="l" t="t" r="r" b="b"/>
                <a:pathLst>
                  <a:path w="352" h="316" extrusionOk="0">
                    <a:moveTo>
                      <a:pt x="222" y="1"/>
                    </a:moveTo>
                    <a:cubicBezTo>
                      <a:pt x="222" y="1"/>
                      <a:pt x="169" y="41"/>
                      <a:pt x="151" y="112"/>
                    </a:cubicBezTo>
                    <a:cubicBezTo>
                      <a:pt x="129" y="76"/>
                      <a:pt x="94" y="58"/>
                      <a:pt x="58" y="41"/>
                    </a:cubicBezTo>
                    <a:lnTo>
                      <a:pt x="58" y="41"/>
                    </a:lnTo>
                    <a:cubicBezTo>
                      <a:pt x="58" y="41"/>
                      <a:pt x="0" y="240"/>
                      <a:pt x="205" y="316"/>
                    </a:cubicBezTo>
                    <a:cubicBezTo>
                      <a:pt x="205" y="316"/>
                      <a:pt x="351" y="169"/>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2"/>
              <p:cNvSpPr/>
              <p:nvPr/>
            </p:nvSpPr>
            <p:spPr>
              <a:xfrm>
                <a:off x="3444365" y="4031154"/>
                <a:ext cx="52695" cy="48287"/>
              </a:xfrm>
              <a:custGeom>
                <a:avLst/>
                <a:gdLst/>
                <a:ahLst/>
                <a:cxnLst/>
                <a:rect l="l" t="t" r="r" b="b"/>
                <a:pathLst>
                  <a:path w="263" h="241" extrusionOk="0">
                    <a:moveTo>
                      <a:pt x="93" y="1"/>
                    </a:moveTo>
                    <a:cubicBezTo>
                      <a:pt x="93" y="1"/>
                      <a:pt x="0" y="130"/>
                      <a:pt x="111" y="241"/>
                    </a:cubicBezTo>
                    <a:cubicBezTo>
                      <a:pt x="111" y="241"/>
                      <a:pt x="262" y="187"/>
                      <a:pt x="222" y="36"/>
                    </a:cubicBezTo>
                    <a:lnTo>
                      <a:pt x="222" y="36"/>
                    </a:lnTo>
                    <a:cubicBezTo>
                      <a:pt x="222" y="36"/>
                      <a:pt x="187" y="36"/>
                      <a:pt x="151" y="94"/>
                    </a:cubicBezTo>
                    <a:cubicBezTo>
                      <a:pt x="133" y="59"/>
                      <a:pt x="133" y="36"/>
                      <a:pt x="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2"/>
              <p:cNvSpPr/>
              <p:nvPr/>
            </p:nvSpPr>
            <p:spPr>
              <a:xfrm>
                <a:off x="3582215" y="4109496"/>
                <a:ext cx="48287" cy="44681"/>
              </a:xfrm>
              <a:custGeom>
                <a:avLst/>
                <a:gdLst/>
                <a:ahLst/>
                <a:cxnLst/>
                <a:rect l="l" t="t" r="r" b="b"/>
                <a:pathLst>
                  <a:path w="241" h="223" extrusionOk="0">
                    <a:moveTo>
                      <a:pt x="129" y="1"/>
                    </a:moveTo>
                    <a:cubicBezTo>
                      <a:pt x="129" y="1"/>
                      <a:pt x="0" y="72"/>
                      <a:pt x="54" y="223"/>
                    </a:cubicBezTo>
                    <a:cubicBezTo>
                      <a:pt x="54" y="223"/>
                      <a:pt x="222" y="223"/>
                      <a:pt x="240" y="72"/>
                    </a:cubicBezTo>
                    <a:cubicBezTo>
                      <a:pt x="240" y="72"/>
                      <a:pt x="230" y="67"/>
                      <a:pt x="214" y="67"/>
                    </a:cubicBezTo>
                    <a:cubicBezTo>
                      <a:pt x="197" y="67"/>
                      <a:pt x="174" y="72"/>
                      <a:pt x="147" y="89"/>
                    </a:cubicBezTo>
                    <a:cubicBezTo>
                      <a:pt x="147" y="54"/>
                      <a:pt x="147" y="36"/>
                      <a:pt x="1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40" name="Google Shape;440;p22"/>
          <p:cNvGrpSpPr/>
          <p:nvPr/>
        </p:nvGrpSpPr>
        <p:grpSpPr>
          <a:xfrm>
            <a:off x="5531946" y="3489102"/>
            <a:ext cx="2463088" cy="1324461"/>
            <a:chOff x="5531946" y="3489102"/>
            <a:chExt cx="2463088" cy="1324461"/>
          </a:xfrm>
        </p:grpSpPr>
        <p:grpSp>
          <p:nvGrpSpPr>
            <p:cNvPr id="441" name="Google Shape;441;p22"/>
            <p:cNvGrpSpPr/>
            <p:nvPr/>
          </p:nvGrpSpPr>
          <p:grpSpPr>
            <a:xfrm flipH="1">
              <a:off x="5531946" y="3489102"/>
              <a:ext cx="2424067" cy="1324461"/>
              <a:chOff x="2757311" y="1603580"/>
              <a:chExt cx="2720003" cy="1486155"/>
            </a:xfrm>
          </p:grpSpPr>
          <p:grpSp>
            <p:nvGrpSpPr>
              <p:cNvPr id="442" name="Google Shape;442;p22"/>
              <p:cNvGrpSpPr/>
              <p:nvPr/>
            </p:nvGrpSpPr>
            <p:grpSpPr>
              <a:xfrm>
                <a:off x="4154948" y="2183519"/>
                <a:ext cx="1322366" cy="906203"/>
                <a:chOff x="2953783" y="756921"/>
                <a:chExt cx="362342" cy="248316"/>
              </a:xfrm>
            </p:grpSpPr>
            <p:sp>
              <p:nvSpPr>
                <p:cNvPr id="443" name="Google Shape;443;p22"/>
                <p:cNvSpPr/>
                <p:nvPr/>
              </p:nvSpPr>
              <p:spPr>
                <a:xfrm>
                  <a:off x="2953783" y="756921"/>
                  <a:ext cx="362342" cy="248316"/>
                </a:xfrm>
                <a:custGeom>
                  <a:avLst/>
                  <a:gdLst/>
                  <a:ahLst/>
                  <a:cxnLst/>
                  <a:rect l="l" t="t" r="r" b="b"/>
                  <a:pathLst>
                    <a:path w="6124" h="4197" extrusionOk="0">
                      <a:moveTo>
                        <a:pt x="3073" y="1"/>
                      </a:moveTo>
                      <a:cubicBezTo>
                        <a:pt x="2944" y="1"/>
                        <a:pt x="2833" y="54"/>
                        <a:pt x="2758" y="147"/>
                      </a:cubicBezTo>
                      <a:lnTo>
                        <a:pt x="1" y="4196"/>
                      </a:lnTo>
                      <a:lnTo>
                        <a:pt x="6123" y="4196"/>
                      </a:lnTo>
                      <a:lnTo>
                        <a:pt x="3371" y="147"/>
                      </a:lnTo>
                      <a:cubicBezTo>
                        <a:pt x="3295" y="54"/>
                        <a:pt x="3184" y="1"/>
                        <a:pt x="30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2"/>
                <p:cNvSpPr/>
                <p:nvPr/>
              </p:nvSpPr>
              <p:spPr>
                <a:xfrm>
                  <a:off x="2953783" y="756921"/>
                  <a:ext cx="181881" cy="248316"/>
                </a:xfrm>
                <a:custGeom>
                  <a:avLst/>
                  <a:gdLst/>
                  <a:ahLst/>
                  <a:cxnLst/>
                  <a:rect l="l" t="t" r="r" b="b"/>
                  <a:pathLst>
                    <a:path w="3074" h="4197" extrusionOk="0">
                      <a:moveTo>
                        <a:pt x="3073" y="1"/>
                      </a:moveTo>
                      <a:cubicBezTo>
                        <a:pt x="2944" y="1"/>
                        <a:pt x="2833" y="54"/>
                        <a:pt x="2758" y="147"/>
                      </a:cubicBezTo>
                      <a:lnTo>
                        <a:pt x="1" y="4196"/>
                      </a:lnTo>
                      <a:lnTo>
                        <a:pt x="3073" y="4196"/>
                      </a:lnTo>
                      <a:lnTo>
                        <a:pt x="307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5" name="Google Shape;445;p22"/>
              <p:cNvGrpSpPr/>
              <p:nvPr/>
            </p:nvGrpSpPr>
            <p:grpSpPr>
              <a:xfrm>
                <a:off x="2757311" y="1603580"/>
                <a:ext cx="2100800" cy="1486155"/>
                <a:chOff x="2572837" y="880402"/>
                <a:chExt cx="575641" cy="407233"/>
              </a:xfrm>
            </p:grpSpPr>
            <p:sp>
              <p:nvSpPr>
                <p:cNvPr id="446" name="Google Shape;446;p22"/>
                <p:cNvSpPr/>
                <p:nvPr/>
              </p:nvSpPr>
              <p:spPr>
                <a:xfrm>
                  <a:off x="2572837" y="880402"/>
                  <a:ext cx="575641" cy="407233"/>
                </a:xfrm>
                <a:custGeom>
                  <a:avLst/>
                  <a:gdLst/>
                  <a:ahLst/>
                  <a:cxnLst/>
                  <a:rect l="l" t="t" r="r" b="b"/>
                  <a:pathLst>
                    <a:path w="9729" h="6883" extrusionOk="0">
                      <a:moveTo>
                        <a:pt x="4867" y="0"/>
                      </a:moveTo>
                      <a:cubicBezTo>
                        <a:pt x="4680" y="0"/>
                        <a:pt x="4494" y="94"/>
                        <a:pt x="4365" y="280"/>
                      </a:cubicBezTo>
                      <a:lnTo>
                        <a:pt x="0" y="6882"/>
                      </a:lnTo>
                      <a:lnTo>
                        <a:pt x="9728" y="6882"/>
                      </a:lnTo>
                      <a:lnTo>
                        <a:pt x="5364" y="280"/>
                      </a:lnTo>
                      <a:cubicBezTo>
                        <a:pt x="5235" y="94"/>
                        <a:pt x="5049" y="0"/>
                        <a:pt x="48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2"/>
                <p:cNvSpPr/>
                <p:nvPr/>
              </p:nvSpPr>
              <p:spPr>
                <a:xfrm>
                  <a:off x="2860745" y="880402"/>
                  <a:ext cx="287732" cy="407233"/>
                </a:xfrm>
                <a:custGeom>
                  <a:avLst/>
                  <a:gdLst/>
                  <a:ahLst/>
                  <a:cxnLst/>
                  <a:rect l="l" t="t" r="r" b="b"/>
                  <a:pathLst>
                    <a:path w="4863" h="6883" extrusionOk="0">
                      <a:moveTo>
                        <a:pt x="1" y="0"/>
                      </a:moveTo>
                      <a:lnTo>
                        <a:pt x="1" y="6882"/>
                      </a:lnTo>
                      <a:lnTo>
                        <a:pt x="4862" y="6882"/>
                      </a:lnTo>
                      <a:lnTo>
                        <a:pt x="498" y="280"/>
                      </a:lnTo>
                      <a:cubicBezTo>
                        <a:pt x="369" y="94"/>
                        <a:pt x="183" y="0"/>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48" name="Google Shape;448;p22"/>
            <p:cNvGrpSpPr/>
            <p:nvPr/>
          </p:nvGrpSpPr>
          <p:grpSpPr>
            <a:xfrm>
              <a:off x="6598367" y="4305727"/>
              <a:ext cx="1396668" cy="503194"/>
              <a:chOff x="2186387" y="758017"/>
              <a:chExt cx="1193427" cy="429970"/>
            </a:xfrm>
          </p:grpSpPr>
          <p:sp>
            <p:nvSpPr>
              <p:cNvPr id="449" name="Google Shape;449;p22"/>
              <p:cNvSpPr/>
              <p:nvPr/>
            </p:nvSpPr>
            <p:spPr>
              <a:xfrm>
                <a:off x="2427477" y="1072981"/>
                <a:ext cx="55312" cy="107794"/>
              </a:xfrm>
              <a:custGeom>
                <a:avLst/>
                <a:gdLst/>
                <a:ahLst/>
                <a:cxnLst/>
                <a:rect l="l" t="t" r="r" b="b"/>
                <a:pathLst>
                  <a:path w="276" h="538" extrusionOk="0">
                    <a:moveTo>
                      <a:pt x="0" y="1"/>
                    </a:moveTo>
                    <a:lnTo>
                      <a:pt x="0" y="538"/>
                    </a:lnTo>
                    <a:lnTo>
                      <a:pt x="276" y="538"/>
                    </a:lnTo>
                    <a:lnTo>
                      <a:pt x="27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2"/>
              <p:cNvSpPr/>
              <p:nvPr/>
            </p:nvSpPr>
            <p:spPr>
              <a:xfrm>
                <a:off x="2453330" y="1072981"/>
                <a:ext cx="29460" cy="107794"/>
              </a:xfrm>
              <a:custGeom>
                <a:avLst/>
                <a:gdLst/>
                <a:ahLst/>
                <a:cxnLst/>
                <a:rect l="l" t="t" r="r" b="b"/>
                <a:pathLst>
                  <a:path w="147" h="538" extrusionOk="0">
                    <a:moveTo>
                      <a:pt x="0" y="1"/>
                    </a:moveTo>
                    <a:lnTo>
                      <a:pt x="0" y="538"/>
                    </a:lnTo>
                    <a:lnTo>
                      <a:pt x="147" y="538"/>
                    </a:lnTo>
                    <a:lnTo>
                      <a:pt x="1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2"/>
              <p:cNvSpPr/>
              <p:nvPr/>
            </p:nvSpPr>
            <p:spPr>
              <a:xfrm>
                <a:off x="2186387" y="758017"/>
                <a:ext cx="537493" cy="367661"/>
              </a:xfrm>
              <a:custGeom>
                <a:avLst/>
                <a:gdLst/>
                <a:ahLst/>
                <a:cxnLst/>
                <a:rect l="l" t="t" r="r" b="b"/>
                <a:pathLst>
                  <a:path w="2682"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2"/>
              <p:cNvSpPr/>
              <p:nvPr/>
            </p:nvSpPr>
            <p:spPr>
              <a:xfrm>
                <a:off x="2205025"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2"/>
              <p:cNvSpPr/>
              <p:nvPr/>
            </p:nvSpPr>
            <p:spPr>
              <a:xfrm>
                <a:off x="2372126" y="776857"/>
                <a:ext cx="158762" cy="152268"/>
              </a:xfrm>
              <a:custGeom>
                <a:avLst/>
                <a:gdLst/>
                <a:ahLst/>
                <a:cxnLst/>
                <a:rect l="l" t="t" r="r" b="b"/>
                <a:pathLst>
                  <a:path w="760" h="760" extrusionOk="0">
                    <a:moveTo>
                      <a:pt x="0" y="0"/>
                    </a:moveTo>
                    <a:lnTo>
                      <a:pt x="0" y="759"/>
                    </a:lnTo>
                    <a:lnTo>
                      <a:pt x="759" y="759"/>
                    </a:lnTo>
                    <a:lnTo>
                      <a:pt x="7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2"/>
              <p:cNvSpPr/>
              <p:nvPr/>
            </p:nvSpPr>
            <p:spPr>
              <a:xfrm>
                <a:off x="2549325"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2"/>
              <p:cNvSpPr/>
              <p:nvPr/>
            </p:nvSpPr>
            <p:spPr>
              <a:xfrm>
                <a:off x="2205025"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2"/>
              <p:cNvSpPr/>
              <p:nvPr/>
            </p:nvSpPr>
            <p:spPr>
              <a:xfrm>
                <a:off x="2372126" y="951171"/>
                <a:ext cx="158762" cy="152268"/>
              </a:xfrm>
              <a:custGeom>
                <a:avLst/>
                <a:gdLst/>
                <a:ahLst/>
                <a:cxnLst/>
                <a:rect l="l" t="t" r="r" b="b"/>
                <a:pathLst>
                  <a:path w="760" h="760" extrusionOk="0">
                    <a:moveTo>
                      <a:pt x="0" y="0"/>
                    </a:moveTo>
                    <a:lnTo>
                      <a:pt x="0" y="760"/>
                    </a:lnTo>
                    <a:lnTo>
                      <a:pt x="759" y="760"/>
                    </a:lnTo>
                    <a:lnTo>
                      <a:pt x="7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2"/>
              <p:cNvSpPr/>
              <p:nvPr/>
            </p:nvSpPr>
            <p:spPr>
              <a:xfrm>
                <a:off x="2549325"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2"/>
              <p:cNvSpPr/>
              <p:nvPr/>
            </p:nvSpPr>
            <p:spPr>
              <a:xfrm>
                <a:off x="2415853" y="1180573"/>
                <a:ext cx="78560" cy="7413"/>
              </a:xfrm>
              <a:custGeom>
                <a:avLst/>
                <a:gdLst/>
                <a:ahLst/>
                <a:cxnLst/>
                <a:rect l="l" t="t" r="r" b="b"/>
                <a:pathLst>
                  <a:path w="392" h="37" extrusionOk="0">
                    <a:moveTo>
                      <a:pt x="1" y="1"/>
                    </a:moveTo>
                    <a:lnTo>
                      <a:pt x="1" y="36"/>
                    </a:lnTo>
                    <a:lnTo>
                      <a:pt x="391" y="36"/>
                    </a:lnTo>
                    <a:lnTo>
                      <a:pt x="39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2"/>
              <p:cNvSpPr/>
              <p:nvPr/>
            </p:nvSpPr>
            <p:spPr>
              <a:xfrm>
                <a:off x="2453330" y="1180573"/>
                <a:ext cx="41084" cy="7413"/>
              </a:xfrm>
              <a:custGeom>
                <a:avLst/>
                <a:gdLst/>
                <a:ahLst/>
                <a:cxnLst/>
                <a:rect l="l" t="t" r="r" b="b"/>
                <a:pathLst>
                  <a:path w="205" h="37" extrusionOk="0">
                    <a:moveTo>
                      <a:pt x="0" y="1"/>
                    </a:moveTo>
                    <a:lnTo>
                      <a:pt x="0" y="36"/>
                    </a:lnTo>
                    <a:lnTo>
                      <a:pt x="204" y="36"/>
                    </a:lnTo>
                    <a:lnTo>
                      <a:pt x="20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2"/>
              <p:cNvSpPr/>
              <p:nvPr/>
            </p:nvSpPr>
            <p:spPr>
              <a:xfrm>
                <a:off x="3083211" y="1072981"/>
                <a:ext cx="51906" cy="107794"/>
              </a:xfrm>
              <a:custGeom>
                <a:avLst/>
                <a:gdLst/>
                <a:ahLst/>
                <a:cxnLst/>
                <a:rect l="l" t="t" r="r" b="b"/>
                <a:pathLst>
                  <a:path w="259" h="538" extrusionOk="0">
                    <a:moveTo>
                      <a:pt x="1" y="1"/>
                    </a:moveTo>
                    <a:lnTo>
                      <a:pt x="1" y="538"/>
                    </a:lnTo>
                    <a:lnTo>
                      <a:pt x="258" y="538"/>
                    </a:lnTo>
                    <a:lnTo>
                      <a:pt x="2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2"/>
              <p:cNvSpPr/>
              <p:nvPr/>
            </p:nvSpPr>
            <p:spPr>
              <a:xfrm>
                <a:off x="3109063" y="1072981"/>
                <a:ext cx="26053" cy="107794"/>
              </a:xfrm>
              <a:custGeom>
                <a:avLst/>
                <a:gdLst/>
                <a:ahLst/>
                <a:cxnLst/>
                <a:rect l="l" t="t" r="r" b="b"/>
                <a:pathLst>
                  <a:path w="130" h="538" extrusionOk="0">
                    <a:moveTo>
                      <a:pt x="0" y="1"/>
                    </a:moveTo>
                    <a:lnTo>
                      <a:pt x="0" y="538"/>
                    </a:lnTo>
                    <a:lnTo>
                      <a:pt x="129" y="538"/>
                    </a:lnTo>
                    <a:lnTo>
                      <a:pt x="1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2"/>
              <p:cNvSpPr/>
              <p:nvPr/>
            </p:nvSpPr>
            <p:spPr>
              <a:xfrm>
                <a:off x="2842120" y="758017"/>
                <a:ext cx="537693" cy="367661"/>
              </a:xfrm>
              <a:custGeom>
                <a:avLst/>
                <a:gdLst/>
                <a:ahLst/>
                <a:cxnLst/>
                <a:rect l="l" t="t" r="r" b="b"/>
                <a:pathLst>
                  <a:path w="2683"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2"/>
              <p:cNvSpPr/>
              <p:nvPr/>
            </p:nvSpPr>
            <p:spPr>
              <a:xfrm>
                <a:off x="28607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2"/>
              <p:cNvSpPr/>
              <p:nvPr/>
            </p:nvSpPr>
            <p:spPr>
              <a:xfrm>
                <a:off x="3031706" y="776851"/>
                <a:ext cx="155917" cy="152274"/>
              </a:xfrm>
              <a:custGeom>
                <a:avLst/>
                <a:gdLst/>
                <a:ahLst/>
                <a:cxnLst/>
                <a:rect l="l" t="t" r="r" b="b"/>
                <a:pathLst>
                  <a:path w="778" h="760" extrusionOk="0">
                    <a:moveTo>
                      <a:pt x="0" y="0"/>
                    </a:moveTo>
                    <a:lnTo>
                      <a:pt x="0" y="759"/>
                    </a:lnTo>
                    <a:lnTo>
                      <a:pt x="777" y="759"/>
                    </a:lnTo>
                    <a:lnTo>
                      <a:pt x="7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2"/>
              <p:cNvSpPr/>
              <p:nvPr/>
            </p:nvSpPr>
            <p:spPr>
              <a:xfrm>
                <a:off x="3206060"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2"/>
              <p:cNvSpPr/>
              <p:nvPr/>
            </p:nvSpPr>
            <p:spPr>
              <a:xfrm>
                <a:off x="28607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2"/>
              <p:cNvSpPr/>
              <p:nvPr/>
            </p:nvSpPr>
            <p:spPr>
              <a:xfrm>
                <a:off x="3031706" y="951163"/>
                <a:ext cx="155917" cy="152274"/>
              </a:xfrm>
              <a:custGeom>
                <a:avLst/>
                <a:gdLst/>
                <a:ahLst/>
                <a:cxnLst/>
                <a:rect l="l" t="t" r="r" b="b"/>
                <a:pathLst>
                  <a:path w="778" h="760" extrusionOk="0">
                    <a:moveTo>
                      <a:pt x="0" y="0"/>
                    </a:moveTo>
                    <a:lnTo>
                      <a:pt x="0" y="760"/>
                    </a:lnTo>
                    <a:lnTo>
                      <a:pt x="777" y="760"/>
                    </a:lnTo>
                    <a:lnTo>
                      <a:pt x="7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2"/>
              <p:cNvSpPr/>
              <p:nvPr/>
            </p:nvSpPr>
            <p:spPr>
              <a:xfrm>
                <a:off x="3206060"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2"/>
              <p:cNvSpPr/>
              <p:nvPr/>
            </p:nvSpPr>
            <p:spPr>
              <a:xfrm>
                <a:off x="3072589" y="1180573"/>
                <a:ext cx="73950" cy="7413"/>
              </a:xfrm>
              <a:custGeom>
                <a:avLst/>
                <a:gdLst/>
                <a:ahLst/>
                <a:cxnLst/>
                <a:rect l="l" t="t" r="r" b="b"/>
                <a:pathLst>
                  <a:path w="369" h="37" extrusionOk="0">
                    <a:moveTo>
                      <a:pt x="0" y="1"/>
                    </a:moveTo>
                    <a:lnTo>
                      <a:pt x="0" y="36"/>
                    </a:lnTo>
                    <a:lnTo>
                      <a:pt x="369" y="36"/>
                    </a:lnTo>
                    <a:lnTo>
                      <a:pt x="36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2"/>
              <p:cNvSpPr/>
              <p:nvPr/>
            </p:nvSpPr>
            <p:spPr>
              <a:xfrm>
                <a:off x="3109063" y="1180573"/>
                <a:ext cx="37476" cy="7413"/>
              </a:xfrm>
              <a:custGeom>
                <a:avLst/>
                <a:gdLst/>
                <a:ahLst/>
                <a:cxnLst/>
                <a:rect l="l" t="t" r="r" b="b"/>
                <a:pathLst>
                  <a:path w="187" h="37" extrusionOk="0">
                    <a:moveTo>
                      <a:pt x="0" y="1"/>
                    </a:moveTo>
                    <a:lnTo>
                      <a:pt x="0" y="36"/>
                    </a:lnTo>
                    <a:lnTo>
                      <a:pt x="187" y="36"/>
                    </a:lnTo>
                    <a:lnTo>
                      <a:pt x="18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2"/>
              <p:cNvSpPr/>
              <p:nvPr/>
            </p:nvSpPr>
            <p:spPr>
              <a:xfrm>
                <a:off x="3030635" y="776870"/>
                <a:ext cx="73934" cy="152276"/>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2"/>
              <p:cNvSpPr/>
              <p:nvPr/>
            </p:nvSpPr>
            <p:spPr>
              <a:xfrm>
                <a:off x="3030635" y="951185"/>
                <a:ext cx="103387" cy="152275"/>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2"/>
              <p:cNvSpPr/>
              <p:nvPr/>
            </p:nvSpPr>
            <p:spPr>
              <a:xfrm>
                <a:off x="22022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2"/>
              <p:cNvSpPr/>
              <p:nvPr/>
            </p:nvSpPr>
            <p:spPr>
              <a:xfrm>
                <a:off x="22022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2"/>
              <p:cNvSpPr/>
              <p:nvPr/>
            </p:nvSpPr>
            <p:spPr>
              <a:xfrm>
                <a:off x="2371889" y="776878"/>
                <a:ext cx="86538" cy="152268"/>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2"/>
              <p:cNvSpPr/>
              <p:nvPr/>
            </p:nvSpPr>
            <p:spPr>
              <a:xfrm>
                <a:off x="2372125" y="951192"/>
                <a:ext cx="123152" cy="152268"/>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77" name="Google Shape;477;p22"/>
          <p:cNvGrpSpPr/>
          <p:nvPr/>
        </p:nvGrpSpPr>
        <p:grpSpPr>
          <a:xfrm>
            <a:off x="4197843" y="3728587"/>
            <a:ext cx="4714280" cy="1083076"/>
            <a:chOff x="4197843" y="3728587"/>
            <a:chExt cx="4714280" cy="1083076"/>
          </a:xfrm>
        </p:grpSpPr>
        <p:grpSp>
          <p:nvGrpSpPr>
            <p:cNvPr id="478" name="Google Shape;478;p22"/>
            <p:cNvGrpSpPr/>
            <p:nvPr/>
          </p:nvGrpSpPr>
          <p:grpSpPr>
            <a:xfrm flipH="1">
              <a:off x="4197843" y="4055804"/>
              <a:ext cx="558503" cy="742262"/>
              <a:chOff x="4267228" y="2557799"/>
              <a:chExt cx="619320" cy="823090"/>
            </a:xfrm>
          </p:grpSpPr>
          <p:sp>
            <p:nvSpPr>
              <p:cNvPr id="479" name="Google Shape;479;p22"/>
              <p:cNvSpPr/>
              <p:nvPr/>
            </p:nvSpPr>
            <p:spPr>
              <a:xfrm>
                <a:off x="4267228" y="2557799"/>
                <a:ext cx="619320" cy="619320"/>
              </a:xfrm>
              <a:custGeom>
                <a:avLst/>
                <a:gdLst/>
                <a:ahLst/>
                <a:cxnLst/>
                <a:rect l="l" t="t" r="r" b="b"/>
                <a:pathLst>
                  <a:path w="3091" h="3091" extrusionOk="0">
                    <a:moveTo>
                      <a:pt x="1554" y="0"/>
                    </a:moveTo>
                    <a:cubicBezTo>
                      <a:pt x="688" y="0"/>
                      <a:pt x="0" y="689"/>
                      <a:pt x="0" y="1537"/>
                    </a:cubicBezTo>
                    <a:cubicBezTo>
                      <a:pt x="0" y="2389"/>
                      <a:pt x="688" y="3091"/>
                      <a:pt x="1554" y="3091"/>
                    </a:cubicBezTo>
                    <a:lnTo>
                      <a:pt x="1576" y="3091"/>
                    </a:lnTo>
                    <a:cubicBezTo>
                      <a:pt x="1612" y="3091"/>
                      <a:pt x="1665" y="3091"/>
                      <a:pt x="1705" y="3073"/>
                    </a:cubicBezTo>
                    <a:lnTo>
                      <a:pt x="1758" y="3073"/>
                    </a:lnTo>
                    <a:cubicBezTo>
                      <a:pt x="2389" y="2980"/>
                      <a:pt x="2908" y="2518"/>
                      <a:pt x="3055" y="1910"/>
                    </a:cubicBezTo>
                    <a:cubicBezTo>
                      <a:pt x="3073" y="1799"/>
                      <a:pt x="3090" y="1665"/>
                      <a:pt x="3090" y="1537"/>
                    </a:cubicBezTo>
                    <a:lnTo>
                      <a:pt x="3090" y="1390"/>
                    </a:lnTo>
                    <a:lnTo>
                      <a:pt x="3090" y="1332"/>
                    </a:lnTo>
                    <a:cubicBezTo>
                      <a:pt x="3073" y="1315"/>
                      <a:pt x="3073" y="1279"/>
                      <a:pt x="3073" y="1261"/>
                    </a:cubicBezTo>
                    <a:cubicBezTo>
                      <a:pt x="3073" y="1244"/>
                      <a:pt x="3055" y="1204"/>
                      <a:pt x="3055" y="1186"/>
                    </a:cubicBezTo>
                    <a:cubicBezTo>
                      <a:pt x="3055" y="1168"/>
                      <a:pt x="3055" y="1150"/>
                      <a:pt x="3037" y="1133"/>
                    </a:cubicBezTo>
                    <a:cubicBezTo>
                      <a:pt x="3037" y="1093"/>
                      <a:pt x="3019" y="1075"/>
                      <a:pt x="3019" y="1057"/>
                    </a:cubicBezTo>
                    <a:cubicBezTo>
                      <a:pt x="3019" y="1039"/>
                      <a:pt x="3019" y="1022"/>
                      <a:pt x="2997" y="1022"/>
                    </a:cubicBezTo>
                    <a:cubicBezTo>
                      <a:pt x="2944" y="871"/>
                      <a:pt x="2868" y="724"/>
                      <a:pt x="2775" y="613"/>
                    </a:cubicBezTo>
                    <a:cubicBezTo>
                      <a:pt x="2962" y="578"/>
                      <a:pt x="3055" y="409"/>
                      <a:pt x="3055" y="409"/>
                    </a:cubicBezTo>
                    <a:cubicBezTo>
                      <a:pt x="2989" y="385"/>
                      <a:pt x="2925" y="375"/>
                      <a:pt x="2867" y="375"/>
                    </a:cubicBezTo>
                    <a:cubicBezTo>
                      <a:pt x="2797" y="375"/>
                      <a:pt x="2735" y="389"/>
                      <a:pt x="2686" y="409"/>
                    </a:cubicBezTo>
                    <a:cubicBezTo>
                      <a:pt x="2815" y="245"/>
                      <a:pt x="2740" y="58"/>
                      <a:pt x="2740" y="58"/>
                    </a:cubicBezTo>
                    <a:lnTo>
                      <a:pt x="2740" y="58"/>
                    </a:lnTo>
                    <a:cubicBezTo>
                      <a:pt x="2593" y="111"/>
                      <a:pt x="2518" y="222"/>
                      <a:pt x="2500" y="316"/>
                    </a:cubicBezTo>
                    <a:cubicBezTo>
                      <a:pt x="2371" y="222"/>
                      <a:pt x="2220" y="151"/>
                      <a:pt x="2074" y="94"/>
                    </a:cubicBezTo>
                    <a:cubicBezTo>
                      <a:pt x="2074" y="76"/>
                      <a:pt x="2056" y="76"/>
                      <a:pt x="2056" y="76"/>
                    </a:cubicBezTo>
                    <a:cubicBezTo>
                      <a:pt x="2020" y="58"/>
                      <a:pt x="1980" y="58"/>
                      <a:pt x="1963" y="58"/>
                    </a:cubicBezTo>
                    <a:cubicBezTo>
                      <a:pt x="1945" y="40"/>
                      <a:pt x="1927" y="40"/>
                      <a:pt x="1909" y="40"/>
                    </a:cubicBezTo>
                    <a:cubicBezTo>
                      <a:pt x="1887" y="40"/>
                      <a:pt x="1852" y="23"/>
                      <a:pt x="1834" y="23"/>
                    </a:cubicBezTo>
                    <a:cubicBezTo>
                      <a:pt x="1816" y="23"/>
                      <a:pt x="1798" y="23"/>
                      <a:pt x="17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2"/>
              <p:cNvSpPr/>
              <p:nvPr/>
            </p:nvSpPr>
            <p:spPr>
              <a:xfrm>
                <a:off x="4460176" y="2991985"/>
                <a:ext cx="189743" cy="388904"/>
              </a:xfrm>
              <a:custGeom>
                <a:avLst/>
                <a:gdLst/>
                <a:ahLst/>
                <a:cxnLst/>
                <a:rect l="l" t="t" r="r" b="b"/>
                <a:pathLst>
                  <a:path w="947" h="1941" extrusionOk="0">
                    <a:moveTo>
                      <a:pt x="591" y="0"/>
                    </a:moveTo>
                    <a:cubicBezTo>
                      <a:pt x="538" y="0"/>
                      <a:pt x="502" y="36"/>
                      <a:pt x="502" y="93"/>
                    </a:cubicBezTo>
                    <a:lnTo>
                      <a:pt x="502" y="520"/>
                    </a:lnTo>
                    <a:lnTo>
                      <a:pt x="147" y="204"/>
                    </a:lnTo>
                    <a:cubicBezTo>
                      <a:pt x="132" y="197"/>
                      <a:pt x="115" y="193"/>
                      <a:pt x="96" y="193"/>
                    </a:cubicBezTo>
                    <a:cubicBezTo>
                      <a:pt x="70" y="193"/>
                      <a:pt x="42" y="201"/>
                      <a:pt x="18" y="222"/>
                    </a:cubicBezTo>
                    <a:cubicBezTo>
                      <a:pt x="1" y="240"/>
                      <a:pt x="1" y="258"/>
                      <a:pt x="1" y="275"/>
                    </a:cubicBezTo>
                    <a:cubicBezTo>
                      <a:pt x="1" y="298"/>
                      <a:pt x="18" y="333"/>
                      <a:pt x="36" y="351"/>
                    </a:cubicBezTo>
                    <a:lnTo>
                      <a:pt x="502" y="759"/>
                    </a:lnTo>
                    <a:lnTo>
                      <a:pt x="502" y="1940"/>
                    </a:lnTo>
                    <a:lnTo>
                      <a:pt x="684" y="1940"/>
                    </a:lnTo>
                    <a:lnTo>
                      <a:pt x="684" y="480"/>
                    </a:lnTo>
                    <a:lnTo>
                      <a:pt x="924" y="258"/>
                    </a:lnTo>
                    <a:cubicBezTo>
                      <a:pt x="946" y="240"/>
                      <a:pt x="946" y="222"/>
                      <a:pt x="946" y="204"/>
                    </a:cubicBezTo>
                    <a:cubicBezTo>
                      <a:pt x="946" y="187"/>
                      <a:pt x="946" y="147"/>
                      <a:pt x="924" y="129"/>
                    </a:cubicBezTo>
                    <a:cubicBezTo>
                      <a:pt x="906" y="111"/>
                      <a:pt x="884" y="102"/>
                      <a:pt x="861" y="102"/>
                    </a:cubicBezTo>
                    <a:cubicBezTo>
                      <a:pt x="839" y="102"/>
                      <a:pt x="815" y="111"/>
                      <a:pt x="795" y="129"/>
                    </a:cubicBezTo>
                    <a:lnTo>
                      <a:pt x="684" y="240"/>
                    </a:lnTo>
                    <a:lnTo>
                      <a:pt x="684" y="93"/>
                    </a:lnTo>
                    <a:cubicBezTo>
                      <a:pt x="684" y="36"/>
                      <a:pt x="631" y="0"/>
                      <a:pt x="5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1" name="Google Shape;481;p22"/>
            <p:cNvGrpSpPr/>
            <p:nvPr/>
          </p:nvGrpSpPr>
          <p:grpSpPr>
            <a:xfrm flipH="1">
              <a:off x="4551541" y="3728587"/>
              <a:ext cx="418109" cy="1069486"/>
              <a:chOff x="412486" y="2194951"/>
              <a:chExt cx="463639" cy="1185946"/>
            </a:xfrm>
          </p:grpSpPr>
          <p:sp>
            <p:nvSpPr>
              <p:cNvPr id="482" name="Google Shape;482;p22"/>
              <p:cNvSpPr/>
              <p:nvPr/>
            </p:nvSpPr>
            <p:spPr>
              <a:xfrm>
                <a:off x="412486" y="2194951"/>
                <a:ext cx="463639" cy="830102"/>
              </a:xfrm>
              <a:custGeom>
                <a:avLst/>
                <a:gdLst/>
                <a:ahLst/>
                <a:cxnLst/>
                <a:rect l="l" t="t" r="r" b="b"/>
                <a:pathLst>
                  <a:path w="2314" h="4143" extrusionOk="0">
                    <a:moveTo>
                      <a:pt x="1168" y="0"/>
                    </a:moveTo>
                    <a:cubicBezTo>
                      <a:pt x="520" y="0"/>
                      <a:pt x="1" y="497"/>
                      <a:pt x="1" y="1110"/>
                    </a:cubicBezTo>
                    <a:lnTo>
                      <a:pt x="1" y="3033"/>
                    </a:lnTo>
                    <a:cubicBezTo>
                      <a:pt x="1" y="3645"/>
                      <a:pt x="520" y="4143"/>
                      <a:pt x="1168" y="4143"/>
                    </a:cubicBezTo>
                    <a:cubicBezTo>
                      <a:pt x="1794" y="4143"/>
                      <a:pt x="2314" y="3645"/>
                      <a:pt x="2314" y="3033"/>
                    </a:cubicBezTo>
                    <a:lnTo>
                      <a:pt x="2314" y="1110"/>
                    </a:lnTo>
                    <a:cubicBezTo>
                      <a:pt x="2314" y="497"/>
                      <a:pt x="1794" y="0"/>
                      <a:pt x="1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2"/>
              <p:cNvSpPr/>
              <p:nvPr/>
            </p:nvSpPr>
            <p:spPr>
              <a:xfrm>
                <a:off x="486420" y="2617516"/>
                <a:ext cx="315972" cy="763381"/>
              </a:xfrm>
              <a:custGeom>
                <a:avLst/>
                <a:gdLst/>
                <a:ahLst/>
                <a:cxnLst/>
                <a:rect l="l" t="t" r="r" b="b"/>
                <a:pathLst>
                  <a:path w="1577" h="3810" extrusionOk="0">
                    <a:moveTo>
                      <a:pt x="799" y="0"/>
                    </a:moveTo>
                    <a:cubicBezTo>
                      <a:pt x="724" y="0"/>
                      <a:pt x="648" y="53"/>
                      <a:pt x="648" y="129"/>
                    </a:cubicBezTo>
                    <a:lnTo>
                      <a:pt x="648" y="1350"/>
                    </a:lnTo>
                    <a:cubicBezTo>
                      <a:pt x="426" y="1297"/>
                      <a:pt x="244" y="1052"/>
                      <a:pt x="244" y="608"/>
                    </a:cubicBezTo>
                    <a:cubicBezTo>
                      <a:pt x="244" y="537"/>
                      <a:pt x="187" y="497"/>
                      <a:pt x="111" y="497"/>
                    </a:cubicBezTo>
                    <a:cubicBezTo>
                      <a:pt x="58" y="497"/>
                      <a:pt x="0" y="537"/>
                      <a:pt x="0" y="608"/>
                    </a:cubicBezTo>
                    <a:cubicBezTo>
                      <a:pt x="0" y="906"/>
                      <a:pt x="93" y="1163"/>
                      <a:pt x="244" y="1350"/>
                    </a:cubicBezTo>
                    <a:cubicBezTo>
                      <a:pt x="355" y="1479"/>
                      <a:pt x="502" y="1572"/>
                      <a:pt x="648" y="1590"/>
                    </a:cubicBezTo>
                    <a:lnTo>
                      <a:pt x="648" y="3810"/>
                    </a:lnTo>
                    <a:lnTo>
                      <a:pt x="928" y="3810"/>
                    </a:lnTo>
                    <a:lnTo>
                      <a:pt x="928" y="1590"/>
                    </a:lnTo>
                    <a:cubicBezTo>
                      <a:pt x="1261" y="1536"/>
                      <a:pt x="1576" y="1186"/>
                      <a:pt x="1576" y="608"/>
                    </a:cubicBezTo>
                    <a:cubicBezTo>
                      <a:pt x="1576" y="537"/>
                      <a:pt x="1519" y="497"/>
                      <a:pt x="1465" y="497"/>
                    </a:cubicBezTo>
                    <a:cubicBezTo>
                      <a:pt x="1408" y="497"/>
                      <a:pt x="1354" y="537"/>
                      <a:pt x="1354" y="608"/>
                    </a:cubicBezTo>
                    <a:cubicBezTo>
                      <a:pt x="1354" y="1052"/>
                      <a:pt x="1150" y="1297"/>
                      <a:pt x="928" y="1350"/>
                    </a:cubicBezTo>
                    <a:lnTo>
                      <a:pt x="928" y="129"/>
                    </a:lnTo>
                    <a:cubicBezTo>
                      <a:pt x="928" y="53"/>
                      <a:pt x="870" y="0"/>
                      <a:pt x="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4" name="Google Shape;484;p22"/>
            <p:cNvGrpSpPr/>
            <p:nvPr/>
          </p:nvGrpSpPr>
          <p:grpSpPr>
            <a:xfrm>
              <a:off x="8292803" y="3988574"/>
              <a:ext cx="619320" cy="823090"/>
              <a:chOff x="4267228" y="2557799"/>
              <a:chExt cx="619320" cy="823090"/>
            </a:xfrm>
          </p:grpSpPr>
          <p:sp>
            <p:nvSpPr>
              <p:cNvPr id="485" name="Google Shape;485;p22"/>
              <p:cNvSpPr/>
              <p:nvPr/>
            </p:nvSpPr>
            <p:spPr>
              <a:xfrm>
                <a:off x="4267228" y="2557799"/>
                <a:ext cx="619320" cy="619320"/>
              </a:xfrm>
              <a:custGeom>
                <a:avLst/>
                <a:gdLst/>
                <a:ahLst/>
                <a:cxnLst/>
                <a:rect l="l" t="t" r="r" b="b"/>
                <a:pathLst>
                  <a:path w="3091" h="3091" extrusionOk="0">
                    <a:moveTo>
                      <a:pt x="1554" y="0"/>
                    </a:moveTo>
                    <a:cubicBezTo>
                      <a:pt x="688" y="0"/>
                      <a:pt x="0" y="689"/>
                      <a:pt x="0" y="1537"/>
                    </a:cubicBezTo>
                    <a:cubicBezTo>
                      <a:pt x="0" y="2389"/>
                      <a:pt x="688" y="3091"/>
                      <a:pt x="1554" y="3091"/>
                    </a:cubicBezTo>
                    <a:lnTo>
                      <a:pt x="1576" y="3091"/>
                    </a:lnTo>
                    <a:cubicBezTo>
                      <a:pt x="1612" y="3091"/>
                      <a:pt x="1665" y="3091"/>
                      <a:pt x="1705" y="3073"/>
                    </a:cubicBezTo>
                    <a:lnTo>
                      <a:pt x="1758" y="3073"/>
                    </a:lnTo>
                    <a:cubicBezTo>
                      <a:pt x="2389" y="2980"/>
                      <a:pt x="2908" y="2518"/>
                      <a:pt x="3055" y="1910"/>
                    </a:cubicBezTo>
                    <a:cubicBezTo>
                      <a:pt x="3073" y="1799"/>
                      <a:pt x="3090" y="1665"/>
                      <a:pt x="3090" y="1537"/>
                    </a:cubicBezTo>
                    <a:lnTo>
                      <a:pt x="3090" y="1390"/>
                    </a:lnTo>
                    <a:lnTo>
                      <a:pt x="3090" y="1332"/>
                    </a:lnTo>
                    <a:cubicBezTo>
                      <a:pt x="3073" y="1315"/>
                      <a:pt x="3073" y="1279"/>
                      <a:pt x="3073" y="1261"/>
                    </a:cubicBezTo>
                    <a:cubicBezTo>
                      <a:pt x="3073" y="1244"/>
                      <a:pt x="3055" y="1204"/>
                      <a:pt x="3055" y="1186"/>
                    </a:cubicBezTo>
                    <a:cubicBezTo>
                      <a:pt x="3055" y="1168"/>
                      <a:pt x="3055" y="1150"/>
                      <a:pt x="3037" y="1133"/>
                    </a:cubicBezTo>
                    <a:cubicBezTo>
                      <a:pt x="3037" y="1093"/>
                      <a:pt x="3019" y="1075"/>
                      <a:pt x="3019" y="1057"/>
                    </a:cubicBezTo>
                    <a:cubicBezTo>
                      <a:pt x="3019" y="1039"/>
                      <a:pt x="3019" y="1022"/>
                      <a:pt x="2997" y="1022"/>
                    </a:cubicBezTo>
                    <a:cubicBezTo>
                      <a:pt x="2944" y="871"/>
                      <a:pt x="2868" y="724"/>
                      <a:pt x="2775" y="613"/>
                    </a:cubicBezTo>
                    <a:cubicBezTo>
                      <a:pt x="2962" y="578"/>
                      <a:pt x="3055" y="409"/>
                      <a:pt x="3055" y="409"/>
                    </a:cubicBezTo>
                    <a:cubicBezTo>
                      <a:pt x="2989" y="385"/>
                      <a:pt x="2925" y="375"/>
                      <a:pt x="2867" y="375"/>
                    </a:cubicBezTo>
                    <a:cubicBezTo>
                      <a:pt x="2797" y="375"/>
                      <a:pt x="2735" y="389"/>
                      <a:pt x="2686" y="409"/>
                    </a:cubicBezTo>
                    <a:cubicBezTo>
                      <a:pt x="2815" y="245"/>
                      <a:pt x="2740" y="58"/>
                      <a:pt x="2740" y="58"/>
                    </a:cubicBezTo>
                    <a:lnTo>
                      <a:pt x="2740" y="58"/>
                    </a:lnTo>
                    <a:cubicBezTo>
                      <a:pt x="2593" y="111"/>
                      <a:pt x="2518" y="222"/>
                      <a:pt x="2500" y="316"/>
                    </a:cubicBezTo>
                    <a:cubicBezTo>
                      <a:pt x="2371" y="222"/>
                      <a:pt x="2220" y="151"/>
                      <a:pt x="2074" y="94"/>
                    </a:cubicBezTo>
                    <a:cubicBezTo>
                      <a:pt x="2074" y="76"/>
                      <a:pt x="2056" y="76"/>
                      <a:pt x="2056" y="76"/>
                    </a:cubicBezTo>
                    <a:cubicBezTo>
                      <a:pt x="2020" y="58"/>
                      <a:pt x="1980" y="58"/>
                      <a:pt x="1963" y="58"/>
                    </a:cubicBezTo>
                    <a:cubicBezTo>
                      <a:pt x="1945" y="40"/>
                      <a:pt x="1927" y="40"/>
                      <a:pt x="1909" y="40"/>
                    </a:cubicBezTo>
                    <a:cubicBezTo>
                      <a:pt x="1887" y="40"/>
                      <a:pt x="1852" y="23"/>
                      <a:pt x="1834" y="23"/>
                    </a:cubicBezTo>
                    <a:cubicBezTo>
                      <a:pt x="1816" y="23"/>
                      <a:pt x="1798" y="23"/>
                      <a:pt x="17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2"/>
              <p:cNvSpPr/>
              <p:nvPr/>
            </p:nvSpPr>
            <p:spPr>
              <a:xfrm>
                <a:off x="4460176" y="2991985"/>
                <a:ext cx="189743" cy="388904"/>
              </a:xfrm>
              <a:custGeom>
                <a:avLst/>
                <a:gdLst/>
                <a:ahLst/>
                <a:cxnLst/>
                <a:rect l="l" t="t" r="r" b="b"/>
                <a:pathLst>
                  <a:path w="947" h="1941" extrusionOk="0">
                    <a:moveTo>
                      <a:pt x="591" y="0"/>
                    </a:moveTo>
                    <a:cubicBezTo>
                      <a:pt x="538" y="0"/>
                      <a:pt x="502" y="36"/>
                      <a:pt x="502" y="93"/>
                    </a:cubicBezTo>
                    <a:lnTo>
                      <a:pt x="502" y="520"/>
                    </a:lnTo>
                    <a:lnTo>
                      <a:pt x="147" y="204"/>
                    </a:lnTo>
                    <a:cubicBezTo>
                      <a:pt x="132" y="197"/>
                      <a:pt x="115" y="193"/>
                      <a:pt x="96" y="193"/>
                    </a:cubicBezTo>
                    <a:cubicBezTo>
                      <a:pt x="70" y="193"/>
                      <a:pt x="42" y="201"/>
                      <a:pt x="18" y="222"/>
                    </a:cubicBezTo>
                    <a:cubicBezTo>
                      <a:pt x="1" y="240"/>
                      <a:pt x="1" y="258"/>
                      <a:pt x="1" y="275"/>
                    </a:cubicBezTo>
                    <a:cubicBezTo>
                      <a:pt x="1" y="298"/>
                      <a:pt x="18" y="333"/>
                      <a:pt x="36" y="351"/>
                    </a:cubicBezTo>
                    <a:lnTo>
                      <a:pt x="502" y="759"/>
                    </a:lnTo>
                    <a:lnTo>
                      <a:pt x="502" y="1940"/>
                    </a:lnTo>
                    <a:lnTo>
                      <a:pt x="684" y="1940"/>
                    </a:lnTo>
                    <a:lnTo>
                      <a:pt x="684" y="480"/>
                    </a:lnTo>
                    <a:lnTo>
                      <a:pt x="924" y="258"/>
                    </a:lnTo>
                    <a:cubicBezTo>
                      <a:pt x="946" y="240"/>
                      <a:pt x="946" y="222"/>
                      <a:pt x="946" y="204"/>
                    </a:cubicBezTo>
                    <a:cubicBezTo>
                      <a:pt x="946" y="187"/>
                      <a:pt x="946" y="147"/>
                      <a:pt x="924" y="129"/>
                    </a:cubicBezTo>
                    <a:cubicBezTo>
                      <a:pt x="906" y="111"/>
                      <a:pt x="884" y="102"/>
                      <a:pt x="861" y="102"/>
                    </a:cubicBezTo>
                    <a:cubicBezTo>
                      <a:pt x="839" y="102"/>
                      <a:pt x="815" y="111"/>
                      <a:pt x="795" y="129"/>
                    </a:cubicBezTo>
                    <a:lnTo>
                      <a:pt x="684" y="240"/>
                    </a:lnTo>
                    <a:lnTo>
                      <a:pt x="684" y="93"/>
                    </a:lnTo>
                    <a:cubicBezTo>
                      <a:pt x="684" y="36"/>
                      <a:pt x="631" y="0"/>
                      <a:pt x="5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87" name="Google Shape;487;p22"/>
          <p:cNvGrpSpPr/>
          <p:nvPr/>
        </p:nvGrpSpPr>
        <p:grpSpPr>
          <a:xfrm>
            <a:off x="-33550" y="4796078"/>
            <a:ext cx="9234600" cy="383400"/>
            <a:chOff x="-33550" y="4796078"/>
            <a:chExt cx="9234600" cy="383400"/>
          </a:xfrm>
        </p:grpSpPr>
        <p:sp>
          <p:nvSpPr>
            <p:cNvPr id="488" name="Google Shape;488;p22"/>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22"/>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0" name="Google Shape;490;p22"/>
          <p:cNvGrpSpPr/>
          <p:nvPr/>
        </p:nvGrpSpPr>
        <p:grpSpPr>
          <a:xfrm>
            <a:off x="147603" y="166116"/>
            <a:ext cx="8796085" cy="3694674"/>
            <a:chOff x="147603" y="166116"/>
            <a:chExt cx="8796085" cy="3694674"/>
          </a:xfrm>
        </p:grpSpPr>
        <p:sp>
          <p:nvSpPr>
            <p:cNvPr id="491" name="Google Shape;491;p22"/>
            <p:cNvSpPr/>
            <p:nvPr/>
          </p:nvSpPr>
          <p:spPr>
            <a:xfrm>
              <a:off x="8139014" y="265470"/>
              <a:ext cx="804674" cy="171872"/>
            </a:xfrm>
            <a:custGeom>
              <a:avLst/>
              <a:gdLst/>
              <a:ahLst/>
              <a:cxnLst/>
              <a:rect l="l" t="t" r="r" b="b"/>
              <a:pathLst>
                <a:path w="3811" h="814" extrusionOk="0">
                  <a:moveTo>
                    <a:pt x="2496" y="1"/>
                  </a:moveTo>
                  <a:cubicBezTo>
                    <a:pt x="2221" y="1"/>
                    <a:pt x="1981" y="205"/>
                    <a:pt x="1759" y="556"/>
                  </a:cubicBezTo>
                  <a:cubicBezTo>
                    <a:pt x="1630" y="480"/>
                    <a:pt x="1479" y="445"/>
                    <a:pt x="1333" y="445"/>
                  </a:cubicBezTo>
                  <a:cubicBezTo>
                    <a:pt x="1053" y="445"/>
                    <a:pt x="813" y="556"/>
                    <a:pt x="631" y="760"/>
                  </a:cubicBezTo>
                  <a:cubicBezTo>
                    <a:pt x="556" y="667"/>
                    <a:pt x="445" y="631"/>
                    <a:pt x="352" y="631"/>
                  </a:cubicBezTo>
                  <a:cubicBezTo>
                    <a:pt x="223" y="631"/>
                    <a:pt x="94" y="702"/>
                    <a:pt x="1" y="813"/>
                  </a:cubicBezTo>
                  <a:lnTo>
                    <a:pt x="3810" y="813"/>
                  </a:lnTo>
                  <a:cubicBezTo>
                    <a:pt x="3717" y="702"/>
                    <a:pt x="3606" y="631"/>
                    <a:pt x="3477" y="631"/>
                  </a:cubicBezTo>
                  <a:cubicBezTo>
                    <a:pt x="3406" y="631"/>
                    <a:pt x="3349" y="649"/>
                    <a:pt x="3295" y="667"/>
                  </a:cubicBezTo>
                  <a:cubicBezTo>
                    <a:pt x="3073" y="258"/>
                    <a:pt x="2794" y="1"/>
                    <a:pt x="2496"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22"/>
            <p:cNvSpPr/>
            <p:nvPr/>
          </p:nvSpPr>
          <p:spPr>
            <a:xfrm>
              <a:off x="7674233" y="166116"/>
              <a:ext cx="609576" cy="183063"/>
            </a:xfrm>
            <a:custGeom>
              <a:avLst/>
              <a:gdLst/>
              <a:ahLst/>
              <a:cxnLst/>
              <a:rect l="l" t="t" r="r" b="b"/>
              <a:pathLst>
                <a:path w="2887" h="867" extrusionOk="0">
                  <a:moveTo>
                    <a:pt x="1945" y="1"/>
                  </a:moveTo>
                  <a:cubicBezTo>
                    <a:pt x="1816" y="1"/>
                    <a:pt x="1705" y="89"/>
                    <a:pt x="1687" y="200"/>
                  </a:cubicBezTo>
                  <a:cubicBezTo>
                    <a:pt x="1576" y="129"/>
                    <a:pt x="1443" y="72"/>
                    <a:pt x="1297" y="72"/>
                  </a:cubicBezTo>
                  <a:cubicBezTo>
                    <a:pt x="1132" y="72"/>
                    <a:pt x="964" y="147"/>
                    <a:pt x="853" y="276"/>
                  </a:cubicBezTo>
                  <a:cubicBezTo>
                    <a:pt x="759" y="223"/>
                    <a:pt x="666" y="183"/>
                    <a:pt x="555" y="183"/>
                  </a:cubicBezTo>
                  <a:cubicBezTo>
                    <a:pt x="244" y="183"/>
                    <a:pt x="0" y="422"/>
                    <a:pt x="0" y="738"/>
                  </a:cubicBezTo>
                  <a:cubicBezTo>
                    <a:pt x="0" y="778"/>
                    <a:pt x="0" y="831"/>
                    <a:pt x="22" y="866"/>
                  </a:cubicBezTo>
                  <a:lnTo>
                    <a:pt x="2886" y="866"/>
                  </a:lnTo>
                  <a:cubicBezTo>
                    <a:pt x="2851" y="755"/>
                    <a:pt x="2757" y="667"/>
                    <a:pt x="2629" y="667"/>
                  </a:cubicBezTo>
                  <a:cubicBezTo>
                    <a:pt x="2575" y="667"/>
                    <a:pt x="2518" y="684"/>
                    <a:pt x="2482" y="702"/>
                  </a:cubicBezTo>
                  <a:cubicBezTo>
                    <a:pt x="2442" y="573"/>
                    <a:pt x="2331" y="462"/>
                    <a:pt x="2185" y="405"/>
                  </a:cubicBezTo>
                  <a:cubicBezTo>
                    <a:pt x="2220" y="369"/>
                    <a:pt x="2220" y="334"/>
                    <a:pt x="2220" y="276"/>
                  </a:cubicBezTo>
                  <a:cubicBezTo>
                    <a:pt x="2220" y="112"/>
                    <a:pt x="2109" y="1"/>
                    <a:pt x="1945"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2"/>
            <p:cNvSpPr/>
            <p:nvPr/>
          </p:nvSpPr>
          <p:spPr>
            <a:xfrm>
              <a:off x="147603" y="3660835"/>
              <a:ext cx="499991" cy="199954"/>
            </a:xfrm>
            <a:custGeom>
              <a:avLst/>
              <a:gdLst/>
              <a:ahLst/>
              <a:cxnLst/>
              <a:rect l="l" t="t" r="r" b="b"/>
              <a:pathLst>
                <a:path w="2368" h="947" extrusionOk="0">
                  <a:moveTo>
                    <a:pt x="853" y="0"/>
                  </a:moveTo>
                  <a:cubicBezTo>
                    <a:pt x="649" y="0"/>
                    <a:pt x="480" y="169"/>
                    <a:pt x="480" y="373"/>
                  </a:cubicBezTo>
                  <a:lnTo>
                    <a:pt x="463" y="373"/>
                  </a:lnTo>
                  <a:cubicBezTo>
                    <a:pt x="205" y="373"/>
                    <a:pt x="1" y="578"/>
                    <a:pt x="1" y="835"/>
                  </a:cubicBezTo>
                  <a:cubicBezTo>
                    <a:pt x="1" y="871"/>
                    <a:pt x="1" y="911"/>
                    <a:pt x="19" y="946"/>
                  </a:cubicBezTo>
                  <a:lnTo>
                    <a:pt x="2367" y="946"/>
                  </a:lnTo>
                  <a:cubicBezTo>
                    <a:pt x="2350" y="835"/>
                    <a:pt x="2256" y="777"/>
                    <a:pt x="2145" y="777"/>
                  </a:cubicBezTo>
                  <a:cubicBezTo>
                    <a:pt x="2110" y="777"/>
                    <a:pt x="2074" y="777"/>
                    <a:pt x="2034" y="800"/>
                  </a:cubicBezTo>
                  <a:cubicBezTo>
                    <a:pt x="1999" y="706"/>
                    <a:pt x="1923" y="613"/>
                    <a:pt x="1830" y="578"/>
                  </a:cubicBezTo>
                  <a:cubicBezTo>
                    <a:pt x="1870" y="520"/>
                    <a:pt x="1888" y="444"/>
                    <a:pt x="1888" y="373"/>
                  </a:cubicBezTo>
                  <a:cubicBezTo>
                    <a:pt x="1888" y="169"/>
                    <a:pt x="1719" y="0"/>
                    <a:pt x="1519" y="0"/>
                  </a:cubicBezTo>
                  <a:cubicBezTo>
                    <a:pt x="1368" y="0"/>
                    <a:pt x="1257" y="76"/>
                    <a:pt x="1186" y="187"/>
                  </a:cubicBezTo>
                  <a:cubicBezTo>
                    <a:pt x="1129" y="76"/>
                    <a:pt x="1000" y="0"/>
                    <a:pt x="853"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4" name="Google Shape;494;p22"/>
          <p:cNvSpPr/>
          <p:nvPr/>
        </p:nvSpPr>
        <p:spPr>
          <a:xfrm>
            <a:off x="312450" y="65175"/>
            <a:ext cx="1193400" cy="11934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Be Vietnam Pro"/>
              <a:cs typeface="Arial" panose="020B0604020202020204" pitchFamily="34" charset="0"/>
              <a:sym typeface="Be Vietnam Pro"/>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495"/>
        <p:cNvGrpSpPr/>
        <p:nvPr/>
      </p:nvGrpSpPr>
      <p:grpSpPr>
        <a:xfrm>
          <a:off x="0" y="0"/>
          <a:ext cx="0" cy="0"/>
          <a:chOff x="0" y="0"/>
          <a:chExt cx="0" cy="0"/>
        </a:xfrm>
      </p:grpSpPr>
      <p:grpSp>
        <p:nvGrpSpPr>
          <p:cNvPr id="496" name="Google Shape;496;p23"/>
          <p:cNvGrpSpPr/>
          <p:nvPr/>
        </p:nvGrpSpPr>
        <p:grpSpPr>
          <a:xfrm>
            <a:off x="7791509" y="3047101"/>
            <a:ext cx="762398" cy="1750040"/>
            <a:chOff x="3425968" y="309125"/>
            <a:chExt cx="1614224" cy="3705356"/>
          </a:xfrm>
        </p:grpSpPr>
        <p:sp>
          <p:nvSpPr>
            <p:cNvPr id="497" name="Google Shape;497;p23"/>
            <p:cNvSpPr/>
            <p:nvPr/>
          </p:nvSpPr>
          <p:spPr>
            <a:xfrm>
              <a:off x="3425968" y="1538018"/>
              <a:ext cx="1614224" cy="2476463"/>
            </a:xfrm>
            <a:custGeom>
              <a:avLst/>
              <a:gdLst/>
              <a:ahLst/>
              <a:cxnLst/>
              <a:rect l="l" t="t" r="r" b="b"/>
              <a:pathLst>
                <a:path w="3184" h="4885" extrusionOk="0">
                  <a:moveTo>
                    <a:pt x="817" y="0"/>
                  </a:moveTo>
                  <a:lnTo>
                    <a:pt x="742" y="387"/>
                  </a:lnTo>
                  <a:lnTo>
                    <a:pt x="706" y="591"/>
                  </a:lnTo>
                  <a:lnTo>
                    <a:pt x="666" y="831"/>
                  </a:lnTo>
                  <a:lnTo>
                    <a:pt x="631" y="1035"/>
                  </a:lnTo>
                  <a:lnTo>
                    <a:pt x="595" y="1275"/>
                  </a:lnTo>
                  <a:lnTo>
                    <a:pt x="555" y="1479"/>
                  </a:lnTo>
                  <a:lnTo>
                    <a:pt x="0" y="4884"/>
                  </a:lnTo>
                  <a:lnTo>
                    <a:pt x="3184" y="4884"/>
                  </a:lnTo>
                  <a:lnTo>
                    <a:pt x="2629" y="1479"/>
                  </a:lnTo>
                  <a:lnTo>
                    <a:pt x="2593" y="1275"/>
                  </a:lnTo>
                  <a:lnTo>
                    <a:pt x="2553" y="1035"/>
                  </a:lnTo>
                  <a:lnTo>
                    <a:pt x="2518" y="831"/>
                  </a:lnTo>
                  <a:lnTo>
                    <a:pt x="2482" y="591"/>
                  </a:lnTo>
                  <a:lnTo>
                    <a:pt x="2442" y="387"/>
                  </a:lnTo>
                  <a:lnTo>
                    <a:pt x="2389" y="0"/>
                  </a:lnTo>
                  <a:close/>
                </a:path>
              </a:pathLst>
            </a:custGeom>
            <a:solidFill>
              <a:srgbClr val="569692">
                <a:alpha val="43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3"/>
            <p:cNvSpPr/>
            <p:nvPr/>
          </p:nvSpPr>
          <p:spPr>
            <a:xfrm>
              <a:off x="3425968" y="1538018"/>
              <a:ext cx="808633" cy="2476463"/>
            </a:xfrm>
            <a:custGeom>
              <a:avLst/>
              <a:gdLst/>
              <a:ahLst/>
              <a:cxnLst/>
              <a:rect l="l" t="t" r="r" b="b"/>
              <a:pathLst>
                <a:path w="1595" h="4885" extrusionOk="0">
                  <a:moveTo>
                    <a:pt x="817" y="0"/>
                  </a:moveTo>
                  <a:lnTo>
                    <a:pt x="0" y="4884"/>
                  </a:lnTo>
                  <a:lnTo>
                    <a:pt x="1594" y="4884"/>
                  </a:lnTo>
                  <a:lnTo>
                    <a:pt x="15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3"/>
            <p:cNvSpPr/>
            <p:nvPr/>
          </p:nvSpPr>
          <p:spPr>
            <a:xfrm>
              <a:off x="3783893" y="1733708"/>
              <a:ext cx="900903" cy="103925"/>
            </a:xfrm>
            <a:custGeom>
              <a:avLst/>
              <a:gdLst/>
              <a:ahLst/>
              <a:cxnLst/>
              <a:rect l="l" t="t" r="r" b="b"/>
              <a:pathLst>
                <a:path w="1777" h="205" extrusionOk="0">
                  <a:moveTo>
                    <a:pt x="36" y="1"/>
                  </a:moveTo>
                  <a:lnTo>
                    <a:pt x="0" y="205"/>
                  </a:lnTo>
                  <a:lnTo>
                    <a:pt x="1776" y="205"/>
                  </a:lnTo>
                  <a:lnTo>
                    <a:pt x="17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3"/>
            <p:cNvSpPr/>
            <p:nvPr/>
          </p:nvSpPr>
          <p:spPr>
            <a:xfrm>
              <a:off x="3745363" y="1958803"/>
              <a:ext cx="975430" cy="103925"/>
            </a:xfrm>
            <a:custGeom>
              <a:avLst/>
              <a:gdLst/>
              <a:ahLst/>
              <a:cxnLst/>
              <a:rect l="l" t="t" r="r" b="b"/>
              <a:pathLst>
                <a:path w="1924" h="205" extrusionOk="0">
                  <a:moveTo>
                    <a:pt x="36" y="1"/>
                  </a:moveTo>
                  <a:lnTo>
                    <a:pt x="1" y="205"/>
                  </a:lnTo>
                  <a:lnTo>
                    <a:pt x="1923" y="205"/>
                  </a:lnTo>
                  <a:lnTo>
                    <a:pt x="188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3"/>
            <p:cNvSpPr/>
            <p:nvPr/>
          </p:nvSpPr>
          <p:spPr>
            <a:xfrm>
              <a:off x="3707340" y="2183897"/>
              <a:ext cx="1051477" cy="103925"/>
            </a:xfrm>
            <a:custGeom>
              <a:avLst/>
              <a:gdLst/>
              <a:ahLst/>
              <a:cxnLst/>
              <a:rect l="l" t="t" r="r" b="b"/>
              <a:pathLst>
                <a:path w="2074" h="205" extrusionOk="0">
                  <a:moveTo>
                    <a:pt x="40" y="1"/>
                  </a:moveTo>
                  <a:lnTo>
                    <a:pt x="0" y="205"/>
                  </a:lnTo>
                  <a:lnTo>
                    <a:pt x="2074" y="205"/>
                  </a:lnTo>
                  <a:lnTo>
                    <a:pt x="203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3"/>
            <p:cNvSpPr/>
            <p:nvPr/>
          </p:nvSpPr>
          <p:spPr>
            <a:xfrm>
              <a:off x="3783893" y="1733708"/>
              <a:ext cx="450705" cy="103925"/>
            </a:xfrm>
            <a:custGeom>
              <a:avLst/>
              <a:gdLst/>
              <a:ahLst/>
              <a:cxnLst/>
              <a:rect l="l" t="t" r="r" b="b"/>
              <a:pathLst>
                <a:path w="889" h="205" extrusionOk="0">
                  <a:moveTo>
                    <a:pt x="36" y="1"/>
                  </a:moveTo>
                  <a:lnTo>
                    <a:pt x="0" y="205"/>
                  </a:lnTo>
                  <a:lnTo>
                    <a:pt x="888" y="205"/>
                  </a:lnTo>
                  <a:lnTo>
                    <a:pt x="88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23"/>
            <p:cNvSpPr/>
            <p:nvPr/>
          </p:nvSpPr>
          <p:spPr>
            <a:xfrm>
              <a:off x="3745363" y="1958803"/>
              <a:ext cx="489236" cy="103925"/>
            </a:xfrm>
            <a:custGeom>
              <a:avLst/>
              <a:gdLst/>
              <a:ahLst/>
              <a:cxnLst/>
              <a:rect l="l" t="t" r="r" b="b"/>
              <a:pathLst>
                <a:path w="965" h="205" extrusionOk="0">
                  <a:moveTo>
                    <a:pt x="36" y="1"/>
                  </a:moveTo>
                  <a:lnTo>
                    <a:pt x="1" y="205"/>
                  </a:lnTo>
                  <a:lnTo>
                    <a:pt x="964" y="205"/>
                  </a:lnTo>
                  <a:lnTo>
                    <a:pt x="96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23"/>
            <p:cNvSpPr/>
            <p:nvPr/>
          </p:nvSpPr>
          <p:spPr>
            <a:xfrm>
              <a:off x="3707340" y="2183897"/>
              <a:ext cx="527259" cy="103925"/>
            </a:xfrm>
            <a:custGeom>
              <a:avLst/>
              <a:gdLst/>
              <a:ahLst/>
              <a:cxnLst/>
              <a:rect l="l" t="t" r="r" b="b"/>
              <a:pathLst>
                <a:path w="1040" h="205" extrusionOk="0">
                  <a:moveTo>
                    <a:pt x="40" y="1"/>
                  </a:moveTo>
                  <a:lnTo>
                    <a:pt x="0" y="205"/>
                  </a:lnTo>
                  <a:lnTo>
                    <a:pt x="1039" y="205"/>
                  </a:lnTo>
                  <a:lnTo>
                    <a:pt x="103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23"/>
            <p:cNvSpPr/>
            <p:nvPr/>
          </p:nvSpPr>
          <p:spPr>
            <a:xfrm>
              <a:off x="3774768" y="1452340"/>
              <a:ext cx="927773" cy="86182"/>
            </a:xfrm>
            <a:custGeom>
              <a:avLst/>
              <a:gdLst/>
              <a:ahLst/>
              <a:cxnLst/>
              <a:rect l="l" t="t" r="r" b="b"/>
              <a:pathLst>
                <a:path w="1830" h="170" extrusionOk="0">
                  <a:moveTo>
                    <a:pt x="1" y="1"/>
                  </a:moveTo>
                  <a:lnTo>
                    <a:pt x="1" y="169"/>
                  </a:lnTo>
                  <a:lnTo>
                    <a:pt x="1830" y="169"/>
                  </a:lnTo>
                  <a:lnTo>
                    <a:pt x="18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23"/>
            <p:cNvSpPr/>
            <p:nvPr/>
          </p:nvSpPr>
          <p:spPr>
            <a:xfrm>
              <a:off x="4234089" y="1452340"/>
              <a:ext cx="468450" cy="86182"/>
            </a:xfrm>
            <a:custGeom>
              <a:avLst/>
              <a:gdLst/>
              <a:ahLst/>
              <a:cxnLst/>
              <a:rect l="l" t="t" r="r" b="b"/>
              <a:pathLst>
                <a:path w="924" h="170" extrusionOk="0">
                  <a:moveTo>
                    <a:pt x="0" y="1"/>
                  </a:moveTo>
                  <a:lnTo>
                    <a:pt x="0" y="169"/>
                  </a:lnTo>
                  <a:lnTo>
                    <a:pt x="924" y="169"/>
                  </a:lnTo>
                  <a:lnTo>
                    <a:pt x="92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7" name="Google Shape;507;p23"/>
            <p:cNvGrpSpPr/>
            <p:nvPr/>
          </p:nvGrpSpPr>
          <p:grpSpPr>
            <a:xfrm>
              <a:off x="3774768" y="309125"/>
              <a:ext cx="919155" cy="927723"/>
              <a:chOff x="3774768" y="309125"/>
              <a:chExt cx="919155" cy="927723"/>
            </a:xfrm>
          </p:grpSpPr>
          <p:sp>
            <p:nvSpPr>
              <p:cNvPr id="508" name="Google Shape;508;p23"/>
              <p:cNvSpPr/>
              <p:nvPr/>
            </p:nvSpPr>
            <p:spPr>
              <a:xfrm>
                <a:off x="3774768" y="309125"/>
                <a:ext cx="919155" cy="927723"/>
              </a:xfrm>
              <a:custGeom>
                <a:avLst/>
                <a:gdLst/>
                <a:ahLst/>
                <a:cxnLst/>
                <a:rect l="l" t="t" r="r" b="b"/>
                <a:pathLst>
                  <a:path w="1813" h="1830" extrusionOk="0">
                    <a:moveTo>
                      <a:pt x="906" y="0"/>
                    </a:moveTo>
                    <a:cubicBezTo>
                      <a:pt x="405" y="0"/>
                      <a:pt x="1" y="426"/>
                      <a:pt x="1" y="924"/>
                    </a:cubicBezTo>
                    <a:cubicBezTo>
                      <a:pt x="1" y="1425"/>
                      <a:pt x="405" y="1829"/>
                      <a:pt x="906" y="1829"/>
                    </a:cubicBezTo>
                    <a:cubicBezTo>
                      <a:pt x="1404" y="1829"/>
                      <a:pt x="1812" y="1425"/>
                      <a:pt x="1812" y="924"/>
                    </a:cubicBezTo>
                    <a:cubicBezTo>
                      <a:pt x="1812" y="426"/>
                      <a:pt x="1404" y="0"/>
                      <a:pt x="9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3"/>
              <p:cNvSpPr/>
              <p:nvPr/>
            </p:nvSpPr>
            <p:spPr>
              <a:xfrm>
                <a:off x="4101261" y="664510"/>
                <a:ext cx="497854" cy="492758"/>
              </a:xfrm>
              <a:custGeom>
                <a:avLst/>
                <a:gdLst/>
                <a:ahLst/>
                <a:cxnLst/>
                <a:rect l="l" t="t" r="r" b="b"/>
                <a:pathLst>
                  <a:path w="982" h="972" extrusionOk="0">
                    <a:moveTo>
                      <a:pt x="982" y="1"/>
                    </a:moveTo>
                    <a:lnTo>
                      <a:pt x="982" y="1"/>
                    </a:lnTo>
                    <a:cubicBezTo>
                      <a:pt x="760" y="18"/>
                      <a:pt x="595" y="41"/>
                      <a:pt x="467" y="94"/>
                    </a:cubicBezTo>
                    <a:cubicBezTo>
                      <a:pt x="427" y="94"/>
                      <a:pt x="391" y="112"/>
                      <a:pt x="356" y="129"/>
                    </a:cubicBezTo>
                    <a:cubicBezTo>
                      <a:pt x="187" y="205"/>
                      <a:pt x="76" y="316"/>
                      <a:pt x="40" y="427"/>
                    </a:cubicBezTo>
                    <a:cubicBezTo>
                      <a:pt x="0" y="485"/>
                      <a:pt x="0" y="556"/>
                      <a:pt x="0" y="613"/>
                    </a:cubicBezTo>
                    <a:lnTo>
                      <a:pt x="0" y="667"/>
                    </a:lnTo>
                    <a:lnTo>
                      <a:pt x="23" y="684"/>
                    </a:lnTo>
                    <a:lnTo>
                      <a:pt x="23" y="707"/>
                    </a:lnTo>
                    <a:cubicBezTo>
                      <a:pt x="40" y="724"/>
                      <a:pt x="40" y="760"/>
                      <a:pt x="58" y="778"/>
                    </a:cubicBezTo>
                    <a:cubicBezTo>
                      <a:pt x="58" y="778"/>
                      <a:pt x="76" y="795"/>
                      <a:pt x="76" y="818"/>
                    </a:cubicBezTo>
                    <a:lnTo>
                      <a:pt x="94" y="835"/>
                    </a:lnTo>
                    <a:lnTo>
                      <a:pt x="40" y="889"/>
                    </a:lnTo>
                    <a:lnTo>
                      <a:pt x="76" y="946"/>
                    </a:lnTo>
                    <a:lnTo>
                      <a:pt x="134" y="871"/>
                    </a:lnTo>
                    <a:cubicBezTo>
                      <a:pt x="209" y="934"/>
                      <a:pt x="302" y="971"/>
                      <a:pt x="405" y="971"/>
                    </a:cubicBezTo>
                    <a:cubicBezTo>
                      <a:pt x="453" y="971"/>
                      <a:pt x="503" y="963"/>
                      <a:pt x="555" y="946"/>
                    </a:cubicBezTo>
                    <a:cubicBezTo>
                      <a:pt x="555" y="929"/>
                      <a:pt x="578" y="929"/>
                      <a:pt x="595" y="929"/>
                    </a:cubicBezTo>
                    <a:cubicBezTo>
                      <a:pt x="666" y="889"/>
                      <a:pt x="742" y="818"/>
                      <a:pt x="800" y="707"/>
                    </a:cubicBezTo>
                    <a:cubicBezTo>
                      <a:pt x="888" y="556"/>
                      <a:pt x="964" y="334"/>
                      <a:pt x="9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3"/>
              <p:cNvSpPr/>
              <p:nvPr/>
            </p:nvSpPr>
            <p:spPr>
              <a:xfrm>
                <a:off x="4101261" y="664510"/>
                <a:ext cx="497854" cy="459806"/>
              </a:xfrm>
              <a:custGeom>
                <a:avLst/>
                <a:gdLst/>
                <a:ahLst/>
                <a:cxnLst/>
                <a:rect l="l" t="t" r="r" b="b"/>
                <a:pathLst>
                  <a:path w="982" h="907" extrusionOk="0">
                    <a:moveTo>
                      <a:pt x="982" y="1"/>
                    </a:moveTo>
                    <a:lnTo>
                      <a:pt x="982" y="1"/>
                    </a:lnTo>
                    <a:cubicBezTo>
                      <a:pt x="760" y="18"/>
                      <a:pt x="595" y="41"/>
                      <a:pt x="467" y="94"/>
                    </a:cubicBezTo>
                    <a:cubicBezTo>
                      <a:pt x="427" y="94"/>
                      <a:pt x="391" y="112"/>
                      <a:pt x="356" y="129"/>
                    </a:cubicBezTo>
                    <a:cubicBezTo>
                      <a:pt x="187" y="205"/>
                      <a:pt x="76" y="316"/>
                      <a:pt x="40" y="427"/>
                    </a:cubicBezTo>
                    <a:cubicBezTo>
                      <a:pt x="0" y="485"/>
                      <a:pt x="0" y="556"/>
                      <a:pt x="0" y="613"/>
                    </a:cubicBezTo>
                    <a:cubicBezTo>
                      <a:pt x="0" y="631"/>
                      <a:pt x="0" y="649"/>
                      <a:pt x="23" y="684"/>
                    </a:cubicBezTo>
                    <a:lnTo>
                      <a:pt x="23" y="707"/>
                    </a:lnTo>
                    <a:cubicBezTo>
                      <a:pt x="40" y="724"/>
                      <a:pt x="40" y="760"/>
                      <a:pt x="58" y="778"/>
                    </a:cubicBezTo>
                    <a:cubicBezTo>
                      <a:pt x="58" y="778"/>
                      <a:pt x="76" y="795"/>
                      <a:pt x="76" y="818"/>
                    </a:cubicBezTo>
                    <a:cubicBezTo>
                      <a:pt x="94" y="818"/>
                      <a:pt x="94" y="835"/>
                      <a:pt x="94" y="835"/>
                    </a:cubicBezTo>
                    <a:lnTo>
                      <a:pt x="40" y="889"/>
                    </a:lnTo>
                    <a:lnTo>
                      <a:pt x="58" y="906"/>
                    </a:lnTo>
                    <a:lnTo>
                      <a:pt x="98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3"/>
              <p:cNvSpPr/>
              <p:nvPr/>
            </p:nvSpPr>
            <p:spPr>
              <a:xfrm>
                <a:off x="4281238" y="711659"/>
                <a:ext cx="113057" cy="198725"/>
              </a:xfrm>
              <a:custGeom>
                <a:avLst/>
                <a:gdLst/>
                <a:ahLst/>
                <a:cxnLst/>
                <a:rect l="l" t="t" r="r" b="b"/>
                <a:pathLst>
                  <a:path w="223" h="392" extrusionOk="0">
                    <a:moveTo>
                      <a:pt x="112" y="1"/>
                    </a:moveTo>
                    <a:cubicBezTo>
                      <a:pt x="72" y="1"/>
                      <a:pt x="36" y="19"/>
                      <a:pt x="1" y="36"/>
                    </a:cubicBezTo>
                    <a:lnTo>
                      <a:pt x="147" y="392"/>
                    </a:lnTo>
                    <a:lnTo>
                      <a:pt x="223" y="298"/>
                    </a:lnTo>
                    <a:lnTo>
                      <a:pt x="1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3"/>
              <p:cNvSpPr/>
              <p:nvPr/>
            </p:nvSpPr>
            <p:spPr>
              <a:xfrm>
                <a:off x="4204684" y="945878"/>
                <a:ext cx="302160" cy="189600"/>
              </a:xfrm>
              <a:custGeom>
                <a:avLst/>
                <a:gdLst/>
                <a:ahLst/>
                <a:cxnLst/>
                <a:rect l="l" t="t" r="r" b="b"/>
                <a:pathLst>
                  <a:path w="596" h="374" extrusionOk="0">
                    <a:moveTo>
                      <a:pt x="205" y="1"/>
                    </a:moveTo>
                    <a:lnTo>
                      <a:pt x="1" y="205"/>
                    </a:lnTo>
                    <a:lnTo>
                      <a:pt x="391" y="374"/>
                    </a:lnTo>
                    <a:cubicBezTo>
                      <a:pt x="462" y="334"/>
                      <a:pt x="538" y="263"/>
                      <a:pt x="596" y="152"/>
                    </a:cubicBez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23"/>
              <p:cNvSpPr/>
              <p:nvPr/>
            </p:nvSpPr>
            <p:spPr>
              <a:xfrm>
                <a:off x="3896442" y="515969"/>
                <a:ext cx="272755" cy="272233"/>
              </a:xfrm>
              <a:custGeom>
                <a:avLst/>
                <a:gdLst/>
                <a:ahLst/>
                <a:cxnLst/>
                <a:rect l="l" t="t" r="r" b="b"/>
                <a:pathLst>
                  <a:path w="538" h="537" extrusionOk="0">
                    <a:moveTo>
                      <a:pt x="0" y="1"/>
                    </a:moveTo>
                    <a:cubicBezTo>
                      <a:pt x="18" y="183"/>
                      <a:pt x="54" y="294"/>
                      <a:pt x="111" y="387"/>
                    </a:cubicBezTo>
                    <a:cubicBezTo>
                      <a:pt x="129" y="445"/>
                      <a:pt x="182" y="480"/>
                      <a:pt x="222" y="498"/>
                    </a:cubicBezTo>
                    <a:lnTo>
                      <a:pt x="240" y="516"/>
                    </a:lnTo>
                    <a:cubicBezTo>
                      <a:pt x="273" y="530"/>
                      <a:pt x="303" y="536"/>
                      <a:pt x="331" y="536"/>
                    </a:cubicBezTo>
                    <a:cubicBezTo>
                      <a:pt x="382" y="536"/>
                      <a:pt x="425" y="515"/>
                      <a:pt x="462" y="480"/>
                    </a:cubicBezTo>
                    <a:lnTo>
                      <a:pt x="498" y="516"/>
                    </a:lnTo>
                    <a:lnTo>
                      <a:pt x="515" y="480"/>
                    </a:lnTo>
                    <a:lnTo>
                      <a:pt x="480" y="462"/>
                    </a:lnTo>
                    <a:lnTo>
                      <a:pt x="498" y="445"/>
                    </a:lnTo>
                    <a:lnTo>
                      <a:pt x="515" y="422"/>
                    </a:lnTo>
                    <a:cubicBezTo>
                      <a:pt x="515" y="405"/>
                      <a:pt x="515" y="387"/>
                      <a:pt x="538" y="387"/>
                    </a:cubicBezTo>
                    <a:lnTo>
                      <a:pt x="538" y="369"/>
                    </a:lnTo>
                    <a:lnTo>
                      <a:pt x="538" y="351"/>
                    </a:lnTo>
                    <a:lnTo>
                      <a:pt x="538" y="334"/>
                    </a:lnTo>
                    <a:cubicBezTo>
                      <a:pt x="538" y="294"/>
                      <a:pt x="538" y="258"/>
                      <a:pt x="515" y="223"/>
                    </a:cubicBezTo>
                    <a:cubicBezTo>
                      <a:pt x="498" y="165"/>
                      <a:pt x="444" y="112"/>
                      <a:pt x="351" y="72"/>
                    </a:cubicBezTo>
                    <a:cubicBezTo>
                      <a:pt x="333" y="54"/>
                      <a:pt x="316" y="54"/>
                      <a:pt x="293" y="36"/>
                    </a:cubicBezTo>
                    <a:cubicBezTo>
                      <a:pt x="222" y="18"/>
                      <a:pt x="129"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23"/>
              <p:cNvSpPr/>
              <p:nvPr/>
            </p:nvSpPr>
            <p:spPr>
              <a:xfrm>
                <a:off x="3896442" y="515969"/>
                <a:ext cx="272755" cy="252462"/>
              </a:xfrm>
              <a:custGeom>
                <a:avLst/>
                <a:gdLst/>
                <a:ahLst/>
                <a:cxnLst/>
                <a:rect l="l" t="t" r="r" b="b"/>
                <a:pathLst>
                  <a:path w="538" h="498" extrusionOk="0">
                    <a:moveTo>
                      <a:pt x="0" y="1"/>
                    </a:moveTo>
                    <a:lnTo>
                      <a:pt x="515" y="498"/>
                    </a:lnTo>
                    <a:lnTo>
                      <a:pt x="515" y="480"/>
                    </a:lnTo>
                    <a:lnTo>
                      <a:pt x="480" y="462"/>
                    </a:lnTo>
                    <a:lnTo>
                      <a:pt x="498" y="445"/>
                    </a:lnTo>
                    <a:lnTo>
                      <a:pt x="515" y="422"/>
                    </a:lnTo>
                    <a:cubicBezTo>
                      <a:pt x="515" y="405"/>
                      <a:pt x="515" y="387"/>
                      <a:pt x="538" y="387"/>
                    </a:cubicBezTo>
                    <a:lnTo>
                      <a:pt x="538" y="369"/>
                    </a:lnTo>
                    <a:lnTo>
                      <a:pt x="538" y="334"/>
                    </a:lnTo>
                    <a:cubicBezTo>
                      <a:pt x="538" y="294"/>
                      <a:pt x="538" y="258"/>
                      <a:pt x="515" y="223"/>
                    </a:cubicBezTo>
                    <a:cubicBezTo>
                      <a:pt x="498" y="165"/>
                      <a:pt x="444" y="112"/>
                      <a:pt x="351" y="72"/>
                    </a:cubicBezTo>
                    <a:cubicBezTo>
                      <a:pt x="333" y="54"/>
                      <a:pt x="316" y="54"/>
                      <a:pt x="293" y="36"/>
                    </a:cubicBezTo>
                    <a:cubicBezTo>
                      <a:pt x="222" y="18"/>
                      <a:pt x="129"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3"/>
              <p:cNvSpPr/>
              <p:nvPr/>
            </p:nvSpPr>
            <p:spPr>
              <a:xfrm>
                <a:off x="4008991" y="534219"/>
                <a:ext cx="65907" cy="113050"/>
              </a:xfrm>
              <a:custGeom>
                <a:avLst/>
                <a:gdLst/>
                <a:ahLst/>
                <a:cxnLst/>
                <a:rect l="l" t="t" r="r" b="b"/>
                <a:pathLst>
                  <a:path w="130" h="223" extrusionOk="0">
                    <a:moveTo>
                      <a:pt x="71" y="0"/>
                    </a:moveTo>
                    <a:lnTo>
                      <a:pt x="0" y="164"/>
                    </a:lnTo>
                    <a:lnTo>
                      <a:pt x="54" y="222"/>
                    </a:lnTo>
                    <a:lnTo>
                      <a:pt x="129" y="36"/>
                    </a:lnTo>
                    <a:cubicBezTo>
                      <a:pt x="111" y="18"/>
                      <a:pt x="94" y="18"/>
                      <a:pt x="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3"/>
              <p:cNvSpPr/>
              <p:nvPr/>
            </p:nvSpPr>
            <p:spPr>
              <a:xfrm>
                <a:off x="3952717" y="664510"/>
                <a:ext cx="160206" cy="103925"/>
              </a:xfrm>
              <a:custGeom>
                <a:avLst/>
                <a:gdLst/>
                <a:ahLst/>
                <a:cxnLst/>
                <a:rect l="l" t="t" r="r" b="b"/>
                <a:pathLst>
                  <a:path w="316" h="205" extrusionOk="0">
                    <a:moveTo>
                      <a:pt x="205" y="1"/>
                    </a:moveTo>
                    <a:lnTo>
                      <a:pt x="0" y="94"/>
                    </a:lnTo>
                    <a:cubicBezTo>
                      <a:pt x="18" y="152"/>
                      <a:pt x="71" y="187"/>
                      <a:pt x="111" y="205"/>
                    </a:cubicBezTo>
                    <a:lnTo>
                      <a:pt x="316" y="129"/>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17" name="Google Shape;517;p23"/>
          <p:cNvGrpSpPr/>
          <p:nvPr/>
        </p:nvGrpSpPr>
        <p:grpSpPr>
          <a:xfrm>
            <a:off x="-33550" y="4796078"/>
            <a:ext cx="9234600" cy="383400"/>
            <a:chOff x="-33550" y="4796078"/>
            <a:chExt cx="9234600" cy="383400"/>
          </a:xfrm>
        </p:grpSpPr>
        <p:sp>
          <p:nvSpPr>
            <p:cNvPr id="518" name="Google Shape;518;p23"/>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3"/>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0" name="Google Shape;520;p23"/>
          <p:cNvSpPr/>
          <p:nvPr/>
        </p:nvSpPr>
        <p:spPr>
          <a:xfrm>
            <a:off x="7441650" y="326025"/>
            <a:ext cx="1193400" cy="11934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Be Vietnam Pro"/>
              <a:cs typeface="Arial" panose="020B0604020202020204" pitchFamily="34" charset="0"/>
              <a:sym typeface="Be Vietnam Pro"/>
            </a:endParaRPr>
          </a:p>
        </p:txBody>
      </p:sp>
      <p:grpSp>
        <p:nvGrpSpPr>
          <p:cNvPr id="521" name="Google Shape;521;p23"/>
          <p:cNvGrpSpPr/>
          <p:nvPr/>
        </p:nvGrpSpPr>
        <p:grpSpPr>
          <a:xfrm>
            <a:off x="349924" y="447966"/>
            <a:ext cx="8609701" cy="2798621"/>
            <a:chOff x="349924" y="447966"/>
            <a:chExt cx="8609701" cy="2798621"/>
          </a:xfrm>
        </p:grpSpPr>
        <p:sp>
          <p:nvSpPr>
            <p:cNvPr id="522" name="Google Shape;522;p23"/>
            <p:cNvSpPr/>
            <p:nvPr/>
          </p:nvSpPr>
          <p:spPr>
            <a:xfrm>
              <a:off x="8154952" y="1750745"/>
              <a:ext cx="804674" cy="171872"/>
            </a:xfrm>
            <a:custGeom>
              <a:avLst/>
              <a:gdLst/>
              <a:ahLst/>
              <a:cxnLst/>
              <a:rect l="l" t="t" r="r" b="b"/>
              <a:pathLst>
                <a:path w="3811" h="814" extrusionOk="0">
                  <a:moveTo>
                    <a:pt x="2496" y="1"/>
                  </a:moveTo>
                  <a:cubicBezTo>
                    <a:pt x="2221" y="1"/>
                    <a:pt x="1981" y="205"/>
                    <a:pt x="1759" y="556"/>
                  </a:cubicBezTo>
                  <a:cubicBezTo>
                    <a:pt x="1630" y="480"/>
                    <a:pt x="1479" y="445"/>
                    <a:pt x="1333" y="445"/>
                  </a:cubicBezTo>
                  <a:cubicBezTo>
                    <a:pt x="1053" y="445"/>
                    <a:pt x="813" y="556"/>
                    <a:pt x="631" y="760"/>
                  </a:cubicBezTo>
                  <a:cubicBezTo>
                    <a:pt x="556" y="667"/>
                    <a:pt x="445" y="631"/>
                    <a:pt x="352" y="631"/>
                  </a:cubicBezTo>
                  <a:cubicBezTo>
                    <a:pt x="223" y="631"/>
                    <a:pt x="94" y="702"/>
                    <a:pt x="1" y="813"/>
                  </a:cubicBezTo>
                  <a:lnTo>
                    <a:pt x="3810" y="813"/>
                  </a:lnTo>
                  <a:cubicBezTo>
                    <a:pt x="3717" y="702"/>
                    <a:pt x="3606" y="631"/>
                    <a:pt x="3477" y="631"/>
                  </a:cubicBezTo>
                  <a:cubicBezTo>
                    <a:pt x="3406" y="631"/>
                    <a:pt x="3349" y="649"/>
                    <a:pt x="3295" y="667"/>
                  </a:cubicBezTo>
                  <a:cubicBezTo>
                    <a:pt x="3073" y="258"/>
                    <a:pt x="2794" y="1"/>
                    <a:pt x="2496"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3"/>
            <p:cNvSpPr/>
            <p:nvPr/>
          </p:nvSpPr>
          <p:spPr>
            <a:xfrm>
              <a:off x="6294533" y="447966"/>
              <a:ext cx="609576" cy="183063"/>
            </a:xfrm>
            <a:custGeom>
              <a:avLst/>
              <a:gdLst/>
              <a:ahLst/>
              <a:cxnLst/>
              <a:rect l="l" t="t" r="r" b="b"/>
              <a:pathLst>
                <a:path w="2887" h="867" extrusionOk="0">
                  <a:moveTo>
                    <a:pt x="1945" y="1"/>
                  </a:moveTo>
                  <a:cubicBezTo>
                    <a:pt x="1816" y="1"/>
                    <a:pt x="1705" y="89"/>
                    <a:pt x="1687" y="200"/>
                  </a:cubicBezTo>
                  <a:cubicBezTo>
                    <a:pt x="1576" y="129"/>
                    <a:pt x="1443" y="72"/>
                    <a:pt x="1297" y="72"/>
                  </a:cubicBezTo>
                  <a:cubicBezTo>
                    <a:pt x="1132" y="72"/>
                    <a:pt x="964" y="147"/>
                    <a:pt x="853" y="276"/>
                  </a:cubicBezTo>
                  <a:cubicBezTo>
                    <a:pt x="759" y="223"/>
                    <a:pt x="666" y="183"/>
                    <a:pt x="555" y="183"/>
                  </a:cubicBezTo>
                  <a:cubicBezTo>
                    <a:pt x="244" y="183"/>
                    <a:pt x="0" y="422"/>
                    <a:pt x="0" y="738"/>
                  </a:cubicBezTo>
                  <a:cubicBezTo>
                    <a:pt x="0" y="778"/>
                    <a:pt x="0" y="831"/>
                    <a:pt x="22" y="866"/>
                  </a:cubicBezTo>
                  <a:lnTo>
                    <a:pt x="2886" y="866"/>
                  </a:lnTo>
                  <a:cubicBezTo>
                    <a:pt x="2851" y="755"/>
                    <a:pt x="2757" y="667"/>
                    <a:pt x="2629" y="667"/>
                  </a:cubicBezTo>
                  <a:cubicBezTo>
                    <a:pt x="2575" y="667"/>
                    <a:pt x="2518" y="684"/>
                    <a:pt x="2482" y="702"/>
                  </a:cubicBezTo>
                  <a:cubicBezTo>
                    <a:pt x="2442" y="573"/>
                    <a:pt x="2331" y="462"/>
                    <a:pt x="2185" y="405"/>
                  </a:cubicBezTo>
                  <a:cubicBezTo>
                    <a:pt x="2220" y="369"/>
                    <a:pt x="2220" y="334"/>
                    <a:pt x="2220" y="276"/>
                  </a:cubicBezTo>
                  <a:cubicBezTo>
                    <a:pt x="2220" y="112"/>
                    <a:pt x="2109" y="1"/>
                    <a:pt x="1945"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3"/>
            <p:cNvSpPr/>
            <p:nvPr/>
          </p:nvSpPr>
          <p:spPr>
            <a:xfrm>
              <a:off x="349924" y="3012005"/>
              <a:ext cx="1094153" cy="234582"/>
            </a:xfrm>
            <a:custGeom>
              <a:avLst/>
              <a:gdLst/>
              <a:ahLst/>
              <a:cxnLst/>
              <a:rect l="l" t="t" r="r" b="b"/>
              <a:pathLst>
                <a:path w="5182" h="1111" extrusionOk="0">
                  <a:moveTo>
                    <a:pt x="3388" y="1"/>
                  </a:moveTo>
                  <a:cubicBezTo>
                    <a:pt x="3019" y="1"/>
                    <a:pt x="2664" y="276"/>
                    <a:pt x="2389" y="755"/>
                  </a:cubicBezTo>
                  <a:cubicBezTo>
                    <a:pt x="2202" y="644"/>
                    <a:pt x="1998" y="591"/>
                    <a:pt x="1798" y="591"/>
                  </a:cubicBezTo>
                  <a:cubicBezTo>
                    <a:pt x="1425" y="591"/>
                    <a:pt x="1092" y="755"/>
                    <a:pt x="853" y="1017"/>
                  </a:cubicBezTo>
                  <a:cubicBezTo>
                    <a:pt x="742" y="906"/>
                    <a:pt x="595" y="849"/>
                    <a:pt x="466" y="849"/>
                  </a:cubicBezTo>
                  <a:cubicBezTo>
                    <a:pt x="280" y="849"/>
                    <a:pt x="111" y="942"/>
                    <a:pt x="0" y="1111"/>
                  </a:cubicBezTo>
                  <a:lnTo>
                    <a:pt x="5182" y="1111"/>
                  </a:lnTo>
                  <a:cubicBezTo>
                    <a:pt x="5071" y="942"/>
                    <a:pt x="4906" y="849"/>
                    <a:pt x="4720" y="849"/>
                  </a:cubicBezTo>
                  <a:cubicBezTo>
                    <a:pt x="4627" y="849"/>
                    <a:pt x="4551" y="866"/>
                    <a:pt x="4480" y="906"/>
                  </a:cubicBezTo>
                  <a:cubicBezTo>
                    <a:pt x="4183" y="351"/>
                    <a:pt x="3796" y="1"/>
                    <a:pt x="338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5" name="Google Shape;525;p23"/>
          <p:cNvGrpSpPr/>
          <p:nvPr/>
        </p:nvGrpSpPr>
        <p:grpSpPr>
          <a:xfrm>
            <a:off x="316612" y="3137332"/>
            <a:ext cx="5977907" cy="1686124"/>
            <a:chOff x="316612" y="3137332"/>
            <a:chExt cx="5977907" cy="1686124"/>
          </a:xfrm>
        </p:grpSpPr>
        <p:grpSp>
          <p:nvGrpSpPr>
            <p:cNvPr id="526" name="Google Shape;526;p23"/>
            <p:cNvGrpSpPr/>
            <p:nvPr/>
          </p:nvGrpSpPr>
          <p:grpSpPr>
            <a:xfrm flipH="1">
              <a:off x="923037" y="3137332"/>
              <a:ext cx="3413572" cy="1676233"/>
              <a:chOff x="828037" y="1704669"/>
              <a:chExt cx="3413572" cy="1676233"/>
            </a:xfrm>
          </p:grpSpPr>
          <p:sp>
            <p:nvSpPr>
              <p:cNvPr id="527" name="Google Shape;527;p23"/>
              <p:cNvSpPr/>
              <p:nvPr/>
            </p:nvSpPr>
            <p:spPr>
              <a:xfrm>
                <a:off x="2751313" y="2357651"/>
                <a:ext cx="1490296" cy="1023251"/>
              </a:xfrm>
              <a:custGeom>
                <a:avLst/>
                <a:gdLst/>
                <a:ahLst/>
                <a:cxnLst/>
                <a:rect l="l" t="t" r="r" b="b"/>
                <a:pathLst>
                  <a:path w="7438" h="5107" extrusionOk="0">
                    <a:moveTo>
                      <a:pt x="3721" y="0"/>
                    </a:moveTo>
                    <a:cubicBezTo>
                      <a:pt x="3592" y="0"/>
                      <a:pt x="3441" y="71"/>
                      <a:pt x="3348" y="205"/>
                    </a:cubicBezTo>
                    <a:lnTo>
                      <a:pt x="0" y="5106"/>
                    </a:lnTo>
                    <a:lnTo>
                      <a:pt x="7437" y="5106"/>
                    </a:lnTo>
                    <a:lnTo>
                      <a:pt x="4090" y="205"/>
                    </a:lnTo>
                    <a:cubicBezTo>
                      <a:pt x="3996" y="71"/>
                      <a:pt x="3868" y="0"/>
                      <a:pt x="37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3"/>
              <p:cNvSpPr/>
              <p:nvPr/>
            </p:nvSpPr>
            <p:spPr>
              <a:xfrm>
                <a:off x="828037" y="1704669"/>
                <a:ext cx="2368285" cy="1676233"/>
              </a:xfrm>
              <a:custGeom>
                <a:avLst/>
                <a:gdLst/>
                <a:ahLst/>
                <a:cxnLst/>
                <a:rect l="l" t="t" r="r" b="b"/>
                <a:pathLst>
                  <a:path w="11820" h="8366" extrusionOk="0">
                    <a:moveTo>
                      <a:pt x="5901" y="0"/>
                    </a:moveTo>
                    <a:cubicBezTo>
                      <a:pt x="5679" y="0"/>
                      <a:pt x="5457" y="111"/>
                      <a:pt x="5310" y="333"/>
                    </a:cubicBezTo>
                    <a:lnTo>
                      <a:pt x="0" y="8365"/>
                    </a:lnTo>
                    <a:lnTo>
                      <a:pt x="11819" y="8365"/>
                    </a:lnTo>
                    <a:lnTo>
                      <a:pt x="6509" y="333"/>
                    </a:lnTo>
                    <a:cubicBezTo>
                      <a:pt x="6363" y="111"/>
                      <a:pt x="6141" y="0"/>
                      <a:pt x="59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3"/>
              <p:cNvSpPr/>
              <p:nvPr/>
            </p:nvSpPr>
            <p:spPr>
              <a:xfrm>
                <a:off x="2191702" y="2414153"/>
                <a:ext cx="1379095" cy="966749"/>
              </a:xfrm>
              <a:custGeom>
                <a:avLst/>
                <a:gdLst/>
                <a:ahLst/>
                <a:cxnLst/>
                <a:rect l="l" t="t" r="r" b="b"/>
                <a:pathLst>
                  <a:path w="6883" h="4825" extrusionOk="0">
                    <a:moveTo>
                      <a:pt x="3451" y="0"/>
                    </a:moveTo>
                    <a:cubicBezTo>
                      <a:pt x="3067" y="0"/>
                      <a:pt x="2682" y="189"/>
                      <a:pt x="2460" y="566"/>
                    </a:cubicBezTo>
                    <a:lnTo>
                      <a:pt x="2221" y="975"/>
                    </a:lnTo>
                    <a:lnTo>
                      <a:pt x="1444" y="2325"/>
                    </a:lnTo>
                    <a:lnTo>
                      <a:pt x="1" y="4824"/>
                    </a:lnTo>
                    <a:lnTo>
                      <a:pt x="6883" y="4824"/>
                    </a:lnTo>
                    <a:lnTo>
                      <a:pt x="4663" y="975"/>
                    </a:lnTo>
                    <a:lnTo>
                      <a:pt x="4441" y="566"/>
                    </a:lnTo>
                    <a:cubicBezTo>
                      <a:pt x="4219" y="189"/>
                      <a:pt x="3835" y="0"/>
                      <a:pt x="3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0" name="Google Shape;530;p23"/>
            <p:cNvGrpSpPr/>
            <p:nvPr/>
          </p:nvGrpSpPr>
          <p:grpSpPr>
            <a:xfrm>
              <a:off x="913598" y="4519105"/>
              <a:ext cx="893416" cy="304351"/>
              <a:chOff x="2826048" y="3938787"/>
              <a:chExt cx="893416" cy="304351"/>
            </a:xfrm>
          </p:grpSpPr>
          <p:sp>
            <p:nvSpPr>
              <p:cNvPr id="531" name="Google Shape;531;p23"/>
              <p:cNvSpPr/>
              <p:nvPr/>
            </p:nvSpPr>
            <p:spPr>
              <a:xfrm>
                <a:off x="2826048" y="3964434"/>
                <a:ext cx="689648" cy="278704"/>
              </a:xfrm>
              <a:custGeom>
                <a:avLst/>
                <a:gdLst/>
                <a:ahLst/>
                <a:cxnLst/>
                <a:rect l="l" t="t" r="r" b="b"/>
                <a:pathLst>
                  <a:path w="3442" h="1391" extrusionOk="0">
                    <a:moveTo>
                      <a:pt x="1941" y="1"/>
                    </a:moveTo>
                    <a:cubicBezTo>
                      <a:pt x="1608" y="1"/>
                      <a:pt x="1310" y="205"/>
                      <a:pt x="1164" y="480"/>
                    </a:cubicBezTo>
                    <a:cubicBezTo>
                      <a:pt x="1035" y="369"/>
                      <a:pt x="866" y="316"/>
                      <a:pt x="702" y="316"/>
                    </a:cubicBezTo>
                    <a:cubicBezTo>
                      <a:pt x="311" y="316"/>
                      <a:pt x="0" y="631"/>
                      <a:pt x="0" y="1018"/>
                    </a:cubicBezTo>
                    <a:cubicBezTo>
                      <a:pt x="0" y="1146"/>
                      <a:pt x="36" y="1280"/>
                      <a:pt x="89" y="1391"/>
                    </a:cubicBezTo>
                    <a:lnTo>
                      <a:pt x="3441" y="1391"/>
                    </a:lnTo>
                    <a:lnTo>
                      <a:pt x="3441" y="1297"/>
                    </a:lnTo>
                    <a:cubicBezTo>
                      <a:pt x="3441" y="1058"/>
                      <a:pt x="3255" y="853"/>
                      <a:pt x="3015" y="853"/>
                    </a:cubicBezTo>
                    <a:cubicBezTo>
                      <a:pt x="2957" y="853"/>
                      <a:pt x="2904" y="871"/>
                      <a:pt x="2846" y="889"/>
                    </a:cubicBezTo>
                    <a:cubicBezTo>
                      <a:pt x="2846" y="409"/>
                      <a:pt x="2442" y="1"/>
                      <a:pt x="1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3"/>
              <p:cNvSpPr/>
              <p:nvPr/>
            </p:nvSpPr>
            <p:spPr>
              <a:xfrm>
                <a:off x="3029816" y="3938787"/>
                <a:ext cx="689648" cy="304351"/>
              </a:xfrm>
              <a:custGeom>
                <a:avLst/>
                <a:gdLst/>
                <a:ahLst/>
                <a:cxnLst/>
                <a:rect l="l" t="t" r="r" b="b"/>
                <a:pathLst>
                  <a:path w="3442" h="1519" extrusionOk="0">
                    <a:moveTo>
                      <a:pt x="462" y="0"/>
                    </a:moveTo>
                    <a:cubicBezTo>
                      <a:pt x="462" y="0"/>
                      <a:pt x="333" y="164"/>
                      <a:pt x="351" y="369"/>
                    </a:cubicBezTo>
                    <a:cubicBezTo>
                      <a:pt x="275" y="298"/>
                      <a:pt x="164" y="240"/>
                      <a:pt x="0" y="240"/>
                    </a:cubicBezTo>
                    <a:cubicBezTo>
                      <a:pt x="0" y="240"/>
                      <a:pt x="18" y="497"/>
                      <a:pt x="240" y="631"/>
                    </a:cubicBezTo>
                    <a:cubicBezTo>
                      <a:pt x="93" y="759"/>
                      <a:pt x="0" y="941"/>
                      <a:pt x="0" y="1146"/>
                    </a:cubicBezTo>
                    <a:cubicBezTo>
                      <a:pt x="0" y="1274"/>
                      <a:pt x="36" y="1408"/>
                      <a:pt x="93" y="1519"/>
                    </a:cubicBezTo>
                    <a:lnTo>
                      <a:pt x="3441" y="1519"/>
                    </a:lnTo>
                    <a:lnTo>
                      <a:pt x="3441" y="1425"/>
                    </a:lnTo>
                    <a:cubicBezTo>
                      <a:pt x="3441" y="1186"/>
                      <a:pt x="3255" y="981"/>
                      <a:pt x="3015" y="981"/>
                    </a:cubicBezTo>
                    <a:cubicBezTo>
                      <a:pt x="2957" y="981"/>
                      <a:pt x="2904" y="999"/>
                      <a:pt x="2868" y="1017"/>
                    </a:cubicBezTo>
                    <a:cubicBezTo>
                      <a:pt x="2846" y="537"/>
                      <a:pt x="2442" y="129"/>
                      <a:pt x="1958" y="129"/>
                    </a:cubicBezTo>
                    <a:cubicBezTo>
                      <a:pt x="1607" y="129"/>
                      <a:pt x="1314" y="333"/>
                      <a:pt x="1163" y="608"/>
                    </a:cubicBezTo>
                    <a:cubicBezTo>
                      <a:pt x="1035" y="497"/>
                      <a:pt x="888" y="444"/>
                      <a:pt x="719" y="444"/>
                    </a:cubicBezTo>
                    <a:cubicBezTo>
                      <a:pt x="684" y="444"/>
                      <a:pt x="648" y="444"/>
                      <a:pt x="608" y="462"/>
                    </a:cubicBezTo>
                    <a:cubicBezTo>
                      <a:pt x="626" y="333"/>
                      <a:pt x="626" y="164"/>
                      <a:pt x="4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23"/>
              <p:cNvSpPr/>
              <p:nvPr/>
            </p:nvSpPr>
            <p:spPr>
              <a:xfrm>
                <a:off x="3003970" y="4079241"/>
                <a:ext cx="411144" cy="163897"/>
              </a:xfrm>
              <a:custGeom>
                <a:avLst/>
                <a:gdLst/>
                <a:ahLst/>
                <a:cxnLst/>
                <a:rect l="l" t="t" r="r" b="b"/>
                <a:pathLst>
                  <a:path w="2052" h="818" extrusionOk="0">
                    <a:moveTo>
                      <a:pt x="1164" y="1"/>
                    </a:moveTo>
                    <a:cubicBezTo>
                      <a:pt x="959" y="1"/>
                      <a:pt x="795" y="112"/>
                      <a:pt x="702" y="280"/>
                    </a:cubicBezTo>
                    <a:cubicBezTo>
                      <a:pt x="626" y="205"/>
                      <a:pt x="533" y="169"/>
                      <a:pt x="422" y="169"/>
                    </a:cubicBezTo>
                    <a:cubicBezTo>
                      <a:pt x="200" y="169"/>
                      <a:pt x="0" y="374"/>
                      <a:pt x="0" y="596"/>
                    </a:cubicBezTo>
                    <a:cubicBezTo>
                      <a:pt x="0" y="667"/>
                      <a:pt x="18" y="742"/>
                      <a:pt x="54" y="818"/>
                    </a:cubicBezTo>
                    <a:lnTo>
                      <a:pt x="2052" y="818"/>
                    </a:lnTo>
                    <a:lnTo>
                      <a:pt x="2052" y="760"/>
                    </a:lnTo>
                    <a:cubicBezTo>
                      <a:pt x="2052" y="613"/>
                      <a:pt x="1941" y="502"/>
                      <a:pt x="1794" y="502"/>
                    </a:cubicBezTo>
                    <a:cubicBezTo>
                      <a:pt x="1754" y="502"/>
                      <a:pt x="1736" y="502"/>
                      <a:pt x="1701" y="520"/>
                    </a:cubicBezTo>
                    <a:cubicBezTo>
                      <a:pt x="1701" y="223"/>
                      <a:pt x="1461" y="1"/>
                      <a:pt x="11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23"/>
              <p:cNvSpPr/>
              <p:nvPr/>
            </p:nvSpPr>
            <p:spPr>
              <a:xfrm>
                <a:off x="2866120" y="4142356"/>
                <a:ext cx="66921" cy="51092"/>
              </a:xfrm>
              <a:custGeom>
                <a:avLst/>
                <a:gdLst/>
                <a:ahLst/>
                <a:cxnLst/>
                <a:rect l="l" t="t" r="r" b="b"/>
                <a:pathLst>
                  <a:path w="334" h="255" extrusionOk="0">
                    <a:moveTo>
                      <a:pt x="76" y="1"/>
                    </a:moveTo>
                    <a:cubicBezTo>
                      <a:pt x="76" y="1"/>
                      <a:pt x="76" y="76"/>
                      <a:pt x="133" y="130"/>
                    </a:cubicBezTo>
                    <a:cubicBezTo>
                      <a:pt x="93" y="130"/>
                      <a:pt x="58" y="147"/>
                      <a:pt x="0" y="170"/>
                    </a:cubicBezTo>
                    <a:cubicBezTo>
                      <a:pt x="0" y="170"/>
                      <a:pt x="78" y="254"/>
                      <a:pt x="190" y="254"/>
                    </a:cubicBezTo>
                    <a:cubicBezTo>
                      <a:pt x="233" y="254"/>
                      <a:pt x="282" y="241"/>
                      <a:pt x="333" y="205"/>
                    </a:cubicBezTo>
                    <a:cubicBezTo>
                      <a:pt x="333" y="205"/>
                      <a:pt x="280" y="1"/>
                      <a:pt x="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3"/>
              <p:cNvSpPr/>
              <p:nvPr/>
            </p:nvSpPr>
            <p:spPr>
              <a:xfrm>
                <a:off x="2966502" y="4053395"/>
                <a:ext cx="48287" cy="48287"/>
              </a:xfrm>
              <a:custGeom>
                <a:avLst/>
                <a:gdLst/>
                <a:ahLst/>
                <a:cxnLst/>
                <a:rect l="l" t="t" r="r" b="b"/>
                <a:pathLst>
                  <a:path w="241" h="241" extrusionOk="0">
                    <a:moveTo>
                      <a:pt x="130" y="1"/>
                    </a:moveTo>
                    <a:cubicBezTo>
                      <a:pt x="130" y="1"/>
                      <a:pt x="112" y="36"/>
                      <a:pt x="112" y="94"/>
                    </a:cubicBezTo>
                    <a:cubicBezTo>
                      <a:pt x="94" y="76"/>
                      <a:pt x="54" y="59"/>
                      <a:pt x="19" y="59"/>
                    </a:cubicBezTo>
                    <a:cubicBezTo>
                      <a:pt x="19" y="59"/>
                      <a:pt x="1" y="205"/>
                      <a:pt x="165" y="241"/>
                    </a:cubicBezTo>
                    <a:cubicBezTo>
                      <a:pt x="165" y="241"/>
                      <a:pt x="241" y="112"/>
                      <a:pt x="1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23"/>
              <p:cNvSpPr/>
              <p:nvPr/>
            </p:nvSpPr>
            <p:spPr>
              <a:xfrm>
                <a:off x="3207738" y="3993887"/>
                <a:ext cx="70327" cy="63315"/>
              </a:xfrm>
              <a:custGeom>
                <a:avLst/>
                <a:gdLst/>
                <a:ahLst/>
                <a:cxnLst/>
                <a:rect l="l" t="t" r="r" b="b"/>
                <a:pathLst>
                  <a:path w="351" h="316" extrusionOk="0">
                    <a:moveTo>
                      <a:pt x="147" y="0"/>
                    </a:moveTo>
                    <a:cubicBezTo>
                      <a:pt x="147" y="0"/>
                      <a:pt x="0" y="151"/>
                      <a:pt x="147" y="316"/>
                    </a:cubicBezTo>
                    <a:cubicBezTo>
                      <a:pt x="147" y="316"/>
                      <a:pt x="351" y="245"/>
                      <a:pt x="315" y="40"/>
                    </a:cubicBezTo>
                    <a:lnTo>
                      <a:pt x="315" y="40"/>
                    </a:lnTo>
                    <a:cubicBezTo>
                      <a:pt x="315" y="40"/>
                      <a:pt x="258" y="58"/>
                      <a:pt x="204" y="111"/>
                    </a:cubicBezTo>
                    <a:cubicBezTo>
                      <a:pt x="204" y="76"/>
                      <a:pt x="182" y="40"/>
                      <a:pt x="1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23"/>
              <p:cNvSpPr/>
              <p:nvPr/>
            </p:nvSpPr>
            <p:spPr>
              <a:xfrm>
                <a:off x="3351798" y="4079241"/>
                <a:ext cx="70528" cy="63315"/>
              </a:xfrm>
              <a:custGeom>
                <a:avLst/>
                <a:gdLst/>
                <a:ahLst/>
                <a:cxnLst/>
                <a:rect l="l" t="t" r="r" b="b"/>
                <a:pathLst>
                  <a:path w="352" h="316" extrusionOk="0">
                    <a:moveTo>
                      <a:pt x="222" y="1"/>
                    </a:moveTo>
                    <a:cubicBezTo>
                      <a:pt x="222" y="1"/>
                      <a:pt x="169" y="41"/>
                      <a:pt x="151" y="112"/>
                    </a:cubicBezTo>
                    <a:cubicBezTo>
                      <a:pt x="129" y="76"/>
                      <a:pt x="94" y="58"/>
                      <a:pt x="58" y="41"/>
                    </a:cubicBezTo>
                    <a:lnTo>
                      <a:pt x="58" y="41"/>
                    </a:lnTo>
                    <a:cubicBezTo>
                      <a:pt x="58" y="41"/>
                      <a:pt x="0" y="240"/>
                      <a:pt x="205" y="316"/>
                    </a:cubicBezTo>
                    <a:cubicBezTo>
                      <a:pt x="205" y="316"/>
                      <a:pt x="351" y="169"/>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3"/>
              <p:cNvSpPr/>
              <p:nvPr/>
            </p:nvSpPr>
            <p:spPr>
              <a:xfrm>
                <a:off x="3444365" y="4031154"/>
                <a:ext cx="52695" cy="48287"/>
              </a:xfrm>
              <a:custGeom>
                <a:avLst/>
                <a:gdLst/>
                <a:ahLst/>
                <a:cxnLst/>
                <a:rect l="l" t="t" r="r" b="b"/>
                <a:pathLst>
                  <a:path w="263" h="241" extrusionOk="0">
                    <a:moveTo>
                      <a:pt x="93" y="1"/>
                    </a:moveTo>
                    <a:cubicBezTo>
                      <a:pt x="93" y="1"/>
                      <a:pt x="0" y="130"/>
                      <a:pt x="111" y="241"/>
                    </a:cubicBezTo>
                    <a:cubicBezTo>
                      <a:pt x="111" y="241"/>
                      <a:pt x="262" y="187"/>
                      <a:pt x="222" y="36"/>
                    </a:cubicBezTo>
                    <a:lnTo>
                      <a:pt x="222" y="36"/>
                    </a:lnTo>
                    <a:cubicBezTo>
                      <a:pt x="222" y="36"/>
                      <a:pt x="187" y="36"/>
                      <a:pt x="151" y="94"/>
                    </a:cubicBezTo>
                    <a:cubicBezTo>
                      <a:pt x="133" y="59"/>
                      <a:pt x="133" y="36"/>
                      <a:pt x="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3"/>
              <p:cNvSpPr/>
              <p:nvPr/>
            </p:nvSpPr>
            <p:spPr>
              <a:xfrm>
                <a:off x="3582215" y="4109496"/>
                <a:ext cx="48287" cy="44681"/>
              </a:xfrm>
              <a:custGeom>
                <a:avLst/>
                <a:gdLst/>
                <a:ahLst/>
                <a:cxnLst/>
                <a:rect l="l" t="t" r="r" b="b"/>
                <a:pathLst>
                  <a:path w="241" h="223" extrusionOk="0">
                    <a:moveTo>
                      <a:pt x="129" y="1"/>
                    </a:moveTo>
                    <a:cubicBezTo>
                      <a:pt x="129" y="1"/>
                      <a:pt x="0" y="72"/>
                      <a:pt x="54" y="223"/>
                    </a:cubicBezTo>
                    <a:cubicBezTo>
                      <a:pt x="54" y="223"/>
                      <a:pt x="222" y="223"/>
                      <a:pt x="240" y="72"/>
                    </a:cubicBezTo>
                    <a:cubicBezTo>
                      <a:pt x="240" y="72"/>
                      <a:pt x="230" y="67"/>
                      <a:pt x="214" y="67"/>
                    </a:cubicBezTo>
                    <a:cubicBezTo>
                      <a:pt x="197" y="67"/>
                      <a:pt x="174" y="72"/>
                      <a:pt x="147" y="89"/>
                    </a:cubicBezTo>
                    <a:cubicBezTo>
                      <a:pt x="147" y="54"/>
                      <a:pt x="147" y="36"/>
                      <a:pt x="1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0" name="Google Shape;540;p23"/>
            <p:cNvGrpSpPr/>
            <p:nvPr/>
          </p:nvGrpSpPr>
          <p:grpSpPr>
            <a:xfrm>
              <a:off x="316612" y="4481978"/>
              <a:ext cx="812469" cy="330198"/>
              <a:chOff x="1505862" y="3916547"/>
              <a:chExt cx="812469" cy="330198"/>
            </a:xfrm>
          </p:grpSpPr>
          <p:sp>
            <p:nvSpPr>
              <p:cNvPr id="541" name="Google Shape;541;p23"/>
              <p:cNvSpPr/>
              <p:nvPr/>
            </p:nvSpPr>
            <p:spPr>
              <a:xfrm>
                <a:off x="1505862" y="3916547"/>
                <a:ext cx="708281" cy="330197"/>
              </a:xfrm>
              <a:custGeom>
                <a:avLst/>
                <a:gdLst/>
                <a:ahLst/>
                <a:cxnLst/>
                <a:rect l="l" t="t" r="r" b="b"/>
                <a:pathLst>
                  <a:path w="3535" h="1648" extrusionOk="0">
                    <a:moveTo>
                      <a:pt x="1332" y="0"/>
                    </a:moveTo>
                    <a:cubicBezTo>
                      <a:pt x="1332" y="0"/>
                      <a:pt x="1186" y="164"/>
                      <a:pt x="1261" y="369"/>
                    </a:cubicBezTo>
                    <a:cubicBezTo>
                      <a:pt x="1212" y="334"/>
                      <a:pt x="1140" y="305"/>
                      <a:pt x="1054" y="305"/>
                    </a:cubicBezTo>
                    <a:cubicBezTo>
                      <a:pt x="1009" y="305"/>
                      <a:pt x="959" y="313"/>
                      <a:pt x="906" y="333"/>
                    </a:cubicBezTo>
                    <a:cubicBezTo>
                      <a:pt x="906" y="333"/>
                      <a:pt x="964" y="480"/>
                      <a:pt x="1128" y="537"/>
                    </a:cubicBezTo>
                    <a:cubicBezTo>
                      <a:pt x="1110" y="573"/>
                      <a:pt x="1075" y="631"/>
                      <a:pt x="1057" y="666"/>
                    </a:cubicBezTo>
                    <a:cubicBezTo>
                      <a:pt x="1039" y="666"/>
                      <a:pt x="1017" y="648"/>
                      <a:pt x="999" y="648"/>
                    </a:cubicBezTo>
                    <a:cubicBezTo>
                      <a:pt x="906" y="648"/>
                      <a:pt x="835" y="719"/>
                      <a:pt x="835" y="813"/>
                    </a:cubicBezTo>
                    <a:cubicBezTo>
                      <a:pt x="795" y="795"/>
                      <a:pt x="742" y="795"/>
                      <a:pt x="684" y="795"/>
                    </a:cubicBezTo>
                    <a:cubicBezTo>
                      <a:pt x="427" y="795"/>
                      <a:pt x="222" y="924"/>
                      <a:pt x="94" y="1128"/>
                    </a:cubicBezTo>
                    <a:cubicBezTo>
                      <a:pt x="40" y="1239"/>
                      <a:pt x="0" y="1350"/>
                      <a:pt x="0" y="1479"/>
                    </a:cubicBezTo>
                    <a:cubicBezTo>
                      <a:pt x="0" y="1536"/>
                      <a:pt x="18" y="1590"/>
                      <a:pt x="18" y="1647"/>
                    </a:cubicBezTo>
                    <a:lnTo>
                      <a:pt x="3517" y="1647"/>
                    </a:lnTo>
                    <a:cubicBezTo>
                      <a:pt x="3535" y="1590"/>
                      <a:pt x="3535" y="1536"/>
                      <a:pt x="3535" y="1479"/>
                    </a:cubicBezTo>
                    <a:cubicBezTo>
                      <a:pt x="3535" y="1092"/>
                      <a:pt x="3219" y="795"/>
                      <a:pt x="2851" y="795"/>
                    </a:cubicBezTo>
                    <a:cubicBezTo>
                      <a:pt x="2793" y="795"/>
                      <a:pt x="2758" y="795"/>
                      <a:pt x="2704" y="813"/>
                    </a:cubicBezTo>
                    <a:cubicBezTo>
                      <a:pt x="2664" y="666"/>
                      <a:pt x="2593" y="537"/>
                      <a:pt x="2482" y="444"/>
                    </a:cubicBezTo>
                    <a:cubicBezTo>
                      <a:pt x="2314" y="275"/>
                      <a:pt x="2092" y="187"/>
                      <a:pt x="1852" y="187"/>
                    </a:cubicBezTo>
                    <a:cubicBezTo>
                      <a:pt x="1705" y="187"/>
                      <a:pt x="1572" y="222"/>
                      <a:pt x="1461" y="275"/>
                    </a:cubicBezTo>
                    <a:cubicBezTo>
                      <a:pt x="1461" y="187"/>
                      <a:pt x="1426" y="93"/>
                      <a:pt x="13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3"/>
              <p:cNvSpPr/>
              <p:nvPr/>
            </p:nvSpPr>
            <p:spPr>
              <a:xfrm>
                <a:off x="1750504" y="4008914"/>
                <a:ext cx="567827" cy="237830"/>
              </a:xfrm>
              <a:custGeom>
                <a:avLst/>
                <a:gdLst/>
                <a:ahLst/>
                <a:cxnLst/>
                <a:rect l="l" t="t" r="r" b="b"/>
                <a:pathLst>
                  <a:path w="2834" h="1187" extrusionOk="0">
                    <a:moveTo>
                      <a:pt x="1483" y="1"/>
                    </a:moveTo>
                    <a:cubicBezTo>
                      <a:pt x="1150" y="1"/>
                      <a:pt x="871" y="241"/>
                      <a:pt x="777" y="556"/>
                    </a:cubicBezTo>
                    <a:cubicBezTo>
                      <a:pt x="724" y="520"/>
                      <a:pt x="631" y="503"/>
                      <a:pt x="555" y="503"/>
                    </a:cubicBezTo>
                    <a:cubicBezTo>
                      <a:pt x="351" y="503"/>
                      <a:pt x="169" y="614"/>
                      <a:pt x="76" y="778"/>
                    </a:cubicBezTo>
                    <a:cubicBezTo>
                      <a:pt x="40" y="853"/>
                      <a:pt x="0" y="947"/>
                      <a:pt x="0" y="1058"/>
                    </a:cubicBezTo>
                    <a:cubicBezTo>
                      <a:pt x="0" y="1093"/>
                      <a:pt x="0" y="1146"/>
                      <a:pt x="18" y="1186"/>
                    </a:cubicBezTo>
                    <a:lnTo>
                      <a:pt x="2815" y="1186"/>
                    </a:lnTo>
                    <a:cubicBezTo>
                      <a:pt x="2833" y="1146"/>
                      <a:pt x="2833" y="1093"/>
                      <a:pt x="2833" y="1058"/>
                    </a:cubicBezTo>
                    <a:cubicBezTo>
                      <a:pt x="2833" y="742"/>
                      <a:pt x="2593" y="503"/>
                      <a:pt x="2296" y="503"/>
                    </a:cubicBezTo>
                    <a:cubicBezTo>
                      <a:pt x="2238" y="503"/>
                      <a:pt x="2203" y="503"/>
                      <a:pt x="2167" y="520"/>
                    </a:cubicBezTo>
                    <a:cubicBezTo>
                      <a:pt x="2127" y="409"/>
                      <a:pt x="2074" y="298"/>
                      <a:pt x="1998" y="223"/>
                    </a:cubicBezTo>
                    <a:cubicBezTo>
                      <a:pt x="1870" y="94"/>
                      <a:pt x="1683" y="1"/>
                      <a:pt x="14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23"/>
              <p:cNvSpPr/>
              <p:nvPr/>
            </p:nvSpPr>
            <p:spPr>
              <a:xfrm>
                <a:off x="1635697" y="4097875"/>
                <a:ext cx="359651" cy="148869"/>
              </a:xfrm>
              <a:custGeom>
                <a:avLst/>
                <a:gdLst/>
                <a:ahLst/>
                <a:cxnLst/>
                <a:rect l="l" t="t" r="r" b="b"/>
                <a:pathLst>
                  <a:path w="1795" h="743" extrusionOk="0">
                    <a:moveTo>
                      <a:pt x="946" y="1"/>
                    </a:moveTo>
                    <a:cubicBezTo>
                      <a:pt x="724" y="1"/>
                      <a:pt x="556" y="147"/>
                      <a:pt x="502" y="334"/>
                    </a:cubicBezTo>
                    <a:cubicBezTo>
                      <a:pt x="462" y="316"/>
                      <a:pt x="409" y="316"/>
                      <a:pt x="351" y="316"/>
                    </a:cubicBezTo>
                    <a:cubicBezTo>
                      <a:pt x="223" y="316"/>
                      <a:pt x="112" y="369"/>
                      <a:pt x="58" y="480"/>
                    </a:cubicBezTo>
                    <a:cubicBezTo>
                      <a:pt x="18" y="538"/>
                      <a:pt x="1" y="591"/>
                      <a:pt x="1" y="649"/>
                    </a:cubicBezTo>
                    <a:cubicBezTo>
                      <a:pt x="1" y="685"/>
                      <a:pt x="18" y="702"/>
                      <a:pt x="18" y="742"/>
                    </a:cubicBezTo>
                    <a:lnTo>
                      <a:pt x="1777" y="742"/>
                    </a:lnTo>
                    <a:cubicBezTo>
                      <a:pt x="1794" y="702"/>
                      <a:pt x="1794" y="685"/>
                      <a:pt x="1794" y="649"/>
                    </a:cubicBezTo>
                    <a:cubicBezTo>
                      <a:pt x="1794" y="463"/>
                      <a:pt x="1630" y="316"/>
                      <a:pt x="1444" y="316"/>
                    </a:cubicBezTo>
                    <a:lnTo>
                      <a:pt x="1368" y="316"/>
                    </a:lnTo>
                    <a:cubicBezTo>
                      <a:pt x="1350" y="241"/>
                      <a:pt x="1315" y="187"/>
                      <a:pt x="1257" y="130"/>
                    </a:cubicBezTo>
                    <a:cubicBezTo>
                      <a:pt x="1186" y="59"/>
                      <a:pt x="1075" y="1"/>
                      <a:pt x="9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23"/>
              <p:cNvSpPr/>
              <p:nvPr/>
            </p:nvSpPr>
            <p:spPr>
              <a:xfrm>
                <a:off x="1568976" y="4105088"/>
                <a:ext cx="96374" cy="81948"/>
              </a:xfrm>
              <a:custGeom>
                <a:avLst/>
                <a:gdLst/>
                <a:ahLst/>
                <a:cxnLst/>
                <a:rect l="l" t="t" r="r" b="b"/>
                <a:pathLst>
                  <a:path w="481" h="409" extrusionOk="0">
                    <a:moveTo>
                      <a:pt x="316" y="0"/>
                    </a:moveTo>
                    <a:cubicBezTo>
                      <a:pt x="316" y="0"/>
                      <a:pt x="205" y="94"/>
                      <a:pt x="223" y="222"/>
                    </a:cubicBezTo>
                    <a:cubicBezTo>
                      <a:pt x="187" y="169"/>
                      <a:pt x="112" y="134"/>
                      <a:pt x="1" y="111"/>
                    </a:cubicBezTo>
                    <a:lnTo>
                      <a:pt x="1" y="111"/>
                    </a:lnTo>
                    <a:cubicBezTo>
                      <a:pt x="1" y="111"/>
                      <a:pt x="1" y="373"/>
                      <a:pt x="298" y="409"/>
                    </a:cubicBezTo>
                    <a:cubicBezTo>
                      <a:pt x="298" y="409"/>
                      <a:pt x="480" y="205"/>
                      <a:pt x="3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3"/>
              <p:cNvSpPr/>
              <p:nvPr/>
            </p:nvSpPr>
            <p:spPr>
              <a:xfrm>
                <a:off x="1858099" y="3923560"/>
                <a:ext cx="70528" cy="52695"/>
              </a:xfrm>
              <a:custGeom>
                <a:avLst/>
                <a:gdLst/>
                <a:ahLst/>
                <a:cxnLst/>
                <a:rect l="l" t="t" r="r" b="b"/>
                <a:pathLst>
                  <a:path w="352" h="263" extrusionOk="0">
                    <a:moveTo>
                      <a:pt x="76" y="1"/>
                    </a:moveTo>
                    <a:cubicBezTo>
                      <a:pt x="76" y="1"/>
                      <a:pt x="1" y="152"/>
                      <a:pt x="187" y="263"/>
                    </a:cubicBezTo>
                    <a:cubicBezTo>
                      <a:pt x="187" y="263"/>
                      <a:pt x="351" y="187"/>
                      <a:pt x="298" y="1"/>
                    </a:cubicBezTo>
                    <a:lnTo>
                      <a:pt x="298" y="1"/>
                    </a:lnTo>
                    <a:cubicBezTo>
                      <a:pt x="298" y="1"/>
                      <a:pt x="223" y="41"/>
                      <a:pt x="187" y="129"/>
                    </a:cubicBezTo>
                    <a:cubicBezTo>
                      <a:pt x="169" y="76"/>
                      <a:pt x="147" y="41"/>
                      <a:pt x="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3"/>
              <p:cNvSpPr/>
              <p:nvPr/>
            </p:nvSpPr>
            <p:spPr>
              <a:xfrm>
                <a:off x="2102741" y="3998295"/>
                <a:ext cx="66921" cy="56101"/>
              </a:xfrm>
              <a:custGeom>
                <a:avLst/>
                <a:gdLst/>
                <a:ahLst/>
                <a:cxnLst/>
                <a:rect l="l" t="t" r="r" b="b"/>
                <a:pathLst>
                  <a:path w="334" h="280" extrusionOk="0">
                    <a:moveTo>
                      <a:pt x="147" y="1"/>
                    </a:moveTo>
                    <a:cubicBezTo>
                      <a:pt x="147" y="1"/>
                      <a:pt x="1" y="89"/>
                      <a:pt x="76" y="276"/>
                    </a:cubicBezTo>
                    <a:cubicBezTo>
                      <a:pt x="76" y="276"/>
                      <a:pt x="93" y="279"/>
                      <a:pt x="118" y="279"/>
                    </a:cubicBezTo>
                    <a:cubicBezTo>
                      <a:pt x="176" y="279"/>
                      <a:pt x="281" y="262"/>
                      <a:pt x="334" y="147"/>
                    </a:cubicBezTo>
                    <a:cubicBezTo>
                      <a:pt x="334" y="147"/>
                      <a:pt x="303" y="135"/>
                      <a:pt x="260" y="135"/>
                    </a:cubicBezTo>
                    <a:cubicBezTo>
                      <a:pt x="227" y="135"/>
                      <a:pt x="187" y="142"/>
                      <a:pt x="147" y="165"/>
                    </a:cubicBezTo>
                    <a:cubicBezTo>
                      <a:pt x="169" y="129"/>
                      <a:pt x="187" y="72"/>
                      <a:pt x="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23"/>
              <p:cNvSpPr/>
              <p:nvPr/>
            </p:nvSpPr>
            <p:spPr>
              <a:xfrm>
                <a:off x="1998753" y="4068622"/>
                <a:ext cx="63315" cy="55300"/>
              </a:xfrm>
              <a:custGeom>
                <a:avLst/>
                <a:gdLst/>
                <a:ahLst/>
                <a:cxnLst/>
                <a:rect l="l" t="t" r="r" b="b"/>
                <a:pathLst>
                  <a:path w="316" h="276" extrusionOk="0">
                    <a:moveTo>
                      <a:pt x="204" y="0"/>
                    </a:moveTo>
                    <a:cubicBezTo>
                      <a:pt x="204" y="0"/>
                      <a:pt x="133" y="71"/>
                      <a:pt x="151" y="165"/>
                    </a:cubicBezTo>
                    <a:cubicBezTo>
                      <a:pt x="111" y="129"/>
                      <a:pt x="76" y="94"/>
                      <a:pt x="0" y="94"/>
                    </a:cubicBezTo>
                    <a:cubicBezTo>
                      <a:pt x="0" y="94"/>
                      <a:pt x="0" y="258"/>
                      <a:pt x="187" y="276"/>
                    </a:cubicBezTo>
                    <a:cubicBezTo>
                      <a:pt x="187" y="276"/>
                      <a:pt x="315" y="147"/>
                      <a:pt x="2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23"/>
              <p:cNvSpPr/>
              <p:nvPr/>
            </p:nvSpPr>
            <p:spPr>
              <a:xfrm>
                <a:off x="1921213" y="4123722"/>
                <a:ext cx="66921" cy="56302"/>
              </a:xfrm>
              <a:custGeom>
                <a:avLst/>
                <a:gdLst/>
                <a:ahLst/>
                <a:cxnLst/>
                <a:rect l="l" t="t" r="r" b="b"/>
                <a:pathLst>
                  <a:path w="334" h="281" extrusionOk="0">
                    <a:moveTo>
                      <a:pt x="112" y="1"/>
                    </a:moveTo>
                    <a:cubicBezTo>
                      <a:pt x="112" y="1"/>
                      <a:pt x="1" y="129"/>
                      <a:pt x="130" y="280"/>
                    </a:cubicBezTo>
                    <a:cubicBezTo>
                      <a:pt x="130" y="280"/>
                      <a:pt x="316" y="263"/>
                      <a:pt x="334" y="76"/>
                    </a:cubicBezTo>
                    <a:lnTo>
                      <a:pt x="334" y="76"/>
                    </a:lnTo>
                    <a:cubicBezTo>
                      <a:pt x="334" y="76"/>
                      <a:pt x="241" y="76"/>
                      <a:pt x="187" y="152"/>
                    </a:cubicBezTo>
                    <a:cubicBezTo>
                      <a:pt x="187" y="112"/>
                      <a:pt x="165" y="58"/>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3"/>
              <p:cNvSpPr/>
              <p:nvPr/>
            </p:nvSpPr>
            <p:spPr>
              <a:xfrm>
                <a:off x="2188095" y="4090862"/>
                <a:ext cx="37668" cy="33060"/>
              </a:xfrm>
              <a:custGeom>
                <a:avLst/>
                <a:gdLst/>
                <a:ahLst/>
                <a:cxnLst/>
                <a:rect l="l" t="t" r="r" b="b"/>
                <a:pathLst>
                  <a:path w="188" h="165" extrusionOk="0">
                    <a:moveTo>
                      <a:pt x="54" y="0"/>
                    </a:moveTo>
                    <a:cubicBezTo>
                      <a:pt x="54" y="0"/>
                      <a:pt x="1" y="94"/>
                      <a:pt x="94" y="165"/>
                    </a:cubicBezTo>
                    <a:cubicBezTo>
                      <a:pt x="94" y="165"/>
                      <a:pt x="187" y="129"/>
                      <a:pt x="187" y="36"/>
                    </a:cubicBezTo>
                    <a:lnTo>
                      <a:pt x="187" y="36"/>
                    </a:lnTo>
                    <a:cubicBezTo>
                      <a:pt x="187" y="36"/>
                      <a:pt x="130" y="36"/>
                      <a:pt x="112" y="94"/>
                    </a:cubicBezTo>
                    <a:cubicBezTo>
                      <a:pt x="94" y="54"/>
                      <a:pt x="94" y="18"/>
                      <a:pt x="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3"/>
              <p:cNvSpPr/>
              <p:nvPr/>
            </p:nvSpPr>
            <p:spPr>
              <a:xfrm>
                <a:off x="1736279" y="4042775"/>
                <a:ext cx="62513" cy="56302"/>
              </a:xfrm>
              <a:custGeom>
                <a:avLst/>
                <a:gdLst/>
                <a:ahLst/>
                <a:cxnLst/>
                <a:rect l="l" t="t" r="r" b="b"/>
                <a:pathLst>
                  <a:path w="312" h="281" extrusionOk="0">
                    <a:moveTo>
                      <a:pt x="165" y="1"/>
                    </a:moveTo>
                    <a:cubicBezTo>
                      <a:pt x="165" y="1"/>
                      <a:pt x="129" y="72"/>
                      <a:pt x="165" y="165"/>
                    </a:cubicBezTo>
                    <a:cubicBezTo>
                      <a:pt x="140" y="152"/>
                      <a:pt x="103" y="140"/>
                      <a:pt x="59" y="140"/>
                    </a:cubicBezTo>
                    <a:cubicBezTo>
                      <a:pt x="41" y="140"/>
                      <a:pt x="21" y="142"/>
                      <a:pt x="0" y="147"/>
                    </a:cubicBezTo>
                    <a:cubicBezTo>
                      <a:pt x="0" y="147"/>
                      <a:pt x="29" y="281"/>
                      <a:pt x="185" y="281"/>
                    </a:cubicBezTo>
                    <a:cubicBezTo>
                      <a:pt x="202" y="281"/>
                      <a:pt x="220" y="279"/>
                      <a:pt x="240" y="276"/>
                    </a:cubicBezTo>
                    <a:cubicBezTo>
                      <a:pt x="240" y="276"/>
                      <a:pt x="311" y="112"/>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1" name="Google Shape;551;p23"/>
            <p:cNvGrpSpPr/>
            <p:nvPr/>
          </p:nvGrpSpPr>
          <p:grpSpPr>
            <a:xfrm>
              <a:off x="1730819" y="4161629"/>
              <a:ext cx="773403" cy="651955"/>
              <a:chOff x="5440968" y="791748"/>
              <a:chExt cx="1286218" cy="1084243"/>
            </a:xfrm>
          </p:grpSpPr>
          <p:sp>
            <p:nvSpPr>
              <p:cNvPr id="552" name="Google Shape;552;p23"/>
              <p:cNvSpPr/>
              <p:nvPr/>
            </p:nvSpPr>
            <p:spPr>
              <a:xfrm>
                <a:off x="5561133" y="829749"/>
                <a:ext cx="324208" cy="1008206"/>
              </a:xfrm>
              <a:custGeom>
                <a:avLst/>
                <a:gdLst/>
                <a:ahLst/>
                <a:cxnLst/>
                <a:rect l="l" t="t" r="r" b="b"/>
                <a:pathLst>
                  <a:path w="947" h="2945" extrusionOk="0">
                    <a:moveTo>
                      <a:pt x="151" y="0"/>
                    </a:moveTo>
                    <a:lnTo>
                      <a:pt x="0" y="2944"/>
                    </a:lnTo>
                    <a:lnTo>
                      <a:pt x="946" y="2944"/>
                    </a:lnTo>
                    <a:lnTo>
                      <a:pt x="7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23"/>
              <p:cNvSpPr/>
              <p:nvPr/>
            </p:nvSpPr>
            <p:spPr>
              <a:xfrm>
                <a:off x="5561133" y="829749"/>
                <a:ext cx="159879" cy="1008206"/>
              </a:xfrm>
              <a:custGeom>
                <a:avLst/>
                <a:gdLst/>
                <a:ahLst/>
                <a:cxnLst/>
                <a:rect l="l" t="t" r="r" b="b"/>
                <a:pathLst>
                  <a:path w="467" h="2945" extrusionOk="0">
                    <a:moveTo>
                      <a:pt x="151" y="0"/>
                    </a:moveTo>
                    <a:lnTo>
                      <a:pt x="0" y="2944"/>
                    </a:lnTo>
                    <a:lnTo>
                      <a:pt x="467" y="2944"/>
                    </a:lnTo>
                    <a:lnTo>
                      <a:pt x="46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3"/>
              <p:cNvSpPr/>
              <p:nvPr/>
            </p:nvSpPr>
            <p:spPr>
              <a:xfrm>
                <a:off x="5599134" y="791748"/>
                <a:ext cx="248206" cy="38343"/>
              </a:xfrm>
              <a:custGeom>
                <a:avLst/>
                <a:gdLst/>
                <a:ahLst/>
                <a:cxnLst/>
                <a:rect l="l" t="t" r="r" b="b"/>
                <a:pathLst>
                  <a:path w="725" h="112" extrusionOk="0">
                    <a:moveTo>
                      <a:pt x="0" y="0"/>
                    </a:moveTo>
                    <a:lnTo>
                      <a:pt x="0" y="111"/>
                    </a:lnTo>
                    <a:lnTo>
                      <a:pt x="724" y="111"/>
                    </a:lnTo>
                    <a:lnTo>
                      <a:pt x="72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23"/>
              <p:cNvSpPr/>
              <p:nvPr/>
            </p:nvSpPr>
            <p:spPr>
              <a:xfrm>
                <a:off x="5720669" y="791748"/>
                <a:ext cx="126670" cy="38343"/>
              </a:xfrm>
              <a:custGeom>
                <a:avLst/>
                <a:gdLst/>
                <a:ahLst/>
                <a:cxnLst/>
                <a:rect l="l" t="t" r="r" b="b"/>
                <a:pathLst>
                  <a:path w="370" h="112" extrusionOk="0">
                    <a:moveTo>
                      <a:pt x="1" y="0"/>
                    </a:moveTo>
                    <a:lnTo>
                      <a:pt x="1" y="111"/>
                    </a:lnTo>
                    <a:lnTo>
                      <a:pt x="369" y="111"/>
                    </a:lnTo>
                    <a:lnTo>
                      <a:pt x="36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3"/>
              <p:cNvSpPr/>
              <p:nvPr/>
            </p:nvSpPr>
            <p:spPr>
              <a:xfrm>
                <a:off x="5440968" y="1089598"/>
                <a:ext cx="1286218" cy="748366"/>
              </a:xfrm>
              <a:custGeom>
                <a:avLst/>
                <a:gdLst/>
                <a:ahLst/>
                <a:cxnLst/>
                <a:rect l="l" t="t" r="r" b="b"/>
                <a:pathLst>
                  <a:path w="3757" h="2186" extrusionOk="0">
                    <a:moveTo>
                      <a:pt x="889" y="1"/>
                    </a:moveTo>
                    <a:cubicBezTo>
                      <a:pt x="409" y="1"/>
                      <a:pt x="1" y="409"/>
                      <a:pt x="1" y="889"/>
                    </a:cubicBezTo>
                    <a:lnTo>
                      <a:pt x="1" y="2185"/>
                    </a:lnTo>
                    <a:lnTo>
                      <a:pt x="3757" y="2185"/>
                    </a:lnTo>
                    <a:lnTo>
                      <a:pt x="3757" y="889"/>
                    </a:lnTo>
                    <a:cubicBezTo>
                      <a:pt x="3757" y="409"/>
                      <a:pt x="3348" y="1"/>
                      <a:pt x="28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3"/>
              <p:cNvSpPr/>
              <p:nvPr/>
            </p:nvSpPr>
            <p:spPr>
              <a:xfrm>
                <a:off x="5440968" y="1089598"/>
                <a:ext cx="640199" cy="748366"/>
              </a:xfrm>
              <a:custGeom>
                <a:avLst/>
                <a:gdLst/>
                <a:ahLst/>
                <a:cxnLst/>
                <a:rect l="l" t="t" r="r" b="b"/>
                <a:pathLst>
                  <a:path w="1870" h="2186" extrusionOk="0">
                    <a:moveTo>
                      <a:pt x="818" y="1"/>
                    </a:moveTo>
                    <a:cubicBezTo>
                      <a:pt x="684" y="18"/>
                      <a:pt x="573" y="58"/>
                      <a:pt x="462" y="112"/>
                    </a:cubicBezTo>
                    <a:cubicBezTo>
                      <a:pt x="187" y="263"/>
                      <a:pt x="1" y="556"/>
                      <a:pt x="1" y="889"/>
                    </a:cubicBezTo>
                    <a:lnTo>
                      <a:pt x="1" y="2185"/>
                    </a:lnTo>
                    <a:lnTo>
                      <a:pt x="649" y="2185"/>
                    </a:lnTo>
                    <a:lnTo>
                      <a:pt x="649" y="1817"/>
                    </a:lnTo>
                    <a:cubicBezTo>
                      <a:pt x="649" y="1794"/>
                      <a:pt x="631" y="1759"/>
                      <a:pt x="631" y="1741"/>
                    </a:cubicBezTo>
                    <a:cubicBezTo>
                      <a:pt x="631" y="1630"/>
                      <a:pt x="724" y="1555"/>
                      <a:pt x="818" y="1555"/>
                    </a:cubicBezTo>
                    <a:cubicBezTo>
                      <a:pt x="929" y="1555"/>
                      <a:pt x="1000" y="1630"/>
                      <a:pt x="1000" y="1741"/>
                    </a:cubicBezTo>
                    <a:cubicBezTo>
                      <a:pt x="1000" y="1759"/>
                      <a:pt x="1000" y="1794"/>
                      <a:pt x="982" y="1817"/>
                    </a:cubicBezTo>
                    <a:lnTo>
                      <a:pt x="982" y="2185"/>
                    </a:lnTo>
                    <a:lnTo>
                      <a:pt x="1706" y="2185"/>
                    </a:lnTo>
                    <a:lnTo>
                      <a:pt x="1706" y="1817"/>
                    </a:lnTo>
                    <a:cubicBezTo>
                      <a:pt x="1706" y="1794"/>
                      <a:pt x="1683" y="1759"/>
                      <a:pt x="1683" y="1741"/>
                    </a:cubicBezTo>
                    <a:cubicBezTo>
                      <a:pt x="1683" y="1630"/>
                      <a:pt x="1777" y="1555"/>
                      <a:pt x="1870" y="1555"/>
                    </a:cubicBezTo>
                    <a:lnTo>
                      <a:pt x="187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3"/>
              <p:cNvSpPr/>
              <p:nvPr/>
            </p:nvSpPr>
            <p:spPr>
              <a:xfrm>
                <a:off x="5656991" y="1621620"/>
                <a:ext cx="126328" cy="120505"/>
              </a:xfrm>
              <a:custGeom>
                <a:avLst/>
                <a:gdLst/>
                <a:ahLst/>
                <a:cxnLst/>
                <a:rect l="l" t="t" r="r" b="b"/>
                <a:pathLst>
                  <a:path w="369" h="352" extrusionOk="0">
                    <a:moveTo>
                      <a:pt x="187" y="1"/>
                    </a:moveTo>
                    <a:cubicBezTo>
                      <a:pt x="93" y="1"/>
                      <a:pt x="0" y="76"/>
                      <a:pt x="0" y="187"/>
                    </a:cubicBezTo>
                    <a:cubicBezTo>
                      <a:pt x="0" y="280"/>
                      <a:pt x="93" y="351"/>
                      <a:pt x="187" y="351"/>
                    </a:cubicBezTo>
                    <a:cubicBezTo>
                      <a:pt x="298" y="351"/>
                      <a:pt x="369" y="280"/>
                      <a:pt x="369" y="187"/>
                    </a:cubicBezTo>
                    <a:cubicBezTo>
                      <a:pt x="369" y="76"/>
                      <a:pt x="298" y="1"/>
                      <a:pt x="1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23"/>
              <p:cNvSpPr/>
              <p:nvPr/>
            </p:nvSpPr>
            <p:spPr>
              <a:xfrm>
                <a:off x="5662811" y="1627783"/>
                <a:ext cx="114346" cy="242038"/>
              </a:xfrm>
              <a:custGeom>
                <a:avLst/>
                <a:gdLst/>
                <a:ahLst/>
                <a:cxnLst/>
                <a:rect l="l" t="t" r="r" b="b"/>
                <a:pathLst>
                  <a:path w="334" h="707" extrusionOk="0">
                    <a:moveTo>
                      <a:pt x="170" y="0"/>
                    </a:moveTo>
                    <a:cubicBezTo>
                      <a:pt x="76" y="0"/>
                      <a:pt x="1" y="76"/>
                      <a:pt x="1" y="169"/>
                    </a:cubicBezTo>
                    <a:lnTo>
                      <a:pt x="1" y="706"/>
                    </a:lnTo>
                    <a:lnTo>
                      <a:pt x="334" y="706"/>
                    </a:lnTo>
                    <a:lnTo>
                      <a:pt x="334" y="169"/>
                    </a:lnTo>
                    <a:cubicBezTo>
                      <a:pt x="334" y="76"/>
                      <a:pt x="258" y="0"/>
                      <a:pt x="1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3"/>
              <p:cNvSpPr/>
              <p:nvPr/>
            </p:nvSpPr>
            <p:spPr>
              <a:xfrm>
                <a:off x="5662811" y="1869486"/>
                <a:ext cx="58200" cy="342"/>
              </a:xfrm>
              <a:custGeom>
                <a:avLst/>
                <a:gdLst/>
                <a:ahLst/>
                <a:cxnLst/>
                <a:rect l="l" t="t" r="r" b="b"/>
                <a:pathLst>
                  <a:path w="170" h="1" extrusionOk="0">
                    <a:moveTo>
                      <a:pt x="170" y="0"/>
                    </a:moveTo>
                    <a:lnTo>
                      <a:pt x="1" y="0"/>
                    </a:lnTo>
                    <a:lnTo>
                      <a:pt x="1" y="0"/>
                    </a:lnTo>
                    <a:close/>
                  </a:path>
                </a:pathLst>
              </a:custGeom>
              <a:solidFill>
                <a:srgbClr val="F6C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23"/>
              <p:cNvSpPr/>
              <p:nvPr/>
            </p:nvSpPr>
            <p:spPr>
              <a:xfrm>
                <a:off x="5668974" y="1627783"/>
                <a:ext cx="52038" cy="38343"/>
              </a:xfrm>
              <a:custGeom>
                <a:avLst/>
                <a:gdLst/>
                <a:ahLst/>
                <a:cxnLst/>
                <a:rect l="l" t="t" r="r" b="b"/>
                <a:pathLst>
                  <a:path w="152" h="112" extrusionOk="0">
                    <a:moveTo>
                      <a:pt x="152" y="0"/>
                    </a:moveTo>
                    <a:lnTo>
                      <a:pt x="152" y="0"/>
                    </a:lnTo>
                    <a:cubicBezTo>
                      <a:pt x="76" y="0"/>
                      <a:pt x="18" y="40"/>
                      <a:pt x="1" y="111"/>
                    </a:cubicBezTo>
                    <a:cubicBezTo>
                      <a:pt x="18" y="40"/>
                      <a:pt x="76" y="0"/>
                      <a:pt x="152" y="0"/>
                    </a:cubicBezTo>
                    <a:lnTo>
                      <a:pt x="152" y="0"/>
                    </a:lnTo>
                    <a:close/>
                  </a:path>
                </a:pathLst>
              </a:custGeom>
              <a:solidFill>
                <a:srgbClr val="E89F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23"/>
              <p:cNvSpPr/>
              <p:nvPr/>
            </p:nvSpPr>
            <p:spPr>
              <a:xfrm>
                <a:off x="5662811" y="1627783"/>
                <a:ext cx="58200" cy="242038"/>
              </a:xfrm>
              <a:custGeom>
                <a:avLst/>
                <a:gdLst/>
                <a:ahLst/>
                <a:cxnLst/>
                <a:rect l="l" t="t" r="r" b="b"/>
                <a:pathLst>
                  <a:path w="170" h="707" extrusionOk="0">
                    <a:moveTo>
                      <a:pt x="170" y="0"/>
                    </a:moveTo>
                    <a:cubicBezTo>
                      <a:pt x="94" y="0"/>
                      <a:pt x="36" y="40"/>
                      <a:pt x="19" y="111"/>
                    </a:cubicBezTo>
                    <a:cubicBezTo>
                      <a:pt x="19" y="134"/>
                      <a:pt x="1" y="151"/>
                      <a:pt x="1" y="169"/>
                    </a:cubicBezTo>
                    <a:lnTo>
                      <a:pt x="1" y="706"/>
                    </a:lnTo>
                    <a:lnTo>
                      <a:pt x="170" y="706"/>
                    </a:lnTo>
                    <a:lnTo>
                      <a:pt x="1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23"/>
              <p:cNvSpPr/>
              <p:nvPr/>
            </p:nvSpPr>
            <p:spPr>
              <a:xfrm>
                <a:off x="5656991" y="1863324"/>
                <a:ext cx="126328" cy="12667"/>
              </a:xfrm>
              <a:custGeom>
                <a:avLst/>
                <a:gdLst/>
                <a:ahLst/>
                <a:cxnLst/>
                <a:rect l="l" t="t" r="r" b="b"/>
                <a:pathLst>
                  <a:path w="369" h="37" extrusionOk="0">
                    <a:moveTo>
                      <a:pt x="18" y="1"/>
                    </a:moveTo>
                    <a:lnTo>
                      <a:pt x="0" y="18"/>
                    </a:lnTo>
                    <a:cubicBezTo>
                      <a:pt x="0" y="36"/>
                      <a:pt x="18" y="36"/>
                      <a:pt x="18" y="36"/>
                    </a:cubicBezTo>
                    <a:lnTo>
                      <a:pt x="369" y="36"/>
                    </a:lnTo>
                    <a:lnTo>
                      <a:pt x="369" y="18"/>
                    </a:lnTo>
                    <a:lnTo>
                      <a:pt x="36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3"/>
              <p:cNvSpPr/>
              <p:nvPr/>
            </p:nvSpPr>
            <p:spPr>
              <a:xfrm>
                <a:off x="5656991" y="1863324"/>
                <a:ext cx="64020" cy="12667"/>
              </a:xfrm>
              <a:custGeom>
                <a:avLst/>
                <a:gdLst/>
                <a:ahLst/>
                <a:cxnLst/>
                <a:rect l="l" t="t" r="r" b="b"/>
                <a:pathLst>
                  <a:path w="187" h="37" extrusionOk="0">
                    <a:moveTo>
                      <a:pt x="18" y="1"/>
                    </a:moveTo>
                    <a:lnTo>
                      <a:pt x="0" y="18"/>
                    </a:lnTo>
                    <a:cubicBezTo>
                      <a:pt x="0" y="36"/>
                      <a:pt x="18" y="36"/>
                      <a:pt x="18" y="36"/>
                    </a:cubicBezTo>
                    <a:lnTo>
                      <a:pt x="187" y="36"/>
                    </a:lnTo>
                    <a:lnTo>
                      <a:pt x="18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3"/>
              <p:cNvSpPr/>
              <p:nvPr/>
            </p:nvSpPr>
            <p:spPr>
              <a:xfrm>
                <a:off x="6017145" y="1621620"/>
                <a:ext cx="128040" cy="120505"/>
              </a:xfrm>
              <a:custGeom>
                <a:avLst/>
                <a:gdLst/>
                <a:ahLst/>
                <a:cxnLst/>
                <a:rect l="l" t="t" r="r" b="b"/>
                <a:pathLst>
                  <a:path w="374" h="352" extrusionOk="0">
                    <a:moveTo>
                      <a:pt x="187" y="1"/>
                    </a:moveTo>
                    <a:cubicBezTo>
                      <a:pt x="94" y="1"/>
                      <a:pt x="0" y="76"/>
                      <a:pt x="0" y="187"/>
                    </a:cubicBezTo>
                    <a:cubicBezTo>
                      <a:pt x="0" y="280"/>
                      <a:pt x="94" y="351"/>
                      <a:pt x="187" y="351"/>
                    </a:cubicBezTo>
                    <a:cubicBezTo>
                      <a:pt x="298" y="351"/>
                      <a:pt x="373" y="280"/>
                      <a:pt x="373" y="187"/>
                    </a:cubicBezTo>
                    <a:cubicBezTo>
                      <a:pt x="373" y="76"/>
                      <a:pt x="298" y="1"/>
                      <a:pt x="1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3"/>
              <p:cNvSpPr/>
              <p:nvPr/>
            </p:nvSpPr>
            <p:spPr>
              <a:xfrm>
                <a:off x="6024677" y="1627783"/>
                <a:ext cx="114346" cy="242038"/>
              </a:xfrm>
              <a:custGeom>
                <a:avLst/>
                <a:gdLst/>
                <a:ahLst/>
                <a:cxnLst/>
                <a:rect l="l" t="t" r="r" b="b"/>
                <a:pathLst>
                  <a:path w="334" h="707" extrusionOk="0">
                    <a:moveTo>
                      <a:pt x="165" y="0"/>
                    </a:moveTo>
                    <a:cubicBezTo>
                      <a:pt x="72" y="0"/>
                      <a:pt x="1" y="76"/>
                      <a:pt x="1" y="169"/>
                    </a:cubicBezTo>
                    <a:lnTo>
                      <a:pt x="1" y="706"/>
                    </a:lnTo>
                    <a:lnTo>
                      <a:pt x="334" y="706"/>
                    </a:lnTo>
                    <a:lnTo>
                      <a:pt x="334" y="169"/>
                    </a:lnTo>
                    <a:cubicBezTo>
                      <a:pt x="334" y="76"/>
                      <a:pt x="258" y="0"/>
                      <a:pt x="1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23"/>
              <p:cNvSpPr/>
              <p:nvPr/>
            </p:nvSpPr>
            <p:spPr>
              <a:xfrm>
                <a:off x="6024677" y="1869486"/>
                <a:ext cx="56488" cy="342"/>
              </a:xfrm>
              <a:custGeom>
                <a:avLst/>
                <a:gdLst/>
                <a:ahLst/>
                <a:cxnLst/>
                <a:rect l="l" t="t" r="r" b="b"/>
                <a:pathLst>
                  <a:path w="165" h="1" extrusionOk="0">
                    <a:moveTo>
                      <a:pt x="165" y="0"/>
                    </a:moveTo>
                    <a:lnTo>
                      <a:pt x="1" y="0"/>
                    </a:lnTo>
                    <a:lnTo>
                      <a:pt x="1" y="0"/>
                    </a:lnTo>
                    <a:close/>
                  </a:path>
                </a:pathLst>
              </a:custGeom>
              <a:solidFill>
                <a:srgbClr val="F6C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23"/>
              <p:cNvSpPr/>
              <p:nvPr/>
            </p:nvSpPr>
            <p:spPr>
              <a:xfrm>
                <a:off x="6030839" y="1627783"/>
                <a:ext cx="50326" cy="38343"/>
              </a:xfrm>
              <a:custGeom>
                <a:avLst/>
                <a:gdLst/>
                <a:ahLst/>
                <a:cxnLst/>
                <a:rect l="l" t="t" r="r" b="b"/>
                <a:pathLst>
                  <a:path w="147" h="112" extrusionOk="0">
                    <a:moveTo>
                      <a:pt x="147" y="0"/>
                    </a:moveTo>
                    <a:lnTo>
                      <a:pt x="147" y="0"/>
                    </a:lnTo>
                    <a:cubicBezTo>
                      <a:pt x="71" y="0"/>
                      <a:pt x="18" y="40"/>
                      <a:pt x="0" y="111"/>
                    </a:cubicBezTo>
                    <a:cubicBezTo>
                      <a:pt x="18" y="40"/>
                      <a:pt x="71" y="0"/>
                      <a:pt x="147" y="0"/>
                    </a:cubicBezTo>
                    <a:lnTo>
                      <a:pt x="147" y="0"/>
                    </a:lnTo>
                    <a:close/>
                  </a:path>
                </a:pathLst>
              </a:custGeom>
              <a:solidFill>
                <a:srgbClr val="E89F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23"/>
              <p:cNvSpPr/>
              <p:nvPr/>
            </p:nvSpPr>
            <p:spPr>
              <a:xfrm>
                <a:off x="6024677" y="1627783"/>
                <a:ext cx="56488" cy="242038"/>
              </a:xfrm>
              <a:custGeom>
                <a:avLst/>
                <a:gdLst/>
                <a:ahLst/>
                <a:cxnLst/>
                <a:rect l="l" t="t" r="r" b="b"/>
                <a:pathLst>
                  <a:path w="165" h="707" extrusionOk="0">
                    <a:moveTo>
                      <a:pt x="165" y="0"/>
                    </a:moveTo>
                    <a:cubicBezTo>
                      <a:pt x="89" y="0"/>
                      <a:pt x="36" y="40"/>
                      <a:pt x="18" y="111"/>
                    </a:cubicBezTo>
                    <a:cubicBezTo>
                      <a:pt x="18" y="134"/>
                      <a:pt x="1" y="151"/>
                      <a:pt x="1" y="169"/>
                    </a:cubicBezTo>
                    <a:lnTo>
                      <a:pt x="1" y="706"/>
                    </a:lnTo>
                    <a:lnTo>
                      <a:pt x="165" y="706"/>
                    </a:lnTo>
                    <a:lnTo>
                      <a:pt x="1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23"/>
              <p:cNvSpPr/>
              <p:nvPr/>
            </p:nvSpPr>
            <p:spPr>
              <a:xfrm>
                <a:off x="6017145" y="1863324"/>
                <a:ext cx="128040" cy="12667"/>
              </a:xfrm>
              <a:custGeom>
                <a:avLst/>
                <a:gdLst/>
                <a:ahLst/>
                <a:cxnLst/>
                <a:rect l="l" t="t" r="r" b="b"/>
                <a:pathLst>
                  <a:path w="374" h="37" extrusionOk="0">
                    <a:moveTo>
                      <a:pt x="23" y="1"/>
                    </a:moveTo>
                    <a:lnTo>
                      <a:pt x="0" y="18"/>
                    </a:lnTo>
                    <a:cubicBezTo>
                      <a:pt x="0" y="36"/>
                      <a:pt x="23" y="36"/>
                      <a:pt x="23" y="36"/>
                    </a:cubicBezTo>
                    <a:lnTo>
                      <a:pt x="373" y="36"/>
                    </a:lnTo>
                    <a:lnTo>
                      <a:pt x="373" y="18"/>
                    </a:lnTo>
                    <a:lnTo>
                      <a:pt x="37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3"/>
              <p:cNvSpPr/>
              <p:nvPr/>
            </p:nvSpPr>
            <p:spPr>
              <a:xfrm>
                <a:off x="6017145" y="1863324"/>
                <a:ext cx="64020" cy="12667"/>
              </a:xfrm>
              <a:custGeom>
                <a:avLst/>
                <a:gdLst/>
                <a:ahLst/>
                <a:cxnLst/>
                <a:rect l="l" t="t" r="r" b="b"/>
                <a:pathLst>
                  <a:path w="187" h="37" extrusionOk="0">
                    <a:moveTo>
                      <a:pt x="23" y="1"/>
                    </a:moveTo>
                    <a:lnTo>
                      <a:pt x="0" y="18"/>
                    </a:lnTo>
                    <a:cubicBezTo>
                      <a:pt x="0" y="36"/>
                      <a:pt x="23" y="36"/>
                      <a:pt x="23" y="36"/>
                    </a:cubicBezTo>
                    <a:lnTo>
                      <a:pt x="187" y="36"/>
                    </a:lnTo>
                    <a:lnTo>
                      <a:pt x="18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3"/>
              <p:cNvSpPr/>
              <p:nvPr/>
            </p:nvSpPr>
            <p:spPr>
              <a:xfrm>
                <a:off x="6379010" y="1621620"/>
                <a:ext cx="126328" cy="120505"/>
              </a:xfrm>
              <a:custGeom>
                <a:avLst/>
                <a:gdLst/>
                <a:ahLst/>
                <a:cxnLst/>
                <a:rect l="l" t="t" r="r" b="b"/>
                <a:pathLst>
                  <a:path w="369" h="352" extrusionOk="0">
                    <a:moveTo>
                      <a:pt x="187" y="1"/>
                    </a:moveTo>
                    <a:cubicBezTo>
                      <a:pt x="93" y="1"/>
                      <a:pt x="0" y="76"/>
                      <a:pt x="0" y="187"/>
                    </a:cubicBezTo>
                    <a:cubicBezTo>
                      <a:pt x="0" y="280"/>
                      <a:pt x="93" y="351"/>
                      <a:pt x="187" y="351"/>
                    </a:cubicBezTo>
                    <a:cubicBezTo>
                      <a:pt x="275" y="351"/>
                      <a:pt x="369" y="280"/>
                      <a:pt x="369" y="187"/>
                    </a:cubicBezTo>
                    <a:cubicBezTo>
                      <a:pt x="369" y="76"/>
                      <a:pt x="275" y="1"/>
                      <a:pt x="1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3"/>
              <p:cNvSpPr/>
              <p:nvPr/>
            </p:nvSpPr>
            <p:spPr>
              <a:xfrm>
                <a:off x="6384830" y="1627783"/>
                <a:ext cx="114346" cy="242038"/>
              </a:xfrm>
              <a:custGeom>
                <a:avLst/>
                <a:gdLst/>
                <a:ahLst/>
                <a:cxnLst/>
                <a:rect l="l" t="t" r="r" b="b"/>
                <a:pathLst>
                  <a:path w="334" h="707" extrusionOk="0">
                    <a:moveTo>
                      <a:pt x="170" y="0"/>
                    </a:moveTo>
                    <a:cubicBezTo>
                      <a:pt x="76" y="0"/>
                      <a:pt x="1" y="76"/>
                      <a:pt x="1" y="169"/>
                    </a:cubicBezTo>
                    <a:lnTo>
                      <a:pt x="1" y="706"/>
                    </a:lnTo>
                    <a:lnTo>
                      <a:pt x="334" y="706"/>
                    </a:lnTo>
                    <a:lnTo>
                      <a:pt x="334" y="169"/>
                    </a:lnTo>
                    <a:cubicBezTo>
                      <a:pt x="334" y="76"/>
                      <a:pt x="258" y="0"/>
                      <a:pt x="1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3"/>
              <p:cNvSpPr/>
              <p:nvPr/>
            </p:nvSpPr>
            <p:spPr>
              <a:xfrm>
                <a:off x="6384830" y="1869486"/>
                <a:ext cx="58200" cy="342"/>
              </a:xfrm>
              <a:custGeom>
                <a:avLst/>
                <a:gdLst/>
                <a:ahLst/>
                <a:cxnLst/>
                <a:rect l="l" t="t" r="r" b="b"/>
                <a:pathLst>
                  <a:path w="170" h="1" extrusionOk="0">
                    <a:moveTo>
                      <a:pt x="170" y="0"/>
                    </a:moveTo>
                    <a:lnTo>
                      <a:pt x="1" y="0"/>
                    </a:lnTo>
                    <a:lnTo>
                      <a:pt x="1" y="0"/>
                    </a:lnTo>
                    <a:close/>
                  </a:path>
                </a:pathLst>
              </a:custGeom>
              <a:solidFill>
                <a:srgbClr val="F6C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3"/>
              <p:cNvSpPr/>
              <p:nvPr/>
            </p:nvSpPr>
            <p:spPr>
              <a:xfrm>
                <a:off x="6390993" y="1627783"/>
                <a:ext cx="52038" cy="38343"/>
              </a:xfrm>
              <a:custGeom>
                <a:avLst/>
                <a:gdLst/>
                <a:ahLst/>
                <a:cxnLst/>
                <a:rect l="l" t="t" r="r" b="b"/>
                <a:pathLst>
                  <a:path w="152" h="112" extrusionOk="0">
                    <a:moveTo>
                      <a:pt x="152" y="0"/>
                    </a:moveTo>
                    <a:lnTo>
                      <a:pt x="152" y="0"/>
                    </a:lnTo>
                    <a:cubicBezTo>
                      <a:pt x="76" y="0"/>
                      <a:pt x="18" y="40"/>
                      <a:pt x="1" y="111"/>
                    </a:cubicBezTo>
                    <a:cubicBezTo>
                      <a:pt x="18" y="40"/>
                      <a:pt x="76" y="0"/>
                      <a:pt x="152" y="0"/>
                    </a:cubicBezTo>
                    <a:lnTo>
                      <a:pt x="152" y="0"/>
                    </a:lnTo>
                    <a:close/>
                  </a:path>
                </a:pathLst>
              </a:custGeom>
              <a:solidFill>
                <a:srgbClr val="E89F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3"/>
              <p:cNvSpPr/>
              <p:nvPr/>
            </p:nvSpPr>
            <p:spPr>
              <a:xfrm>
                <a:off x="6384830" y="1627783"/>
                <a:ext cx="58200" cy="242038"/>
              </a:xfrm>
              <a:custGeom>
                <a:avLst/>
                <a:gdLst/>
                <a:ahLst/>
                <a:cxnLst/>
                <a:rect l="l" t="t" r="r" b="b"/>
                <a:pathLst>
                  <a:path w="170" h="707" extrusionOk="0">
                    <a:moveTo>
                      <a:pt x="170" y="0"/>
                    </a:moveTo>
                    <a:cubicBezTo>
                      <a:pt x="94" y="0"/>
                      <a:pt x="36" y="40"/>
                      <a:pt x="19" y="111"/>
                    </a:cubicBezTo>
                    <a:cubicBezTo>
                      <a:pt x="19" y="134"/>
                      <a:pt x="1" y="151"/>
                      <a:pt x="1" y="169"/>
                    </a:cubicBezTo>
                    <a:lnTo>
                      <a:pt x="1" y="706"/>
                    </a:lnTo>
                    <a:lnTo>
                      <a:pt x="170" y="706"/>
                    </a:lnTo>
                    <a:lnTo>
                      <a:pt x="1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3"/>
              <p:cNvSpPr/>
              <p:nvPr/>
            </p:nvSpPr>
            <p:spPr>
              <a:xfrm>
                <a:off x="6379010" y="1863324"/>
                <a:ext cx="126328" cy="12667"/>
              </a:xfrm>
              <a:custGeom>
                <a:avLst/>
                <a:gdLst/>
                <a:ahLst/>
                <a:cxnLst/>
                <a:rect l="l" t="t" r="r" b="b"/>
                <a:pathLst>
                  <a:path w="369" h="37" extrusionOk="0">
                    <a:moveTo>
                      <a:pt x="18" y="1"/>
                    </a:moveTo>
                    <a:lnTo>
                      <a:pt x="0" y="18"/>
                    </a:lnTo>
                    <a:cubicBezTo>
                      <a:pt x="0" y="36"/>
                      <a:pt x="18" y="36"/>
                      <a:pt x="18" y="36"/>
                    </a:cubicBezTo>
                    <a:lnTo>
                      <a:pt x="351" y="36"/>
                    </a:lnTo>
                    <a:cubicBezTo>
                      <a:pt x="369" y="36"/>
                      <a:pt x="369" y="36"/>
                      <a:pt x="369" y="18"/>
                    </a:cubicBezTo>
                    <a:cubicBezTo>
                      <a:pt x="369" y="18"/>
                      <a:pt x="369" y="1"/>
                      <a:pt x="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23"/>
              <p:cNvSpPr/>
              <p:nvPr/>
            </p:nvSpPr>
            <p:spPr>
              <a:xfrm>
                <a:off x="6379010" y="1863324"/>
                <a:ext cx="64020" cy="12667"/>
              </a:xfrm>
              <a:custGeom>
                <a:avLst/>
                <a:gdLst/>
                <a:ahLst/>
                <a:cxnLst/>
                <a:rect l="l" t="t" r="r" b="b"/>
                <a:pathLst>
                  <a:path w="187" h="37" extrusionOk="0">
                    <a:moveTo>
                      <a:pt x="18" y="1"/>
                    </a:moveTo>
                    <a:lnTo>
                      <a:pt x="0" y="18"/>
                    </a:lnTo>
                    <a:cubicBezTo>
                      <a:pt x="0" y="36"/>
                      <a:pt x="18" y="36"/>
                      <a:pt x="18" y="36"/>
                    </a:cubicBezTo>
                    <a:lnTo>
                      <a:pt x="187" y="36"/>
                    </a:lnTo>
                    <a:lnTo>
                      <a:pt x="18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23"/>
              <p:cNvSpPr/>
              <p:nvPr/>
            </p:nvSpPr>
            <p:spPr>
              <a:xfrm>
                <a:off x="5852816" y="1127599"/>
                <a:ext cx="462518" cy="462508"/>
              </a:xfrm>
              <a:custGeom>
                <a:avLst/>
                <a:gdLst/>
                <a:ahLst/>
                <a:cxnLst/>
                <a:rect l="l" t="t" r="r" b="b"/>
                <a:pathLst>
                  <a:path w="1351" h="1351" extrusionOk="0">
                    <a:moveTo>
                      <a:pt x="685" y="1"/>
                    </a:moveTo>
                    <a:cubicBezTo>
                      <a:pt x="316" y="1"/>
                      <a:pt x="1" y="298"/>
                      <a:pt x="1" y="667"/>
                    </a:cubicBezTo>
                    <a:cubicBezTo>
                      <a:pt x="1" y="1057"/>
                      <a:pt x="316" y="1350"/>
                      <a:pt x="685" y="1350"/>
                    </a:cubicBezTo>
                    <a:cubicBezTo>
                      <a:pt x="1058" y="1350"/>
                      <a:pt x="1351" y="1057"/>
                      <a:pt x="1351" y="667"/>
                    </a:cubicBezTo>
                    <a:cubicBezTo>
                      <a:pt x="1351" y="298"/>
                      <a:pt x="1058" y="1"/>
                      <a:pt x="6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23"/>
              <p:cNvSpPr/>
              <p:nvPr/>
            </p:nvSpPr>
            <p:spPr>
              <a:xfrm>
                <a:off x="5852816" y="1127599"/>
                <a:ext cx="234511" cy="462508"/>
              </a:xfrm>
              <a:custGeom>
                <a:avLst/>
                <a:gdLst/>
                <a:ahLst/>
                <a:cxnLst/>
                <a:rect l="l" t="t" r="r" b="b"/>
                <a:pathLst>
                  <a:path w="685" h="1351" extrusionOk="0">
                    <a:moveTo>
                      <a:pt x="685" y="1"/>
                    </a:moveTo>
                    <a:cubicBezTo>
                      <a:pt x="316" y="1"/>
                      <a:pt x="1" y="298"/>
                      <a:pt x="1" y="667"/>
                    </a:cubicBezTo>
                    <a:cubicBezTo>
                      <a:pt x="1" y="1057"/>
                      <a:pt x="316" y="1350"/>
                      <a:pt x="685" y="1350"/>
                    </a:cubicBezTo>
                    <a:lnTo>
                      <a:pt x="6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23"/>
              <p:cNvSpPr/>
              <p:nvPr/>
            </p:nvSpPr>
            <p:spPr>
              <a:xfrm>
                <a:off x="5934981" y="1331302"/>
                <a:ext cx="280044" cy="170488"/>
              </a:xfrm>
              <a:custGeom>
                <a:avLst/>
                <a:gdLst/>
                <a:ahLst/>
                <a:cxnLst/>
                <a:rect l="l" t="t" r="r" b="b"/>
                <a:pathLst>
                  <a:path w="818" h="498" extrusionOk="0">
                    <a:moveTo>
                      <a:pt x="76" y="1"/>
                    </a:moveTo>
                    <a:lnTo>
                      <a:pt x="1" y="72"/>
                    </a:lnTo>
                    <a:lnTo>
                      <a:pt x="18" y="72"/>
                    </a:lnTo>
                    <a:cubicBezTo>
                      <a:pt x="18" y="311"/>
                      <a:pt x="205" y="498"/>
                      <a:pt x="445" y="498"/>
                    </a:cubicBezTo>
                    <a:cubicBezTo>
                      <a:pt x="613" y="498"/>
                      <a:pt x="760" y="387"/>
                      <a:pt x="818" y="240"/>
                    </a:cubicBezTo>
                    <a:lnTo>
                      <a:pt x="707" y="240"/>
                    </a:lnTo>
                    <a:cubicBezTo>
                      <a:pt x="649" y="334"/>
                      <a:pt x="556" y="387"/>
                      <a:pt x="445" y="387"/>
                    </a:cubicBezTo>
                    <a:cubicBezTo>
                      <a:pt x="263" y="387"/>
                      <a:pt x="129" y="258"/>
                      <a:pt x="129" y="72"/>
                    </a:cubicBezTo>
                    <a:lnTo>
                      <a:pt x="169" y="72"/>
                    </a:lnTo>
                    <a:lnTo>
                      <a:pt x="7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23"/>
              <p:cNvSpPr/>
              <p:nvPr/>
            </p:nvSpPr>
            <p:spPr>
              <a:xfrm>
                <a:off x="5954837" y="1217297"/>
                <a:ext cx="284495" cy="170488"/>
              </a:xfrm>
              <a:custGeom>
                <a:avLst/>
                <a:gdLst/>
                <a:ahLst/>
                <a:cxnLst/>
                <a:rect l="l" t="t" r="r" b="b"/>
                <a:pathLst>
                  <a:path w="831" h="498" extrusionOk="0">
                    <a:moveTo>
                      <a:pt x="387" y="1"/>
                    </a:moveTo>
                    <a:cubicBezTo>
                      <a:pt x="205" y="1"/>
                      <a:pt x="54" y="112"/>
                      <a:pt x="0" y="258"/>
                    </a:cubicBezTo>
                    <a:lnTo>
                      <a:pt x="111" y="258"/>
                    </a:lnTo>
                    <a:cubicBezTo>
                      <a:pt x="165" y="165"/>
                      <a:pt x="258" y="112"/>
                      <a:pt x="387" y="112"/>
                    </a:cubicBezTo>
                    <a:cubicBezTo>
                      <a:pt x="555" y="112"/>
                      <a:pt x="684" y="240"/>
                      <a:pt x="684" y="405"/>
                    </a:cubicBezTo>
                    <a:lnTo>
                      <a:pt x="666" y="405"/>
                    </a:lnTo>
                    <a:lnTo>
                      <a:pt x="737" y="498"/>
                    </a:lnTo>
                    <a:lnTo>
                      <a:pt x="831" y="405"/>
                    </a:lnTo>
                    <a:lnTo>
                      <a:pt x="795" y="405"/>
                    </a:lnTo>
                    <a:cubicBezTo>
                      <a:pt x="795" y="183"/>
                      <a:pt x="609" y="1"/>
                      <a:pt x="3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23"/>
              <p:cNvSpPr/>
              <p:nvPr/>
            </p:nvSpPr>
            <p:spPr>
              <a:xfrm>
                <a:off x="5934981" y="1331302"/>
                <a:ext cx="152347" cy="170488"/>
              </a:xfrm>
              <a:custGeom>
                <a:avLst/>
                <a:gdLst/>
                <a:ahLst/>
                <a:cxnLst/>
                <a:rect l="l" t="t" r="r" b="b"/>
                <a:pathLst>
                  <a:path w="445" h="498" extrusionOk="0">
                    <a:moveTo>
                      <a:pt x="76" y="1"/>
                    </a:moveTo>
                    <a:lnTo>
                      <a:pt x="1" y="72"/>
                    </a:lnTo>
                    <a:lnTo>
                      <a:pt x="18" y="72"/>
                    </a:lnTo>
                    <a:cubicBezTo>
                      <a:pt x="18" y="311"/>
                      <a:pt x="205" y="498"/>
                      <a:pt x="445" y="498"/>
                    </a:cubicBezTo>
                    <a:lnTo>
                      <a:pt x="445" y="387"/>
                    </a:lnTo>
                    <a:cubicBezTo>
                      <a:pt x="263" y="387"/>
                      <a:pt x="129" y="258"/>
                      <a:pt x="129" y="72"/>
                    </a:cubicBezTo>
                    <a:lnTo>
                      <a:pt x="169" y="72"/>
                    </a:lnTo>
                    <a:lnTo>
                      <a:pt x="7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23"/>
              <p:cNvSpPr/>
              <p:nvPr/>
            </p:nvSpPr>
            <p:spPr>
              <a:xfrm>
                <a:off x="5954837" y="1217297"/>
                <a:ext cx="132490" cy="88667"/>
              </a:xfrm>
              <a:custGeom>
                <a:avLst/>
                <a:gdLst/>
                <a:ahLst/>
                <a:cxnLst/>
                <a:rect l="l" t="t" r="r" b="b"/>
                <a:pathLst>
                  <a:path w="387" h="259" extrusionOk="0">
                    <a:moveTo>
                      <a:pt x="387" y="1"/>
                    </a:moveTo>
                    <a:cubicBezTo>
                      <a:pt x="205" y="1"/>
                      <a:pt x="54" y="112"/>
                      <a:pt x="0" y="258"/>
                    </a:cubicBezTo>
                    <a:lnTo>
                      <a:pt x="111" y="258"/>
                    </a:lnTo>
                    <a:cubicBezTo>
                      <a:pt x="165" y="165"/>
                      <a:pt x="258" y="112"/>
                      <a:pt x="387" y="112"/>
                    </a:cubicBezTo>
                    <a:lnTo>
                      <a:pt x="3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5" name="Google Shape;585;p23"/>
            <p:cNvGrpSpPr/>
            <p:nvPr/>
          </p:nvGrpSpPr>
          <p:grpSpPr>
            <a:xfrm flipH="1">
              <a:off x="3224421" y="4307543"/>
              <a:ext cx="3070099" cy="503165"/>
              <a:chOff x="5269746" y="4300218"/>
              <a:chExt cx="3070099" cy="503165"/>
            </a:xfrm>
          </p:grpSpPr>
          <p:grpSp>
            <p:nvGrpSpPr>
              <p:cNvPr id="586" name="Google Shape;586;p23"/>
              <p:cNvGrpSpPr/>
              <p:nvPr/>
            </p:nvGrpSpPr>
            <p:grpSpPr>
              <a:xfrm>
                <a:off x="7572321" y="4300218"/>
                <a:ext cx="767524" cy="503165"/>
                <a:chOff x="5592585" y="2822747"/>
                <a:chExt cx="2566969" cy="1682825"/>
              </a:xfrm>
            </p:grpSpPr>
            <p:sp>
              <p:nvSpPr>
                <p:cNvPr id="587" name="Google Shape;587;p23"/>
                <p:cNvSpPr/>
                <p:nvPr/>
              </p:nvSpPr>
              <p:spPr>
                <a:xfrm>
                  <a:off x="5592585" y="2822747"/>
                  <a:ext cx="2566969" cy="1315686"/>
                </a:xfrm>
                <a:custGeom>
                  <a:avLst/>
                  <a:gdLst/>
                  <a:ahLst/>
                  <a:cxnLst/>
                  <a:rect l="l" t="t" r="r" b="b"/>
                  <a:pathLst>
                    <a:path w="2203" h="1129" extrusionOk="0">
                      <a:moveTo>
                        <a:pt x="573" y="1"/>
                      </a:moveTo>
                      <a:lnTo>
                        <a:pt x="0" y="1129"/>
                      </a:lnTo>
                      <a:lnTo>
                        <a:pt x="1630" y="1129"/>
                      </a:lnTo>
                      <a:lnTo>
                        <a:pt x="22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23"/>
                <p:cNvSpPr/>
                <p:nvPr/>
              </p:nvSpPr>
              <p:spPr>
                <a:xfrm>
                  <a:off x="5721923" y="2890340"/>
                  <a:ext cx="2329265" cy="1186331"/>
                </a:xfrm>
                <a:custGeom>
                  <a:avLst/>
                  <a:gdLst/>
                  <a:ahLst/>
                  <a:cxnLst/>
                  <a:rect l="l" t="t" r="r" b="b"/>
                  <a:pathLst>
                    <a:path w="1999" h="1018" extrusionOk="0">
                      <a:moveTo>
                        <a:pt x="520" y="1"/>
                      </a:moveTo>
                      <a:lnTo>
                        <a:pt x="0" y="1017"/>
                      </a:lnTo>
                      <a:lnTo>
                        <a:pt x="1461" y="1017"/>
                      </a:lnTo>
                      <a:lnTo>
                        <a:pt x="1905" y="183"/>
                      </a:lnTo>
                      <a:lnTo>
                        <a:pt x="19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23"/>
                <p:cNvSpPr/>
                <p:nvPr/>
              </p:nvSpPr>
              <p:spPr>
                <a:xfrm>
                  <a:off x="6259084" y="2890340"/>
                  <a:ext cx="689807" cy="1207308"/>
                </a:xfrm>
                <a:custGeom>
                  <a:avLst/>
                  <a:gdLst/>
                  <a:ahLst/>
                  <a:cxnLst/>
                  <a:rect l="l" t="t" r="r" b="b"/>
                  <a:pathLst>
                    <a:path w="592" h="1036" extrusionOk="0">
                      <a:moveTo>
                        <a:pt x="520" y="1"/>
                      </a:moveTo>
                      <a:lnTo>
                        <a:pt x="281" y="480"/>
                      </a:lnTo>
                      <a:lnTo>
                        <a:pt x="241" y="533"/>
                      </a:lnTo>
                      <a:lnTo>
                        <a:pt x="1" y="1035"/>
                      </a:lnTo>
                      <a:lnTo>
                        <a:pt x="59" y="1035"/>
                      </a:lnTo>
                      <a:lnTo>
                        <a:pt x="316" y="533"/>
                      </a:lnTo>
                      <a:lnTo>
                        <a:pt x="352" y="480"/>
                      </a:lnTo>
                      <a:lnTo>
                        <a:pt x="5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23"/>
                <p:cNvSpPr/>
                <p:nvPr/>
              </p:nvSpPr>
              <p:spPr>
                <a:xfrm>
                  <a:off x="6000407" y="3428754"/>
                  <a:ext cx="1750153" cy="109543"/>
                </a:xfrm>
                <a:custGeom>
                  <a:avLst/>
                  <a:gdLst/>
                  <a:ahLst/>
                  <a:cxnLst/>
                  <a:rect l="l" t="t" r="r" b="b"/>
                  <a:pathLst>
                    <a:path w="1502" h="94" extrusionOk="0">
                      <a:moveTo>
                        <a:pt x="36" y="0"/>
                      </a:moveTo>
                      <a:lnTo>
                        <a:pt x="1" y="71"/>
                      </a:lnTo>
                      <a:lnTo>
                        <a:pt x="538" y="71"/>
                      </a:lnTo>
                      <a:lnTo>
                        <a:pt x="947" y="94"/>
                      </a:lnTo>
                      <a:lnTo>
                        <a:pt x="1462" y="94"/>
                      </a:lnTo>
                      <a:lnTo>
                        <a:pt x="1502" y="36"/>
                      </a:lnTo>
                      <a:lnTo>
                        <a:pt x="1035" y="18"/>
                      </a:lnTo>
                      <a:lnTo>
                        <a:pt x="503" y="18"/>
                      </a:lnTo>
                      <a:lnTo>
                        <a:pt x="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3"/>
                <p:cNvSpPr/>
                <p:nvPr/>
              </p:nvSpPr>
              <p:spPr>
                <a:xfrm>
                  <a:off x="6797410" y="2890340"/>
                  <a:ext cx="715442" cy="1207308"/>
                </a:xfrm>
                <a:custGeom>
                  <a:avLst/>
                  <a:gdLst/>
                  <a:ahLst/>
                  <a:cxnLst/>
                  <a:rect l="l" t="t" r="r" b="b"/>
                  <a:pathLst>
                    <a:path w="614" h="1036" extrusionOk="0">
                      <a:moveTo>
                        <a:pt x="538" y="1"/>
                      </a:moveTo>
                      <a:lnTo>
                        <a:pt x="280" y="480"/>
                      </a:lnTo>
                      <a:lnTo>
                        <a:pt x="263" y="556"/>
                      </a:lnTo>
                      <a:lnTo>
                        <a:pt x="1" y="1035"/>
                      </a:lnTo>
                      <a:lnTo>
                        <a:pt x="76" y="1035"/>
                      </a:lnTo>
                      <a:lnTo>
                        <a:pt x="316" y="556"/>
                      </a:lnTo>
                      <a:lnTo>
                        <a:pt x="351" y="480"/>
                      </a:lnTo>
                      <a:lnTo>
                        <a:pt x="61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23"/>
                <p:cNvSpPr/>
                <p:nvPr/>
              </p:nvSpPr>
              <p:spPr>
                <a:xfrm>
                  <a:off x="5592585" y="4137316"/>
                  <a:ext cx="1899300" cy="89732"/>
                </a:xfrm>
                <a:custGeom>
                  <a:avLst/>
                  <a:gdLst/>
                  <a:ahLst/>
                  <a:cxnLst/>
                  <a:rect l="l" t="t" r="r" b="b"/>
                  <a:pathLst>
                    <a:path w="1630" h="77" extrusionOk="0">
                      <a:moveTo>
                        <a:pt x="0" y="1"/>
                      </a:moveTo>
                      <a:lnTo>
                        <a:pt x="0" y="76"/>
                      </a:lnTo>
                      <a:lnTo>
                        <a:pt x="1630" y="76"/>
                      </a:lnTo>
                      <a:lnTo>
                        <a:pt x="163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3"/>
                <p:cNvSpPr/>
                <p:nvPr/>
              </p:nvSpPr>
              <p:spPr>
                <a:xfrm>
                  <a:off x="7490709" y="2822747"/>
                  <a:ext cx="668833" cy="1404253"/>
                </a:xfrm>
                <a:custGeom>
                  <a:avLst/>
                  <a:gdLst/>
                  <a:ahLst/>
                  <a:cxnLst/>
                  <a:rect l="l" t="t" r="r" b="b"/>
                  <a:pathLst>
                    <a:path w="574" h="1205" extrusionOk="0">
                      <a:moveTo>
                        <a:pt x="573" y="1"/>
                      </a:moveTo>
                      <a:lnTo>
                        <a:pt x="1" y="1129"/>
                      </a:lnTo>
                      <a:lnTo>
                        <a:pt x="1" y="1204"/>
                      </a:lnTo>
                      <a:lnTo>
                        <a:pt x="573" y="76"/>
                      </a:lnTo>
                      <a:lnTo>
                        <a:pt x="57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3"/>
                <p:cNvSpPr/>
                <p:nvPr/>
              </p:nvSpPr>
              <p:spPr>
                <a:xfrm>
                  <a:off x="5721923" y="2890340"/>
                  <a:ext cx="1402919" cy="1186331"/>
                </a:xfrm>
                <a:custGeom>
                  <a:avLst/>
                  <a:gdLst/>
                  <a:ahLst/>
                  <a:cxnLst/>
                  <a:rect l="l" t="t" r="r" b="b"/>
                  <a:pathLst>
                    <a:path w="1204" h="1018" extrusionOk="0">
                      <a:moveTo>
                        <a:pt x="1052" y="1"/>
                      </a:moveTo>
                      <a:lnTo>
                        <a:pt x="888" y="311"/>
                      </a:lnTo>
                      <a:lnTo>
                        <a:pt x="1203" y="1"/>
                      </a:lnTo>
                      <a:close/>
                      <a:moveTo>
                        <a:pt x="520" y="1"/>
                      </a:moveTo>
                      <a:lnTo>
                        <a:pt x="284" y="463"/>
                      </a:lnTo>
                      <a:lnTo>
                        <a:pt x="284" y="463"/>
                      </a:lnTo>
                      <a:lnTo>
                        <a:pt x="719" y="480"/>
                      </a:lnTo>
                      <a:lnTo>
                        <a:pt x="742" y="445"/>
                      </a:lnTo>
                      <a:lnTo>
                        <a:pt x="981" y="1"/>
                      </a:lnTo>
                      <a:close/>
                      <a:moveTo>
                        <a:pt x="275" y="462"/>
                      </a:moveTo>
                      <a:lnTo>
                        <a:pt x="240" y="533"/>
                      </a:lnTo>
                      <a:lnTo>
                        <a:pt x="247" y="533"/>
                      </a:lnTo>
                      <a:lnTo>
                        <a:pt x="284" y="463"/>
                      </a:lnTo>
                      <a:lnTo>
                        <a:pt x="284" y="463"/>
                      </a:lnTo>
                      <a:lnTo>
                        <a:pt x="275" y="462"/>
                      </a:lnTo>
                      <a:close/>
                      <a:moveTo>
                        <a:pt x="247" y="533"/>
                      </a:moveTo>
                      <a:lnTo>
                        <a:pt x="0" y="1017"/>
                      </a:lnTo>
                      <a:lnTo>
                        <a:pt x="187" y="1017"/>
                      </a:lnTo>
                      <a:lnTo>
                        <a:pt x="666" y="533"/>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23"/>
                <p:cNvSpPr/>
                <p:nvPr/>
              </p:nvSpPr>
              <p:spPr>
                <a:xfrm>
                  <a:off x="6585342" y="2890340"/>
                  <a:ext cx="363547" cy="518583"/>
                </a:xfrm>
                <a:custGeom>
                  <a:avLst/>
                  <a:gdLst/>
                  <a:ahLst/>
                  <a:cxnLst/>
                  <a:rect l="l" t="t" r="r" b="b"/>
                  <a:pathLst>
                    <a:path w="312" h="445" extrusionOk="0">
                      <a:moveTo>
                        <a:pt x="240" y="1"/>
                      </a:moveTo>
                      <a:lnTo>
                        <a:pt x="1" y="445"/>
                      </a:lnTo>
                      <a:lnTo>
                        <a:pt x="147" y="311"/>
                      </a:lnTo>
                      <a:lnTo>
                        <a:pt x="31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3"/>
                <p:cNvSpPr/>
                <p:nvPr/>
              </p:nvSpPr>
              <p:spPr>
                <a:xfrm>
                  <a:off x="6000407" y="3428754"/>
                  <a:ext cx="560468" cy="83906"/>
                </a:xfrm>
                <a:custGeom>
                  <a:avLst/>
                  <a:gdLst/>
                  <a:ahLst/>
                  <a:cxnLst/>
                  <a:rect l="l" t="t" r="r" b="b"/>
                  <a:pathLst>
                    <a:path w="481" h="72" extrusionOk="0">
                      <a:moveTo>
                        <a:pt x="36" y="0"/>
                      </a:moveTo>
                      <a:lnTo>
                        <a:pt x="1" y="71"/>
                      </a:lnTo>
                      <a:lnTo>
                        <a:pt x="427" y="71"/>
                      </a:lnTo>
                      <a:lnTo>
                        <a:pt x="480" y="18"/>
                      </a:lnTo>
                      <a:lnTo>
                        <a:pt x="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23"/>
                <p:cNvSpPr/>
                <p:nvPr/>
              </p:nvSpPr>
              <p:spPr>
                <a:xfrm>
                  <a:off x="6517760" y="2890340"/>
                  <a:ext cx="1533423" cy="1186331"/>
                </a:xfrm>
                <a:custGeom>
                  <a:avLst/>
                  <a:gdLst/>
                  <a:ahLst/>
                  <a:cxnLst/>
                  <a:rect l="l" t="t" r="r" b="b"/>
                  <a:pathLst>
                    <a:path w="1316" h="1018" extrusionOk="0">
                      <a:moveTo>
                        <a:pt x="1018" y="1"/>
                      </a:moveTo>
                      <a:lnTo>
                        <a:pt x="667" y="369"/>
                      </a:lnTo>
                      <a:lnTo>
                        <a:pt x="591" y="480"/>
                      </a:lnTo>
                      <a:lnTo>
                        <a:pt x="907" y="498"/>
                      </a:lnTo>
                      <a:lnTo>
                        <a:pt x="1222" y="183"/>
                      </a:lnTo>
                      <a:lnTo>
                        <a:pt x="1315" y="1"/>
                      </a:lnTo>
                      <a:close/>
                      <a:moveTo>
                        <a:pt x="480" y="556"/>
                      </a:moveTo>
                      <a:lnTo>
                        <a:pt x="1" y="1017"/>
                      </a:lnTo>
                      <a:lnTo>
                        <a:pt x="241" y="1017"/>
                      </a:lnTo>
                      <a:lnTo>
                        <a:pt x="503" y="556"/>
                      </a:lnTo>
                      <a:close/>
                      <a:moveTo>
                        <a:pt x="556" y="556"/>
                      </a:moveTo>
                      <a:lnTo>
                        <a:pt x="316" y="1017"/>
                      </a:lnTo>
                      <a:lnTo>
                        <a:pt x="369" y="1017"/>
                      </a:lnTo>
                      <a:lnTo>
                        <a:pt x="836" y="556"/>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23"/>
                <p:cNvSpPr/>
                <p:nvPr/>
              </p:nvSpPr>
              <p:spPr>
                <a:xfrm>
                  <a:off x="7077060" y="3449731"/>
                  <a:ext cx="497547" cy="88567"/>
                </a:xfrm>
                <a:custGeom>
                  <a:avLst/>
                  <a:gdLst/>
                  <a:ahLst/>
                  <a:cxnLst/>
                  <a:rect l="l" t="t" r="r" b="b"/>
                  <a:pathLst>
                    <a:path w="427" h="76" extrusionOk="0">
                      <a:moveTo>
                        <a:pt x="40" y="36"/>
                      </a:moveTo>
                      <a:lnTo>
                        <a:pt x="0" y="76"/>
                      </a:lnTo>
                      <a:lnTo>
                        <a:pt x="23" y="76"/>
                      </a:lnTo>
                      <a:lnTo>
                        <a:pt x="40" y="36"/>
                      </a:lnTo>
                      <a:close/>
                      <a:moveTo>
                        <a:pt x="111" y="0"/>
                      </a:moveTo>
                      <a:lnTo>
                        <a:pt x="76" y="76"/>
                      </a:lnTo>
                      <a:lnTo>
                        <a:pt x="356" y="76"/>
                      </a:lnTo>
                      <a:lnTo>
                        <a:pt x="427" y="18"/>
                      </a:lnTo>
                      <a:lnTo>
                        <a:pt x="1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23"/>
                <p:cNvSpPr/>
                <p:nvPr/>
              </p:nvSpPr>
              <p:spPr>
                <a:xfrm>
                  <a:off x="6797410" y="3320372"/>
                  <a:ext cx="497547" cy="756315"/>
                </a:xfrm>
                <a:custGeom>
                  <a:avLst/>
                  <a:gdLst/>
                  <a:ahLst/>
                  <a:cxnLst/>
                  <a:rect l="l" t="t" r="r" b="b"/>
                  <a:pathLst>
                    <a:path w="427" h="649" extrusionOk="0">
                      <a:moveTo>
                        <a:pt x="427" y="0"/>
                      </a:moveTo>
                      <a:lnTo>
                        <a:pt x="280" y="147"/>
                      </a:lnTo>
                      <a:lnTo>
                        <a:pt x="263" y="187"/>
                      </a:lnTo>
                      <a:lnTo>
                        <a:pt x="1" y="648"/>
                      </a:lnTo>
                      <a:lnTo>
                        <a:pt x="76" y="648"/>
                      </a:lnTo>
                      <a:lnTo>
                        <a:pt x="316" y="187"/>
                      </a:lnTo>
                      <a:lnTo>
                        <a:pt x="351" y="111"/>
                      </a:lnTo>
                      <a:lnTo>
                        <a:pt x="4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23"/>
                <p:cNvSpPr/>
                <p:nvPr/>
              </p:nvSpPr>
              <p:spPr>
                <a:xfrm>
                  <a:off x="6994330" y="4225886"/>
                  <a:ext cx="192260" cy="279685"/>
                </a:xfrm>
                <a:custGeom>
                  <a:avLst/>
                  <a:gdLst/>
                  <a:ahLst/>
                  <a:cxnLst/>
                  <a:rect l="l" t="t" r="r" b="b"/>
                  <a:pathLst>
                    <a:path w="165" h="240" extrusionOk="0">
                      <a:moveTo>
                        <a:pt x="0" y="0"/>
                      </a:moveTo>
                      <a:lnTo>
                        <a:pt x="0" y="240"/>
                      </a:lnTo>
                      <a:lnTo>
                        <a:pt x="165" y="240"/>
                      </a:lnTo>
                      <a:lnTo>
                        <a:pt x="16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23"/>
                <p:cNvSpPr/>
                <p:nvPr/>
              </p:nvSpPr>
              <p:spPr>
                <a:xfrm>
                  <a:off x="6905774" y="4225886"/>
                  <a:ext cx="198087" cy="279685"/>
                </a:xfrm>
                <a:custGeom>
                  <a:avLst/>
                  <a:gdLst/>
                  <a:ahLst/>
                  <a:cxnLst/>
                  <a:rect l="l" t="t" r="r" b="b"/>
                  <a:pathLst>
                    <a:path w="170" h="240" extrusionOk="0">
                      <a:moveTo>
                        <a:pt x="1" y="0"/>
                      </a:moveTo>
                      <a:lnTo>
                        <a:pt x="1" y="240"/>
                      </a:lnTo>
                      <a:lnTo>
                        <a:pt x="170" y="240"/>
                      </a:lnTo>
                      <a:lnTo>
                        <a:pt x="17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3"/>
                <p:cNvSpPr/>
                <p:nvPr/>
              </p:nvSpPr>
              <p:spPr>
                <a:xfrm>
                  <a:off x="5980599" y="4225886"/>
                  <a:ext cx="192260" cy="279685"/>
                </a:xfrm>
                <a:custGeom>
                  <a:avLst/>
                  <a:gdLst/>
                  <a:ahLst/>
                  <a:cxnLst/>
                  <a:rect l="l" t="t" r="r" b="b"/>
                  <a:pathLst>
                    <a:path w="165" h="240" extrusionOk="0">
                      <a:moveTo>
                        <a:pt x="0" y="0"/>
                      </a:moveTo>
                      <a:lnTo>
                        <a:pt x="0" y="240"/>
                      </a:lnTo>
                      <a:lnTo>
                        <a:pt x="164" y="240"/>
                      </a:lnTo>
                      <a:lnTo>
                        <a:pt x="16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23"/>
                <p:cNvSpPr/>
                <p:nvPr/>
              </p:nvSpPr>
              <p:spPr>
                <a:xfrm>
                  <a:off x="5892043" y="4225886"/>
                  <a:ext cx="198087" cy="279685"/>
                </a:xfrm>
                <a:custGeom>
                  <a:avLst/>
                  <a:gdLst/>
                  <a:ahLst/>
                  <a:cxnLst/>
                  <a:rect l="l" t="t" r="r" b="b"/>
                  <a:pathLst>
                    <a:path w="170" h="240" extrusionOk="0">
                      <a:moveTo>
                        <a:pt x="1" y="0"/>
                      </a:moveTo>
                      <a:lnTo>
                        <a:pt x="1" y="240"/>
                      </a:lnTo>
                      <a:lnTo>
                        <a:pt x="169" y="240"/>
                      </a:lnTo>
                      <a:lnTo>
                        <a:pt x="1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4" name="Google Shape;604;p23"/>
              <p:cNvGrpSpPr/>
              <p:nvPr/>
            </p:nvGrpSpPr>
            <p:grpSpPr>
              <a:xfrm>
                <a:off x="6804796" y="4300218"/>
                <a:ext cx="767524" cy="503165"/>
                <a:chOff x="5592585" y="2822747"/>
                <a:chExt cx="2566969" cy="1682825"/>
              </a:xfrm>
            </p:grpSpPr>
            <p:sp>
              <p:nvSpPr>
                <p:cNvPr id="605" name="Google Shape;605;p23"/>
                <p:cNvSpPr/>
                <p:nvPr/>
              </p:nvSpPr>
              <p:spPr>
                <a:xfrm>
                  <a:off x="5592585" y="2822747"/>
                  <a:ext cx="2566969" cy="1315686"/>
                </a:xfrm>
                <a:custGeom>
                  <a:avLst/>
                  <a:gdLst/>
                  <a:ahLst/>
                  <a:cxnLst/>
                  <a:rect l="l" t="t" r="r" b="b"/>
                  <a:pathLst>
                    <a:path w="2203" h="1129" extrusionOk="0">
                      <a:moveTo>
                        <a:pt x="573" y="1"/>
                      </a:moveTo>
                      <a:lnTo>
                        <a:pt x="0" y="1129"/>
                      </a:lnTo>
                      <a:lnTo>
                        <a:pt x="1630" y="1129"/>
                      </a:lnTo>
                      <a:lnTo>
                        <a:pt x="22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23"/>
                <p:cNvSpPr/>
                <p:nvPr/>
              </p:nvSpPr>
              <p:spPr>
                <a:xfrm>
                  <a:off x="5721923" y="2890340"/>
                  <a:ext cx="2329265" cy="1186331"/>
                </a:xfrm>
                <a:custGeom>
                  <a:avLst/>
                  <a:gdLst/>
                  <a:ahLst/>
                  <a:cxnLst/>
                  <a:rect l="l" t="t" r="r" b="b"/>
                  <a:pathLst>
                    <a:path w="1999" h="1018" extrusionOk="0">
                      <a:moveTo>
                        <a:pt x="520" y="1"/>
                      </a:moveTo>
                      <a:lnTo>
                        <a:pt x="0" y="1017"/>
                      </a:lnTo>
                      <a:lnTo>
                        <a:pt x="1461" y="1017"/>
                      </a:lnTo>
                      <a:lnTo>
                        <a:pt x="1905" y="183"/>
                      </a:lnTo>
                      <a:lnTo>
                        <a:pt x="19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23"/>
                <p:cNvSpPr/>
                <p:nvPr/>
              </p:nvSpPr>
              <p:spPr>
                <a:xfrm>
                  <a:off x="6259084" y="2890340"/>
                  <a:ext cx="689807" cy="1207308"/>
                </a:xfrm>
                <a:custGeom>
                  <a:avLst/>
                  <a:gdLst/>
                  <a:ahLst/>
                  <a:cxnLst/>
                  <a:rect l="l" t="t" r="r" b="b"/>
                  <a:pathLst>
                    <a:path w="592" h="1036" extrusionOk="0">
                      <a:moveTo>
                        <a:pt x="520" y="1"/>
                      </a:moveTo>
                      <a:lnTo>
                        <a:pt x="281" y="480"/>
                      </a:lnTo>
                      <a:lnTo>
                        <a:pt x="241" y="533"/>
                      </a:lnTo>
                      <a:lnTo>
                        <a:pt x="1" y="1035"/>
                      </a:lnTo>
                      <a:lnTo>
                        <a:pt x="59" y="1035"/>
                      </a:lnTo>
                      <a:lnTo>
                        <a:pt x="316" y="533"/>
                      </a:lnTo>
                      <a:lnTo>
                        <a:pt x="352" y="480"/>
                      </a:lnTo>
                      <a:lnTo>
                        <a:pt x="5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3"/>
                <p:cNvSpPr/>
                <p:nvPr/>
              </p:nvSpPr>
              <p:spPr>
                <a:xfrm>
                  <a:off x="6000407" y="3428754"/>
                  <a:ext cx="1750153" cy="109543"/>
                </a:xfrm>
                <a:custGeom>
                  <a:avLst/>
                  <a:gdLst/>
                  <a:ahLst/>
                  <a:cxnLst/>
                  <a:rect l="l" t="t" r="r" b="b"/>
                  <a:pathLst>
                    <a:path w="1502" h="94" extrusionOk="0">
                      <a:moveTo>
                        <a:pt x="36" y="0"/>
                      </a:moveTo>
                      <a:lnTo>
                        <a:pt x="1" y="71"/>
                      </a:lnTo>
                      <a:lnTo>
                        <a:pt x="538" y="71"/>
                      </a:lnTo>
                      <a:lnTo>
                        <a:pt x="947" y="94"/>
                      </a:lnTo>
                      <a:lnTo>
                        <a:pt x="1462" y="94"/>
                      </a:lnTo>
                      <a:lnTo>
                        <a:pt x="1502" y="36"/>
                      </a:lnTo>
                      <a:lnTo>
                        <a:pt x="1035" y="18"/>
                      </a:lnTo>
                      <a:lnTo>
                        <a:pt x="503" y="18"/>
                      </a:lnTo>
                      <a:lnTo>
                        <a:pt x="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3"/>
                <p:cNvSpPr/>
                <p:nvPr/>
              </p:nvSpPr>
              <p:spPr>
                <a:xfrm>
                  <a:off x="6797410" y="2890340"/>
                  <a:ext cx="715442" cy="1207308"/>
                </a:xfrm>
                <a:custGeom>
                  <a:avLst/>
                  <a:gdLst/>
                  <a:ahLst/>
                  <a:cxnLst/>
                  <a:rect l="l" t="t" r="r" b="b"/>
                  <a:pathLst>
                    <a:path w="614" h="1036" extrusionOk="0">
                      <a:moveTo>
                        <a:pt x="538" y="1"/>
                      </a:moveTo>
                      <a:lnTo>
                        <a:pt x="280" y="480"/>
                      </a:lnTo>
                      <a:lnTo>
                        <a:pt x="263" y="556"/>
                      </a:lnTo>
                      <a:lnTo>
                        <a:pt x="1" y="1035"/>
                      </a:lnTo>
                      <a:lnTo>
                        <a:pt x="76" y="1035"/>
                      </a:lnTo>
                      <a:lnTo>
                        <a:pt x="316" y="556"/>
                      </a:lnTo>
                      <a:lnTo>
                        <a:pt x="351" y="480"/>
                      </a:lnTo>
                      <a:lnTo>
                        <a:pt x="61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3"/>
                <p:cNvSpPr/>
                <p:nvPr/>
              </p:nvSpPr>
              <p:spPr>
                <a:xfrm>
                  <a:off x="5592585" y="4137316"/>
                  <a:ext cx="1899300" cy="89732"/>
                </a:xfrm>
                <a:custGeom>
                  <a:avLst/>
                  <a:gdLst/>
                  <a:ahLst/>
                  <a:cxnLst/>
                  <a:rect l="l" t="t" r="r" b="b"/>
                  <a:pathLst>
                    <a:path w="1630" h="77" extrusionOk="0">
                      <a:moveTo>
                        <a:pt x="0" y="1"/>
                      </a:moveTo>
                      <a:lnTo>
                        <a:pt x="0" y="76"/>
                      </a:lnTo>
                      <a:lnTo>
                        <a:pt x="1630" y="76"/>
                      </a:lnTo>
                      <a:lnTo>
                        <a:pt x="163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3"/>
                <p:cNvSpPr/>
                <p:nvPr/>
              </p:nvSpPr>
              <p:spPr>
                <a:xfrm>
                  <a:off x="7490709" y="2822747"/>
                  <a:ext cx="668833" cy="1404253"/>
                </a:xfrm>
                <a:custGeom>
                  <a:avLst/>
                  <a:gdLst/>
                  <a:ahLst/>
                  <a:cxnLst/>
                  <a:rect l="l" t="t" r="r" b="b"/>
                  <a:pathLst>
                    <a:path w="574" h="1205" extrusionOk="0">
                      <a:moveTo>
                        <a:pt x="573" y="1"/>
                      </a:moveTo>
                      <a:lnTo>
                        <a:pt x="1" y="1129"/>
                      </a:lnTo>
                      <a:lnTo>
                        <a:pt x="1" y="1204"/>
                      </a:lnTo>
                      <a:lnTo>
                        <a:pt x="573" y="76"/>
                      </a:lnTo>
                      <a:lnTo>
                        <a:pt x="57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3"/>
                <p:cNvSpPr/>
                <p:nvPr/>
              </p:nvSpPr>
              <p:spPr>
                <a:xfrm>
                  <a:off x="5721923" y="2890340"/>
                  <a:ext cx="1402919" cy="1186331"/>
                </a:xfrm>
                <a:custGeom>
                  <a:avLst/>
                  <a:gdLst/>
                  <a:ahLst/>
                  <a:cxnLst/>
                  <a:rect l="l" t="t" r="r" b="b"/>
                  <a:pathLst>
                    <a:path w="1204" h="1018" extrusionOk="0">
                      <a:moveTo>
                        <a:pt x="1052" y="1"/>
                      </a:moveTo>
                      <a:lnTo>
                        <a:pt x="888" y="311"/>
                      </a:lnTo>
                      <a:lnTo>
                        <a:pt x="1203" y="1"/>
                      </a:lnTo>
                      <a:close/>
                      <a:moveTo>
                        <a:pt x="520" y="1"/>
                      </a:moveTo>
                      <a:lnTo>
                        <a:pt x="284" y="463"/>
                      </a:lnTo>
                      <a:lnTo>
                        <a:pt x="284" y="463"/>
                      </a:lnTo>
                      <a:lnTo>
                        <a:pt x="719" y="480"/>
                      </a:lnTo>
                      <a:lnTo>
                        <a:pt x="742" y="445"/>
                      </a:lnTo>
                      <a:lnTo>
                        <a:pt x="981" y="1"/>
                      </a:lnTo>
                      <a:close/>
                      <a:moveTo>
                        <a:pt x="275" y="462"/>
                      </a:moveTo>
                      <a:lnTo>
                        <a:pt x="240" y="533"/>
                      </a:lnTo>
                      <a:lnTo>
                        <a:pt x="247" y="533"/>
                      </a:lnTo>
                      <a:lnTo>
                        <a:pt x="284" y="463"/>
                      </a:lnTo>
                      <a:lnTo>
                        <a:pt x="284" y="463"/>
                      </a:lnTo>
                      <a:lnTo>
                        <a:pt x="275" y="462"/>
                      </a:lnTo>
                      <a:close/>
                      <a:moveTo>
                        <a:pt x="247" y="533"/>
                      </a:moveTo>
                      <a:lnTo>
                        <a:pt x="0" y="1017"/>
                      </a:lnTo>
                      <a:lnTo>
                        <a:pt x="187" y="1017"/>
                      </a:lnTo>
                      <a:lnTo>
                        <a:pt x="666" y="533"/>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3"/>
                <p:cNvSpPr/>
                <p:nvPr/>
              </p:nvSpPr>
              <p:spPr>
                <a:xfrm>
                  <a:off x="6585342" y="2890340"/>
                  <a:ext cx="363547" cy="518583"/>
                </a:xfrm>
                <a:custGeom>
                  <a:avLst/>
                  <a:gdLst/>
                  <a:ahLst/>
                  <a:cxnLst/>
                  <a:rect l="l" t="t" r="r" b="b"/>
                  <a:pathLst>
                    <a:path w="312" h="445" extrusionOk="0">
                      <a:moveTo>
                        <a:pt x="240" y="1"/>
                      </a:moveTo>
                      <a:lnTo>
                        <a:pt x="1" y="445"/>
                      </a:lnTo>
                      <a:lnTo>
                        <a:pt x="147" y="311"/>
                      </a:lnTo>
                      <a:lnTo>
                        <a:pt x="31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3"/>
                <p:cNvSpPr/>
                <p:nvPr/>
              </p:nvSpPr>
              <p:spPr>
                <a:xfrm>
                  <a:off x="6000407" y="3428754"/>
                  <a:ext cx="560468" cy="83906"/>
                </a:xfrm>
                <a:custGeom>
                  <a:avLst/>
                  <a:gdLst/>
                  <a:ahLst/>
                  <a:cxnLst/>
                  <a:rect l="l" t="t" r="r" b="b"/>
                  <a:pathLst>
                    <a:path w="481" h="72" extrusionOk="0">
                      <a:moveTo>
                        <a:pt x="36" y="0"/>
                      </a:moveTo>
                      <a:lnTo>
                        <a:pt x="1" y="71"/>
                      </a:lnTo>
                      <a:lnTo>
                        <a:pt x="427" y="71"/>
                      </a:lnTo>
                      <a:lnTo>
                        <a:pt x="480" y="18"/>
                      </a:lnTo>
                      <a:lnTo>
                        <a:pt x="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23"/>
                <p:cNvSpPr/>
                <p:nvPr/>
              </p:nvSpPr>
              <p:spPr>
                <a:xfrm>
                  <a:off x="6517760" y="2890340"/>
                  <a:ext cx="1533423" cy="1186331"/>
                </a:xfrm>
                <a:custGeom>
                  <a:avLst/>
                  <a:gdLst/>
                  <a:ahLst/>
                  <a:cxnLst/>
                  <a:rect l="l" t="t" r="r" b="b"/>
                  <a:pathLst>
                    <a:path w="1316" h="1018" extrusionOk="0">
                      <a:moveTo>
                        <a:pt x="1018" y="1"/>
                      </a:moveTo>
                      <a:lnTo>
                        <a:pt x="667" y="369"/>
                      </a:lnTo>
                      <a:lnTo>
                        <a:pt x="591" y="480"/>
                      </a:lnTo>
                      <a:lnTo>
                        <a:pt x="907" y="498"/>
                      </a:lnTo>
                      <a:lnTo>
                        <a:pt x="1222" y="183"/>
                      </a:lnTo>
                      <a:lnTo>
                        <a:pt x="1315" y="1"/>
                      </a:lnTo>
                      <a:close/>
                      <a:moveTo>
                        <a:pt x="480" y="556"/>
                      </a:moveTo>
                      <a:lnTo>
                        <a:pt x="1" y="1017"/>
                      </a:lnTo>
                      <a:lnTo>
                        <a:pt x="241" y="1017"/>
                      </a:lnTo>
                      <a:lnTo>
                        <a:pt x="503" y="556"/>
                      </a:lnTo>
                      <a:close/>
                      <a:moveTo>
                        <a:pt x="556" y="556"/>
                      </a:moveTo>
                      <a:lnTo>
                        <a:pt x="316" y="1017"/>
                      </a:lnTo>
                      <a:lnTo>
                        <a:pt x="369" y="1017"/>
                      </a:lnTo>
                      <a:lnTo>
                        <a:pt x="836" y="556"/>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23"/>
                <p:cNvSpPr/>
                <p:nvPr/>
              </p:nvSpPr>
              <p:spPr>
                <a:xfrm>
                  <a:off x="7077060" y="3449731"/>
                  <a:ext cx="497547" cy="88567"/>
                </a:xfrm>
                <a:custGeom>
                  <a:avLst/>
                  <a:gdLst/>
                  <a:ahLst/>
                  <a:cxnLst/>
                  <a:rect l="l" t="t" r="r" b="b"/>
                  <a:pathLst>
                    <a:path w="427" h="76" extrusionOk="0">
                      <a:moveTo>
                        <a:pt x="40" y="36"/>
                      </a:moveTo>
                      <a:lnTo>
                        <a:pt x="0" y="76"/>
                      </a:lnTo>
                      <a:lnTo>
                        <a:pt x="23" y="76"/>
                      </a:lnTo>
                      <a:lnTo>
                        <a:pt x="40" y="36"/>
                      </a:lnTo>
                      <a:close/>
                      <a:moveTo>
                        <a:pt x="111" y="0"/>
                      </a:moveTo>
                      <a:lnTo>
                        <a:pt x="76" y="76"/>
                      </a:lnTo>
                      <a:lnTo>
                        <a:pt x="356" y="76"/>
                      </a:lnTo>
                      <a:lnTo>
                        <a:pt x="427" y="18"/>
                      </a:lnTo>
                      <a:lnTo>
                        <a:pt x="1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23"/>
                <p:cNvSpPr/>
                <p:nvPr/>
              </p:nvSpPr>
              <p:spPr>
                <a:xfrm>
                  <a:off x="6797410" y="3320372"/>
                  <a:ext cx="497547" cy="756315"/>
                </a:xfrm>
                <a:custGeom>
                  <a:avLst/>
                  <a:gdLst/>
                  <a:ahLst/>
                  <a:cxnLst/>
                  <a:rect l="l" t="t" r="r" b="b"/>
                  <a:pathLst>
                    <a:path w="427" h="649" extrusionOk="0">
                      <a:moveTo>
                        <a:pt x="427" y="0"/>
                      </a:moveTo>
                      <a:lnTo>
                        <a:pt x="280" y="147"/>
                      </a:lnTo>
                      <a:lnTo>
                        <a:pt x="263" y="187"/>
                      </a:lnTo>
                      <a:lnTo>
                        <a:pt x="1" y="648"/>
                      </a:lnTo>
                      <a:lnTo>
                        <a:pt x="76" y="648"/>
                      </a:lnTo>
                      <a:lnTo>
                        <a:pt x="316" y="187"/>
                      </a:lnTo>
                      <a:lnTo>
                        <a:pt x="351" y="111"/>
                      </a:lnTo>
                      <a:lnTo>
                        <a:pt x="4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23"/>
                <p:cNvSpPr/>
                <p:nvPr/>
              </p:nvSpPr>
              <p:spPr>
                <a:xfrm>
                  <a:off x="6994330" y="4225886"/>
                  <a:ext cx="192260" cy="279685"/>
                </a:xfrm>
                <a:custGeom>
                  <a:avLst/>
                  <a:gdLst/>
                  <a:ahLst/>
                  <a:cxnLst/>
                  <a:rect l="l" t="t" r="r" b="b"/>
                  <a:pathLst>
                    <a:path w="165" h="240" extrusionOk="0">
                      <a:moveTo>
                        <a:pt x="0" y="0"/>
                      </a:moveTo>
                      <a:lnTo>
                        <a:pt x="0" y="240"/>
                      </a:lnTo>
                      <a:lnTo>
                        <a:pt x="165" y="240"/>
                      </a:lnTo>
                      <a:lnTo>
                        <a:pt x="16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23"/>
                <p:cNvSpPr/>
                <p:nvPr/>
              </p:nvSpPr>
              <p:spPr>
                <a:xfrm>
                  <a:off x="6905774" y="4225886"/>
                  <a:ext cx="198087" cy="279685"/>
                </a:xfrm>
                <a:custGeom>
                  <a:avLst/>
                  <a:gdLst/>
                  <a:ahLst/>
                  <a:cxnLst/>
                  <a:rect l="l" t="t" r="r" b="b"/>
                  <a:pathLst>
                    <a:path w="170" h="240" extrusionOk="0">
                      <a:moveTo>
                        <a:pt x="1" y="0"/>
                      </a:moveTo>
                      <a:lnTo>
                        <a:pt x="1" y="240"/>
                      </a:lnTo>
                      <a:lnTo>
                        <a:pt x="170" y="240"/>
                      </a:lnTo>
                      <a:lnTo>
                        <a:pt x="17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23"/>
                <p:cNvSpPr/>
                <p:nvPr/>
              </p:nvSpPr>
              <p:spPr>
                <a:xfrm>
                  <a:off x="5980599" y="4225886"/>
                  <a:ext cx="192260" cy="279685"/>
                </a:xfrm>
                <a:custGeom>
                  <a:avLst/>
                  <a:gdLst/>
                  <a:ahLst/>
                  <a:cxnLst/>
                  <a:rect l="l" t="t" r="r" b="b"/>
                  <a:pathLst>
                    <a:path w="165" h="240" extrusionOk="0">
                      <a:moveTo>
                        <a:pt x="0" y="0"/>
                      </a:moveTo>
                      <a:lnTo>
                        <a:pt x="0" y="240"/>
                      </a:lnTo>
                      <a:lnTo>
                        <a:pt x="164" y="240"/>
                      </a:lnTo>
                      <a:lnTo>
                        <a:pt x="16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23"/>
                <p:cNvSpPr/>
                <p:nvPr/>
              </p:nvSpPr>
              <p:spPr>
                <a:xfrm>
                  <a:off x="5892043" y="4225886"/>
                  <a:ext cx="198087" cy="279685"/>
                </a:xfrm>
                <a:custGeom>
                  <a:avLst/>
                  <a:gdLst/>
                  <a:ahLst/>
                  <a:cxnLst/>
                  <a:rect l="l" t="t" r="r" b="b"/>
                  <a:pathLst>
                    <a:path w="170" h="240" extrusionOk="0">
                      <a:moveTo>
                        <a:pt x="1" y="0"/>
                      </a:moveTo>
                      <a:lnTo>
                        <a:pt x="1" y="240"/>
                      </a:lnTo>
                      <a:lnTo>
                        <a:pt x="169" y="240"/>
                      </a:lnTo>
                      <a:lnTo>
                        <a:pt x="1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2" name="Google Shape;622;p23"/>
              <p:cNvGrpSpPr/>
              <p:nvPr/>
            </p:nvGrpSpPr>
            <p:grpSpPr>
              <a:xfrm>
                <a:off x="6037271" y="4300218"/>
                <a:ext cx="767524" cy="503165"/>
                <a:chOff x="5592585" y="2822747"/>
                <a:chExt cx="2566969" cy="1682825"/>
              </a:xfrm>
            </p:grpSpPr>
            <p:sp>
              <p:nvSpPr>
                <p:cNvPr id="623" name="Google Shape;623;p23"/>
                <p:cNvSpPr/>
                <p:nvPr/>
              </p:nvSpPr>
              <p:spPr>
                <a:xfrm>
                  <a:off x="5592585" y="2822747"/>
                  <a:ext cx="2566969" cy="1315686"/>
                </a:xfrm>
                <a:custGeom>
                  <a:avLst/>
                  <a:gdLst/>
                  <a:ahLst/>
                  <a:cxnLst/>
                  <a:rect l="l" t="t" r="r" b="b"/>
                  <a:pathLst>
                    <a:path w="2203" h="1129" extrusionOk="0">
                      <a:moveTo>
                        <a:pt x="573" y="1"/>
                      </a:moveTo>
                      <a:lnTo>
                        <a:pt x="0" y="1129"/>
                      </a:lnTo>
                      <a:lnTo>
                        <a:pt x="1630" y="1129"/>
                      </a:lnTo>
                      <a:lnTo>
                        <a:pt x="22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23"/>
                <p:cNvSpPr/>
                <p:nvPr/>
              </p:nvSpPr>
              <p:spPr>
                <a:xfrm>
                  <a:off x="5721923" y="2890340"/>
                  <a:ext cx="2329265" cy="1186331"/>
                </a:xfrm>
                <a:custGeom>
                  <a:avLst/>
                  <a:gdLst/>
                  <a:ahLst/>
                  <a:cxnLst/>
                  <a:rect l="l" t="t" r="r" b="b"/>
                  <a:pathLst>
                    <a:path w="1999" h="1018" extrusionOk="0">
                      <a:moveTo>
                        <a:pt x="520" y="1"/>
                      </a:moveTo>
                      <a:lnTo>
                        <a:pt x="0" y="1017"/>
                      </a:lnTo>
                      <a:lnTo>
                        <a:pt x="1461" y="1017"/>
                      </a:lnTo>
                      <a:lnTo>
                        <a:pt x="1905" y="183"/>
                      </a:lnTo>
                      <a:lnTo>
                        <a:pt x="19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23"/>
                <p:cNvSpPr/>
                <p:nvPr/>
              </p:nvSpPr>
              <p:spPr>
                <a:xfrm>
                  <a:off x="6259084" y="2890340"/>
                  <a:ext cx="689807" cy="1207308"/>
                </a:xfrm>
                <a:custGeom>
                  <a:avLst/>
                  <a:gdLst/>
                  <a:ahLst/>
                  <a:cxnLst/>
                  <a:rect l="l" t="t" r="r" b="b"/>
                  <a:pathLst>
                    <a:path w="592" h="1036" extrusionOk="0">
                      <a:moveTo>
                        <a:pt x="520" y="1"/>
                      </a:moveTo>
                      <a:lnTo>
                        <a:pt x="281" y="480"/>
                      </a:lnTo>
                      <a:lnTo>
                        <a:pt x="241" y="533"/>
                      </a:lnTo>
                      <a:lnTo>
                        <a:pt x="1" y="1035"/>
                      </a:lnTo>
                      <a:lnTo>
                        <a:pt x="59" y="1035"/>
                      </a:lnTo>
                      <a:lnTo>
                        <a:pt x="316" y="533"/>
                      </a:lnTo>
                      <a:lnTo>
                        <a:pt x="352" y="480"/>
                      </a:lnTo>
                      <a:lnTo>
                        <a:pt x="5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23"/>
                <p:cNvSpPr/>
                <p:nvPr/>
              </p:nvSpPr>
              <p:spPr>
                <a:xfrm>
                  <a:off x="6000407" y="3428754"/>
                  <a:ext cx="1750153" cy="109543"/>
                </a:xfrm>
                <a:custGeom>
                  <a:avLst/>
                  <a:gdLst/>
                  <a:ahLst/>
                  <a:cxnLst/>
                  <a:rect l="l" t="t" r="r" b="b"/>
                  <a:pathLst>
                    <a:path w="1502" h="94" extrusionOk="0">
                      <a:moveTo>
                        <a:pt x="36" y="0"/>
                      </a:moveTo>
                      <a:lnTo>
                        <a:pt x="1" y="71"/>
                      </a:lnTo>
                      <a:lnTo>
                        <a:pt x="538" y="71"/>
                      </a:lnTo>
                      <a:lnTo>
                        <a:pt x="947" y="94"/>
                      </a:lnTo>
                      <a:lnTo>
                        <a:pt x="1462" y="94"/>
                      </a:lnTo>
                      <a:lnTo>
                        <a:pt x="1502" y="36"/>
                      </a:lnTo>
                      <a:lnTo>
                        <a:pt x="1035" y="18"/>
                      </a:lnTo>
                      <a:lnTo>
                        <a:pt x="503" y="18"/>
                      </a:lnTo>
                      <a:lnTo>
                        <a:pt x="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23"/>
                <p:cNvSpPr/>
                <p:nvPr/>
              </p:nvSpPr>
              <p:spPr>
                <a:xfrm>
                  <a:off x="6797410" y="2890340"/>
                  <a:ext cx="715442" cy="1207308"/>
                </a:xfrm>
                <a:custGeom>
                  <a:avLst/>
                  <a:gdLst/>
                  <a:ahLst/>
                  <a:cxnLst/>
                  <a:rect l="l" t="t" r="r" b="b"/>
                  <a:pathLst>
                    <a:path w="614" h="1036" extrusionOk="0">
                      <a:moveTo>
                        <a:pt x="538" y="1"/>
                      </a:moveTo>
                      <a:lnTo>
                        <a:pt x="280" y="480"/>
                      </a:lnTo>
                      <a:lnTo>
                        <a:pt x="263" y="556"/>
                      </a:lnTo>
                      <a:lnTo>
                        <a:pt x="1" y="1035"/>
                      </a:lnTo>
                      <a:lnTo>
                        <a:pt x="76" y="1035"/>
                      </a:lnTo>
                      <a:lnTo>
                        <a:pt x="316" y="556"/>
                      </a:lnTo>
                      <a:lnTo>
                        <a:pt x="351" y="480"/>
                      </a:lnTo>
                      <a:lnTo>
                        <a:pt x="61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23"/>
                <p:cNvSpPr/>
                <p:nvPr/>
              </p:nvSpPr>
              <p:spPr>
                <a:xfrm>
                  <a:off x="5592585" y="4137316"/>
                  <a:ext cx="1899300" cy="89732"/>
                </a:xfrm>
                <a:custGeom>
                  <a:avLst/>
                  <a:gdLst/>
                  <a:ahLst/>
                  <a:cxnLst/>
                  <a:rect l="l" t="t" r="r" b="b"/>
                  <a:pathLst>
                    <a:path w="1630" h="77" extrusionOk="0">
                      <a:moveTo>
                        <a:pt x="0" y="1"/>
                      </a:moveTo>
                      <a:lnTo>
                        <a:pt x="0" y="76"/>
                      </a:lnTo>
                      <a:lnTo>
                        <a:pt x="1630" y="76"/>
                      </a:lnTo>
                      <a:lnTo>
                        <a:pt x="163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23"/>
                <p:cNvSpPr/>
                <p:nvPr/>
              </p:nvSpPr>
              <p:spPr>
                <a:xfrm>
                  <a:off x="7490709" y="2822747"/>
                  <a:ext cx="668833" cy="1404253"/>
                </a:xfrm>
                <a:custGeom>
                  <a:avLst/>
                  <a:gdLst/>
                  <a:ahLst/>
                  <a:cxnLst/>
                  <a:rect l="l" t="t" r="r" b="b"/>
                  <a:pathLst>
                    <a:path w="574" h="1205" extrusionOk="0">
                      <a:moveTo>
                        <a:pt x="573" y="1"/>
                      </a:moveTo>
                      <a:lnTo>
                        <a:pt x="1" y="1129"/>
                      </a:lnTo>
                      <a:lnTo>
                        <a:pt x="1" y="1204"/>
                      </a:lnTo>
                      <a:lnTo>
                        <a:pt x="573" y="76"/>
                      </a:lnTo>
                      <a:lnTo>
                        <a:pt x="57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3"/>
                <p:cNvSpPr/>
                <p:nvPr/>
              </p:nvSpPr>
              <p:spPr>
                <a:xfrm>
                  <a:off x="5721923" y="2890340"/>
                  <a:ext cx="1402919" cy="1186331"/>
                </a:xfrm>
                <a:custGeom>
                  <a:avLst/>
                  <a:gdLst/>
                  <a:ahLst/>
                  <a:cxnLst/>
                  <a:rect l="l" t="t" r="r" b="b"/>
                  <a:pathLst>
                    <a:path w="1204" h="1018" extrusionOk="0">
                      <a:moveTo>
                        <a:pt x="1052" y="1"/>
                      </a:moveTo>
                      <a:lnTo>
                        <a:pt x="888" y="311"/>
                      </a:lnTo>
                      <a:lnTo>
                        <a:pt x="1203" y="1"/>
                      </a:lnTo>
                      <a:close/>
                      <a:moveTo>
                        <a:pt x="520" y="1"/>
                      </a:moveTo>
                      <a:lnTo>
                        <a:pt x="284" y="463"/>
                      </a:lnTo>
                      <a:lnTo>
                        <a:pt x="284" y="463"/>
                      </a:lnTo>
                      <a:lnTo>
                        <a:pt x="719" y="480"/>
                      </a:lnTo>
                      <a:lnTo>
                        <a:pt x="742" y="445"/>
                      </a:lnTo>
                      <a:lnTo>
                        <a:pt x="981" y="1"/>
                      </a:lnTo>
                      <a:close/>
                      <a:moveTo>
                        <a:pt x="275" y="462"/>
                      </a:moveTo>
                      <a:lnTo>
                        <a:pt x="240" y="533"/>
                      </a:lnTo>
                      <a:lnTo>
                        <a:pt x="247" y="533"/>
                      </a:lnTo>
                      <a:lnTo>
                        <a:pt x="284" y="463"/>
                      </a:lnTo>
                      <a:lnTo>
                        <a:pt x="284" y="463"/>
                      </a:lnTo>
                      <a:lnTo>
                        <a:pt x="275" y="462"/>
                      </a:lnTo>
                      <a:close/>
                      <a:moveTo>
                        <a:pt x="247" y="533"/>
                      </a:moveTo>
                      <a:lnTo>
                        <a:pt x="0" y="1017"/>
                      </a:lnTo>
                      <a:lnTo>
                        <a:pt x="187" y="1017"/>
                      </a:lnTo>
                      <a:lnTo>
                        <a:pt x="666" y="533"/>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23"/>
                <p:cNvSpPr/>
                <p:nvPr/>
              </p:nvSpPr>
              <p:spPr>
                <a:xfrm>
                  <a:off x="6585342" y="2890340"/>
                  <a:ext cx="363547" cy="518583"/>
                </a:xfrm>
                <a:custGeom>
                  <a:avLst/>
                  <a:gdLst/>
                  <a:ahLst/>
                  <a:cxnLst/>
                  <a:rect l="l" t="t" r="r" b="b"/>
                  <a:pathLst>
                    <a:path w="312" h="445" extrusionOk="0">
                      <a:moveTo>
                        <a:pt x="240" y="1"/>
                      </a:moveTo>
                      <a:lnTo>
                        <a:pt x="1" y="445"/>
                      </a:lnTo>
                      <a:lnTo>
                        <a:pt x="147" y="311"/>
                      </a:lnTo>
                      <a:lnTo>
                        <a:pt x="31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23"/>
                <p:cNvSpPr/>
                <p:nvPr/>
              </p:nvSpPr>
              <p:spPr>
                <a:xfrm>
                  <a:off x="6000407" y="3428754"/>
                  <a:ext cx="560468" cy="83906"/>
                </a:xfrm>
                <a:custGeom>
                  <a:avLst/>
                  <a:gdLst/>
                  <a:ahLst/>
                  <a:cxnLst/>
                  <a:rect l="l" t="t" r="r" b="b"/>
                  <a:pathLst>
                    <a:path w="481" h="72" extrusionOk="0">
                      <a:moveTo>
                        <a:pt x="36" y="0"/>
                      </a:moveTo>
                      <a:lnTo>
                        <a:pt x="1" y="71"/>
                      </a:lnTo>
                      <a:lnTo>
                        <a:pt x="427" y="71"/>
                      </a:lnTo>
                      <a:lnTo>
                        <a:pt x="480" y="18"/>
                      </a:lnTo>
                      <a:lnTo>
                        <a:pt x="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3"/>
                <p:cNvSpPr/>
                <p:nvPr/>
              </p:nvSpPr>
              <p:spPr>
                <a:xfrm>
                  <a:off x="6517760" y="2890340"/>
                  <a:ext cx="1533423" cy="1186331"/>
                </a:xfrm>
                <a:custGeom>
                  <a:avLst/>
                  <a:gdLst/>
                  <a:ahLst/>
                  <a:cxnLst/>
                  <a:rect l="l" t="t" r="r" b="b"/>
                  <a:pathLst>
                    <a:path w="1316" h="1018" extrusionOk="0">
                      <a:moveTo>
                        <a:pt x="1018" y="1"/>
                      </a:moveTo>
                      <a:lnTo>
                        <a:pt x="667" y="369"/>
                      </a:lnTo>
                      <a:lnTo>
                        <a:pt x="591" y="480"/>
                      </a:lnTo>
                      <a:lnTo>
                        <a:pt x="907" y="498"/>
                      </a:lnTo>
                      <a:lnTo>
                        <a:pt x="1222" y="183"/>
                      </a:lnTo>
                      <a:lnTo>
                        <a:pt x="1315" y="1"/>
                      </a:lnTo>
                      <a:close/>
                      <a:moveTo>
                        <a:pt x="480" y="556"/>
                      </a:moveTo>
                      <a:lnTo>
                        <a:pt x="1" y="1017"/>
                      </a:lnTo>
                      <a:lnTo>
                        <a:pt x="241" y="1017"/>
                      </a:lnTo>
                      <a:lnTo>
                        <a:pt x="503" y="556"/>
                      </a:lnTo>
                      <a:close/>
                      <a:moveTo>
                        <a:pt x="556" y="556"/>
                      </a:moveTo>
                      <a:lnTo>
                        <a:pt x="316" y="1017"/>
                      </a:lnTo>
                      <a:lnTo>
                        <a:pt x="369" y="1017"/>
                      </a:lnTo>
                      <a:lnTo>
                        <a:pt x="836" y="556"/>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23"/>
                <p:cNvSpPr/>
                <p:nvPr/>
              </p:nvSpPr>
              <p:spPr>
                <a:xfrm>
                  <a:off x="7077060" y="3449731"/>
                  <a:ext cx="497547" cy="88567"/>
                </a:xfrm>
                <a:custGeom>
                  <a:avLst/>
                  <a:gdLst/>
                  <a:ahLst/>
                  <a:cxnLst/>
                  <a:rect l="l" t="t" r="r" b="b"/>
                  <a:pathLst>
                    <a:path w="427" h="76" extrusionOk="0">
                      <a:moveTo>
                        <a:pt x="40" y="36"/>
                      </a:moveTo>
                      <a:lnTo>
                        <a:pt x="0" y="76"/>
                      </a:lnTo>
                      <a:lnTo>
                        <a:pt x="23" y="76"/>
                      </a:lnTo>
                      <a:lnTo>
                        <a:pt x="40" y="36"/>
                      </a:lnTo>
                      <a:close/>
                      <a:moveTo>
                        <a:pt x="111" y="0"/>
                      </a:moveTo>
                      <a:lnTo>
                        <a:pt x="76" y="76"/>
                      </a:lnTo>
                      <a:lnTo>
                        <a:pt x="356" y="76"/>
                      </a:lnTo>
                      <a:lnTo>
                        <a:pt x="427" y="18"/>
                      </a:lnTo>
                      <a:lnTo>
                        <a:pt x="1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3"/>
                <p:cNvSpPr/>
                <p:nvPr/>
              </p:nvSpPr>
              <p:spPr>
                <a:xfrm>
                  <a:off x="6797410" y="3320372"/>
                  <a:ext cx="497547" cy="756315"/>
                </a:xfrm>
                <a:custGeom>
                  <a:avLst/>
                  <a:gdLst/>
                  <a:ahLst/>
                  <a:cxnLst/>
                  <a:rect l="l" t="t" r="r" b="b"/>
                  <a:pathLst>
                    <a:path w="427" h="649" extrusionOk="0">
                      <a:moveTo>
                        <a:pt x="427" y="0"/>
                      </a:moveTo>
                      <a:lnTo>
                        <a:pt x="280" y="147"/>
                      </a:lnTo>
                      <a:lnTo>
                        <a:pt x="263" y="187"/>
                      </a:lnTo>
                      <a:lnTo>
                        <a:pt x="1" y="648"/>
                      </a:lnTo>
                      <a:lnTo>
                        <a:pt x="76" y="648"/>
                      </a:lnTo>
                      <a:lnTo>
                        <a:pt x="316" y="187"/>
                      </a:lnTo>
                      <a:lnTo>
                        <a:pt x="351" y="111"/>
                      </a:lnTo>
                      <a:lnTo>
                        <a:pt x="4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3"/>
                <p:cNvSpPr/>
                <p:nvPr/>
              </p:nvSpPr>
              <p:spPr>
                <a:xfrm>
                  <a:off x="6994330" y="4225886"/>
                  <a:ext cx="192260" cy="279685"/>
                </a:xfrm>
                <a:custGeom>
                  <a:avLst/>
                  <a:gdLst/>
                  <a:ahLst/>
                  <a:cxnLst/>
                  <a:rect l="l" t="t" r="r" b="b"/>
                  <a:pathLst>
                    <a:path w="165" h="240" extrusionOk="0">
                      <a:moveTo>
                        <a:pt x="0" y="0"/>
                      </a:moveTo>
                      <a:lnTo>
                        <a:pt x="0" y="240"/>
                      </a:lnTo>
                      <a:lnTo>
                        <a:pt x="165" y="240"/>
                      </a:lnTo>
                      <a:lnTo>
                        <a:pt x="16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23"/>
                <p:cNvSpPr/>
                <p:nvPr/>
              </p:nvSpPr>
              <p:spPr>
                <a:xfrm>
                  <a:off x="6905774" y="4225886"/>
                  <a:ext cx="198087" cy="279685"/>
                </a:xfrm>
                <a:custGeom>
                  <a:avLst/>
                  <a:gdLst/>
                  <a:ahLst/>
                  <a:cxnLst/>
                  <a:rect l="l" t="t" r="r" b="b"/>
                  <a:pathLst>
                    <a:path w="170" h="240" extrusionOk="0">
                      <a:moveTo>
                        <a:pt x="1" y="0"/>
                      </a:moveTo>
                      <a:lnTo>
                        <a:pt x="1" y="240"/>
                      </a:lnTo>
                      <a:lnTo>
                        <a:pt x="170" y="240"/>
                      </a:lnTo>
                      <a:lnTo>
                        <a:pt x="17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23"/>
                <p:cNvSpPr/>
                <p:nvPr/>
              </p:nvSpPr>
              <p:spPr>
                <a:xfrm>
                  <a:off x="5980599" y="4225886"/>
                  <a:ext cx="192260" cy="279685"/>
                </a:xfrm>
                <a:custGeom>
                  <a:avLst/>
                  <a:gdLst/>
                  <a:ahLst/>
                  <a:cxnLst/>
                  <a:rect l="l" t="t" r="r" b="b"/>
                  <a:pathLst>
                    <a:path w="165" h="240" extrusionOk="0">
                      <a:moveTo>
                        <a:pt x="0" y="0"/>
                      </a:moveTo>
                      <a:lnTo>
                        <a:pt x="0" y="240"/>
                      </a:lnTo>
                      <a:lnTo>
                        <a:pt x="164" y="240"/>
                      </a:lnTo>
                      <a:lnTo>
                        <a:pt x="16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23"/>
                <p:cNvSpPr/>
                <p:nvPr/>
              </p:nvSpPr>
              <p:spPr>
                <a:xfrm>
                  <a:off x="5892043" y="4225886"/>
                  <a:ext cx="198087" cy="279685"/>
                </a:xfrm>
                <a:custGeom>
                  <a:avLst/>
                  <a:gdLst/>
                  <a:ahLst/>
                  <a:cxnLst/>
                  <a:rect l="l" t="t" r="r" b="b"/>
                  <a:pathLst>
                    <a:path w="170" h="240" extrusionOk="0">
                      <a:moveTo>
                        <a:pt x="1" y="0"/>
                      </a:moveTo>
                      <a:lnTo>
                        <a:pt x="1" y="240"/>
                      </a:lnTo>
                      <a:lnTo>
                        <a:pt x="169" y="240"/>
                      </a:lnTo>
                      <a:lnTo>
                        <a:pt x="1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0" name="Google Shape;640;p23"/>
              <p:cNvGrpSpPr/>
              <p:nvPr/>
            </p:nvGrpSpPr>
            <p:grpSpPr>
              <a:xfrm>
                <a:off x="5269746" y="4300218"/>
                <a:ext cx="767524" cy="503165"/>
                <a:chOff x="5592585" y="2822747"/>
                <a:chExt cx="2566969" cy="1682825"/>
              </a:xfrm>
            </p:grpSpPr>
            <p:sp>
              <p:nvSpPr>
                <p:cNvPr id="641" name="Google Shape;641;p23"/>
                <p:cNvSpPr/>
                <p:nvPr/>
              </p:nvSpPr>
              <p:spPr>
                <a:xfrm>
                  <a:off x="5592585" y="2822747"/>
                  <a:ext cx="2566969" cy="1315686"/>
                </a:xfrm>
                <a:custGeom>
                  <a:avLst/>
                  <a:gdLst/>
                  <a:ahLst/>
                  <a:cxnLst/>
                  <a:rect l="l" t="t" r="r" b="b"/>
                  <a:pathLst>
                    <a:path w="2203" h="1129" extrusionOk="0">
                      <a:moveTo>
                        <a:pt x="573" y="1"/>
                      </a:moveTo>
                      <a:lnTo>
                        <a:pt x="0" y="1129"/>
                      </a:lnTo>
                      <a:lnTo>
                        <a:pt x="1630" y="1129"/>
                      </a:lnTo>
                      <a:lnTo>
                        <a:pt x="22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23"/>
                <p:cNvSpPr/>
                <p:nvPr/>
              </p:nvSpPr>
              <p:spPr>
                <a:xfrm>
                  <a:off x="5721923" y="2890340"/>
                  <a:ext cx="2329265" cy="1186331"/>
                </a:xfrm>
                <a:custGeom>
                  <a:avLst/>
                  <a:gdLst/>
                  <a:ahLst/>
                  <a:cxnLst/>
                  <a:rect l="l" t="t" r="r" b="b"/>
                  <a:pathLst>
                    <a:path w="1999" h="1018" extrusionOk="0">
                      <a:moveTo>
                        <a:pt x="520" y="1"/>
                      </a:moveTo>
                      <a:lnTo>
                        <a:pt x="0" y="1017"/>
                      </a:lnTo>
                      <a:lnTo>
                        <a:pt x="1461" y="1017"/>
                      </a:lnTo>
                      <a:lnTo>
                        <a:pt x="1905" y="183"/>
                      </a:lnTo>
                      <a:lnTo>
                        <a:pt x="19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23"/>
                <p:cNvSpPr/>
                <p:nvPr/>
              </p:nvSpPr>
              <p:spPr>
                <a:xfrm>
                  <a:off x="6259084" y="2890340"/>
                  <a:ext cx="689807" cy="1207308"/>
                </a:xfrm>
                <a:custGeom>
                  <a:avLst/>
                  <a:gdLst/>
                  <a:ahLst/>
                  <a:cxnLst/>
                  <a:rect l="l" t="t" r="r" b="b"/>
                  <a:pathLst>
                    <a:path w="592" h="1036" extrusionOk="0">
                      <a:moveTo>
                        <a:pt x="520" y="1"/>
                      </a:moveTo>
                      <a:lnTo>
                        <a:pt x="281" y="480"/>
                      </a:lnTo>
                      <a:lnTo>
                        <a:pt x="241" y="533"/>
                      </a:lnTo>
                      <a:lnTo>
                        <a:pt x="1" y="1035"/>
                      </a:lnTo>
                      <a:lnTo>
                        <a:pt x="59" y="1035"/>
                      </a:lnTo>
                      <a:lnTo>
                        <a:pt x="316" y="533"/>
                      </a:lnTo>
                      <a:lnTo>
                        <a:pt x="352" y="480"/>
                      </a:lnTo>
                      <a:lnTo>
                        <a:pt x="5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23"/>
                <p:cNvSpPr/>
                <p:nvPr/>
              </p:nvSpPr>
              <p:spPr>
                <a:xfrm>
                  <a:off x="6000407" y="3428754"/>
                  <a:ext cx="1750153" cy="109543"/>
                </a:xfrm>
                <a:custGeom>
                  <a:avLst/>
                  <a:gdLst/>
                  <a:ahLst/>
                  <a:cxnLst/>
                  <a:rect l="l" t="t" r="r" b="b"/>
                  <a:pathLst>
                    <a:path w="1502" h="94" extrusionOk="0">
                      <a:moveTo>
                        <a:pt x="36" y="0"/>
                      </a:moveTo>
                      <a:lnTo>
                        <a:pt x="1" y="71"/>
                      </a:lnTo>
                      <a:lnTo>
                        <a:pt x="538" y="71"/>
                      </a:lnTo>
                      <a:lnTo>
                        <a:pt x="947" y="94"/>
                      </a:lnTo>
                      <a:lnTo>
                        <a:pt x="1462" y="94"/>
                      </a:lnTo>
                      <a:lnTo>
                        <a:pt x="1502" y="36"/>
                      </a:lnTo>
                      <a:lnTo>
                        <a:pt x="1035" y="18"/>
                      </a:lnTo>
                      <a:lnTo>
                        <a:pt x="503" y="18"/>
                      </a:lnTo>
                      <a:lnTo>
                        <a:pt x="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23"/>
                <p:cNvSpPr/>
                <p:nvPr/>
              </p:nvSpPr>
              <p:spPr>
                <a:xfrm>
                  <a:off x="6797410" y="2890340"/>
                  <a:ext cx="715442" cy="1207308"/>
                </a:xfrm>
                <a:custGeom>
                  <a:avLst/>
                  <a:gdLst/>
                  <a:ahLst/>
                  <a:cxnLst/>
                  <a:rect l="l" t="t" r="r" b="b"/>
                  <a:pathLst>
                    <a:path w="614" h="1036" extrusionOk="0">
                      <a:moveTo>
                        <a:pt x="538" y="1"/>
                      </a:moveTo>
                      <a:lnTo>
                        <a:pt x="280" y="480"/>
                      </a:lnTo>
                      <a:lnTo>
                        <a:pt x="263" y="556"/>
                      </a:lnTo>
                      <a:lnTo>
                        <a:pt x="1" y="1035"/>
                      </a:lnTo>
                      <a:lnTo>
                        <a:pt x="76" y="1035"/>
                      </a:lnTo>
                      <a:lnTo>
                        <a:pt x="316" y="556"/>
                      </a:lnTo>
                      <a:lnTo>
                        <a:pt x="351" y="480"/>
                      </a:lnTo>
                      <a:lnTo>
                        <a:pt x="61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23"/>
                <p:cNvSpPr/>
                <p:nvPr/>
              </p:nvSpPr>
              <p:spPr>
                <a:xfrm>
                  <a:off x="5592585" y="4137316"/>
                  <a:ext cx="1899300" cy="89732"/>
                </a:xfrm>
                <a:custGeom>
                  <a:avLst/>
                  <a:gdLst/>
                  <a:ahLst/>
                  <a:cxnLst/>
                  <a:rect l="l" t="t" r="r" b="b"/>
                  <a:pathLst>
                    <a:path w="1630" h="77" extrusionOk="0">
                      <a:moveTo>
                        <a:pt x="0" y="1"/>
                      </a:moveTo>
                      <a:lnTo>
                        <a:pt x="0" y="76"/>
                      </a:lnTo>
                      <a:lnTo>
                        <a:pt x="1630" y="76"/>
                      </a:lnTo>
                      <a:lnTo>
                        <a:pt x="163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23"/>
                <p:cNvSpPr/>
                <p:nvPr/>
              </p:nvSpPr>
              <p:spPr>
                <a:xfrm>
                  <a:off x="7490709" y="2822747"/>
                  <a:ext cx="668833" cy="1404253"/>
                </a:xfrm>
                <a:custGeom>
                  <a:avLst/>
                  <a:gdLst/>
                  <a:ahLst/>
                  <a:cxnLst/>
                  <a:rect l="l" t="t" r="r" b="b"/>
                  <a:pathLst>
                    <a:path w="574" h="1205" extrusionOk="0">
                      <a:moveTo>
                        <a:pt x="573" y="1"/>
                      </a:moveTo>
                      <a:lnTo>
                        <a:pt x="1" y="1129"/>
                      </a:lnTo>
                      <a:lnTo>
                        <a:pt x="1" y="1204"/>
                      </a:lnTo>
                      <a:lnTo>
                        <a:pt x="573" y="76"/>
                      </a:lnTo>
                      <a:lnTo>
                        <a:pt x="57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23"/>
                <p:cNvSpPr/>
                <p:nvPr/>
              </p:nvSpPr>
              <p:spPr>
                <a:xfrm>
                  <a:off x="5721923" y="2890340"/>
                  <a:ext cx="1402919" cy="1186331"/>
                </a:xfrm>
                <a:custGeom>
                  <a:avLst/>
                  <a:gdLst/>
                  <a:ahLst/>
                  <a:cxnLst/>
                  <a:rect l="l" t="t" r="r" b="b"/>
                  <a:pathLst>
                    <a:path w="1204" h="1018" extrusionOk="0">
                      <a:moveTo>
                        <a:pt x="1052" y="1"/>
                      </a:moveTo>
                      <a:lnTo>
                        <a:pt x="888" y="311"/>
                      </a:lnTo>
                      <a:lnTo>
                        <a:pt x="1203" y="1"/>
                      </a:lnTo>
                      <a:close/>
                      <a:moveTo>
                        <a:pt x="520" y="1"/>
                      </a:moveTo>
                      <a:lnTo>
                        <a:pt x="284" y="463"/>
                      </a:lnTo>
                      <a:lnTo>
                        <a:pt x="284" y="463"/>
                      </a:lnTo>
                      <a:lnTo>
                        <a:pt x="719" y="480"/>
                      </a:lnTo>
                      <a:lnTo>
                        <a:pt x="742" y="445"/>
                      </a:lnTo>
                      <a:lnTo>
                        <a:pt x="981" y="1"/>
                      </a:lnTo>
                      <a:close/>
                      <a:moveTo>
                        <a:pt x="275" y="462"/>
                      </a:moveTo>
                      <a:lnTo>
                        <a:pt x="240" y="533"/>
                      </a:lnTo>
                      <a:lnTo>
                        <a:pt x="247" y="533"/>
                      </a:lnTo>
                      <a:lnTo>
                        <a:pt x="284" y="463"/>
                      </a:lnTo>
                      <a:lnTo>
                        <a:pt x="284" y="463"/>
                      </a:lnTo>
                      <a:lnTo>
                        <a:pt x="275" y="462"/>
                      </a:lnTo>
                      <a:close/>
                      <a:moveTo>
                        <a:pt x="247" y="533"/>
                      </a:moveTo>
                      <a:lnTo>
                        <a:pt x="0" y="1017"/>
                      </a:lnTo>
                      <a:lnTo>
                        <a:pt x="187" y="1017"/>
                      </a:lnTo>
                      <a:lnTo>
                        <a:pt x="666" y="533"/>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23"/>
                <p:cNvSpPr/>
                <p:nvPr/>
              </p:nvSpPr>
              <p:spPr>
                <a:xfrm>
                  <a:off x="6585342" y="2890340"/>
                  <a:ext cx="363547" cy="518583"/>
                </a:xfrm>
                <a:custGeom>
                  <a:avLst/>
                  <a:gdLst/>
                  <a:ahLst/>
                  <a:cxnLst/>
                  <a:rect l="l" t="t" r="r" b="b"/>
                  <a:pathLst>
                    <a:path w="312" h="445" extrusionOk="0">
                      <a:moveTo>
                        <a:pt x="240" y="1"/>
                      </a:moveTo>
                      <a:lnTo>
                        <a:pt x="1" y="445"/>
                      </a:lnTo>
                      <a:lnTo>
                        <a:pt x="147" y="311"/>
                      </a:lnTo>
                      <a:lnTo>
                        <a:pt x="31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23"/>
                <p:cNvSpPr/>
                <p:nvPr/>
              </p:nvSpPr>
              <p:spPr>
                <a:xfrm>
                  <a:off x="6000407" y="3428754"/>
                  <a:ext cx="560468" cy="83906"/>
                </a:xfrm>
                <a:custGeom>
                  <a:avLst/>
                  <a:gdLst/>
                  <a:ahLst/>
                  <a:cxnLst/>
                  <a:rect l="l" t="t" r="r" b="b"/>
                  <a:pathLst>
                    <a:path w="481" h="72" extrusionOk="0">
                      <a:moveTo>
                        <a:pt x="36" y="0"/>
                      </a:moveTo>
                      <a:lnTo>
                        <a:pt x="1" y="71"/>
                      </a:lnTo>
                      <a:lnTo>
                        <a:pt x="427" y="71"/>
                      </a:lnTo>
                      <a:lnTo>
                        <a:pt x="480" y="18"/>
                      </a:lnTo>
                      <a:lnTo>
                        <a:pt x="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23"/>
                <p:cNvSpPr/>
                <p:nvPr/>
              </p:nvSpPr>
              <p:spPr>
                <a:xfrm>
                  <a:off x="6517760" y="2890340"/>
                  <a:ext cx="1533423" cy="1186331"/>
                </a:xfrm>
                <a:custGeom>
                  <a:avLst/>
                  <a:gdLst/>
                  <a:ahLst/>
                  <a:cxnLst/>
                  <a:rect l="l" t="t" r="r" b="b"/>
                  <a:pathLst>
                    <a:path w="1316" h="1018" extrusionOk="0">
                      <a:moveTo>
                        <a:pt x="1018" y="1"/>
                      </a:moveTo>
                      <a:lnTo>
                        <a:pt x="667" y="369"/>
                      </a:lnTo>
                      <a:lnTo>
                        <a:pt x="591" y="480"/>
                      </a:lnTo>
                      <a:lnTo>
                        <a:pt x="907" y="498"/>
                      </a:lnTo>
                      <a:lnTo>
                        <a:pt x="1222" y="183"/>
                      </a:lnTo>
                      <a:lnTo>
                        <a:pt x="1315" y="1"/>
                      </a:lnTo>
                      <a:close/>
                      <a:moveTo>
                        <a:pt x="480" y="556"/>
                      </a:moveTo>
                      <a:lnTo>
                        <a:pt x="1" y="1017"/>
                      </a:lnTo>
                      <a:lnTo>
                        <a:pt x="241" y="1017"/>
                      </a:lnTo>
                      <a:lnTo>
                        <a:pt x="503" y="556"/>
                      </a:lnTo>
                      <a:close/>
                      <a:moveTo>
                        <a:pt x="556" y="556"/>
                      </a:moveTo>
                      <a:lnTo>
                        <a:pt x="316" y="1017"/>
                      </a:lnTo>
                      <a:lnTo>
                        <a:pt x="369" y="1017"/>
                      </a:lnTo>
                      <a:lnTo>
                        <a:pt x="836" y="556"/>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23"/>
                <p:cNvSpPr/>
                <p:nvPr/>
              </p:nvSpPr>
              <p:spPr>
                <a:xfrm>
                  <a:off x="7077060" y="3449731"/>
                  <a:ext cx="497547" cy="88567"/>
                </a:xfrm>
                <a:custGeom>
                  <a:avLst/>
                  <a:gdLst/>
                  <a:ahLst/>
                  <a:cxnLst/>
                  <a:rect l="l" t="t" r="r" b="b"/>
                  <a:pathLst>
                    <a:path w="427" h="76" extrusionOk="0">
                      <a:moveTo>
                        <a:pt x="40" y="36"/>
                      </a:moveTo>
                      <a:lnTo>
                        <a:pt x="0" y="76"/>
                      </a:lnTo>
                      <a:lnTo>
                        <a:pt x="23" y="76"/>
                      </a:lnTo>
                      <a:lnTo>
                        <a:pt x="40" y="36"/>
                      </a:lnTo>
                      <a:close/>
                      <a:moveTo>
                        <a:pt x="111" y="0"/>
                      </a:moveTo>
                      <a:lnTo>
                        <a:pt x="76" y="76"/>
                      </a:lnTo>
                      <a:lnTo>
                        <a:pt x="356" y="76"/>
                      </a:lnTo>
                      <a:lnTo>
                        <a:pt x="427" y="18"/>
                      </a:lnTo>
                      <a:lnTo>
                        <a:pt x="1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23"/>
                <p:cNvSpPr/>
                <p:nvPr/>
              </p:nvSpPr>
              <p:spPr>
                <a:xfrm>
                  <a:off x="6797410" y="3320372"/>
                  <a:ext cx="497547" cy="756315"/>
                </a:xfrm>
                <a:custGeom>
                  <a:avLst/>
                  <a:gdLst/>
                  <a:ahLst/>
                  <a:cxnLst/>
                  <a:rect l="l" t="t" r="r" b="b"/>
                  <a:pathLst>
                    <a:path w="427" h="649" extrusionOk="0">
                      <a:moveTo>
                        <a:pt x="427" y="0"/>
                      </a:moveTo>
                      <a:lnTo>
                        <a:pt x="280" y="147"/>
                      </a:lnTo>
                      <a:lnTo>
                        <a:pt x="263" y="187"/>
                      </a:lnTo>
                      <a:lnTo>
                        <a:pt x="1" y="648"/>
                      </a:lnTo>
                      <a:lnTo>
                        <a:pt x="76" y="648"/>
                      </a:lnTo>
                      <a:lnTo>
                        <a:pt x="316" y="187"/>
                      </a:lnTo>
                      <a:lnTo>
                        <a:pt x="351" y="111"/>
                      </a:lnTo>
                      <a:lnTo>
                        <a:pt x="4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23"/>
                <p:cNvSpPr/>
                <p:nvPr/>
              </p:nvSpPr>
              <p:spPr>
                <a:xfrm>
                  <a:off x="6994330" y="4225886"/>
                  <a:ext cx="192260" cy="279685"/>
                </a:xfrm>
                <a:custGeom>
                  <a:avLst/>
                  <a:gdLst/>
                  <a:ahLst/>
                  <a:cxnLst/>
                  <a:rect l="l" t="t" r="r" b="b"/>
                  <a:pathLst>
                    <a:path w="165" h="240" extrusionOk="0">
                      <a:moveTo>
                        <a:pt x="0" y="0"/>
                      </a:moveTo>
                      <a:lnTo>
                        <a:pt x="0" y="240"/>
                      </a:lnTo>
                      <a:lnTo>
                        <a:pt x="165" y="240"/>
                      </a:lnTo>
                      <a:lnTo>
                        <a:pt x="16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23"/>
                <p:cNvSpPr/>
                <p:nvPr/>
              </p:nvSpPr>
              <p:spPr>
                <a:xfrm>
                  <a:off x="6905774" y="4225886"/>
                  <a:ext cx="198087" cy="279685"/>
                </a:xfrm>
                <a:custGeom>
                  <a:avLst/>
                  <a:gdLst/>
                  <a:ahLst/>
                  <a:cxnLst/>
                  <a:rect l="l" t="t" r="r" b="b"/>
                  <a:pathLst>
                    <a:path w="170" h="240" extrusionOk="0">
                      <a:moveTo>
                        <a:pt x="1" y="0"/>
                      </a:moveTo>
                      <a:lnTo>
                        <a:pt x="1" y="240"/>
                      </a:lnTo>
                      <a:lnTo>
                        <a:pt x="170" y="240"/>
                      </a:lnTo>
                      <a:lnTo>
                        <a:pt x="17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23"/>
                <p:cNvSpPr/>
                <p:nvPr/>
              </p:nvSpPr>
              <p:spPr>
                <a:xfrm>
                  <a:off x="5980599" y="4225886"/>
                  <a:ext cx="192260" cy="279685"/>
                </a:xfrm>
                <a:custGeom>
                  <a:avLst/>
                  <a:gdLst/>
                  <a:ahLst/>
                  <a:cxnLst/>
                  <a:rect l="l" t="t" r="r" b="b"/>
                  <a:pathLst>
                    <a:path w="165" h="240" extrusionOk="0">
                      <a:moveTo>
                        <a:pt x="0" y="0"/>
                      </a:moveTo>
                      <a:lnTo>
                        <a:pt x="0" y="240"/>
                      </a:lnTo>
                      <a:lnTo>
                        <a:pt x="164" y="240"/>
                      </a:lnTo>
                      <a:lnTo>
                        <a:pt x="16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23"/>
                <p:cNvSpPr/>
                <p:nvPr/>
              </p:nvSpPr>
              <p:spPr>
                <a:xfrm>
                  <a:off x="5892043" y="4225886"/>
                  <a:ext cx="198087" cy="279685"/>
                </a:xfrm>
                <a:custGeom>
                  <a:avLst/>
                  <a:gdLst/>
                  <a:ahLst/>
                  <a:cxnLst/>
                  <a:rect l="l" t="t" r="r" b="b"/>
                  <a:pathLst>
                    <a:path w="170" h="240" extrusionOk="0">
                      <a:moveTo>
                        <a:pt x="1" y="0"/>
                      </a:moveTo>
                      <a:lnTo>
                        <a:pt x="1" y="240"/>
                      </a:lnTo>
                      <a:lnTo>
                        <a:pt x="169" y="240"/>
                      </a:lnTo>
                      <a:lnTo>
                        <a:pt x="1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6"/>
        <p:cNvGrpSpPr/>
        <p:nvPr/>
      </p:nvGrpSpPr>
      <p:grpSpPr>
        <a:xfrm>
          <a:off x="0" y="0"/>
          <a:ext cx="0" cy="0"/>
          <a:chOff x="0" y="0"/>
          <a:chExt cx="0" cy="0"/>
        </a:xfrm>
      </p:grpSpPr>
      <p:sp>
        <p:nvSpPr>
          <p:cNvPr id="27" name="Google Shape;27;p3"/>
          <p:cNvSpPr txBox="1">
            <a:spLocks noGrp="1"/>
          </p:cNvSpPr>
          <p:nvPr>
            <p:ph type="title"/>
          </p:nvPr>
        </p:nvSpPr>
        <p:spPr>
          <a:xfrm>
            <a:off x="4047175" y="2084650"/>
            <a:ext cx="4383600" cy="874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4500">
                <a:latin typeface="Fira Sans Condensed Black" panose="020B0A03050000020004" pitchFamily="34"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dirty="0"/>
          </a:p>
        </p:txBody>
      </p:sp>
      <p:sp>
        <p:nvSpPr>
          <p:cNvPr id="28" name="Google Shape;28;p3"/>
          <p:cNvSpPr txBox="1">
            <a:spLocks noGrp="1"/>
          </p:cNvSpPr>
          <p:nvPr>
            <p:ph type="title" idx="2" hasCustomPrompt="1"/>
          </p:nvPr>
        </p:nvSpPr>
        <p:spPr>
          <a:xfrm>
            <a:off x="4047175" y="1034575"/>
            <a:ext cx="1332600" cy="9954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6000">
                <a:solidFill>
                  <a:schemeClr val="accent1"/>
                </a:solidFill>
                <a:latin typeface="Fira Sans Condensed Black" panose="020B0A03050000020004" pitchFamily="34" charset="0"/>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rPr dirty="0"/>
              <a:t>xx%</a:t>
            </a:r>
          </a:p>
        </p:txBody>
      </p:sp>
      <p:sp>
        <p:nvSpPr>
          <p:cNvPr id="29" name="Google Shape;29;p3"/>
          <p:cNvSpPr>
            <a:spLocks noGrp="1"/>
          </p:cNvSpPr>
          <p:nvPr>
            <p:ph type="pic" idx="3"/>
          </p:nvPr>
        </p:nvSpPr>
        <p:spPr>
          <a:xfrm>
            <a:off x="713225" y="539500"/>
            <a:ext cx="3035400" cy="4064400"/>
          </a:xfrm>
          <a:prstGeom prst="roundRect">
            <a:avLst>
              <a:gd name="adj" fmla="val 16667"/>
            </a:avLst>
          </a:prstGeom>
          <a:noFill/>
          <a:ln>
            <a:noFill/>
          </a:ln>
        </p:spPr>
      </p:sp>
      <p:grpSp>
        <p:nvGrpSpPr>
          <p:cNvPr id="30" name="Google Shape;30;p3"/>
          <p:cNvGrpSpPr/>
          <p:nvPr/>
        </p:nvGrpSpPr>
        <p:grpSpPr>
          <a:xfrm>
            <a:off x="-33550" y="4796078"/>
            <a:ext cx="9234600" cy="383400"/>
            <a:chOff x="-33550" y="4796078"/>
            <a:chExt cx="9234600" cy="383400"/>
          </a:xfrm>
        </p:grpSpPr>
        <p:sp>
          <p:nvSpPr>
            <p:cNvPr id="31" name="Google Shape;31;p3"/>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 name="Google Shape;33;p3"/>
          <p:cNvSpPr/>
          <p:nvPr/>
        </p:nvSpPr>
        <p:spPr>
          <a:xfrm>
            <a:off x="-303536" y="3148220"/>
            <a:ext cx="804674" cy="171872"/>
          </a:xfrm>
          <a:custGeom>
            <a:avLst/>
            <a:gdLst/>
            <a:ahLst/>
            <a:cxnLst/>
            <a:rect l="l" t="t" r="r" b="b"/>
            <a:pathLst>
              <a:path w="3811" h="814" extrusionOk="0">
                <a:moveTo>
                  <a:pt x="2496" y="1"/>
                </a:moveTo>
                <a:cubicBezTo>
                  <a:pt x="2221" y="1"/>
                  <a:pt x="1981" y="205"/>
                  <a:pt x="1759" y="556"/>
                </a:cubicBezTo>
                <a:cubicBezTo>
                  <a:pt x="1630" y="480"/>
                  <a:pt x="1479" y="445"/>
                  <a:pt x="1333" y="445"/>
                </a:cubicBezTo>
                <a:cubicBezTo>
                  <a:pt x="1053" y="445"/>
                  <a:pt x="813" y="556"/>
                  <a:pt x="631" y="760"/>
                </a:cubicBezTo>
                <a:cubicBezTo>
                  <a:pt x="556" y="667"/>
                  <a:pt x="445" y="631"/>
                  <a:pt x="352" y="631"/>
                </a:cubicBezTo>
                <a:cubicBezTo>
                  <a:pt x="223" y="631"/>
                  <a:pt x="94" y="702"/>
                  <a:pt x="1" y="813"/>
                </a:cubicBezTo>
                <a:lnTo>
                  <a:pt x="3810" y="813"/>
                </a:lnTo>
                <a:cubicBezTo>
                  <a:pt x="3717" y="702"/>
                  <a:pt x="3606" y="631"/>
                  <a:pt x="3477" y="631"/>
                </a:cubicBezTo>
                <a:cubicBezTo>
                  <a:pt x="3406" y="631"/>
                  <a:pt x="3349" y="649"/>
                  <a:pt x="3295" y="667"/>
                </a:cubicBezTo>
                <a:cubicBezTo>
                  <a:pt x="3073" y="258"/>
                  <a:pt x="2794" y="1"/>
                  <a:pt x="2496"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a:off x="7956025" y="-419950"/>
            <a:ext cx="1637700" cy="16377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5"/>
        <p:cNvGrpSpPr/>
        <p:nvPr/>
      </p:nvGrpSpPr>
      <p:grpSpPr>
        <a:xfrm>
          <a:off x="0" y="0"/>
          <a:ext cx="0" cy="0"/>
          <a:chOff x="0" y="0"/>
          <a:chExt cx="0" cy="0"/>
        </a:xfrm>
      </p:grpSpPr>
      <p:sp>
        <p:nvSpPr>
          <p:cNvPr id="36" name="Google Shape;36;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sp>
        <p:nvSpPr>
          <p:cNvPr id="37" name="Google Shape;37;p4"/>
          <p:cNvSpPr txBox="1">
            <a:spLocks noGrp="1"/>
          </p:cNvSpPr>
          <p:nvPr>
            <p:ph type="body" idx="1"/>
          </p:nvPr>
        </p:nvSpPr>
        <p:spPr>
          <a:xfrm>
            <a:off x="720000" y="1215752"/>
            <a:ext cx="7704000" cy="34164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accent1"/>
              </a:buClr>
              <a:buSzPts val="1200"/>
              <a:buFont typeface="Be Vietnam Pro Light"/>
              <a:buChar char="●"/>
              <a:defRPr>
                <a:latin typeface="Arial" panose="020B0604020202020204" pitchFamily="34" charset="0"/>
                <a:cs typeface="Arial" panose="020B0604020202020204" pitchFamily="34" charset="0"/>
              </a:defRPr>
            </a:lvl1pPr>
            <a:lvl2pPr marL="914400" lvl="1" indent="-304800" rtl="0">
              <a:lnSpc>
                <a:spcPct val="100000"/>
              </a:lnSpc>
              <a:spcBef>
                <a:spcPts val="0"/>
              </a:spcBef>
              <a:spcAft>
                <a:spcPts val="0"/>
              </a:spcAft>
              <a:buSzPts val="1200"/>
              <a:buFont typeface="Nunito Light"/>
              <a:buChar char="○"/>
              <a:defRPr/>
            </a:lvl2pPr>
            <a:lvl3pPr marL="1371600" lvl="2" indent="-304800" rtl="0">
              <a:lnSpc>
                <a:spcPct val="100000"/>
              </a:lnSpc>
              <a:spcBef>
                <a:spcPts val="0"/>
              </a:spcBef>
              <a:spcAft>
                <a:spcPts val="0"/>
              </a:spcAft>
              <a:buSzPts val="1200"/>
              <a:buFont typeface="Nunito Light"/>
              <a:buChar char="■"/>
              <a:defRPr/>
            </a:lvl3pPr>
            <a:lvl4pPr marL="1828800" lvl="3" indent="-304800" rtl="0">
              <a:lnSpc>
                <a:spcPct val="100000"/>
              </a:lnSpc>
              <a:spcBef>
                <a:spcPts val="0"/>
              </a:spcBef>
              <a:spcAft>
                <a:spcPts val="0"/>
              </a:spcAft>
              <a:buSzPts val="1200"/>
              <a:buFont typeface="Nunito Light"/>
              <a:buChar char="●"/>
              <a:defRPr/>
            </a:lvl4pPr>
            <a:lvl5pPr marL="2286000" lvl="4" indent="-304800" rtl="0">
              <a:lnSpc>
                <a:spcPct val="100000"/>
              </a:lnSpc>
              <a:spcBef>
                <a:spcPts val="0"/>
              </a:spcBef>
              <a:spcAft>
                <a:spcPts val="0"/>
              </a:spcAft>
              <a:buSzPts val="1200"/>
              <a:buFont typeface="Nunito Light"/>
              <a:buChar char="○"/>
              <a:defRPr/>
            </a:lvl5pPr>
            <a:lvl6pPr marL="2743200" lvl="5" indent="-304800" rtl="0">
              <a:lnSpc>
                <a:spcPct val="100000"/>
              </a:lnSpc>
              <a:spcBef>
                <a:spcPts val="0"/>
              </a:spcBef>
              <a:spcAft>
                <a:spcPts val="0"/>
              </a:spcAft>
              <a:buSzPts val="1200"/>
              <a:buFont typeface="Nunito Light"/>
              <a:buChar char="■"/>
              <a:defRPr/>
            </a:lvl6pPr>
            <a:lvl7pPr marL="3200400" lvl="6" indent="-304800" rtl="0">
              <a:lnSpc>
                <a:spcPct val="100000"/>
              </a:lnSpc>
              <a:spcBef>
                <a:spcPts val="0"/>
              </a:spcBef>
              <a:spcAft>
                <a:spcPts val="0"/>
              </a:spcAft>
              <a:buSzPts val="1200"/>
              <a:buFont typeface="Nunito Light"/>
              <a:buChar char="●"/>
              <a:defRPr/>
            </a:lvl7pPr>
            <a:lvl8pPr marL="3657600" lvl="7" indent="-304800" rtl="0">
              <a:lnSpc>
                <a:spcPct val="100000"/>
              </a:lnSpc>
              <a:spcBef>
                <a:spcPts val="0"/>
              </a:spcBef>
              <a:spcAft>
                <a:spcPts val="0"/>
              </a:spcAft>
              <a:buSzPts val="1200"/>
              <a:buFont typeface="Nunito Light"/>
              <a:buChar char="○"/>
              <a:defRPr/>
            </a:lvl8pPr>
            <a:lvl9pPr marL="4114800" lvl="8" indent="-304800" rtl="0">
              <a:lnSpc>
                <a:spcPct val="100000"/>
              </a:lnSpc>
              <a:spcBef>
                <a:spcPts val="0"/>
              </a:spcBef>
              <a:spcAft>
                <a:spcPts val="0"/>
              </a:spcAft>
              <a:buSzPts val="1200"/>
              <a:buFont typeface="Nunito Light"/>
              <a:buChar char="■"/>
              <a:defRPr/>
            </a:lvl9pPr>
          </a:lstStyle>
          <a:p>
            <a:endParaRPr dirty="0"/>
          </a:p>
        </p:txBody>
      </p:sp>
      <p:grpSp>
        <p:nvGrpSpPr>
          <p:cNvPr id="38" name="Google Shape;38;p4"/>
          <p:cNvGrpSpPr/>
          <p:nvPr/>
        </p:nvGrpSpPr>
        <p:grpSpPr>
          <a:xfrm>
            <a:off x="-33550" y="4796078"/>
            <a:ext cx="9234600" cy="383400"/>
            <a:chOff x="-33550" y="4796078"/>
            <a:chExt cx="9234600" cy="383400"/>
          </a:xfrm>
        </p:grpSpPr>
        <p:sp>
          <p:nvSpPr>
            <p:cNvPr id="39" name="Google Shape;39;p4"/>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41;p4"/>
          <p:cNvGrpSpPr/>
          <p:nvPr/>
        </p:nvGrpSpPr>
        <p:grpSpPr>
          <a:xfrm>
            <a:off x="8180778" y="176898"/>
            <a:ext cx="1484175" cy="479889"/>
            <a:chOff x="8180778" y="176898"/>
            <a:chExt cx="1484175" cy="479889"/>
          </a:xfrm>
        </p:grpSpPr>
        <p:sp>
          <p:nvSpPr>
            <p:cNvPr id="42" name="Google Shape;42;p4"/>
            <p:cNvSpPr/>
            <p:nvPr/>
          </p:nvSpPr>
          <p:spPr>
            <a:xfrm>
              <a:off x="8570799" y="422205"/>
              <a:ext cx="1094153" cy="234582"/>
            </a:xfrm>
            <a:custGeom>
              <a:avLst/>
              <a:gdLst/>
              <a:ahLst/>
              <a:cxnLst/>
              <a:rect l="l" t="t" r="r" b="b"/>
              <a:pathLst>
                <a:path w="5182" h="1111" extrusionOk="0">
                  <a:moveTo>
                    <a:pt x="3388" y="1"/>
                  </a:moveTo>
                  <a:cubicBezTo>
                    <a:pt x="3019" y="1"/>
                    <a:pt x="2664" y="276"/>
                    <a:pt x="2389" y="755"/>
                  </a:cubicBezTo>
                  <a:cubicBezTo>
                    <a:pt x="2202" y="644"/>
                    <a:pt x="1998" y="591"/>
                    <a:pt x="1798" y="591"/>
                  </a:cubicBezTo>
                  <a:cubicBezTo>
                    <a:pt x="1425" y="591"/>
                    <a:pt x="1092" y="755"/>
                    <a:pt x="853" y="1017"/>
                  </a:cubicBezTo>
                  <a:cubicBezTo>
                    <a:pt x="742" y="906"/>
                    <a:pt x="595" y="849"/>
                    <a:pt x="466" y="849"/>
                  </a:cubicBezTo>
                  <a:cubicBezTo>
                    <a:pt x="280" y="849"/>
                    <a:pt x="111" y="942"/>
                    <a:pt x="0" y="1111"/>
                  </a:cubicBezTo>
                  <a:lnTo>
                    <a:pt x="5182" y="1111"/>
                  </a:lnTo>
                  <a:cubicBezTo>
                    <a:pt x="5071" y="942"/>
                    <a:pt x="4906" y="849"/>
                    <a:pt x="4720" y="849"/>
                  </a:cubicBezTo>
                  <a:cubicBezTo>
                    <a:pt x="4627" y="849"/>
                    <a:pt x="4551" y="866"/>
                    <a:pt x="4480" y="906"/>
                  </a:cubicBezTo>
                  <a:cubicBezTo>
                    <a:pt x="4183" y="351"/>
                    <a:pt x="3796" y="1"/>
                    <a:pt x="338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4"/>
            <p:cNvSpPr/>
            <p:nvPr/>
          </p:nvSpPr>
          <p:spPr>
            <a:xfrm>
              <a:off x="8180778" y="176898"/>
              <a:ext cx="499991" cy="199954"/>
            </a:xfrm>
            <a:custGeom>
              <a:avLst/>
              <a:gdLst/>
              <a:ahLst/>
              <a:cxnLst/>
              <a:rect l="l" t="t" r="r" b="b"/>
              <a:pathLst>
                <a:path w="2368" h="947" extrusionOk="0">
                  <a:moveTo>
                    <a:pt x="853" y="0"/>
                  </a:moveTo>
                  <a:cubicBezTo>
                    <a:pt x="649" y="0"/>
                    <a:pt x="480" y="169"/>
                    <a:pt x="480" y="373"/>
                  </a:cubicBezTo>
                  <a:lnTo>
                    <a:pt x="463" y="373"/>
                  </a:lnTo>
                  <a:cubicBezTo>
                    <a:pt x="205" y="373"/>
                    <a:pt x="1" y="578"/>
                    <a:pt x="1" y="835"/>
                  </a:cubicBezTo>
                  <a:cubicBezTo>
                    <a:pt x="1" y="871"/>
                    <a:pt x="1" y="911"/>
                    <a:pt x="19" y="946"/>
                  </a:cubicBezTo>
                  <a:lnTo>
                    <a:pt x="2367" y="946"/>
                  </a:lnTo>
                  <a:cubicBezTo>
                    <a:pt x="2350" y="835"/>
                    <a:pt x="2256" y="777"/>
                    <a:pt x="2145" y="777"/>
                  </a:cubicBezTo>
                  <a:cubicBezTo>
                    <a:pt x="2110" y="777"/>
                    <a:pt x="2074" y="777"/>
                    <a:pt x="2034" y="800"/>
                  </a:cubicBezTo>
                  <a:cubicBezTo>
                    <a:pt x="1999" y="706"/>
                    <a:pt x="1923" y="613"/>
                    <a:pt x="1830" y="578"/>
                  </a:cubicBezTo>
                  <a:cubicBezTo>
                    <a:pt x="1870" y="520"/>
                    <a:pt x="1888" y="444"/>
                    <a:pt x="1888" y="373"/>
                  </a:cubicBezTo>
                  <a:cubicBezTo>
                    <a:pt x="1888" y="169"/>
                    <a:pt x="1719" y="0"/>
                    <a:pt x="1519" y="0"/>
                  </a:cubicBezTo>
                  <a:cubicBezTo>
                    <a:pt x="1368" y="0"/>
                    <a:pt x="1257" y="76"/>
                    <a:pt x="1186" y="187"/>
                  </a:cubicBezTo>
                  <a:cubicBezTo>
                    <a:pt x="1129" y="76"/>
                    <a:pt x="1000" y="0"/>
                    <a:pt x="853"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4"/>
        <p:cNvGrpSpPr/>
        <p:nvPr/>
      </p:nvGrpSpPr>
      <p:grpSpPr>
        <a:xfrm>
          <a:off x="0" y="0"/>
          <a:ext cx="0" cy="0"/>
          <a:chOff x="0" y="0"/>
          <a:chExt cx="0" cy="0"/>
        </a:xfrm>
      </p:grpSpPr>
      <p:sp>
        <p:nvSpPr>
          <p:cNvPr id="45" name="Google Shape;45;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sp>
        <p:nvSpPr>
          <p:cNvPr id="46" name="Google Shape;46;p5"/>
          <p:cNvSpPr txBox="1">
            <a:spLocks noGrp="1"/>
          </p:cNvSpPr>
          <p:nvPr>
            <p:ph type="subTitle" idx="1"/>
          </p:nvPr>
        </p:nvSpPr>
        <p:spPr>
          <a:xfrm>
            <a:off x="4923249" y="2257075"/>
            <a:ext cx="2505600" cy="175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b="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47" name="Google Shape;47;p5"/>
          <p:cNvSpPr txBox="1">
            <a:spLocks noGrp="1"/>
          </p:cNvSpPr>
          <p:nvPr>
            <p:ph type="subTitle" idx="2"/>
          </p:nvPr>
        </p:nvSpPr>
        <p:spPr>
          <a:xfrm>
            <a:off x="1715375" y="2257075"/>
            <a:ext cx="2505600" cy="175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b="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sp>
        <p:nvSpPr>
          <p:cNvPr id="48" name="Google Shape;48;p5"/>
          <p:cNvSpPr txBox="1">
            <a:spLocks noGrp="1"/>
          </p:cNvSpPr>
          <p:nvPr>
            <p:ph type="subTitle" idx="3"/>
          </p:nvPr>
        </p:nvSpPr>
        <p:spPr>
          <a:xfrm>
            <a:off x="1715375" y="1742190"/>
            <a:ext cx="2505600" cy="558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algn="ctr"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sp>
        <p:nvSpPr>
          <p:cNvPr id="49" name="Google Shape;49;p5"/>
          <p:cNvSpPr txBox="1">
            <a:spLocks noGrp="1"/>
          </p:cNvSpPr>
          <p:nvPr>
            <p:ph type="subTitle" idx="4"/>
          </p:nvPr>
        </p:nvSpPr>
        <p:spPr>
          <a:xfrm>
            <a:off x="4923250" y="1742190"/>
            <a:ext cx="2505600" cy="558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Montserrat"/>
              <a:buNone/>
              <a:defRPr sz="1800" b="1">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lvl="1" algn="ctr"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dirty="0"/>
          </a:p>
        </p:txBody>
      </p:sp>
      <p:grpSp>
        <p:nvGrpSpPr>
          <p:cNvPr id="50" name="Google Shape;50;p5"/>
          <p:cNvGrpSpPr/>
          <p:nvPr/>
        </p:nvGrpSpPr>
        <p:grpSpPr>
          <a:xfrm>
            <a:off x="-33550" y="4796078"/>
            <a:ext cx="9234600" cy="383400"/>
            <a:chOff x="-33550" y="4796078"/>
            <a:chExt cx="9234600" cy="383400"/>
          </a:xfrm>
        </p:grpSpPr>
        <p:sp>
          <p:nvSpPr>
            <p:cNvPr id="51" name="Google Shape;51;p5"/>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5"/>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 name="Google Shape;53;p5"/>
          <p:cNvSpPr/>
          <p:nvPr/>
        </p:nvSpPr>
        <p:spPr>
          <a:xfrm>
            <a:off x="-172948" y="1573288"/>
            <a:ext cx="674727" cy="168900"/>
          </a:xfrm>
          <a:custGeom>
            <a:avLst/>
            <a:gdLst/>
            <a:ahLst/>
            <a:cxnLst/>
            <a:rect l="l" t="t" r="r" b="b"/>
            <a:pathLst>
              <a:path w="3793" h="800" extrusionOk="0">
                <a:moveTo>
                  <a:pt x="1315" y="0"/>
                </a:moveTo>
                <a:cubicBezTo>
                  <a:pt x="999" y="0"/>
                  <a:pt x="724" y="245"/>
                  <a:pt x="520" y="666"/>
                </a:cubicBezTo>
                <a:cubicBezTo>
                  <a:pt x="462" y="631"/>
                  <a:pt x="391" y="613"/>
                  <a:pt x="333" y="613"/>
                </a:cubicBezTo>
                <a:cubicBezTo>
                  <a:pt x="205" y="613"/>
                  <a:pt x="76" y="689"/>
                  <a:pt x="0" y="800"/>
                </a:cubicBezTo>
                <a:lnTo>
                  <a:pt x="3792" y="800"/>
                </a:lnTo>
                <a:cubicBezTo>
                  <a:pt x="3721" y="689"/>
                  <a:pt x="3592" y="613"/>
                  <a:pt x="3459" y="613"/>
                </a:cubicBezTo>
                <a:cubicBezTo>
                  <a:pt x="3348" y="613"/>
                  <a:pt x="3259" y="649"/>
                  <a:pt x="3184" y="742"/>
                </a:cubicBezTo>
                <a:cubicBezTo>
                  <a:pt x="2980" y="538"/>
                  <a:pt x="2740" y="427"/>
                  <a:pt x="2482" y="427"/>
                </a:cubicBezTo>
                <a:cubicBezTo>
                  <a:pt x="2331" y="427"/>
                  <a:pt x="2185" y="467"/>
                  <a:pt x="2038" y="538"/>
                </a:cubicBezTo>
                <a:cubicBezTo>
                  <a:pt x="1834" y="205"/>
                  <a:pt x="1572" y="0"/>
                  <a:pt x="1315"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4"/>
        <p:cNvGrpSpPr/>
        <p:nvPr/>
      </p:nvGrpSpPr>
      <p:grpSpPr>
        <a:xfrm>
          <a:off x="0" y="0"/>
          <a:ext cx="0" cy="0"/>
          <a:chOff x="0" y="0"/>
          <a:chExt cx="0" cy="0"/>
        </a:xfrm>
      </p:grpSpPr>
      <p:sp>
        <p:nvSpPr>
          <p:cNvPr id="55" name="Google Shape;55;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grpSp>
        <p:nvGrpSpPr>
          <p:cNvPr id="56" name="Google Shape;56;p6"/>
          <p:cNvGrpSpPr/>
          <p:nvPr/>
        </p:nvGrpSpPr>
        <p:grpSpPr>
          <a:xfrm>
            <a:off x="149312" y="4480759"/>
            <a:ext cx="8794710" cy="330197"/>
            <a:chOff x="149312" y="4480759"/>
            <a:chExt cx="8794710" cy="330197"/>
          </a:xfrm>
        </p:grpSpPr>
        <p:grpSp>
          <p:nvGrpSpPr>
            <p:cNvPr id="57" name="Google Shape;57;p6"/>
            <p:cNvGrpSpPr/>
            <p:nvPr/>
          </p:nvGrpSpPr>
          <p:grpSpPr>
            <a:xfrm>
              <a:off x="8243445" y="4573467"/>
              <a:ext cx="700577" cy="229940"/>
              <a:chOff x="3867420" y="4027117"/>
              <a:chExt cx="700577" cy="229940"/>
            </a:xfrm>
          </p:grpSpPr>
          <p:sp>
            <p:nvSpPr>
              <p:cNvPr id="58" name="Google Shape;58;p6"/>
              <p:cNvSpPr/>
              <p:nvPr/>
            </p:nvSpPr>
            <p:spPr>
              <a:xfrm>
                <a:off x="4030625" y="4027117"/>
                <a:ext cx="537372" cy="222603"/>
              </a:xfrm>
              <a:custGeom>
                <a:avLst/>
                <a:gdLst/>
                <a:ahLst/>
                <a:cxnLst/>
                <a:rect l="l" t="t" r="r" b="b"/>
                <a:pathLst>
                  <a:path w="2682" h="1111" extrusionOk="0">
                    <a:moveTo>
                      <a:pt x="1403" y="0"/>
                    </a:moveTo>
                    <a:cubicBezTo>
                      <a:pt x="1070" y="0"/>
                      <a:pt x="813" y="222"/>
                      <a:pt x="737" y="515"/>
                    </a:cubicBezTo>
                    <a:cubicBezTo>
                      <a:pt x="666" y="480"/>
                      <a:pt x="591" y="462"/>
                      <a:pt x="515" y="462"/>
                    </a:cubicBezTo>
                    <a:cubicBezTo>
                      <a:pt x="315" y="462"/>
                      <a:pt x="147" y="555"/>
                      <a:pt x="53" y="720"/>
                    </a:cubicBezTo>
                    <a:cubicBezTo>
                      <a:pt x="18" y="795"/>
                      <a:pt x="0" y="888"/>
                      <a:pt x="0" y="982"/>
                    </a:cubicBezTo>
                    <a:cubicBezTo>
                      <a:pt x="0" y="1017"/>
                      <a:pt x="0" y="1070"/>
                      <a:pt x="18" y="1110"/>
                    </a:cubicBezTo>
                    <a:lnTo>
                      <a:pt x="2664" y="1110"/>
                    </a:lnTo>
                    <a:cubicBezTo>
                      <a:pt x="2682" y="1070"/>
                      <a:pt x="2682" y="1017"/>
                      <a:pt x="2682" y="982"/>
                    </a:cubicBezTo>
                    <a:cubicBezTo>
                      <a:pt x="2682" y="684"/>
                      <a:pt x="2460" y="462"/>
                      <a:pt x="2162" y="462"/>
                    </a:cubicBezTo>
                    <a:lnTo>
                      <a:pt x="2051" y="462"/>
                    </a:lnTo>
                    <a:cubicBezTo>
                      <a:pt x="2016" y="369"/>
                      <a:pt x="1958" y="276"/>
                      <a:pt x="1887" y="182"/>
                    </a:cubicBezTo>
                    <a:cubicBezTo>
                      <a:pt x="1758" y="71"/>
                      <a:pt x="1590" y="0"/>
                      <a:pt x="14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6"/>
              <p:cNvSpPr/>
              <p:nvPr/>
            </p:nvSpPr>
            <p:spPr>
              <a:xfrm>
                <a:off x="3867420" y="4101175"/>
                <a:ext cx="374678" cy="155882"/>
              </a:xfrm>
              <a:custGeom>
                <a:avLst/>
                <a:gdLst/>
                <a:ahLst/>
                <a:cxnLst/>
                <a:rect l="l" t="t" r="r" b="b"/>
                <a:pathLst>
                  <a:path w="1870" h="778" extrusionOk="0">
                    <a:moveTo>
                      <a:pt x="982" y="0"/>
                    </a:moveTo>
                    <a:cubicBezTo>
                      <a:pt x="760" y="0"/>
                      <a:pt x="573" y="147"/>
                      <a:pt x="520" y="351"/>
                    </a:cubicBezTo>
                    <a:cubicBezTo>
                      <a:pt x="462" y="333"/>
                      <a:pt x="427" y="333"/>
                      <a:pt x="373" y="333"/>
                    </a:cubicBezTo>
                    <a:cubicBezTo>
                      <a:pt x="222" y="333"/>
                      <a:pt x="111" y="387"/>
                      <a:pt x="58" y="498"/>
                    </a:cubicBezTo>
                    <a:cubicBezTo>
                      <a:pt x="18" y="555"/>
                      <a:pt x="0" y="626"/>
                      <a:pt x="0" y="684"/>
                    </a:cubicBezTo>
                    <a:cubicBezTo>
                      <a:pt x="0" y="720"/>
                      <a:pt x="0" y="737"/>
                      <a:pt x="18" y="777"/>
                    </a:cubicBezTo>
                    <a:lnTo>
                      <a:pt x="1870" y="777"/>
                    </a:lnTo>
                    <a:lnTo>
                      <a:pt x="1870" y="684"/>
                    </a:lnTo>
                    <a:cubicBezTo>
                      <a:pt x="1870" y="480"/>
                      <a:pt x="1705" y="333"/>
                      <a:pt x="1519" y="333"/>
                    </a:cubicBezTo>
                    <a:lnTo>
                      <a:pt x="1426" y="333"/>
                    </a:lnTo>
                    <a:cubicBezTo>
                      <a:pt x="1408" y="258"/>
                      <a:pt x="1372" y="182"/>
                      <a:pt x="1315" y="129"/>
                    </a:cubicBezTo>
                    <a:cubicBezTo>
                      <a:pt x="1221" y="54"/>
                      <a:pt x="1110" y="0"/>
                      <a:pt x="9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60;p6"/>
            <p:cNvGrpSpPr/>
            <p:nvPr/>
          </p:nvGrpSpPr>
          <p:grpSpPr>
            <a:xfrm>
              <a:off x="149312" y="4480759"/>
              <a:ext cx="812469" cy="330197"/>
              <a:chOff x="1505862" y="3919522"/>
              <a:chExt cx="812469" cy="330197"/>
            </a:xfrm>
          </p:grpSpPr>
          <p:sp>
            <p:nvSpPr>
              <p:cNvPr id="61" name="Google Shape;61;p6"/>
              <p:cNvSpPr/>
              <p:nvPr/>
            </p:nvSpPr>
            <p:spPr>
              <a:xfrm>
                <a:off x="1505862" y="3919522"/>
                <a:ext cx="708281" cy="330197"/>
              </a:xfrm>
              <a:custGeom>
                <a:avLst/>
                <a:gdLst/>
                <a:ahLst/>
                <a:cxnLst/>
                <a:rect l="l" t="t" r="r" b="b"/>
                <a:pathLst>
                  <a:path w="3535" h="1648" extrusionOk="0">
                    <a:moveTo>
                      <a:pt x="1332" y="0"/>
                    </a:moveTo>
                    <a:cubicBezTo>
                      <a:pt x="1332" y="0"/>
                      <a:pt x="1186" y="164"/>
                      <a:pt x="1261" y="369"/>
                    </a:cubicBezTo>
                    <a:cubicBezTo>
                      <a:pt x="1212" y="334"/>
                      <a:pt x="1140" y="305"/>
                      <a:pt x="1054" y="305"/>
                    </a:cubicBezTo>
                    <a:cubicBezTo>
                      <a:pt x="1009" y="305"/>
                      <a:pt x="959" y="313"/>
                      <a:pt x="906" y="333"/>
                    </a:cubicBezTo>
                    <a:cubicBezTo>
                      <a:pt x="906" y="333"/>
                      <a:pt x="964" y="480"/>
                      <a:pt x="1128" y="537"/>
                    </a:cubicBezTo>
                    <a:cubicBezTo>
                      <a:pt x="1110" y="573"/>
                      <a:pt x="1075" y="631"/>
                      <a:pt x="1057" y="666"/>
                    </a:cubicBezTo>
                    <a:cubicBezTo>
                      <a:pt x="1039" y="666"/>
                      <a:pt x="1017" y="648"/>
                      <a:pt x="999" y="648"/>
                    </a:cubicBezTo>
                    <a:cubicBezTo>
                      <a:pt x="906" y="648"/>
                      <a:pt x="835" y="719"/>
                      <a:pt x="835" y="813"/>
                    </a:cubicBezTo>
                    <a:cubicBezTo>
                      <a:pt x="795" y="795"/>
                      <a:pt x="742" y="795"/>
                      <a:pt x="684" y="795"/>
                    </a:cubicBezTo>
                    <a:cubicBezTo>
                      <a:pt x="427" y="795"/>
                      <a:pt x="222" y="924"/>
                      <a:pt x="94" y="1128"/>
                    </a:cubicBezTo>
                    <a:cubicBezTo>
                      <a:pt x="40" y="1239"/>
                      <a:pt x="0" y="1350"/>
                      <a:pt x="0" y="1479"/>
                    </a:cubicBezTo>
                    <a:cubicBezTo>
                      <a:pt x="0" y="1536"/>
                      <a:pt x="18" y="1590"/>
                      <a:pt x="18" y="1647"/>
                    </a:cubicBezTo>
                    <a:lnTo>
                      <a:pt x="3517" y="1647"/>
                    </a:lnTo>
                    <a:cubicBezTo>
                      <a:pt x="3535" y="1590"/>
                      <a:pt x="3535" y="1536"/>
                      <a:pt x="3535" y="1479"/>
                    </a:cubicBezTo>
                    <a:cubicBezTo>
                      <a:pt x="3535" y="1092"/>
                      <a:pt x="3219" y="795"/>
                      <a:pt x="2851" y="795"/>
                    </a:cubicBezTo>
                    <a:cubicBezTo>
                      <a:pt x="2793" y="795"/>
                      <a:pt x="2758" y="795"/>
                      <a:pt x="2704" y="813"/>
                    </a:cubicBezTo>
                    <a:cubicBezTo>
                      <a:pt x="2664" y="666"/>
                      <a:pt x="2593" y="537"/>
                      <a:pt x="2482" y="444"/>
                    </a:cubicBezTo>
                    <a:cubicBezTo>
                      <a:pt x="2314" y="275"/>
                      <a:pt x="2092" y="187"/>
                      <a:pt x="1852" y="187"/>
                    </a:cubicBezTo>
                    <a:cubicBezTo>
                      <a:pt x="1705" y="187"/>
                      <a:pt x="1572" y="222"/>
                      <a:pt x="1461" y="275"/>
                    </a:cubicBezTo>
                    <a:cubicBezTo>
                      <a:pt x="1461" y="187"/>
                      <a:pt x="1426" y="93"/>
                      <a:pt x="13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6"/>
              <p:cNvSpPr/>
              <p:nvPr/>
            </p:nvSpPr>
            <p:spPr>
              <a:xfrm>
                <a:off x="1750504" y="4008914"/>
                <a:ext cx="567827" cy="237830"/>
              </a:xfrm>
              <a:custGeom>
                <a:avLst/>
                <a:gdLst/>
                <a:ahLst/>
                <a:cxnLst/>
                <a:rect l="l" t="t" r="r" b="b"/>
                <a:pathLst>
                  <a:path w="2834" h="1187" extrusionOk="0">
                    <a:moveTo>
                      <a:pt x="1483" y="1"/>
                    </a:moveTo>
                    <a:cubicBezTo>
                      <a:pt x="1150" y="1"/>
                      <a:pt x="871" y="241"/>
                      <a:pt x="777" y="556"/>
                    </a:cubicBezTo>
                    <a:cubicBezTo>
                      <a:pt x="724" y="520"/>
                      <a:pt x="631" y="503"/>
                      <a:pt x="555" y="503"/>
                    </a:cubicBezTo>
                    <a:cubicBezTo>
                      <a:pt x="351" y="503"/>
                      <a:pt x="169" y="614"/>
                      <a:pt x="76" y="778"/>
                    </a:cubicBezTo>
                    <a:cubicBezTo>
                      <a:pt x="40" y="853"/>
                      <a:pt x="0" y="947"/>
                      <a:pt x="0" y="1058"/>
                    </a:cubicBezTo>
                    <a:cubicBezTo>
                      <a:pt x="0" y="1093"/>
                      <a:pt x="0" y="1146"/>
                      <a:pt x="18" y="1186"/>
                    </a:cubicBezTo>
                    <a:lnTo>
                      <a:pt x="2815" y="1186"/>
                    </a:lnTo>
                    <a:cubicBezTo>
                      <a:pt x="2833" y="1146"/>
                      <a:pt x="2833" y="1093"/>
                      <a:pt x="2833" y="1058"/>
                    </a:cubicBezTo>
                    <a:cubicBezTo>
                      <a:pt x="2833" y="742"/>
                      <a:pt x="2593" y="503"/>
                      <a:pt x="2296" y="503"/>
                    </a:cubicBezTo>
                    <a:cubicBezTo>
                      <a:pt x="2238" y="503"/>
                      <a:pt x="2203" y="503"/>
                      <a:pt x="2167" y="520"/>
                    </a:cubicBezTo>
                    <a:cubicBezTo>
                      <a:pt x="2127" y="409"/>
                      <a:pt x="2074" y="298"/>
                      <a:pt x="1998" y="223"/>
                    </a:cubicBezTo>
                    <a:cubicBezTo>
                      <a:pt x="1870" y="94"/>
                      <a:pt x="1683" y="1"/>
                      <a:pt x="14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6"/>
              <p:cNvSpPr/>
              <p:nvPr/>
            </p:nvSpPr>
            <p:spPr>
              <a:xfrm>
                <a:off x="1635697" y="4097875"/>
                <a:ext cx="359651" cy="148869"/>
              </a:xfrm>
              <a:custGeom>
                <a:avLst/>
                <a:gdLst/>
                <a:ahLst/>
                <a:cxnLst/>
                <a:rect l="l" t="t" r="r" b="b"/>
                <a:pathLst>
                  <a:path w="1795" h="743" extrusionOk="0">
                    <a:moveTo>
                      <a:pt x="946" y="1"/>
                    </a:moveTo>
                    <a:cubicBezTo>
                      <a:pt x="724" y="1"/>
                      <a:pt x="556" y="147"/>
                      <a:pt x="502" y="334"/>
                    </a:cubicBezTo>
                    <a:cubicBezTo>
                      <a:pt x="462" y="316"/>
                      <a:pt x="409" y="316"/>
                      <a:pt x="351" y="316"/>
                    </a:cubicBezTo>
                    <a:cubicBezTo>
                      <a:pt x="223" y="316"/>
                      <a:pt x="112" y="369"/>
                      <a:pt x="58" y="480"/>
                    </a:cubicBezTo>
                    <a:cubicBezTo>
                      <a:pt x="18" y="538"/>
                      <a:pt x="1" y="591"/>
                      <a:pt x="1" y="649"/>
                    </a:cubicBezTo>
                    <a:cubicBezTo>
                      <a:pt x="1" y="685"/>
                      <a:pt x="18" y="702"/>
                      <a:pt x="18" y="742"/>
                    </a:cubicBezTo>
                    <a:lnTo>
                      <a:pt x="1777" y="742"/>
                    </a:lnTo>
                    <a:cubicBezTo>
                      <a:pt x="1794" y="702"/>
                      <a:pt x="1794" y="685"/>
                      <a:pt x="1794" y="649"/>
                    </a:cubicBezTo>
                    <a:cubicBezTo>
                      <a:pt x="1794" y="463"/>
                      <a:pt x="1630" y="316"/>
                      <a:pt x="1444" y="316"/>
                    </a:cubicBezTo>
                    <a:lnTo>
                      <a:pt x="1368" y="316"/>
                    </a:lnTo>
                    <a:cubicBezTo>
                      <a:pt x="1350" y="241"/>
                      <a:pt x="1315" y="187"/>
                      <a:pt x="1257" y="130"/>
                    </a:cubicBezTo>
                    <a:cubicBezTo>
                      <a:pt x="1186" y="59"/>
                      <a:pt x="1075" y="1"/>
                      <a:pt x="9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6"/>
              <p:cNvSpPr/>
              <p:nvPr/>
            </p:nvSpPr>
            <p:spPr>
              <a:xfrm>
                <a:off x="1568976" y="4105088"/>
                <a:ext cx="96374" cy="81948"/>
              </a:xfrm>
              <a:custGeom>
                <a:avLst/>
                <a:gdLst/>
                <a:ahLst/>
                <a:cxnLst/>
                <a:rect l="l" t="t" r="r" b="b"/>
                <a:pathLst>
                  <a:path w="481" h="409" extrusionOk="0">
                    <a:moveTo>
                      <a:pt x="316" y="0"/>
                    </a:moveTo>
                    <a:cubicBezTo>
                      <a:pt x="316" y="0"/>
                      <a:pt x="205" y="94"/>
                      <a:pt x="223" y="222"/>
                    </a:cubicBezTo>
                    <a:cubicBezTo>
                      <a:pt x="187" y="169"/>
                      <a:pt x="112" y="134"/>
                      <a:pt x="1" y="111"/>
                    </a:cubicBezTo>
                    <a:lnTo>
                      <a:pt x="1" y="111"/>
                    </a:lnTo>
                    <a:cubicBezTo>
                      <a:pt x="1" y="111"/>
                      <a:pt x="1" y="373"/>
                      <a:pt x="298" y="409"/>
                    </a:cubicBezTo>
                    <a:cubicBezTo>
                      <a:pt x="298" y="409"/>
                      <a:pt x="480" y="205"/>
                      <a:pt x="3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6"/>
              <p:cNvSpPr/>
              <p:nvPr/>
            </p:nvSpPr>
            <p:spPr>
              <a:xfrm>
                <a:off x="1858099" y="3923560"/>
                <a:ext cx="70528" cy="52695"/>
              </a:xfrm>
              <a:custGeom>
                <a:avLst/>
                <a:gdLst/>
                <a:ahLst/>
                <a:cxnLst/>
                <a:rect l="l" t="t" r="r" b="b"/>
                <a:pathLst>
                  <a:path w="352" h="263" extrusionOk="0">
                    <a:moveTo>
                      <a:pt x="76" y="1"/>
                    </a:moveTo>
                    <a:cubicBezTo>
                      <a:pt x="76" y="1"/>
                      <a:pt x="1" y="152"/>
                      <a:pt x="187" y="263"/>
                    </a:cubicBezTo>
                    <a:cubicBezTo>
                      <a:pt x="187" y="263"/>
                      <a:pt x="351" y="187"/>
                      <a:pt x="298" y="1"/>
                    </a:cubicBezTo>
                    <a:lnTo>
                      <a:pt x="298" y="1"/>
                    </a:lnTo>
                    <a:cubicBezTo>
                      <a:pt x="298" y="1"/>
                      <a:pt x="223" y="41"/>
                      <a:pt x="187" y="129"/>
                    </a:cubicBezTo>
                    <a:cubicBezTo>
                      <a:pt x="169" y="76"/>
                      <a:pt x="147" y="41"/>
                      <a:pt x="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a:off x="2102741" y="3998295"/>
                <a:ext cx="66921" cy="56101"/>
              </a:xfrm>
              <a:custGeom>
                <a:avLst/>
                <a:gdLst/>
                <a:ahLst/>
                <a:cxnLst/>
                <a:rect l="l" t="t" r="r" b="b"/>
                <a:pathLst>
                  <a:path w="334" h="280" extrusionOk="0">
                    <a:moveTo>
                      <a:pt x="147" y="1"/>
                    </a:moveTo>
                    <a:cubicBezTo>
                      <a:pt x="147" y="1"/>
                      <a:pt x="1" y="89"/>
                      <a:pt x="76" y="276"/>
                    </a:cubicBezTo>
                    <a:cubicBezTo>
                      <a:pt x="76" y="276"/>
                      <a:pt x="93" y="279"/>
                      <a:pt x="118" y="279"/>
                    </a:cubicBezTo>
                    <a:cubicBezTo>
                      <a:pt x="176" y="279"/>
                      <a:pt x="281" y="262"/>
                      <a:pt x="334" y="147"/>
                    </a:cubicBezTo>
                    <a:cubicBezTo>
                      <a:pt x="334" y="147"/>
                      <a:pt x="303" y="135"/>
                      <a:pt x="260" y="135"/>
                    </a:cubicBezTo>
                    <a:cubicBezTo>
                      <a:pt x="227" y="135"/>
                      <a:pt x="187" y="142"/>
                      <a:pt x="147" y="165"/>
                    </a:cubicBezTo>
                    <a:cubicBezTo>
                      <a:pt x="169" y="129"/>
                      <a:pt x="187" y="72"/>
                      <a:pt x="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6"/>
              <p:cNvSpPr/>
              <p:nvPr/>
            </p:nvSpPr>
            <p:spPr>
              <a:xfrm>
                <a:off x="1998753" y="4068622"/>
                <a:ext cx="63315" cy="55300"/>
              </a:xfrm>
              <a:custGeom>
                <a:avLst/>
                <a:gdLst/>
                <a:ahLst/>
                <a:cxnLst/>
                <a:rect l="l" t="t" r="r" b="b"/>
                <a:pathLst>
                  <a:path w="316" h="276" extrusionOk="0">
                    <a:moveTo>
                      <a:pt x="204" y="0"/>
                    </a:moveTo>
                    <a:cubicBezTo>
                      <a:pt x="204" y="0"/>
                      <a:pt x="133" y="71"/>
                      <a:pt x="151" y="165"/>
                    </a:cubicBezTo>
                    <a:cubicBezTo>
                      <a:pt x="111" y="129"/>
                      <a:pt x="76" y="94"/>
                      <a:pt x="0" y="94"/>
                    </a:cubicBezTo>
                    <a:cubicBezTo>
                      <a:pt x="0" y="94"/>
                      <a:pt x="0" y="258"/>
                      <a:pt x="187" y="276"/>
                    </a:cubicBezTo>
                    <a:cubicBezTo>
                      <a:pt x="187" y="276"/>
                      <a:pt x="315" y="147"/>
                      <a:pt x="2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6"/>
              <p:cNvSpPr/>
              <p:nvPr/>
            </p:nvSpPr>
            <p:spPr>
              <a:xfrm>
                <a:off x="1921213" y="4123722"/>
                <a:ext cx="66921" cy="56302"/>
              </a:xfrm>
              <a:custGeom>
                <a:avLst/>
                <a:gdLst/>
                <a:ahLst/>
                <a:cxnLst/>
                <a:rect l="l" t="t" r="r" b="b"/>
                <a:pathLst>
                  <a:path w="334" h="281" extrusionOk="0">
                    <a:moveTo>
                      <a:pt x="112" y="1"/>
                    </a:moveTo>
                    <a:cubicBezTo>
                      <a:pt x="112" y="1"/>
                      <a:pt x="1" y="129"/>
                      <a:pt x="130" y="280"/>
                    </a:cubicBezTo>
                    <a:cubicBezTo>
                      <a:pt x="130" y="280"/>
                      <a:pt x="316" y="263"/>
                      <a:pt x="334" y="76"/>
                    </a:cubicBezTo>
                    <a:lnTo>
                      <a:pt x="334" y="76"/>
                    </a:lnTo>
                    <a:cubicBezTo>
                      <a:pt x="334" y="76"/>
                      <a:pt x="241" y="76"/>
                      <a:pt x="187" y="152"/>
                    </a:cubicBezTo>
                    <a:cubicBezTo>
                      <a:pt x="187" y="112"/>
                      <a:pt x="165" y="58"/>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6"/>
              <p:cNvSpPr/>
              <p:nvPr/>
            </p:nvSpPr>
            <p:spPr>
              <a:xfrm>
                <a:off x="2188095" y="4090862"/>
                <a:ext cx="37668" cy="33060"/>
              </a:xfrm>
              <a:custGeom>
                <a:avLst/>
                <a:gdLst/>
                <a:ahLst/>
                <a:cxnLst/>
                <a:rect l="l" t="t" r="r" b="b"/>
                <a:pathLst>
                  <a:path w="188" h="165" extrusionOk="0">
                    <a:moveTo>
                      <a:pt x="54" y="0"/>
                    </a:moveTo>
                    <a:cubicBezTo>
                      <a:pt x="54" y="0"/>
                      <a:pt x="1" y="94"/>
                      <a:pt x="94" y="165"/>
                    </a:cubicBezTo>
                    <a:cubicBezTo>
                      <a:pt x="94" y="165"/>
                      <a:pt x="187" y="129"/>
                      <a:pt x="187" y="36"/>
                    </a:cubicBezTo>
                    <a:lnTo>
                      <a:pt x="187" y="36"/>
                    </a:lnTo>
                    <a:cubicBezTo>
                      <a:pt x="187" y="36"/>
                      <a:pt x="130" y="36"/>
                      <a:pt x="112" y="94"/>
                    </a:cubicBezTo>
                    <a:cubicBezTo>
                      <a:pt x="94" y="54"/>
                      <a:pt x="94" y="18"/>
                      <a:pt x="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6"/>
              <p:cNvSpPr/>
              <p:nvPr/>
            </p:nvSpPr>
            <p:spPr>
              <a:xfrm>
                <a:off x="1736279" y="4042775"/>
                <a:ext cx="62513" cy="56302"/>
              </a:xfrm>
              <a:custGeom>
                <a:avLst/>
                <a:gdLst/>
                <a:ahLst/>
                <a:cxnLst/>
                <a:rect l="l" t="t" r="r" b="b"/>
                <a:pathLst>
                  <a:path w="312" h="281" extrusionOk="0">
                    <a:moveTo>
                      <a:pt x="165" y="1"/>
                    </a:moveTo>
                    <a:cubicBezTo>
                      <a:pt x="165" y="1"/>
                      <a:pt x="129" y="72"/>
                      <a:pt x="165" y="165"/>
                    </a:cubicBezTo>
                    <a:cubicBezTo>
                      <a:pt x="140" y="152"/>
                      <a:pt x="103" y="140"/>
                      <a:pt x="59" y="140"/>
                    </a:cubicBezTo>
                    <a:cubicBezTo>
                      <a:pt x="41" y="140"/>
                      <a:pt x="21" y="142"/>
                      <a:pt x="0" y="147"/>
                    </a:cubicBezTo>
                    <a:cubicBezTo>
                      <a:pt x="0" y="147"/>
                      <a:pt x="29" y="281"/>
                      <a:pt x="185" y="281"/>
                    </a:cubicBezTo>
                    <a:cubicBezTo>
                      <a:pt x="202" y="281"/>
                      <a:pt x="220" y="279"/>
                      <a:pt x="240" y="276"/>
                    </a:cubicBezTo>
                    <a:cubicBezTo>
                      <a:pt x="240" y="276"/>
                      <a:pt x="311" y="112"/>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1" name="Google Shape;71;p6"/>
          <p:cNvGrpSpPr/>
          <p:nvPr/>
        </p:nvGrpSpPr>
        <p:grpSpPr>
          <a:xfrm>
            <a:off x="-33550" y="4796078"/>
            <a:ext cx="9234600" cy="383400"/>
            <a:chOff x="-33550" y="4796078"/>
            <a:chExt cx="9234600" cy="383400"/>
          </a:xfrm>
        </p:grpSpPr>
        <p:sp>
          <p:nvSpPr>
            <p:cNvPr id="72" name="Google Shape;72;p6"/>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6"/>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 name="Google Shape;74;p6"/>
          <p:cNvSpPr/>
          <p:nvPr/>
        </p:nvSpPr>
        <p:spPr>
          <a:xfrm>
            <a:off x="8364675" y="-785600"/>
            <a:ext cx="1637700" cy="16377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 name="Google Shape;75;p6"/>
          <p:cNvGrpSpPr/>
          <p:nvPr/>
        </p:nvGrpSpPr>
        <p:grpSpPr>
          <a:xfrm>
            <a:off x="218177" y="95288"/>
            <a:ext cx="7604693" cy="325337"/>
            <a:chOff x="218177" y="95288"/>
            <a:chExt cx="7604693" cy="325337"/>
          </a:xfrm>
        </p:grpSpPr>
        <p:sp>
          <p:nvSpPr>
            <p:cNvPr id="76" name="Google Shape;76;p6"/>
            <p:cNvSpPr/>
            <p:nvPr/>
          </p:nvSpPr>
          <p:spPr>
            <a:xfrm>
              <a:off x="7322878" y="175685"/>
              <a:ext cx="499991" cy="199954"/>
            </a:xfrm>
            <a:custGeom>
              <a:avLst/>
              <a:gdLst/>
              <a:ahLst/>
              <a:cxnLst/>
              <a:rect l="l" t="t" r="r" b="b"/>
              <a:pathLst>
                <a:path w="2368" h="947" extrusionOk="0">
                  <a:moveTo>
                    <a:pt x="853" y="0"/>
                  </a:moveTo>
                  <a:cubicBezTo>
                    <a:pt x="649" y="0"/>
                    <a:pt x="480" y="169"/>
                    <a:pt x="480" y="373"/>
                  </a:cubicBezTo>
                  <a:lnTo>
                    <a:pt x="463" y="373"/>
                  </a:lnTo>
                  <a:cubicBezTo>
                    <a:pt x="205" y="373"/>
                    <a:pt x="1" y="578"/>
                    <a:pt x="1" y="835"/>
                  </a:cubicBezTo>
                  <a:cubicBezTo>
                    <a:pt x="1" y="871"/>
                    <a:pt x="1" y="911"/>
                    <a:pt x="19" y="946"/>
                  </a:cubicBezTo>
                  <a:lnTo>
                    <a:pt x="2367" y="946"/>
                  </a:lnTo>
                  <a:cubicBezTo>
                    <a:pt x="2350" y="835"/>
                    <a:pt x="2256" y="777"/>
                    <a:pt x="2145" y="777"/>
                  </a:cubicBezTo>
                  <a:cubicBezTo>
                    <a:pt x="2110" y="777"/>
                    <a:pt x="2074" y="777"/>
                    <a:pt x="2034" y="800"/>
                  </a:cubicBezTo>
                  <a:cubicBezTo>
                    <a:pt x="1999" y="706"/>
                    <a:pt x="1923" y="613"/>
                    <a:pt x="1830" y="578"/>
                  </a:cubicBezTo>
                  <a:cubicBezTo>
                    <a:pt x="1870" y="520"/>
                    <a:pt x="1888" y="444"/>
                    <a:pt x="1888" y="373"/>
                  </a:cubicBezTo>
                  <a:cubicBezTo>
                    <a:pt x="1888" y="169"/>
                    <a:pt x="1719" y="0"/>
                    <a:pt x="1519" y="0"/>
                  </a:cubicBezTo>
                  <a:cubicBezTo>
                    <a:pt x="1368" y="0"/>
                    <a:pt x="1257" y="76"/>
                    <a:pt x="1186" y="187"/>
                  </a:cubicBezTo>
                  <a:cubicBezTo>
                    <a:pt x="1129" y="76"/>
                    <a:pt x="1000" y="0"/>
                    <a:pt x="853"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6"/>
            <p:cNvSpPr/>
            <p:nvPr/>
          </p:nvSpPr>
          <p:spPr>
            <a:xfrm>
              <a:off x="218177" y="95288"/>
              <a:ext cx="674727" cy="168900"/>
            </a:xfrm>
            <a:custGeom>
              <a:avLst/>
              <a:gdLst/>
              <a:ahLst/>
              <a:cxnLst/>
              <a:rect l="l" t="t" r="r" b="b"/>
              <a:pathLst>
                <a:path w="3793" h="800" extrusionOk="0">
                  <a:moveTo>
                    <a:pt x="1315" y="0"/>
                  </a:moveTo>
                  <a:cubicBezTo>
                    <a:pt x="999" y="0"/>
                    <a:pt x="724" y="245"/>
                    <a:pt x="520" y="666"/>
                  </a:cubicBezTo>
                  <a:cubicBezTo>
                    <a:pt x="462" y="631"/>
                    <a:pt x="391" y="613"/>
                    <a:pt x="333" y="613"/>
                  </a:cubicBezTo>
                  <a:cubicBezTo>
                    <a:pt x="205" y="613"/>
                    <a:pt x="76" y="689"/>
                    <a:pt x="0" y="800"/>
                  </a:cubicBezTo>
                  <a:lnTo>
                    <a:pt x="3792" y="800"/>
                  </a:lnTo>
                  <a:cubicBezTo>
                    <a:pt x="3721" y="689"/>
                    <a:pt x="3592" y="613"/>
                    <a:pt x="3459" y="613"/>
                  </a:cubicBezTo>
                  <a:cubicBezTo>
                    <a:pt x="3348" y="613"/>
                    <a:pt x="3259" y="649"/>
                    <a:pt x="3184" y="742"/>
                  </a:cubicBezTo>
                  <a:cubicBezTo>
                    <a:pt x="2980" y="538"/>
                    <a:pt x="2740" y="427"/>
                    <a:pt x="2482" y="427"/>
                  </a:cubicBezTo>
                  <a:cubicBezTo>
                    <a:pt x="2331" y="427"/>
                    <a:pt x="2185" y="467"/>
                    <a:pt x="2038" y="538"/>
                  </a:cubicBezTo>
                  <a:cubicBezTo>
                    <a:pt x="1834" y="205"/>
                    <a:pt x="1572" y="0"/>
                    <a:pt x="1315"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6"/>
            <p:cNvSpPr/>
            <p:nvPr/>
          </p:nvSpPr>
          <p:spPr>
            <a:xfrm flipH="1">
              <a:off x="950989" y="130722"/>
              <a:ext cx="961132" cy="289902"/>
            </a:xfrm>
            <a:custGeom>
              <a:avLst/>
              <a:gdLst/>
              <a:ahLst/>
              <a:cxnLst/>
              <a:rect l="l" t="t" r="r" b="b"/>
              <a:pathLst>
                <a:path w="4552" h="1373" extrusionOk="0">
                  <a:moveTo>
                    <a:pt x="3068" y="1"/>
                  </a:moveTo>
                  <a:cubicBezTo>
                    <a:pt x="2864" y="1"/>
                    <a:pt x="2682" y="129"/>
                    <a:pt x="2642" y="334"/>
                  </a:cubicBezTo>
                  <a:cubicBezTo>
                    <a:pt x="2478" y="187"/>
                    <a:pt x="2274" y="112"/>
                    <a:pt x="2052" y="112"/>
                  </a:cubicBezTo>
                  <a:cubicBezTo>
                    <a:pt x="1776" y="112"/>
                    <a:pt x="1514" y="240"/>
                    <a:pt x="1332" y="427"/>
                  </a:cubicBezTo>
                  <a:cubicBezTo>
                    <a:pt x="1199" y="351"/>
                    <a:pt x="1035" y="298"/>
                    <a:pt x="866" y="298"/>
                  </a:cubicBezTo>
                  <a:lnTo>
                    <a:pt x="737" y="298"/>
                  </a:lnTo>
                  <a:cubicBezTo>
                    <a:pt x="702" y="334"/>
                    <a:pt x="644" y="351"/>
                    <a:pt x="591" y="351"/>
                  </a:cubicBezTo>
                  <a:lnTo>
                    <a:pt x="555" y="351"/>
                  </a:lnTo>
                  <a:cubicBezTo>
                    <a:pt x="222" y="485"/>
                    <a:pt x="0" y="795"/>
                    <a:pt x="0" y="1168"/>
                  </a:cubicBezTo>
                  <a:cubicBezTo>
                    <a:pt x="0" y="1239"/>
                    <a:pt x="0" y="1297"/>
                    <a:pt x="18" y="1373"/>
                  </a:cubicBezTo>
                  <a:lnTo>
                    <a:pt x="4551" y="1373"/>
                  </a:lnTo>
                  <a:cubicBezTo>
                    <a:pt x="4494" y="1186"/>
                    <a:pt x="4329" y="1057"/>
                    <a:pt x="4125" y="1057"/>
                  </a:cubicBezTo>
                  <a:cubicBezTo>
                    <a:pt x="4050" y="1057"/>
                    <a:pt x="3956" y="1075"/>
                    <a:pt x="3903" y="1111"/>
                  </a:cubicBezTo>
                  <a:cubicBezTo>
                    <a:pt x="3828" y="889"/>
                    <a:pt x="3663" y="724"/>
                    <a:pt x="3441" y="649"/>
                  </a:cubicBezTo>
                  <a:cubicBezTo>
                    <a:pt x="3477" y="596"/>
                    <a:pt x="3495" y="520"/>
                    <a:pt x="3495" y="427"/>
                  </a:cubicBezTo>
                  <a:cubicBezTo>
                    <a:pt x="3495" y="187"/>
                    <a:pt x="3308" y="1"/>
                    <a:pt x="306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9"/>
        <p:cNvGrpSpPr/>
        <p:nvPr/>
      </p:nvGrpSpPr>
      <p:grpSpPr>
        <a:xfrm>
          <a:off x="0" y="0"/>
          <a:ext cx="0" cy="0"/>
          <a:chOff x="0" y="0"/>
          <a:chExt cx="0" cy="0"/>
        </a:xfrm>
      </p:grpSpPr>
      <p:grpSp>
        <p:nvGrpSpPr>
          <p:cNvPr id="80" name="Google Shape;80;p7"/>
          <p:cNvGrpSpPr/>
          <p:nvPr/>
        </p:nvGrpSpPr>
        <p:grpSpPr>
          <a:xfrm>
            <a:off x="885437" y="4465881"/>
            <a:ext cx="1490402" cy="341266"/>
            <a:chOff x="885437" y="4465881"/>
            <a:chExt cx="1490402" cy="341266"/>
          </a:xfrm>
        </p:grpSpPr>
        <p:grpSp>
          <p:nvGrpSpPr>
            <p:cNvPr id="81" name="Google Shape;81;p7"/>
            <p:cNvGrpSpPr/>
            <p:nvPr/>
          </p:nvGrpSpPr>
          <p:grpSpPr>
            <a:xfrm>
              <a:off x="1482423" y="4502796"/>
              <a:ext cx="893416" cy="304351"/>
              <a:chOff x="2826048" y="3938787"/>
              <a:chExt cx="893416" cy="304351"/>
            </a:xfrm>
          </p:grpSpPr>
          <p:sp>
            <p:nvSpPr>
              <p:cNvPr id="82" name="Google Shape;82;p7"/>
              <p:cNvSpPr/>
              <p:nvPr/>
            </p:nvSpPr>
            <p:spPr>
              <a:xfrm>
                <a:off x="2826048" y="3964434"/>
                <a:ext cx="689648" cy="278704"/>
              </a:xfrm>
              <a:custGeom>
                <a:avLst/>
                <a:gdLst/>
                <a:ahLst/>
                <a:cxnLst/>
                <a:rect l="l" t="t" r="r" b="b"/>
                <a:pathLst>
                  <a:path w="3442" h="1391" extrusionOk="0">
                    <a:moveTo>
                      <a:pt x="1941" y="1"/>
                    </a:moveTo>
                    <a:cubicBezTo>
                      <a:pt x="1608" y="1"/>
                      <a:pt x="1310" y="205"/>
                      <a:pt x="1164" y="480"/>
                    </a:cubicBezTo>
                    <a:cubicBezTo>
                      <a:pt x="1035" y="369"/>
                      <a:pt x="866" y="316"/>
                      <a:pt x="702" y="316"/>
                    </a:cubicBezTo>
                    <a:cubicBezTo>
                      <a:pt x="311" y="316"/>
                      <a:pt x="0" y="631"/>
                      <a:pt x="0" y="1018"/>
                    </a:cubicBezTo>
                    <a:cubicBezTo>
                      <a:pt x="0" y="1146"/>
                      <a:pt x="36" y="1280"/>
                      <a:pt x="89" y="1391"/>
                    </a:cubicBezTo>
                    <a:lnTo>
                      <a:pt x="3441" y="1391"/>
                    </a:lnTo>
                    <a:lnTo>
                      <a:pt x="3441" y="1297"/>
                    </a:lnTo>
                    <a:cubicBezTo>
                      <a:pt x="3441" y="1058"/>
                      <a:pt x="3255" y="853"/>
                      <a:pt x="3015" y="853"/>
                    </a:cubicBezTo>
                    <a:cubicBezTo>
                      <a:pt x="2957" y="853"/>
                      <a:pt x="2904" y="871"/>
                      <a:pt x="2846" y="889"/>
                    </a:cubicBezTo>
                    <a:cubicBezTo>
                      <a:pt x="2846" y="409"/>
                      <a:pt x="2442" y="1"/>
                      <a:pt x="1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7"/>
              <p:cNvSpPr/>
              <p:nvPr/>
            </p:nvSpPr>
            <p:spPr>
              <a:xfrm>
                <a:off x="3029816" y="3938787"/>
                <a:ext cx="689648" cy="304351"/>
              </a:xfrm>
              <a:custGeom>
                <a:avLst/>
                <a:gdLst/>
                <a:ahLst/>
                <a:cxnLst/>
                <a:rect l="l" t="t" r="r" b="b"/>
                <a:pathLst>
                  <a:path w="3442" h="1519" extrusionOk="0">
                    <a:moveTo>
                      <a:pt x="462" y="0"/>
                    </a:moveTo>
                    <a:cubicBezTo>
                      <a:pt x="462" y="0"/>
                      <a:pt x="333" y="164"/>
                      <a:pt x="351" y="369"/>
                    </a:cubicBezTo>
                    <a:cubicBezTo>
                      <a:pt x="275" y="298"/>
                      <a:pt x="164" y="240"/>
                      <a:pt x="0" y="240"/>
                    </a:cubicBezTo>
                    <a:cubicBezTo>
                      <a:pt x="0" y="240"/>
                      <a:pt x="18" y="497"/>
                      <a:pt x="240" y="631"/>
                    </a:cubicBezTo>
                    <a:cubicBezTo>
                      <a:pt x="93" y="759"/>
                      <a:pt x="0" y="941"/>
                      <a:pt x="0" y="1146"/>
                    </a:cubicBezTo>
                    <a:cubicBezTo>
                      <a:pt x="0" y="1274"/>
                      <a:pt x="36" y="1408"/>
                      <a:pt x="93" y="1519"/>
                    </a:cubicBezTo>
                    <a:lnTo>
                      <a:pt x="3441" y="1519"/>
                    </a:lnTo>
                    <a:lnTo>
                      <a:pt x="3441" y="1425"/>
                    </a:lnTo>
                    <a:cubicBezTo>
                      <a:pt x="3441" y="1186"/>
                      <a:pt x="3255" y="981"/>
                      <a:pt x="3015" y="981"/>
                    </a:cubicBezTo>
                    <a:cubicBezTo>
                      <a:pt x="2957" y="981"/>
                      <a:pt x="2904" y="999"/>
                      <a:pt x="2868" y="1017"/>
                    </a:cubicBezTo>
                    <a:cubicBezTo>
                      <a:pt x="2846" y="537"/>
                      <a:pt x="2442" y="129"/>
                      <a:pt x="1958" y="129"/>
                    </a:cubicBezTo>
                    <a:cubicBezTo>
                      <a:pt x="1607" y="129"/>
                      <a:pt x="1314" y="333"/>
                      <a:pt x="1163" y="608"/>
                    </a:cubicBezTo>
                    <a:cubicBezTo>
                      <a:pt x="1035" y="497"/>
                      <a:pt x="888" y="444"/>
                      <a:pt x="719" y="444"/>
                    </a:cubicBezTo>
                    <a:cubicBezTo>
                      <a:pt x="684" y="444"/>
                      <a:pt x="648" y="444"/>
                      <a:pt x="608" y="462"/>
                    </a:cubicBezTo>
                    <a:cubicBezTo>
                      <a:pt x="626" y="333"/>
                      <a:pt x="626" y="164"/>
                      <a:pt x="4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7"/>
              <p:cNvSpPr/>
              <p:nvPr/>
            </p:nvSpPr>
            <p:spPr>
              <a:xfrm>
                <a:off x="3003970" y="4079241"/>
                <a:ext cx="411144" cy="163897"/>
              </a:xfrm>
              <a:custGeom>
                <a:avLst/>
                <a:gdLst/>
                <a:ahLst/>
                <a:cxnLst/>
                <a:rect l="l" t="t" r="r" b="b"/>
                <a:pathLst>
                  <a:path w="2052" h="818" extrusionOk="0">
                    <a:moveTo>
                      <a:pt x="1164" y="1"/>
                    </a:moveTo>
                    <a:cubicBezTo>
                      <a:pt x="959" y="1"/>
                      <a:pt x="795" y="112"/>
                      <a:pt x="702" y="280"/>
                    </a:cubicBezTo>
                    <a:cubicBezTo>
                      <a:pt x="626" y="205"/>
                      <a:pt x="533" y="169"/>
                      <a:pt x="422" y="169"/>
                    </a:cubicBezTo>
                    <a:cubicBezTo>
                      <a:pt x="200" y="169"/>
                      <a:pt x="0" y="374"/>
                      <a:pt x="0" y="596"/>
                    </a:cubicBezTo>
                    <a:cubicBezTo>
                      <a:pt x="0" y="667"/>
                      <a:pt x="18" y="742"/>
                      <a:pt x="54" y="818"/>
                    </a:cubicBezTo>
                    <a:lnTo>
                      <a:pt x="2052" y="818"/>
                    </a:lnTo>
                    <a:lnTo>
                      <a:pt x="2052" y="760"/>
                    </a:lnTo>
                    <a:cubicBezTo>
                      <a:pt x="2052" y="613"/>
                      <a:pt x="1941" y="502"/>
                      <a:pt x="1794" y="502"/>
                    </a:cubicBezTo>
                    <a:cubicBezTo>
                      <a:pt x="1754" y="502"/>
                      <a:pt x="1736" y="502"/>
                      <a:pt x="1701" y="520"/>
                    </a:cubicBezTo>
                    <a:cubicBezTo>
                      <a:pt x="1701" y="223"/>
                      <a:pt x="1461" y="1"/>
                      <a:pt x="11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7"/>
              <p:cNvSpPr/>
              <p:nvPr/>
            </p:nvSpPr>
            <p:spPr>
              <a:xfrm>
                <a:off x="2866120" y="4142356"/>
                <a:ext cx="66921" cy="51092"/>
              </a:xfrm>
              <a:custGeom>
                <a:avLst/>
                <a:gdLst/>
                <a:ahLst/>
                <a:cxnLst/>
                <a:rect l="l" t="t" r="r" b="b"/>
                <a:pathLst>
                  <a:path w="334" h="255" extrusionOk="0">
                    <a:moveTo>
                      <a:pt x="76" y="1"/>
                    </a:moveTo>
                    <a:cubicBezTo>
                      <a:pt x="76" y="1"/>
                      <a:pt x="76" y="76"/>
                      <a:pt x="133" y="130"/>
                    </a:cubicBezTo>
                    <a:cubicBezTo>
                      <a:pt x="93" y="130"/>
                      <a:pt x="58" y="147"/>
                      <a:pt x="0" y="170"/>
                    </a:cubicBezTo>
                    <a:cubicBezTo>
                      <a:pt x="0" y="170"/>
                      <a:pt x="78" y="254"/>
                      <a:pt x="190" y="254"/>
                    </a:cubicBezTo>
                    <a:cubicBezTo>
                      <a:pt x="233" y="254"/>
                      <a:pt x="282" y="241"/>
                      <a:pt x="333" y="205"/>
                    </a:cubicBezTo>
                    <a:cubicBezTo>
                      <a:pt x="333" y="205"/>
                      <a:pt x="280" y="1"/>
                      <a:pt x="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7"/>
              <p:cNvSpPr/>
              <p:nvPr/>
            </p:nvSpPr>
            <p:spPr>
              <a:xfrm>
                <a:off x="2966502" y="4053395"/>
                <a:ext cx="48287" cy="48287"/>
              </a:xfrm>
              <a:custGeom>
                <a:avLst/>
                <a:gdLst/>
                <a:ahLst/>
                <a:cxnLst/>
                <a:rect l="l" t="t" r="r" b="b"/>
                <a:pathLst>
                  <a:path w="241" h="241" extrusionOk="0">
                    <a:moveTo>
                      <a:pt x="130" y="1"/>
                    </a:moveTo>
                    <a:cubicBezTo>
                      <a:pt x="130" y="1"/>
                      <a:pt x="112" y="36"/>
                      <a:pt x="112" y="94"/>
                    </a:cubicBezTo>
                    <a:cubicBezTo>
                      <a:pt x="94" y="76"/>
                      <a:pt x="54" y="59"/>
                      <a:pt x="19" y="59"/>
                    </a:cubicBezTo>
                    <a:cubicBezTo>
                      <a:pt x="19" y="59"/>
                      <a:pt x="1" y="205"/>
                      <a:pt x="165" y="241"/>
                    </a:cubicBezTo>
                    <a:cubicBezTo>
                      <a:pt x="165" y="241"/>
                      <a:pt x="241" y="112"/>
                      <a:pt x="1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7"/>
              <p:cNvSpPr/>
              <p:nvPr/>
            </p:nvSpPr>
            <p:spPr>
              <a:xfrm>
                <a:off x="3207738" y="3993887"/>
                <a:ext cx="70327" cy="63315"/>
              </a:xfrm>
              <a:custGeom>
                <a:avLst/>
                <a:gdLst/>
                <a:ahLst/>
                <a:cxnLst/>
                <a:rect l="l" t="t" r="r" b="b"/>
                <a:pathLst>
                  <a:path w="351" h="316" extrusionOk="0">
                    <a:moveTo>
                      <a:pt x="147" y="0"/>
                    </a:moveTo>
                    <a:cubicBezTo>
                      <a:pt x="147" y="0"/>
                      <a:pt x="0" y="151"/>
                      <a:pt x="147" y="316"/>
                    </a:cubicBezTo>
                    <a:cubicBezTo>
                      <a:pt x="147" y="316"/>
                      <a:pt x="351" y="245"/>
                      <a:pt x="315" y="40"/>
                    </a:cubicBezTo>
                    <a:lnTo>
                      <a:pt x="315" y="40"/>
                    </a:lnTo>
                    <a:cubicBezTo>
                      <a:pt x="315" y="40"/>
                      <a:pt x="258" y="58"/>
                      <a:pt x="204" y="111"/>
                    </a:cubicBezTo>
                    <a:cubicBezTo>
                      <a:pt x="204" y="76"/>
                      <a:pt x="182" y="40"/>
                      <a:pt x="1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7"/>
              <p:cNvSpPr/>
              <p:nvPr/>
            </p:nvSpPr>
            <p:spPr>
              <a:xfrm>
                <a:off x="3351798" y="4079241"/>
                <a:ext cx="70528" cy="63315"/>
              </a:xfrm>
              <a:custGeom>
                <a:avLst/>
                <a:gdLst/>
                <a:ahLst/>
                <a:cxnLst/>
                <a:rect l="l" t="t" r="r" b="b"/>
                <a:pathLst>
                  <a:path w="352" h="316" extrusionOk="0">
                    <a:moveTo>
                      <a:pt x="222" y="1"/>
                    </a:moveTo>
                    <a:cubicBezTo>
                      <a:pt x="222" y="1"/>
                      <a:pt x="169" y="41"/>
                      <a:pt x="151" y="112"/>
                    </a:cubicBezTo>
                    <a:cubicBezTo>
                      <a:pt x="129" y="76"/>
                      <a:pt x="94" y="58"/>
                      <a:pt x="58" y="41"/>
                    </a:cubicBezTo>
                    <a:lnTo>
                      <a:pt x="58" y="41"/>
                    </a:lnTo>
                    <a:cubicBezTo>
                      <a:pt x="58" y="41"/>
                      <a:pt x="0" y="240"/>
                      <a:pt x="205" y="316"/>
                    </a:cubicBezTo>
                    <a:cubicBezTo>
                      <a:pt x="205" y="316"/>
                      <a:pt x="351" y="169"/>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7"/>
              <p:cNvSpPr/>
              <p:nvPr/>
            </p:nvSpPr>
            <p:spPr>
              <a:xfrm>
                <a:off x="3444365" y="4031154"/>
                <a:ext cx="52695" cy="48287"/>
              </a:xfrm>
              <a:custGeom>
                <a:avLst/>
                <a:gdLst/>
                <a:ahLst/>
                <a:cxnLst/>
                <a:rect l="l" t="t" r="r" b="b"/>
                <a:pathLst>
                  <a:path w="263" h="241" extrusionOk="0">
                    <a:moveTo>
                      <a:pt x="93" y="1"/>
                    </a:moveTo>
                    <a:cubicBezTo>
                      <a:pt x="93" y="1"/>
                      <a:pt x="0" y="130"/>
                      <a:pt x="111" y="241"/>
                    </a:cubicBezTo>
                    <a:cubicBezTo>
                      <a:pt x="111" y="241"/>
                      <a:pt x="262" y="187"/>
                      <a:pt x="222" y="36"/>
                    </a:cubicBezTo>
                    <a:lnTo>
                      <a:pt x="222" y="36"/>
                    </a:lnTo>
                    <a:cubicBezTo>
                      <a:pt x="222" y="36"/>
                      <a:pt x="187" y="36"/>
                      <a:pt x="151" y="94"/>
                    </a:cubicBezTo>
                    <a:cubicBezTo>
                      <a:pt x="133" y="59"/>
                      <a:pt x="133" y="36"/>
                      <a:pt x="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7"/>
              <p:cNvSpPr/>
              <p:nvPr/>
            </p:nvSpPr>
            <p:spPr>
              <a:xfrm>
                <a:off x="3582215" y="4109496"/>
                <a:ext cx="48287" cy="44681"/>
              </a:xfrm>
              <a:custGeom>
                <a:avLst/>
                <a:gdLst/>
                <a:ahLst/>
                <a:cxnLst/>
                <a:rect l="l" t="t" r="r" b="b"/>
                <a:pathLst>
                  <a:path w="241" h="223" extrusionOk="0">
                    <a:moveTo>
                      <a:pt x="129" y="1"/>
                    </a:moveTo>
                    <a:cubicBezTo>
                      <a:pt x="129" y="1"/>
                      <a:pt x="0" y="72"/>
                      <a:pt x="54" y="223"/>
                    </a:cubicBezTo>
                    <a:cubicBezTo>
                      <a:pt x="54" y="223"/>
                      <a:pt x="222" y="223"/>
                      <a:pt x="240" y="72"/>
                    </a:cubicBezTo>
                    <a:cubicBezTo>
                      <a:pt x="240" y="72"/>
                      <a:pt x="230" y="67"/>
                      <a:pt x="214" y="67"/>
                    </a:cubicBezTo>
                    <a:cubicBezTo>
                      <a:pt x="197" y="67"/>
                      <a:pt x="174" y="72"/>
                      <a:pt x="147" y="89"/>
                    </a:cubicBezTo>
                    <a:cubicBezTo>
                      <a:pt x="147" y="54"/>
                      <a:pt x="147" y="36"/>
                      <a:pt x="1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 name="Google Shape;91;p7"/>
            <p:cNvGrpSpPr/>
            <p:nvPr/>
          </p:nvGrpSpPr>
          <p:grpSpPr>
            <a:xfrm>
              <a:off x="885437" y="4465881"/>
              <a:ext cx="812469" cy="330198"/>
              <a:chOff x="1505862" y="3916547"/>
              <a:chExt cx="812469" cy="330198"/>
            </a:xfrm>
          </p:grpSpPr>
          <p:sp>
            <p:nvSpPr>
              <p:cNvPr id="92" name="Google Shape;92;p7"/>
              <p:cNvSpPr/>
              <p:nvPr/>
            </p:nvSpPr>
            <p:spPr>
              <a:xfrm>
                <a:off x="1505862" y="3916547"/>
                <a:ext cx="708281" cy="330197"/>
              </a:xfrm>
              <a:custGeom>
                <a:avLst/>
                <a:gdLst/>
                <a:ahLst/>
                <a:cxnLst/>
                <a:rect l="l" t="t" r="r" b="b"/>
                <a:pathLst>
                  <a:path w="3535" h="1648" extrusionOk="0">
                    <a:moveTo>
                      <a:pt x="1332" y="0"/>
                    </a:moveTo>
                    <a:cubicBezTo>
                      <a:pt x="1332" y="0"/>
                      <a:pt x="1186" y="164"/>
                      <a:pt x="1261" y="369"/>
                    </a:cubicBezTo>
                    <a:cubicBezTo>
                      <a:pt x="1212" y="334"/>
                      <a:pt x="1140" y="305"/>
                      <a:pt x="1054" y="305"/>
                    </a:cubicBezTo>
                    <a:cubicBezTo>
                      <a:pt x="1009" y="305"/>
                      <a:pt x="959" y="313"/>
                      <a:pt x="906" y="333"/>
                    </a:cubicBezTo>
                    <a:cubicBezTo>
                      <a:pt x="906" y="333"/>
                      <a:pt x="964" y="480"/>
                      <a:pt x="1128" y="537"/>
                    </a:cubicBezTo>
                    <a:cubicBezTo>
                      <a:pt x="1110" y="573"/>
                      <a:pt x="1075" y="631"/>
                      <a:pt x="1057" y="666"/>
                    </a:cubicBezTo>
                    <a:cubicBezTo>
                      <a:pt x="1039" y="666"/>
                      <a:pt x="1017" y="648"/>
                      <a:pt x="999" y="648"/>
                    </a:cubicBezTo>
                    <a:cubicBezTo>
                      <a:pt x="906" y="648"/>
                      <a:pt x="835" y="719"/>
                      <a:pt x="835" y="813"/>
                    </a:cubicBezTo>
                    <a:cubicBezTo>
                      <a:pt x="795" y="795"/>
                      <a:pt x="742" y="795"/>
                      <a:pt x="684" y="795"/>
                    </a:cubicBezTo>
                    <a:cubicBezTo>
                      <a:pt x="427" y="795"/>
                      <a:pt x="222" y="924"/>
                      <a:pt x="94" y="1128"/>
                    </a:cubicBezTo>
                    <a:cubicBezTo>
                      <a:pt x="40" y="1239"/>
                      <a:pt x="0" y="1350"/>
                      <a:pt x="0" y="1479"/>
                    </a:cubicBezTo>
                    <a:cubicBezTo>
                      <a:pt x="0" y="1536"/>
                      <a:pt x="18" y="1590"/>
                      <a:pt x="18" y="1647"/>
                    </a:cubicBezTo>
                    <a:lnTo>
                      <a:pt x="3517" y="1647"/>
                    </a:lnTo>
                    <a:cubicBezTo>
                      <a:pt x="3535" y="1590"/>
                      <a:pt x="3535" y="1536"/>
                      <a:pt x="3535" y="1479"/>
                    </a:cubicBezTo>
                    <a:cubicBezTo>
                      <a:pt x="3535" y="1092"/>
                      <a:pt x="3219" y="795"/>
                      <a:pt x="2851" y="795"/>
                    </a:cubicBezTo>
                    <a:cubicBezTo>
                      <a:pt x="2793" y="795"/>
                      <a:pt x="2758" y="795"/>
                      <a:pt x="2704" y="813"/>
                    </a:cubicBezTo>
                    <a:cubicBezTo>
                      <a:pt x="2664" y="666"/>
                      <a:pt x="2593" y="537"/>
                      <a:pt x="2482" y="444"/>
                    </a:cubicBezTo>
                    <a:cubicBezTo>
                      <a:pt x="2314" y="275"/>
                      <a:pt x="2092" y="187"/>
                      <a:pt x="1852" y="187"/>
                    </a:cubicBezTo>
                    <a:cubicBezTo>
                      <a:pt x="1705" y="187"/>
                      <a:pt x="1572" y="222"/>
                      <a:pt x="1461" y="275"/>
                    </a:cubicBezTo>
                    <a:cubicBezTo>
                      <a:pt x="1461" y="187"/>
                      <a:pt x="1426" y="93"/>
                      <a:pt x="13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7"/>
              <p:cNvSpPr/>
              <p:nvPr/>
            </p:nvSpPr>
            <p:spPr>
              <a:xfrm>
                <a:off x="1750504" y="4008914"/>
                <a:ext cx="567827" cy="237830"/>
              </a:xfrm>
              <a:custGeom>
                <a:avLst/>
                <a:gdLst/>
                <a:ahLst/>
                <a:cxnLst/>
                <a:rect l="l" t="t" r="r" b="b"/>
                <a:pathLst>
                  <a:path w="2834" h="1187" extrusionOk="0">
                    <a:moveTo>
                      <a:pt x="1483" y="1"/>
                    </a:moveTo>
                    <a:cubicBezTo>
                      <a:pt x="1150" y="1"/>
                      <a:pt x="871" y="241"/>
                      <a:pt x="777" y="556"/>
                    </a:cubicBezTo>
                    <a:cubicBezTo>
                      <a:pt x="724" y="520"/>
                      <a:pt x="631" y="503"/>
                      <a:pt x="555" y="503"/>
                    </a:cubicBezTo>
                    <a:cubicBezTo>
                      <a:pt x="351" y="503"/>
                      <a:pt x="169" y="614"/>
                      <a:pt x="76" y="778"/>
                    </a:cubicBezTo>
                    <a:cubicBezTo>
                      <a:pt x="40" y="853"/>
                      <a:pt x="0" y="947"/>
                      <a:pt x="0" y="1058"/>
                    </a:cubicBezTo>
                    <a:cubicBezTo>
                      <a:pt x="0" y="1093"/>
                      <a:pt x="0" y="1146"/>
                      <a:pt x="18" y="1186"/>
                    </a:cubicBezTo>
                    <a:lnTo>
                      <a:pt x="2815" y="1186"/>
                    </a:lnTo>
                    <a:cubicBezTo>
                      <a:pt x="2833" y="1146"/>
                      <a:pt x="2833" y="1093"/>
                      <a:pt x="2833" y="1058"/>
                    </a:cubicBezTo>
                    <a:cubicBezTo>
                      <a:pt x="2833" y="742"/>
                      <a:pt x="2593" y="503"/>
                      <a:pt x="2296" y="503"/>
                    </a:cubicBezTo>
                    <a:cubicBezTo>
                      <a:pt x="2238" y="503"/>
                      <a:pt x="2203" y="503"/>
                      <a:pt x="2167" y="520"/>
                    </a:cubicBezTo>
                    <a:cubicBezTo>
                      <a:pt x="2127" y="409"/>
                      <a:pt x="2074" y="298"/>
                      <a:pt x="1998" y="223"/>
                    </a:cubicBezTo>
                    <a:cubicBezTo>
                      <a:pt x="1870" y="94"/>
                      <a:pt x="1683" y="1"/>
                      <a:pt x="14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7"/>
              <p:cNvSpPr/>
              <p:nvPr/>
            </p:nvSpPr>
            <p:spPr>
              <a:xfrm>
                <a:off x="1635697" y="4097875"/>
                <a:ext cx="359651" cy="148869"/>
              </a:xfrm>
              <a:custGeom>
                <a:avLst/>
                <a:gdLst/>
                <a:ahLst/>
                <a:cxnLst/>
                <a:rect l="l" t="t" r="r" b="b"/>
                <a:pathLst>
                  <a:path w="1795" h="743" extrusionOk="0">
                    <a:moveTo>
                      <a:pt x="946" y="1"/>
                    </a:moveTo>
                    <a:cubicBezTo>
                      <a:pt x="724" y="1"/>
                      <a:pt x="556" y="147"/>
                      <a:pt x="502" y="334"/>
                    </a:cubicBezTo>
                    <a:cubicBezTo>
                      <a:pt x="462" y="316"/>
                      <a:pt x="409" y="316"/>
                      <a:pt x="351" y="316"/>
                    </a:cubicBezTo>
                    <a:cubicBezTo>
                      <a:pt x="223" y="316"/>
                      <a:pt x="112" y="369"/>
                      <a:pt x="58" y="480"/>
                    </a:cubicBezTo>
                    <a:cubicBezTo>
                      <a:pt x="18" y="538"/>
                      <a:pt x="1" y="591"/>
                      <a:pt x="1" y="649"/>
                    </a:cubicBezTo>
                    <a:cubicBezTo>
                      <a:pt x="1" y="685"/>
                      <a:pt x="18" y="702"/>
                      <a:pt x="18" y="742"/>
                    </a:cubicBezTo>
                    <a:lnTo>
                      <a:pt x="1777" y="742"/>
                    </a:lnTo>
                    <a:cubicBezTo>
                      <a:pt x="1794" y="702"/>
                      <a:pt x="1794" y="685"/>
                      <a:pt x="1794" y="649"/>
                    </a:cubicBezTo>
                    <a:cubicBezTo>
                      <a:pt x="1794" y="463"/>
                      <a:pt x="1630" y="316"/>
                      <a:pt x="1444" y="316"/>
                    </a:cubicBezTo>
                    <a:lnTo>
                      <a:pt x="1368" y="316"/>
                    </a:lnTo>
                    <a:cubicBezTo>
                      <a:pt x="1350" y="241"/>
                      <a:pt x="1315" y="187"/>
                      <a:pt x="1257" y="130"/>
                    </a:cubicBezTo>
                    <a:cubicBezTo>
                      <a:pt x="1186" y="59"/>
                      <a:pt x="1075" y="1"/>
                      <a:pt x="9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7"/>
              <p:cNvSpPr/>
              <p:nvPr/>
            </p:nvSpPr>
            <p:spPr>
              <a:xfrm>
                <a:off x="1568976" y="4105088"/>
                <a:ext cx="96374" cy="81948"/>
              </a:xfrm>
              <a:custGeom>
                <a:avLst/>
                <a:gdLst/>
                <a:ahLst/>
                <a:cxnLst/>
                <a:rect l="l" t="t" r="r" b="b"/>
                <a:pathLst>
                  <a:path w="481" h="409" extrusionOk="0">
                    <a:moveTo>
                      <a:pt x="316" y="0"/>
                    </a:moveTo>
                    <a:cubicBezTo>
                      <a:pt x="316" y="0"/>
                      <a:pt x="205" y="94"/>
                      <a:pt x="223" y="222"/>
                    </a:cubicBezTo>
                    <a:cubicBezTo>
                      <a:pt x="187" y="169"/>
                      <a:pt x="112" y="134"/>
                      <a:pt x="1" y="111"/>
                    </a:cubicBezTo>
                    <a:lnTo>
                      <a:pt x="1" y="111"/>
                    </a:lnTo>
                    <a:cubicBezTo>
                      <a:pt x="1" y="111"/>
                      <a:pt x="1" y="373"/>
                      <a:pt x="298" y="409"/>
                    </a:cubicBezTo>
                    <a:cubicBezTo>
                      <a:pt x="298" y="409"/>
                      <a:pt x="480" y="205"/>
                      <a:pt x="3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7"/>
              <p:cNvSpPr/>
              <p:nvPr/>
            </p:nvSpPr>
            <p:spPr>
              <a:xfrm>
                <a:off x="1858099" y="3923560"/>
                <a:ext cx="70528" cy="52695"/>
              </a:xfrm>
              <a:custGeom>
                <a:avLst/>
                <a:gdLst/>
                <a:ahLst/>
                <a:cxnLst/>
                <a:rect l="l" t="t" r="r" b="b"/>
                <a:pathLst>
                  <a:path w="352" h="263" extrusionOk="0">
                    <a:moveTo>
                      <a:pt x="76" y="1"/>
                    </a:moveTo>
                    <a:cubicBezTo>
                      <a:pt x="76" y="1"/>
                      <a:pt x="1" y="152"/>
                      <a:pt x="187" y="263"/>
                    </a:cubicBezTo>
                    <a:cubicBezTo>
                      <a:pt x="187" y="263"/>
                      <a:pt x="351" y="187"/>
                      <a:pt x="298" y="1"/>
                    </a:cubicBezTo>
                    <a:lnTo>
                      <a:pt x="298" y="1"/>
                    </a:lnTo>
                    <a:cubicBezTo>
                      <a:pt x="298" y="1"/>
                      <a:pt x="223" y="41"/>
                      <a:pt x="187" y="129"/>
                    </a:cubicBezTo>
                    <a:cubicBezTo>
                      <a:pt x="169" y="76"/>
                      <a:pt x="147" y="41"/>
                      <a:pt x="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7"/>
              <p:cNvSpPr/>
              <p:nvPr/>
            </p:nvSpPr>
            <p:spPr>
              <a:xfrm>
                <a:off x="2102741" y="3998295"/>
                <a:ext cx="66921" cy="56101"/>
              </a:xfrm>
              <a:custGeom>
                <a:avLst/>
                <a:gdLst/>
                <a:ahLst/>
                <a:cxnLst/>
                <a:rect l="l" t="t" r="r" b="b"/>
                <a:pathLst>
                  <a:path w="334" h="280" extrusionOk="0">
                    <a:moveTo>
                      <a:pt x="147" y="1"/>
                    </a:moveTo>
                    <a:cubicBezTo>
                      <a:pt x="147" y="1"/>
                      <a:pt x="1" y="89"/>
                      <a:pt x="76" y="276"/>
                    </a:cubicBezTo>
                    <a:cubicBezTo>
                      <a:pt x="76" y="276"/>
                      <a:pt x="93" y="279"/>
                      <a:pt x="118" y="279"/>
                    </a:cubicBezTo>
                    <a:cubicBezTo>
                      <a:pt x="176" y="279"/>
                      <a:pt x="281" y="262"/>
                      <a:pt x="334" y="147"/>
                    </a:cubicBezTo>
                    <a:cubicBezTo>
                      <a:pt x="334" y="147"/>
                      <a:pt x="303" y="135"/>
                      <a:pt x="260" y="135"/>
                    </a:cubicBezTo>
                    <a:cubicBezTo>
                      <a:pt x="227" y="135"/>
                      <a:pt x="187" y="142"/>
                      <a:pt x="147" y="165"/>
                    </a:cubicBezTo>
                    <a:cubicBezTo>
                      <a:pt x="169" y="129"/>
                      <a:pt x="187" y="72"/>
                      <a:pt x="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7"/>
              <p:cNvSpPr/>
              <p:nvPr/>
            </p:nvSpPr>
            <p:spPr>
              <a:xfrm>
                <a:off x="1998753" y="4068622"/>
                <a:ext cx="63315" cy="55300"/>
              </a:xfrm>
              <a:custGeom>
                <a:avLst/>
                <a:gdLst/>
                <a:ahLst/>
                <a:cxnLst/>
                <a:rect l="l" t="t" r="r" b="b"/>
                <a:pathLst>
                  <a:path w="316" h="276" extrusionOk="0">
                    <a:moveTo>
                      <a:pt x="204" y="0"/>
                    </a:moveTo>
                    <a:cubicBezTo>
                      <a:pt x="204" y="0"/>
                      <a:pt x="133" y="71"/>
                      <a:pt x="151" y="165"/>
                    </a:cubicBezTo>
                    <a:cubicBezTo>
                      <a:pt x="111" y="129"/>
                      <a:pt x="76" y="94"/>
                      <a:pt x="0" y="94"/>
                    </a:cubicBezTo>
                    <a:cubicBezTo>
                      <a:pt x="0" y="94"/>
                      <a:pt x="0" y="258"/>
                      <a:pt x="187" y="276"/>
                    </a:cubicBezTo>
                    <a:cubicBezTo>
                      <a:pt x="187" y="276"/>
                      <a:pt x="315" y="147"/>
                      <a:pt x="2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7"/>
              <p:cNvSpPr/>
              <p:nvPr/>
            </p:nvSpPr>
            <p:spPr>
              <a:xfrm>
                <a:off x="1921213" y="4123722"/>
                <a:ext cx="66921" cy="56302"/>
              </a:xfrm>
              <a:custGeom>
                <a:avLst/>
                <a:gdLst/>
                <a:ahLst/>
                <a:cxnLst/>
                <a:rect l="l" t="t" r="r" b="b"/>
                <a:pathLst>
                  <a:path w="334" h="281" extrusionOk="0">
                    <a:moveTo>
                      <a:pt x="112" y="1"/>
                    </a:moveTo>
                    <a:cubicBezTo>
                      <a:pt x="112" y="1"/>
                      <a:pt x="1" y="129"/>
                      <a:pt x="130" y="280"/>
                    </a:cubicBezTo>
                    <a:cubicBezTo>
                      <a:pt x="130" y="280"/>
                      <a:pt x="316" y="263"/>
                      <a:pt x="334" y="76"/>
                    </a:cubicBezTo>
                    <a:lnTo>
                      <a:pt x="334" y="76"/>
                    </a:lnTo>
                    <a:cubicBezTo>
                      <a:pt x="334" y="76"/>
                      <a:pt x="241" y="76"/>
                      <a:pt x="187" y="152"/>
                    </a:cubicBezTo>
                    <a:cubicBezTo>
                      <a:pt x="187" y="112"/>
                      <a:pt x="165" y="58"/>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7"/>
              <p:cNvSpPr/>
              <p:nvPr/>
            </p:nvSpPr>
            <p:spPr>
              <a:xfrm>
                <a:off x="2188095" y="4090862"/>
                <a:ext cx="37668" cy="33060"/>
              </a:xfrm>
              <a:custGeom>
                <a:avLst/>
                <a:gdLst/>
                <a:ahLst/>
                <a:cxnLst/>
                <a:rect l="l" t="t" r="r" b="b"/>
                <a:pathLst>
                  <a:path w="188" h="165" extrusionOk="0">
                    <a:moveTo>
                      <a:pt x="54" y="0"/>
                    </a:moveTo>
                    <a:cubicBezTo>
                      <a:pt x="54" y="0"/>
                      <a:pt x="1" y="94"/>
                      <a:pt x="94" y="165"/>
                    </a:cubicBezTo>
                    <a:cubicBezTo>
                      <a:pt x="94" y="165"/>
                      <a:pt x="187" y="129"/>
                      <a:pt x="187" y="36"/>
                    </a:cubicBezTo>
                    <a:lnTo>
                      <a:pt x="187" y="36"/>
                    </a:lnTo>
                    <a:cubicBezTo>
                      <a:pt x="187" y="36"/>
                      <a:pt x="130" y="36"/>
                      <a:pt x="112" y="94"/>
                    </a:cubicBezTo>
                    <a:cubicBezTo>
                      <a:pt x="94" y="54"/>
                      <a:pt x="94" y="18"/>
                      <a:pt x="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7"/>
              <p:cNvSpPr/>
              <p:nvPr/>
            </p:nvSpPr>
            <p:spPr>
              <a:xfrm>
                <a:off x="1736279" y="4042775"/>
                <a:ext cx="62513" cy="56302"/>
              </a:xfrm>
              <a:custGeom>
                <a:avLst/>
                <a:gdLst/>
                <a:ahLst/>
                <a:cxnLst/>
                <a:rect l="l" t="t" r="r" b="b"/>
                <a:pathLst>
                  <a:path w="312" h="281" extrusionOk="0">
                    <a:moveTo>
                      <a:pt x="165" y="1"/>
                    </a:moveTo>
                    <a:cubicBezTo>
                      <a:pt x="165" y="1"/>
                      <a:pt x="129" y="72"/>
                      <a:pt x="165" y="165"/>
                    </a:cubicBezTo>
                    <a:cubicBezTo>
                      <a:pt x="140" y="152"/>
                      <a:pt x="103" y="140"/>
                      <a:pt x="59" y="140"/>
                    </a:cubicBezTo>
                    <a:cubicBezTo>
                      <a:pt x="41" y="140"/>
                      <a:pt x="21" y="142"/>
                      <a:pt x="0" y="147"/>
                    </a:cubicBezTo>
                    <a:cubicBezTo>
                      <a:pt x="0" y="147"/>
                      <a:pt x="29" y="281"/>
                      <a:pt x="185" y="281"/>
                    </a:cubicBezTo>
                    <a:cubicBezTo>
                      <a:pt x="202" y="281"/>
                      <a:pt x="220" y="279"/>
                      <a:pt x="240" y="276"/>
                    </a:cubicBezTo>
                    <a:cubicBezTo>
                      <a:pt x="240" y="276"/>
                      <a:pt x="311" y="112"/>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2" name="Google Shape;102;p7"/>
          <p:cNvGrpSpPr/>
          <p:nvPr/>
        </p:nvGrpSpPr>
        <p:grpSpPr>
          <a:xfrm>
            <a:off x="266103" y="3980555"/>
            <a:ext cx="619320" cy="823090"/>
            <a:chOff x="4267228" y="2580130"/>
            <a:chExt cx="619320" cy="823090"/>
          </a:xfrm>
        </p:grpSpPr>
        <p:sp>
          <p:nvSpPr>
            <p:cNvPr id="103" name="Google Shape;103;p7"/>
            <p:cNvSpPr/>
            <p:nvPr/>
          </p:nvSpPr>
          <p:spPr>
            <a:xfrm>
              <a:off x="4267228" y="2580130"/>
              <a:ext cx="619320" cy="619320"/>
            </a:xfrm>
            <a:custGeom>
              <a:avLst/>
              <a:gdLst/>
              <a:ahLst/>
              <a:cxnLst/>
              <a:rect l="l" t="t" r="r" b="b"/>
              <a:pathLst>
                <a:path w="3091" h="3091" extrusionOk="0">
                  <a:moveTo>
                    <a:pt x="1554" y="0"/>
                  </a:moveTo>
                  <a:cubicBezTo>
                    <a:pt x="688" y="0"/>
                    <a:pt x="0" y="689"/>
                    <a:pt x="0" y="1537"/>
                  </a:cubicBezTo>
                  <a:cubicBezTo>
                    <a:pt x="0" y="2389"/>
                    <a:pt x="688" y="3091"/>
                    <a:pt x="1554" y="3091"/>
                  </a:cubicBezTo>
                  <a:lnTo>
                    <a:pt x="1576" y="3091"/>
                  </a:lnTo>
                  <a:cubicBezTo>
                    <a:pt x="1612" y="3091"/>
                    <a:pt x="1665" y="3091"/>
                    <a:pt x="1705" y="3073"/>
                  </a:cubicBezTo>
                  <a:lnTo>
                    <a:pt x="1758" y="3073"/>
                  </a:lnTo>
                  <a:cubicBezTo>
                    <a:pt x="2389" y="2980"/>
                    <a:pt x="2908" y="2518"/>
                    <a:pt x="3055" y="1910"/>
                  </a:cubicBezTo>
                  <a:cubicBezTo>
                    <a:pt x="3073" y="1799"/>
                    <a:pt x="3090" y="1665"/>
                    <a:pt x="3090" y="1537"/>
                  </a:cubicBezTo>
                  <a:lnTo>
                    <a:pt x="3090" y="1390"/>
                  </a:lnTo>
                  <a:lnTo>
                    <a:pt x="3090" y="1332"/>
                  </a:lnTo>
                  <a:cubicBezTo>
                    <a:pt x="3073" y="1315"/>
                    <a:pt x="3073" y="1279"/>
                    <a:pt x="3073" y="1261"/>
                  </a:cubicBezTo>
                  <a:cubicBezTo>
                    <a:pt x="3073" y="1244"/>
                    <a:pt x="3055" y="1204"/>
                    <a:pt x="3055" y="1186"/>
                  </a:cubicBezTo>
                  <a:cubicBezTo>
                    <a:pt x="3055" y="1168"/>
                    <a:pt x="3055" y="1150"/>
                    <a:pt x="3037" y="1133"/>
                  </a:cubicBezTo>
                  <a:cubicBezTo>
                    <a:pt x="3037" y="1093"/>
                    <a:pt x="3019" y="1075"/>
                    <a:pt x="3019" y="1057"/>
                  </a:cubicBezTo>
                  <a:cubicBezTo>
                    <a:pt x="3019" y="1039"/>
                    <a:pt x="3019" y="1022"/>
                    <a:pt x="2997" y="1022"/>
                  </a:cubicBezTo>
                  <a:cubicBezTo>
                    <a:pt x="2944" y="871"/>
                    <a:pt x="2868" y="724"/>
                    <a:pt x="2775" y="613"/>
                  </a:cubicBezTo>
                  <a:cubicBezTo>
                    <a:pt x="2962" y="578"/>
                    <a:pt x="3055" y="409"/>
                    <a:pt x="3055" y="409"/>
                  </a:cubicBezTo>
                  <a:cubicBezTo>
                    <a:pt x="2989" y="385"/>
                    <a:pt x="2925" y="375"/>
                    <a:pt x="2867" y="375"/>
                  </a:cubicBezTo>
                  <a:cubicBezTo>
                    <a:pt x="2797" y="375"/>
                    <a:pt x="2735" y="389"/>
                    <a:pt x="2686" y="409"/>
                  </a:cubicBezTo>
                  <a:cubicBezTo>
                    <a:pt x="2815" y="245"/>
                    <a:pt x="2740" y="58"/>
                    <a:pt x="2740" y="58"/>
                  </a:cubicBezTo>
                  <a:lnTo>
                    <a:pt x="2740" y="58"/>
                  </a:lnTo>
                  <a:cubicBezTo>
                    <a:pt x="2593" y="111"/>
                    <a:pt x="2518" y="222"/>
                    <a:pt x="2500" y="316"/>
                  </a:cubicBezTo>
                  <a:cubicBezTo>
                    <a:pt x="2371" y="222"/>
                    <a:pt x="2220" y="151"/>
                    <a:pt x="2074" y="94"/>
                  </a:cubicBezTo>
                  <a:cubicBezTo>
                    <a:pt x="2074" y="76"/>
                    <a:pt x="2056" y="76"/>
                    <a:pt x="2056" y="76"/>
                  </a:cubicBezTo>
                  <a:cubicBezTo>
                    <a:pt x="2020" y="58"/>
                    <a:pt x="1980" y="58"/>
                    <a:pt x="1963" y="58"/>
                  </a:cubicBezTo>
                  <a:cubicBezTo>
                    <a:pt x="1945" y="40"/>
                    <a:pt x="1927" y="40"/>
                    <a:pt x="1909" y="40"/>
                  </a:cubicBezTo>
                  <a:cubicBezTo>
                    <a:pt x="1887" y="40"/>
                    <a:pt x="1852" y="23"/>
                    <a:pt x="1834" y="23"/>
                  </a:cubicBezTo>
                  <a:cubicBezTo>
                    <a:pt x="1816" y="23"/>
                    <a:pt x="1798" y="23"/>
                    <a:pt x="17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7"/>
            <p:cNvSpPr/>
            <p:nvPr/>
          </p:nvSpPr>
          <p:spPr>
            <a:xfrm>
              <a:off x="4460176" y="3014316"/>
              <a:ext cx="189743" cy="388904"/>
            </a:xfrm>
            <a:custGeom>
              <a:avLst/>
              <a:gdLst/>
              <a:ahLst/>
              <a:cxnLst/>
              <a:rect l="l" t="t" r="r" b="b"/>
              <a:pathLst>
                <a:path w="947" h="1941" extrusionOk="0">
                  <a:moveTo>
                    <a:pt x="591" y="0"/>
                  </a:moveTo>
                  <a:cubicBezTo>
                    <a:pt x="538" y="0"/>
                    <a:pt x="502" y="36"/>
                    <a:pt x="502" y="93"/>
                  </a:cubicBezTo>
                  <a:lnTo>
                    <a:pt x="502" y="520"/>
                  </a:lnTo>
                  <a:lnTo>
                    <a:pt x="147" y="204"/>
                  </a:lnTo>
                  <a:cubicBezTo>
                    <a:pt x="132" y="197"/>
                    <a:pt x="115" y="193"/>
                    <a:pt x="96" y="193"/>
                  </a:cubicBezTo>
                  <a:cubicBezTo>
                    <a:pt x="70" y="193"/>
                    <a:pt x="42" y="201"/>
                    <a:pt x="18" y="222"/>
                  </a:cubicBezTo>
                  <a:cubicBezTo>
                    <a:pt x="1" y="240"/>
                    <a:pt x="1" y="258"/>
                    <a:pt x="1" y="275"/>
                  </a:cubicBezTo>
                  <a:cubicBezTo>
                    <a:pt x="1" y="298"/>
                    <a:pt x="18" y="333"/>
                    <a:pt x="36" y="351"/>
                  </a:cubicBezTo>
                  <a:lnTo>
                    <a:pt x="502" y="759"/>
                  </a:lnTo>
                  <a:lnTo>
                    <a:pt x="502" y="1940"/>
                  </a:lnTo>
                  <a:lnTo>
                    <a:pt x="684" y="1940"/>
                  </a:lnTo>
                  <a:lnTo>
                    <a:pt x="684" y="480"/>
                  </a:lnTo>
                  <a:lnTo>
                    <a:pt x="924" y="258"/>
                  </a:lnTo>
                  <a:cubicBezTo>
                    <a:pt x="946" y="240"/>
                    <a:pt x="946" y="222"/>
                    <a:pt x="946" y="204"/>
                  </a:cubicBezTo>
                  <a:cubicBezTo>
                    <a:pt x="946" y="187"/>
                    <a:pt x="946" y="147"/>
                    <a:pt x="924" y="129"/>
                  </a:cubicBezTo>
                  <a:cubicBezTo>
                    <a:pt x="906" y="111"/>
                    <a:pt x="884" y="102"/>
                    <a:pt x="861" y="102"/>
                  </a:cubicBezTo>
                  <a:cubicBezTo>
                    <a:pt x="839" y="102"/>
                    <a:pt x="815" y="111"/>
                    <a:pt x="795" y="129"/>
                  </a:cubicBezTo>
                  <a:lnTo>
                    <a:pt x="684" y="240"/>
                  </a:lnTo>
                  <a:lnTo>
                    <a:pt x="684" y="93"/>
                  </a:lnTo>
                  <a:cubicBezTo>
                    <a:pt x="684" y="36"/>
                    <a:pt x="631" y="0"/>
                    <a:pt x="5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 name="Google Shape;105;p7"/>
          <p:cNvSpPr txBox="1">
            <a:spLocks noGrp="1"/>
          </p:cNvSpPr>
          <p:nvPr>
            <p:ph type="subTitle" idx="1"/>
          </p:nvPr>
        </p:nvSpPr>
        <p:spPr>
          <a:xfrm>
            <a:off x="811975" y="1696400"/>
            <a:ext cx="4294800" cy="2064900"/>
          </a:xfrm>
          <a:prstGeom prst="rect">
            <a:avLst/>
          </a:prstGeom>
        </p:spPr>
        <p:txBody>
          <a:bodyPr spcFirstLastPara="1" wrap="square" lIns="91425" tIns="91425" rIns="91425" bIns="91425" anchor="t" anchorCtr="0">
            <a:noAutofit/>
          </a:bodyPr>
          <a:lstStyle>
            <a:lvl1pPr lvl="0">
              <a:spcBef>
                <a:spcPts val="0"/>
              </a:spcBef>
              <a:spcAft>
                <a:spcPts val="0"/>
              </a:spcAft>
              <a:buSzPts val="1200"/>
              <a:buNone/>
              <a:defRPr>
                <a:latin typeface="Arial" panose="020B0604020202020204" pitchFamily="34" charset="0"/>
                <a:cs typeface="Arial" panose="020B0604020202020204" pitchFamily="34" charset="0"/>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dirty="0"/>
          </a:p>
        </p:txBody>
      </p:sp>
      <p:sp>
        <p:nvSpPr>
          <p:cNvPr id="106" name="Google Shape;106;p7"/>
          <p:cNvSpPr txBox="1">
            <a:spLocks noGrp="1"/>
          </p:cNvSpPr>
          <p:nvPr>
            <p:ph type="title"/>
          </p:nvPr>
        </p:nvSpPr>
        <p:spPr>
          <a:xfrm>
            <a:off x="811975" y="1017225"/>
            <a:ext cx="42948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atin typeface="Fira Sans Condensed Black" panose="020B0A030500000200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sp>
        <p:nvSpPr>
          <p:cNvPr id="107" name="Google Shape;107;p7"/>
          <p:cNvSpPr>
            <a:spLocks noGrp="1"/>
          </p:cNvSpPr>
          <p:nvPr>
            <p:ph type="pic" idx="2"/>
          </p:nvPr>
        </p:nvSpPr>
        <p:spPr>
          <a:xfrm>
            <a:off x="5384550" y="778350"/>
            <a:ext cx="2836200" cy="3103200"/>
          </a:xfrm>
          <a:prstGeom prst="roundRect">
            <a:avLst>
              <a:gd name="adj" fmla="val 16667"/>
            </a:avLst>
          </a:prstGeom>
          <a:noFill/>
          <a:ln>
            <a:noFill/>
          </a:ln>
        </p:spPr>
      </p:sp>
      <p:grpSp>
        <p:nvGrpSpPr>
          <p:cNvPr id="108" name="Google Shape;108;p7"/>
          <p:cNvGrpSpPr/>
          <p:nvPr/>
        </p:nvGrpSpPr>
        <p:grpSpPr>
          <a:xfrm>
            <a:off x="-33550" y="4796078"/>
            <a:ext cx="9234600" cy="383400"/>
            <a:chOff x="-33550" y="4796078"/>
            <a:chExt cx="9234600" cy="383400"/>
          </a:xfrm>
        </p:grpSpPr>
        <p:sp>
          <p:nvSpPr>
            <p:cNvPr id="109" name="Google Shape;109;p7"/>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7"/>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 name="Google Shape;111;p7"/>
          <p:cNvGrpSpPr/>
          <p:nvPr/>
        </p:nvGrpSpPr>
        <p:grpSpPr>
          <a:xfrm>
            <a:off x="-426936" y="110129"/>
            <a:ext cx="7550999" cy="2523720"/>
            <a:chOff x="-426936" y="110129"/>
            <a:chExt cx="7550999" cy="2523720"/>
          </a:xfrm>
        </p:grpSpPr>
        <p:sp>
          <p:nvSpPr>
            <p:cNvPr id="112" name="Google Shape;112;p7"/>
            <p:cNvSpPr/>
            <p:nvPr/>
          </p:nvSpPr>
          <p:spPr>
            <a:xfrm>
              <a:off x="5727107" y="110129"/>
              <a:ext cx="918903" cy="195098"/>
            </a:xfrm>
            <a:custGeom>
              <a:avLst/>
              <a:gdLst/>
              <a:ahLst/>
              <a:cxnLst/>
              <a:rect l="l" t="t" r="r" b="b"/>
              <a:pathLst>
                <a:path w="4352" h="924" extrusionOk="0">
                  <a:moveTo>
                    <a:pt x="1501" y="0"/>
                  </a:moveTo>
                  <a:cubicBezTo>
                    <a:pt x="1168" y="0"/>
                    <a:pt x="853" y="293"/>
                    <a:pt x="595" y="760"/>
                  </a:cubicBezTo>
                  <a:cubicBezTo>
                    <a:pt x="537" y="720"/>
                    <a:pt x="466" y="702"/>
                    <a:pt x="391" y="702"/>
                  </a:cubicBezTo>
                  <a:cubicBezTo>
                    <a:pt x="244" y="702"/>
                    <a:pt x="111" y="795"/>
                    <a:pt x="0" y="924"/>
                  </a:cubicBezTo>
                  <a:lnTo>
                    <a:pt x="4351" y="924"/>
                  </a:lnTo>
                  <a:cubicBezTo>
                    <a:pt x="4258" y="795"/>
                    <a:pt x="4129" y="702"/>
                    <a:pt x="3978" y="702"/>
                  </a:cubicBezTo>
                  <a:cubicBezTo>
                    <a:pt x="3850" y="702"/>
                    <a:pt x="3739" y="760"/>
                    <a:pt x="3645" y="871"/>
                  </a:cubicBezTo>
                  <a:cubicBezTo>
                    <a:pt x="3423" y="626"/>
                    <a:pt x="3148" y="498"/>
                    <a:pt x="2851" y="498"/>
                  </a:cubicBezTo>
                  <a:cubicBezTo>
                    <a:pt x="2664" y="498"/>
                    <a:pt x="2500" y="538"/>
                    <a:pt x="2353" y="626"/>
                  </a:cubicBezTo>
                  <a:cubicBezTo>
                    <a:pt x="2109" y="240"/>
                    <a:pt x="1816" y="0"/>
                    <a:pt x="1501"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7"/>
            <p:cNvSpPr/>
            <p:nvPr/>
          </p:nvSpPr>
          <p:spPr>
            <a:xfrm>
              <a:off x="6319389" y="305220"/>
              <a:ext cx="804674" cy="171872"/>
            </a:xfrm>
            <a:custGeom>
              <a:avLst/>
              <a:gdLst/>
              <a:ahLst/>
              <a:cxnLst/>
              <a:rect l="l" t="t" r="r" b="b"/>
              <a:pathLst>
                <a:path w="3811" h="814" extrusionOk="0">
                  <a:moveTo>
                    <a:pt x="2496" y="1"/>
                  </a:moveTo>
                  <a:cubicBezTo>
                    <a:pt x="2221" y="1"/>
                    <a:pt x="1981" y="205"/>
                    <a:pt x="1759" y="556"/>
                  </a:cubicBezTo>
                  <a:cubicBezTo>
                    <a:pt x="1630" y="480"/>
                    <a:pt x="1479" y="445"/>
                    <a:pt x="1333" y="445"/>
                  </a:cubicBezTo>
                  <a:cubicBezTo>
                    <a:pt x="1053" y="445"/>
                    <a:pt x="813" y="556"/>
                    <a:pt x="631" y="760"/>
                  </a:cubicBezTo>
                  <a:cubicBezTo>
                    <a:pt x="556" y="667"/>
                    <a:pt x="445" y="631"/>
                    <a:pt x="352" y="631"/>
                  </a:cubicBezTo>
                  <a:cubicBezTo>
                    <a:pt x="223" y="631"/>
                    <a:pt x="94" y="702"/>
                    <a:pt x="1" y="813"/>
                  </a:cubicBezTo>
                  <a:lnTo>
                    <a:pt x="3810" y="813"/>
                  </a:lnTo>
                  <a:cubicBezTo>
                    <a:pt x="3717" y="702"/>
                    <a:pt x="3606" y="631"/>
                    <a:pt x="3477" y="631"/>
                  </a:cubicBezTo>
                  <a:cubicBezTo>
                    <a:pt x="3406" y="631"/>
                    <a:pt x="3349" y="649"/>
                    <a:pt x="3295" y="667"/>
                  </a:cubicBezTo>
                  <a:cubicBezTo>
                    <a:pt x="3073" y="258"/>
                    <a:pt x="2794" y="1"/>
                    <a:pt x="2496"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7"/>
            <p:cNvSpPr/>
            <p:nvPr/>
          </p:nvSpPr>
          <p:spPr>
            <a:xfrm>
              <a:off x="-426936" y="2343947"/>
              <a:ext cx="961132" cy="289902"/>
            </a:xfrm>
            <a:custGeom>
              <a:avLst/>
              <a:gdLst/>
              <a:ahLst/>
              <a:cxnLst/>
              <a:rect l="l" t="t" r="r" b="b"/>
              <a:pathLst>
                <a:path w="4552" h="1373" extrusionOk="0">
                  <a:moveTo>
                    <a:pt x="3068" y="1"/>
                  </a:moveTo>
                  <a:cubicBezTo>
                    <a:pt x="2864" y="1"/>
                    <a:pt x="2682" y="129"/>
                    <a:pt x="2642" y="334"/>
                  </a:cubicBezTo>
                  <a:cubicBezTo>
                    <a:pt x="2478" y="187"/>
                    <a:pt x="2274" y="112"/>
                    <a:pt x="2052" y="112"/>
                  </a:cubicBezTo>
                  <a:cubicBezTo>
                    <a:pt x="1776" y="112"/>
                    <a:pt x="1514" y="240"/>
                    <a:pt x="1332" y="427"/>
                  </a:cubicBezTo>
                  <a:cubicBezTo>
                    <a:pt x="1199" y="351"/>
                    <a:pt x="1035" y="298"/>
                    <a:pt x="866" y="298"/>
                  </a:cubicBezTo>
                  <a:lnTo>
                    <a:pt x="737" y="298"/>
                  </a:lnTo>
                  <a:cubicBezTo>
                    <a:pt x="702" y="334"/>
                    <a:pt x="644" y="351"/>
                    <a:pt x="591" y="351"/>
                  </a:cubicBezTo>
                  <a:lnTo>
                    <a:pt x="555" y="351"/>
                  </a:lnTo>
                  <a:cubicBezTo>
                    <a:pt x="222" y="485"/>
                    <a:pt x="0" y="795"/>
                    <a:pt x="0" y="1168"/>
                  </a:cubicBezTo>
                  <a:cubicBezTo>
                    <a:pt x="0" y="1239"/>
                    <a:pt x="0" y="1297"/>
                    <a:pt x="18" y="1373"/>
                  </a:cubicBezTo>
                  <a:lnTo>
                    <a:pt x="4551" y="1373"/>
                  </a:lnTo>
                  <a:cubicBezTo>
                    <a:pt x="4494" y="1186"/>
                    <a:pt x="4329" y="1057"/>
                    <a:pt x="4125" y="1057"/>
                  </a:cubicBezTo>
                  <a:cubicBezTo>
                    <a:pt x="4050" y="1057"/>
                    <a:pt x="3956" y="1075"/>
                    <a:pt x="3903" y="1111"/>
                  </a:cubicBezTo>
                  <a:cubicBezTo>
                    <a:pt x="3828" y="889"/>
                    <a:pt x="3663" y="724"/>
                    <a:pt x="3441" y="649"/>
                  </a:cubicBezTo>
                  <a:cubicBezTo>
                    <a:pt x="3477" y="596"/>
                    <a:pt x="3495" y="520"/>
                    <a:pt x="3495" y="427"/>
                  </a:cubicBezTo>
                  <a:cubicBezTo>
                    <a:pt x="3495" y="187"/>
                    <a:pt x="3308" y="1"/>
                    <a:pt x="306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 name="Google Shape;115;p7"/>
          <p:cNvSpPr/>
          <p:nvPr/>
        </p:nvSpPr>
        <p:spPr>
          <a:xfrm>
            <a:off x="-825725" y="-713425"/>
            <a:ext cx="1637700" cy="16377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16"/>
        <p:cNvGrpSpPr/>
        <p:nvPr/>
      </p:nvGrpSpPr>
      <p:grpSpPr>
        <a:xfrm>
          <a:off x="0" y="0"/>
          <a:ext cx="0" cy="0"/>
          <a:chOff x="0" y="0"/>
          <a:chExt cx="0" cy="0"/>
        </a:xfrm>
      </p:grpSpPr>
      <p:grpSp>
        <p:nvGrpSpPr>
          <p:cNvPr id="117" name="Google Shape;117;p8"/>
          <p:cNvGrpSpPr/>
          <p:nvPr/>
        </p:nvGrpSpPr>
        <p:grpSpPr>
          <a:xfrm>
            <a:off x="7462536" y="3617426"/>
            <a:ext cx="1003249" cy="1185946"/>
            <a:chOff x="307586" y="3617426"/>
            <a:chExt cx="1003249" cy="1185946"/>
          </a:xfrm>
        </p:grpSpPr>
        <p:grpSp>
          <p:nvGrpSpPr>
            <p:cNvPr id="118" name="Google Shape;118;p8"/>
            <p:cNvGrpSpPr/>
            <p:nvPr/>
          </p:nvGrpSpPr>
          <p:grpSpPr>
            <a:xfrm>
              <a:off x="307586" y="3617426"/>
              <a:ext cx="463639" cy="1185946"/>
              <a:chOff x="412486" y="2194951"/>
              <a:chExt cx="463639" cy="1185946"/>
            </a:xfrm>
          </p:grpSpPr>
          <p:sp>
            <p:nvSpPr>
              <p:cNvPr id="119" name="Google Shape;119;p8"/>
              <p:cNvSpPr/>
              <p:nvPr/>
            </p:nvSpPr>
            <p:spPr>
              <a:xfrm>
                <a:off x="412486" y="2194951"/>
                <a:ext cx="463639" cy="830102"/>
              </a:xfrm>
              <a:custGeom>
                <a:avLst/>
                <a:gdLst/>
                <a:ahLst/>
                <a:cxnLst/>
                <a:rect l="l" t="t" r="r" b="b"/>
                <a:pathLst>
                  <a:path w="2314" h="4143" extrusionOk="0">
                    <a:moveTo>
                      <a:pt x="1168" y="0"/>
                    </a:moveTo>
                    <a:cubicBezTo>
                      <a:pt x="520" y="0"/>
                      <a:pt x="1" y="497"/>
                      <a:pt x="1" y="1110"/>
                    </a:cubicBezTo>
                    <a:lnTo>
                      <a:pt x="1" y="3033"/>
                    </a:lnTo>
                    <a:cubicBezTo>
                      <a:pt x="1" y="3645"/>
                      <a:pt x="520" y="4143"/>
                      <a:pt x="1168" y="4143"/>
                    </a:cubicBezTo>
                    <a:cubicBezTo>
                      <a:pt x="1794" y="4143"/>
                      <a:pt x="2314" y="3645"/>
                      <a:pt x="2314" y="3033"/>
                    </a:cubicBezTo>
                    <a:lnTo>
                      <a:pt x="2314" y="1110"/>
                    </a:lnTo>
                    <a:cubicBezTo>
                      <a:pt x="2314" y="497"/>
                      <a:pt x="1794" y="0"/>
                      <a:pt x="1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8"/>
              <p:cNvSpPr/>
              <p:nvPr/>
            </p:nvSpPr>
            <p:spPr>
              <a:xfrm>
                <a:off x="486420" y="2617516"/>
                <a:ext cx="315972" cy="763381"/>
              </a:xfrm>
              <a:custGeom>
                <a:avLst/>
                <a:gdLst/>
                <a:ahLst/>
                <a:cxnLst/>
                <a:rect l="l" t="t" r="r" b="b"/>
                <a:pathLst>
                  <a:path w="1577" h="3810" extrusionOk="0">
                    <a:moveTo>
                      <a:pt x="799" y="0"/>
                    </a:moveTo>
                    <a:cubicBezTo>
                      <a:pt x="724" y="0"/>
                      <a:pt x="648" y="53"/>
                      <a:pt x="648" y="129"/>
                    </a:cubicBezTo>
                    <a:lnTo>
                      <a:pt x="648" y="1350"/>
                    </a:lnTo>
                    <a:cubicBezTo>
                      <a:pt x="426" y="1297"/>
                      <a:pt x="244" y="1052"/>
                      <a:pt x="244" y="608"/>
                    </a:cubicBezTo>
                    <a:cubicBezTo>
                      <a:pt x="244" y="537"/>
                      <a:pt x="187" y="497"/>
                      <a:pt x="111" y="497"/>
                    </a:cubicBezTo>
                    <a:cubicBezTo>
                      <a:pt x="58" y="497"/>
                      <a:pt x="0" y="537"/>
                      <a:pt x="0" y="608"/>
                    </a:cubicBezTo>
                    <a:cubicBezTo>
                      <a:pt x="0" y="906"/>
                      <a:pt x="93" y="1163"/>
                      <a:pt x="244" y="1350"/>
                    </a:cubicBezTo>
                    <a:cubicBezTo>
                      <a:pt x="355" y="1479"/>
                      <a:pt x="502" y="1572"/>
                      <a:pt x="648" y="1590"/>
                    </a:cubicBezTo>
                    <a:lnTo>
                      <a:pt x="648" y="3810"/>
                    </a:lnTo>
                    <a:lnTo>
                      <a:pt x="928" y="3810"/>
                    </a:lnTo>
                    <a:lnTo>
                      <a:pt x="928" y="1590"/>
                    </a:lnTo>
                    <a:cubicBezTo>
                      <a:pt x="1261" y="1536"/>
                      <a:pt x="1576" y="1186"/>
                      <a:pt x="1576" y="608"/>
                    </a:cubicBezTo>
                    <a:cubicBezTo>
                      <a:pt x="1576" y="537"/>
                      <a:pt x="1519" y="497"/>
                      <a:pt x="1465" y="497"/>
                    </a:cubicBezTo>
                    <a:cubicBezTo>
                      <a:pt x="1408" y="497"/>
                      <a:pt x="1354" y="537"/>
                      <a:pt x="1354" y="608"/>
                    </a:cubicBezTo>
                    <a:cubicBezTo>
                      <a:pt x="1354" y="1052"/>
                      <a:pt x="1150" y="1297"/>
                      <a:pt x="928" y="1350"/>
                    </a:cubicBezTo>
                    <a:lnTo>
                      <a:pt x="928" y="129"/>
                    </a:lnTo>
                    <a:cubicBezTo>
                      <a:pt x="928" y="53"/>
                      <a:pt x="870" y="0"/>
                      <a:pt x="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 name="Google Shape;121;p8"/>
            <p:cNvGrpSpPr/>
            <p:nvPr/>
          </p:nvGrpSpPr>
          <p:grpSpPr>
            <a:xfrm>
              <a:off x="691515" y="3980274"/>
              <a:ext cx="619320" cy="823090"/>
              <a:chOff x="4267228" y="2557799"/>
              <a:chExt cx="619320" cy="823090"/>
            </a:xfrm>
          </p:grpSpPr>
          <p:sp>
            <p:nvSpPr>
              <p:cNvPr id="122" name="Google Shape;122;p8"/>
              <p:cNvSpPr/>
              <p:nvPr/>
            </p:nvSpPr>
            <p:spPr>
              <a:xfrm>
                <a:off x="4267228" y="2557799"/>
                <a:ext cx="619320" cy="619320"/>
              </a:xfrm>
              <a:custGeom>
                <a:avLst/>
                <a:gdLst/>
                <a:ahLst/>
                <a:cxnLst/>
                <a:rect l="l" t="t" r="r" b="b"/>
                <a:pathLst>
                  <a:path w="3091" h="3091" extrusionOk="0">
                    <a:moveTo>
                      <a:pt x="1554" y="0"/>
                    </a:moveTo>
                    <a:cubicBezTo>
                      <a:pt x="688" y="0"/>
                      <a:pt x="0" y="689"/>
                      <a:pt x="0" y="1537"/>
                    </a:cubicBezTo>
                    <a:cubicBezTo>
                      <a:pt x="0" y="2389"/>
                      <a:pt x="688" y="3091"/>
                      <a:pt x="1554" y="3091"/>
                    </a:cubicBezTo>
                    <a:lnTo>
                      <a:pt x="1576" y="3091"/>
                    </a:lnTo>
                    <a:cubicBezTo>
                      <a:pt x="1612" y="3091"/>
                      <a:pt x="1665" y="3091"/>
                      <a:pt x="1705" y="3073"/>
                    </a:cubicBezTo>
                    <a:lnTo>
                      <a:pt x="1758" y="3073"/>
                    </a:lnTo>
                    <a:cubicBezTo>
                      <a:pt x="2389" y="2980"/>
                      <a:pt x="2908" y="2518"/>
                      <a:pt x="3055" y="1910"/>
                    </a:cubicBezTo>
                    <a:cubicBezTo>
                      <a:pt x="3073" y="1799"/>
                      <a:pt x="3090" y="1665"/>
                      <a:pt x="3090" y="1537"/>
                    </a:cubicBezTo>
                    <a:lnTo>
                      <a:pt x="3090" y="1390"/>
                    </a:lnTo>
                    <a:lnTo>
                      <a:pt x="3090" y="1332"/>
                    </a:lnTo>
                    <a:cubicBezTo>
                      <a:pt x="3073" y="1315"/>
                      <a:pt x="3073" y="1279"/>
                      <a:pt x="3073" y="1261"/>
                    </a:cubicBezTo>
                    <a:cubicBezTo>
                      <a:pt x="3073" y="1244"/>
                      <a:pt x="3055" y="1204"/>
                      <a:pt x="3055" y="1186"/>
                    </a:cubicBezTo>
                    <a:cubicBezTo>
                      <a:pt x="3055" y="1168"/>
                      <a:pt x="3055" y="1150"/>
                      <a:pt x="3037" y="1133"/>
                    </a:cubicBezTo>
                    <a:cubicBezTo>
                      <a:pt x="3037" y="1093"/>
                      <a:pt x="3019" y="1075"/>
                      <a:pt x="3019" y="1057"/>
                    </a:cubicBezTo>
                    <a:cubicBezTo>
                      <a:pt x="3019" y="1039"/>
                      <a:pt x="3019" y="1022"/>
                      <a:pt x="2997" y="1022"/>
                    </a:cubicBezTo>
                    <a:cubicBezTo>
                      <a:pt x="2944" y="871"/>
                      <a:pt x="2868" y="724"/>
                      <a:pt x="2775" y="613"/>
                    </a:cubicBezTo>
                    <a:cubicBezTo>
                      <a:pt x="2962" y="578"/>
                      <a:pt x="3055" y="409"/>
                      <a:pt x="3055" y="409"/>
                    </a:cubicBezTo>
                    <a:cubicBezTo>
                      <a:pt x="2989" y="385"/>
                      <a:pt x="2925" y="375"/>
                      <a:pt x="2867" y="375"/>
                    </a:cubicBezTo>
                    <a:cubicBezTo>
                      <a:pt x="2797" y="375"/>
                      <a:pt x="2735" y="389"/>
                      <a:pt x="2686" y="409"/>
                    </a:cubicBezTo>
                    <a:cubicBezTo>
                      <a:pt x="2815" y="245"/>
                      <a:pt x="2740" y="58"/>
                      <a:pt x="2740" y="58"/>
                    </a:cubicBezTo>
                    <a:lnTo>
                      <a:pt x="2740" y="58"/>
                    </a:lnTo>
                    <a:cubicBezTo>
                      <a:pt x="2593" y="111"/>
                      <a:pt x="2518" y="222"/>
                      <a:pt x="2500" y="316"/>
                    </a:cubicBezTo>
                    <a:cubicBezTo>
                      <a:pt x="2371" y="222"/>
                      <a:pt x="2220" y="151"/>
                      <a:pt x="2074" y="94"/>
                    </a:cubicBezTo>
                    <a:cubicBezTo>
                      <a:pt x="2074" y="76"/>
                      <a:pt x="2056" y="76"/>
                      <a:pt x="2056" y="76"/>
                    </a:cubicBezTo>
                    <a:cubicBezTo>
                      <a:pt x="2020" y="58"/>
                      <a:pt x="1980" y="58"/>
                      <a:pt x="1963" y="58"/>
                    </a:cubicBezTo>
                    <a:cubicBezTo>
                      <a:pt x="1945" y="40"/>
                      <a:pt x="1927" y="40"/>
                      <a:pt x="1909" y="40"/>
                    </a:cubicBezTo>
                    <a:cubicBezTo>
                      <a:pt x="1887" y="40"/>
                      <a:pt x="1852" y="23"/>
                      <a:pt x="1834" y="23"/>
                    </a:cubicBezTo>
                    <a:cubicBezTo>
                      <a:pt x="1816" y="23"/>
                      <a:pt x="1798" y="23"/>
                      <a:pt x="17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8"/>
              <p:cNvSpPr/>
              <p:nvPr/>
            </p:nvSpPr>
            <p:spPr>
              <a:xfrm>
                <a:off x="4460176" y="2991985"/>
                <a:ext cx="189743" cy="388904"/>
              </a:xfrm>
              <a:custGeom>
                <a:avLst/>
                <a:gdLst/>
                <a:ahLst/>
                <a:cxnLst/>
                <a:rect l="l" t="t" r="r" b="b"/>
                <a:pathLst>
                  <a:path w="947" h="1941" extrusionOk="0">
                    <a:moveTo>
                      <a:pt x="591" y="0"/>
                    </a:moveTo>
                    <a:cubicBezTo>
                      <a:pt x="538" y="0"/>
                      <a:pt x="502" y="36"/>
                      <a:pt x="502" y="93"/>
                    </a:cubicBezTo>
                    <a:lnTo>
                      <a:pt x="502" y="520"/>
                    </a:lnTo>
                    <a:lnTo>
                      <a:pt x="147" y="204"/>
                    </a:lnTo>
                    <a:cubicBezTo>
                      <a:pt x="132" y="197"/>
                      <a:pt x="115" y="193"/>
                      <a:pt x="96" y="193"/>
                    </a:cubicBezTo>
                    <a:cubicBezTo>
                      <a:pt x="70" y="193"/>
                      <a:pt x="42" y="201"/>
                      <a:pt x="18" y="222"/>
                    </a:cubicBezTo>
                    <a:cubicBezTo>
                      <a:pt x="1" y="240"/>
                      <a:pt x="1" y="258"/>
                      <a:pt x="1" y="275"/>
                    </a:cubicBezTo>
                    <a:cubicBezTo>
                      <a:pt x="1" y="298"/>
                      <a:pt x="18" y="333"/>
                      <a:pt x="36" y="351"/>
                    </a:cubicBezTo>
                    <a:lnTo>
                      <a:pt x="502" y="759"/>
                    </a:lnTo>
                    <a:lnTo>
                      <a:pt x="502" y="1940"/>
                    </a:lnTo>
                    <a:lnTo>
                      <a:pt x="684" y="1940"/>
                    </a:lnTo>
                    <a:lnTo>
                      <a:pt x="684" y="480"/>
                    </a:lnTo>
                    <a:lnTo>
                      <a:pt x="924" y="258"/>
                    </a:lnTo>
                    <a:cubicBezTo>
                      <a:pt x="946" y="240"/>
                      <a:pt x="946" y="222"/>
                      <a:pt x="946" y="204"/>
                    </a:cubicBezTo>
                    <a:cubicBezTo>
                      <a:pt x="946" y="187"/>
                      <a:pt x="946" y="147"/>
                      <a:pt x="924" y="129"/>
                    </a:cubicBezTo>
                    <a:cubicBezTo>
                      <a:pt x="906" y="111"/>
                      <a:pt x="884" y="102"/>
                      <a:pt x="861" y="102"/>
                    </a:cubicBezTo>
                    <a:cubicBezTo>
                      <a:pt x="839" y="102"/>
                      <a:pt x="815" y="111"/>
                      <a:pt x="795" y="129"/>
                    </a:cubicBezTo>
                    <a:lnTo>
                      <a:pt x="684" y="240"/>
                    </a:lnTo>
                    <a:lnTo>
                      <a:pt x="684" y="93"/>
                    </a:lnTo>
                    <a:cubicBezTo>
                      <a:pt x="684" y="36"/>
                      <a:pt x="631" y="0"/>
                      <a:pt x="5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4" name="Google Shape;124;p8"/>
          <p:cNvGrpSpPr/>
          <p:nvPr/>
        </p:nvGrpSpPr>
        <p:grpSpPr>
          <a:xfrm flipH="1">
            <a:off x="149312" y="4480759"/>
            <a:ext cx="8794710" cy="330197"/>
            <a:chOff x="149312" y="4480759"/>
            <a:chExt cx="8794710" cy="330197"/>
          </a:xfrm>
        </p:grpSpPr>
        <p:grpSp>
          <p:nvGrpSpPr>
            <p:cNvPr id="125" name="Google Shape;125;p8"/>
            <p:cNvGrpSpPr/>
            <p:nvPr/>
          </p:nvGrpSpPr>
          <p:grpSpPr>
            <a:xfrm>
              <a:off x="8243445" y="4573467"/>
              <a:ext cx="700577" cy="229940"/>
              <a:chOff x="3867420" y="4027117"/>
              <a:chExt cx="700577" cy="229940"/>
            </a:xfrm>
          </p:grpSpPr>
          <p:sp>
            <p:nvSpPr>
              <p:cNvPr id="126" name="Google Shape;126;p8"/>
              <p:cNvSpPr/>
              <p:nvPr/>
            </p:nvSpPr>
            <p:spPr>
              <a:xfrm>
                <a:off x="4030625" y="4027117"/>
                <a:ext cx="537372" cy="222603"/>
              </a:xfrm>
              <a:custGeom>
                <a:avLst/>
                <a:gdLst/>
                <a:ahLst/>
                <a:cxnLst/>
                <a:rect l="l" t="t" r="r" b="b"/>
                <a:pathLst>
                  <a:path w="2682" h="1111" extrusionOk="0">
                    <a:moveTo>
                      <a:pt x="1403" y="0"/>
                    </a:moveTo>
                    <a:cubicBezTo>
                      <a:pt x="1070" y="0"/>
                      <a:pt x="813" y="222"/>
                      <a:pt x="737" y="515"/>
                    </a:cubicBezTo>
                    <a:cubicBezTo>
                      <a:pt x="666" y="480"/>
                      <a:pt x="591" y="462"/>
                      <a:pt x="515" y="462"/>
                    </a:cubicBezTo>
                    <a:cubicBezTo>
                      <a:pt x="315" y="462"/>
                      <a:pt x="147" y="555"/>
                      <a:pt x="53" y="720"/>
                    </a:cubicBezTo>
                    <a:cubicBezTo>
                      <a:pt x="18" y="795"/>
                      <a:pt x="0" y="888"/>
                      <a:pt x="0" y="982"/>
                    </a:cubicBezTo>
                    <a:cubicBezTo>
                      <a:pt x="0" y="1017"/>
                      <a:pt x="0" y="1070"/>
                      <a:pt x="18" y="1110"/>
                    </a:cubicBezTo>
                    <a:lnTo>
                      <a:pt x="2664" y="1110"/>
                    </a:lnTo>
                    <a:cubicBezTo>
                      <a:pt x="2682" y="1070"/>
                      <a:pt x="2682" y="1017"/>
                      <a:pt x="2682" y="982"/>
                    </a:cubicBezTo>
                    <a:cubicBezTo>
                      <a:pt x="2682" y="684"/>
                      <a:pt x="2460" y="462"/>
                      <a:pt x="2162" y="462"/>
                    </a:cubicBezTo>
                    <a:lnTo>
                      <a:pt x="2051" y="462"/>
                    </a:lnTo>
                    <a:cubicBezTo>
                      <a:pt x="2016" y="369"/>
                      <a:pt x="1958" y="276"/>
                      <a:pt x="1887" y="182"/>
                    </a:cubicBezTo>
                    <a:cubicBezTo>
                      <a:pt x="1758" y="71"/>
                      <a:pt x="1590" y="0"/>
                      <a:pt x="14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8"/>
              <p:cNvSpPr/>
              <p:nvPr/>
            </p:nvSpPr>
            <p:spPr>
              <a:xfrm>
                <a:off x="3867420" y="4101175"/>
                <a:ext cx="374678" cy="155882"/>
              </a:xfrm>
              <a:custGeom>
                <a:avLst/>
                <a:gdLst/>
                <a:ahLst/>
                <a:cxnLst/>
                <a:rect l="l" t="t" r="r" b="b"/>
                <a:pathLst>
                  <a:path w="1870" h="778" extrusionOk="0">
                    <a:moveTo>
                      <a:pt x="982" y="0"/>
                    </a:moveTo>
                    <a:cubicBezTo>
                      <a:pt x="760" y="0"/>
                      <a:pt x="573" y="147"/>
                      <a:pt x="520" y="351"/>
                    </a:cubicBezTo>
                    <a:cubicBezTo>
                      <a:pt x="462" y="333"/>
                      <a:pt x="427" y="333"/>
                      <a:pt x="373" y="333"/>
                    </a:cubicBezTo>
                    <a:cubicBezTo>
                      <a:pt x="222" y="333"/>
                      <a:pt x="111" y="387"/>
                      <a:pt x="58" y="498"/>
                    </a:cubicBezTo>
                    <a:cubicBezTo>
                      <a:pt x="18" y="555"/>
                      <a:pt x="0" y="626"/>
                      <a:pt x="0" y="684"/>
                    </a:cubicBezTo>
                    <a:cubicBezTo>
                      <a:pt x="0" y="720"/>
                      <a:pt x="0" y="737"/>
                      <a:pt x="18" y="777"/>
                    </a:cubicBezTo>
                    <a:lnTo>
                      <a:pt x="1870" y="777"/>
                    </a:lnTo>
                    <a:lnTo>
                      <a:pt x="1870" y="684"/>
                    </a:lnTo>
                    <a:cubicBezTo>
                      <a:pt x="1870" y="480"/>
                      <a:pt x="1705" y="333"/>
                      <a:pt x="1519" y="333"/>
                    </a:cubicBezTo>
                    <a:lnTo>
                      <a:pt x="1426" y="333"/>
                    </a:lnTo>
                    <a:cubicBezTo>
                      <a:pt x="1408" y="258"/>
                      <a:pt x="1372" y="182"/>
                      <a:pt x="1315" y="129"/>
                    </a:cubicBezTo>
                    <a:cubicBezTo>
                      <a:pt x="1221" y="54"/>
                      <a:pt x="1110" y="0"/>
                      <a:pt x="9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 name="Google Shape;128;p8"/>
            <p:cNvGrpSpPr/>
            <p:nvPr/>
          </p:nvGrpSpPr>
          <p:grpSpPr>
            <a:xfrm>
              <a:off x="149312" y="4480759"/>
              <a:ext cx="812469" cy="330197"/>
              <a:chOff x="1505862" y="3919522"/>
              <a:chExt cx="812469" cy="330197"/>
            </a:xfrm>
          </p:grpSpPr>
          <p:sp>
            <p:nvSpPr>
              <p:cNvPr id="129" name="Google Shape;129;p8"/>
              <p:cNvSpPr/>
              <p:nvPr/>
            </p:nvSpPr>
            <p:spPr>
              <a:xfrm>
                <a:off x="1505862" y="3919522"/>
                <a:ext cx="708281" cy="330197"/>
              </a:xfrm>
              <a:custGeom>
                <a:avLst/>
                <a:gdLst/>
                <a:ahLst/>
                <a:cxnLst/>
                <a:rect l="l" t="t" r="r" b="b"/>
                <a:pathLst>
                  <a:path w="3535" h="1648" extrusionOk="0">
                    <a:moveTo>
                      <a:pt x="1332" y="0"/>
                    </a:moveTo>
                    <a:cubicBezTo>
                      <a:pt x="1332" y="0"/>
                      <a:pt x="1186" y="164"/>
                      <a:pt x="1261" y="369"/>
                    </a:cubicBezTo>
                    <a:cubicBezTo>
                      <a:pt x="1212" y="334"/>
                      <a:pt x="1140" y="305"/>
                      <a:pt x="1054" y="305"/>
                    </a:cubicBezTo>
                    <a:cubicBezTo>
                      <a:pt x="1009" y="305"/>
                      <a:pt x="959" y="313"/>
                      <a:pt x="906" y="333"/>
                    </a:cubicBezTo>
                    <a:cubicBezTo>
                      <a:pt x="906" y="333"/>
                      <a:pt x="964" y="480"/>
                      <a:pt x="1128" y="537"/>
                    </a:cubicBezTo>
                    <a:cubicBezTo>
                      <a:pt x="1110" y="573"/>
                      <a:pt x="1075" y="631"/>
                      <a:pt x="1057" y="666"/>
                    </a:cubicBezTo>
                    <a:cubicBezTo>
                      <a:pt x="1039" y="666"/>
                      <a:pt x="1017" y="648"/>
                      <a:pt x="999" y="648"/>
                    </a:cubicBezTo>
                    <a:cubicBezTo>
                      <a:pt x="906" y="648"/>
                      <a:pt x="835" y="719"/>
                      <a:pt x="835" y="813"/>
                    </a:cubicBezTo>
                    <a:cubicBezTo>
                      <a:pt x="795" y="795"/>
                      <a:pt x="742" y="795"/>
                      <a:pt x="684" y="795"/>
                    </a:cubicBezTo>
                    <a:cubicBezTo>
                      <a:pt x="427" y="795"/>
                      <a:pt x="222" y="924"/>
                      <a:pt x="94" y="1128"/>
                    </a:cubicBezTo>
                    <a:cubicBezTo>
                      <a:pt x="40" y="1239"/>
                      <a:pt x="0" y="1350"/>
                      <a:pt x="0" y="1479"/>
                    </a:cubicBezTo>
                    <a:cubicBezTo>
                      <a:pt x="0" y="1536"/>
                      <a:pt x="18" y="1590"/>
                      <a:pt x="18" y="1647"/>
                    </a:cubicBezTo>
                    <a:lnTo>
                      <a:pt x="3517" y="1647"/>
                    </a:lnTo>
                    <a:cubicBezTo>
                      <a:pt x="3535" y="1590"/>
                      <a:pt x="3535" y="1536"/>
                      <a:pt x="3535" y="1479"/>
                    </a:cubicBezTo>
                    <a:cubicBezTo>
                      <a:pt x="3535" y="1092"/>
                      <a:pt x="3219" y="795"/>
                      <a:pt x="2851" y="795"/>
                    </a:cubicBezTo>
                    <a:cubicBezTo>
                      <a:pt x="2793" y="795"/>
                      <a:pt x="2758" y="795"/>
                      <a:pt x="2704" y="813"/>
                    </a:cubicBezTo>
                    <a:cubicBezTo>
                      <a:pt x="2664" y="666"/>
                      <a:pt x="2593" y="537"/>
                      <a:pt x="2482" y="444"/>
                    </a:cubicBezTo>
                    <a:cubicBezTo>
                      <a:pt x="2314" y="275"/>
                      <a:pt x="2092" y="187"/>
                      <a:pt x="1852" y="187"/>
                    </a:cubicBezTo>
                    <a:cubicBezTo>
                      <a:pt x="1705" y="187"/>
                      <a:pt x="1572" y="222"/>
                      <a:pt x="1461" y="275"/>
                    </a:cubicBezTo>
                    <a:cubicBezTo>
                      <a:pt x="1461" y="187"/>
                      <a:pt x="1426" y="93"/>
                      <a:pt x="13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8"/>
              <p:cNvSpPr/>
              <p:nvPr/>
            </p:nvSpPr>
            <p:spPr>
              <a:xfrm>
                <a:off x="1750504" y="4008914"/>
                <a:ext cx="567827" cy="237830"/>
              </a:xfrm>
              <a:custGeom>
                <a:avLst/>
                <a:gdLst/>
                <a:ahLst/>
                <a:cxnLst/>
                <a:rect l="l" t="t" r="r" b="b"/>
                <a:pathLst>
                  <a:path w="2834" h="1187" extrusionOk="0">
                    <a:moveTo>
                      <a:pt x="1483" y="1"/>
                    </a:moveTo>
                    <a:cubicBezTo>
                      <a:pt x="1150" y="1"/>
                      <a:pt x="871" y="241"/>
                      <a:pt x="777" y="556"/>
                    </a:cubicBezTo>
                    <a:cubicBezTo>
                      <a:pt x="724" y="520"/>
                      <a:pt x="631" y="503"/>
                      <a:pt x="555" y="503"/>
                    </a:cubicBezTo>
                    <a:cubicBezTo>
                      <a:pt x="351" y="503"/>
                      <a:pt x="169" y="614"/>
                      <a:pt x="76" y="778"/>
                    </a:cubicBezTo>
                    <a:cubicBezTo>
                      <a:pt x="40" y="853"/>
                      <a:pt x="0" y="947"/>
                      <a:pt x="0" y="1058"/>
                    </a:cubicBezTo>
                    <a:cubicBezTo>
                      <a:pt x="0" y="1093"/>
                      <a:pt x="0" y="1146"/>
                      <a:pt x="18" y="1186"/>
                    </a:cubicBezTo>
                    <a:lnTo>
                      <a:pt x="2815" y="1186"/>
                    </a:lnTo>
                    <a:cubicBezTo>
                      <a:pt x="2833" y="1146"/>
                      <a:pt x="2833" y="1093"/>
                      <a:pt x="2833" y="1058"/>
                    </a:cubicBezTo>
                    <a:cubicBezTo>
                      <a:pt x="2833" y="742"/>
                      <a:pt x="2593" y="503"/>
                      <a:pt x="2296" y="503"/>
                    </a:cubicBezTo>
                    <a:cubicBezTo>
                      <a:pt x="2238" y="503"/>
                      <a:pt x="2203" y="503"/>
                      <a:pt x="2167" y="520"/>
                    </a:cubicBezTo>
                    <a:cubicBezTo>
                      <a:pt x="2127" y="409"/>
                      <a:pt x="2074" y="298"/>
                      <a:pt x="1998" y="223"/>
                    </a:cubicBezTo>
                    <a:cubicBezTo>
                      <a:pt x="1870" y="94"/>
                      <a:pt x="1683" y="1"/>
                      <a:pt x="14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8"/>
              <p:cNvSpPr/>
              <p:nvPr/>
            </p:nvSpPr>
            <p:spPr>
              <a:xfrm>
                <a:off x="1635697" y="4097875"/>
                <a:ext cx="359651" cy="148869"/>
              </a:xfrm>
              <a:custGeom>
                <a:avLst/>
                <a:gdLst/>
                <a:ahLst/>
                <a:cxnLst/>
                <a:rect l="l" t="t" r="r" b="b"/>
                <a:pathLst>
                  <a:path w="1795" h="743" extrusionOk="0">
                    <a:moveTo>
                      <a:pt x="946" y="1"/>
                    </a:moveTo>
                    <a:cubicBezTo>
                      <a:pt x="724" y="1"/>
                      <a:pt x="556" y="147"/>
                      <a:pt x="502" y="334"/>
                    </a:cubicBezTo>
                    <a:cubicBezTo>
                      <a:pt x="462" y="316"/>
                      <a:pt x="409" y="316"/>
                      <a:pt x="351" y="316"/>
                    </a:cubicBezTo>
                    <a:cubicBezTo>
                      <a:pt x="223" y="316"/>
                      <a:pt x="112" y="369"/>
                      <a:pt x="58" y="480"/>
                    </a:cubicBezTo>
                    <a:cubicBezTo>
                      <a:pt x="18" y="538"/>
                      <a:pt x="1" y="591"/>
                      <a:pt x="1" y="649"/>
                    </a:cubicBezTo>
                    <a:cubicBezTo>
                      <a:pt x="1" y="685"/>
                      <a:pt x="18" y="702"/>
                      <a:pt x="18" y="742"/>
                    </a:cubicBezTo>
                    <a:lnTo>
                      <a:pt x="1777" y="742"/>
                    </a:lnTo>
                    <a:cubicBezTo>
                      <a:pt x="1794" y="702"/>
                      <a:pt x="1794" y="685"/>
                      <a:pt x="1794" y="649"/>
                    </a:cubicBezTo>
                    <a:cubicBezTo>
                      <a:pt x="1794" y="463"/>
                      <a:pt x="1630" y="316"/>
                      <a:pt x="1444" y="316"/>
                    </a:cubicBezTo>
                    <a:lnTo>
                      <a:pt x="1368" y="316"/>
                    </a:lnTo>
                    <a:cubicBezTo>
                      <a:pt x="1350" y="241"/>
                      <a:pt x="1315" y="187"/>
                      <a:pt x="1257" y="130"/>
                    </a:cubicBezTo>
                    <a:cubicBezTo>
                      <a:pt x="1186" y="59"/>
                      <a:pt x="1075" y="1"/>
                      <a:pt x="9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8"/>
              <p:cNvSpPr/>
              <p:nvPr/>
            </p:nvSpPr>
            <p:spPr>
              <a:xfrm>
                <a:off x="1568976" y="4105088"/>
                <a:ext cx="96374" cy="81948"/>
              </a:xfrm>
              <a:custGeom>
                <a:avLst/>
                <a:gdLst/>
                <a:ahLst/>
                <a:cxnLst/>
                <a:rect l="l" t="t" r="r" b="b"/>
                <a:pathLst>
                  <a:path w="481" h="409" extrusionOk="0">
                    <a:moveTo>
                      <a:pt x="316" y="0"/>
                    </a:moveTo>
                    <a:cubicBezTo>
                      <a:pt x="316" y="0"/>
                      <a:pt x="205" y="94"/>
                      <a:pt x="223" y="222"/>
                    </a:cubicBezTo>
                    <a:cubicBezTo>
                      <a:pt x="187" y="169"/>
                      <a:pt x="112" y="134"/>
                      <a:pt x="1" y="111"/>
                    </a:cubicBezTo>
                    <a:lnTo>
                      <a:pt x="1" y="111"/>
                    </a:lnTo>
                    <a:cubicBezTo>
                      <a:pt x="1" y="111"/>
                      <a:pt x="1" y="373"/>
                      <a:pt x="298" y="409"/>
                    </a:cubicBezTo>
                    <a:cubicBezTo>
                      <a:pt x="298" y="409"/>
                      <a:pt x="480" y="205"/>
                      <a:pt x="3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8"/>
              <p:cNvSpPr/>
              <p:nvPr/>
            </p:nvSpPr>
            <p:spPr>
              <a:xfrm>
                <a:off x="1858099" y="3923560"/>
                <a:ext cx="70528" cy="52695"/>
              </a:xfrm>
              <a:custGeom>
                <a:avLst/>
                <a:gdLst/>
                <a:ahLst/>
                <a:cxnLst/>
                <a:rect l="l" t="t" r="r" b="b"/>
                <a:pathLst>
                  <a:path w="352" h="263" extrusionOk="0">
                    <a:moveTo>
                      <a:pt x="76" y="1"/>
                    </a:moveTo>
                    <a:cubicBezTo>
                      <a:pt x="76" y="1"/>
                      <a:pt x="1" y="152"/>
                      <a:pt x="187" y="263"/>
                    </a:cubicBezTo>
                    <a:cubicBezTo>
                      <a:pt x="187" y="263"/>
                      <a:pt x="351" y="187"/>
                      <a:pt x="298" y="1"/>
                    </a:cubicBezTo>
                    <a:lnTo>
                      <a:pt x="298" y="1"/>
                    </a:lnTo>
                    <a:cubicBezTo>
                      <a:pt x="298" y="1"/>
                      <a:pt x="223" y="41"/>
                      <a:pt x="187" y="129"/>
                    </a:cubicBezTo>
                    <a:cubicBezTo>
                      <a:pt x="169" y="76"/>
                      <a:pt x="147" y="41"/>
                      <a:pt x="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8"/>
              <p:cNvSpPr/>
              <p:nvPr/>
            </p:nvSpPr>
            <p:spPr>
              <a:xfrm>
                <a:off x="2102741" y="3998295"/>
                <a:ext cx="66921" cy="56101"/>
              </a:xfrm>
              <a:custGeom>
                <a:avLst/>
                <a:gdLst/>
                <a:ahLst/>
                <a:cxnLst/>
                <a:rect l="l" t="t" r="r" b="b"/>
                <a:pathLst>
                  <a:path w="334" h="280" extrusionOk="0">
                    <a:moveTo>
                      <a:pt x="147" y="1"/>
                    </a:moveTo>
                    <a:cubicBezTo>
                      <a:pt x="147" y="1"/>
                      <a:pt x="1" y="89"/>
                      <a:pt x="76" y="276"/>
                    </a:cubicBezTo>
                    <a:cubicBezTo>
                      <a:pt x="76" y="276"/>
                      <a:pt x="93" y="279"/>
                      <a:pt x="118" y="279"/>
                    </a:cubicBezTo>
                    <a:cubicBezTo>
                      <a:pt x="176" y="279"/>
                      <a:pt x="281" y="262"/>
                      <a:pt x="334" y="147"/>
                    </a:cubicBezTo>
                    <a:cubicBezTo>
                      <a:pt x="334" y="147"/>
                      <a:pt x="303" y="135"/>
                      <a:pt x="260" y="135"/>
                    </a:cubicBezTo>
                    <a:cubicBezTo>
                      <a:pt x="227" y="135"/>
                      <a:pt x="187" y="142"/>
                      <a:pt x="147" y="165"/>
                    </a:cubicBezTo>
                    <a:cubicBezTo>
                      <a:pt x="169" y="129"/>
                      <a:pt x="187" y="72"/>
                      <a:pt x="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8"/>
              <p:cNvSpPr/>
              <p:nvPr/>
            </p:nvSpPr>
            <p:spPr>
              <a:xfrm>
                <a:off x="1998753" y="4068622"/>
                <a:ext cx="63315" cy="55300"/>
              </a:xfrm>
              <a:custGeom>
                <a:avLst/>
                <a:gdLst/>
                <a:ahLst/>
                <a:cxnLst/>
                <a:rect l="l" t="t" r="r" b="b"/>
                <a:pathLst>
                  <a:path w="316" h="276" extrusionOk="0">
                    <a:moveTo>
                      <a:pt x="204" y="0"/>
                    </a:moveTo>
                    <a:cubicBezTo>
                      <a:pt x="204" y="0"/>
                      <a:pt x="133" y="71"/>
                      <a:pt x="151" y="165"/>
                    </a:cubicBezTo>
                    <a:cubicBezTo>
                      <a:pt x="111" y="129"/>
                      <a:pt x="76" y="94"/>
                      <a:pt x="0" y="94"/>
                    </a:cubicBezTo>
                    <a:cubicBezTo>
                      <a:pt x="0" y="94"/>
                      <a:pt x="0" y="258"/>
                      <a:pt x="187" y="276"/>
                    </a:cubicBezTo>
                    <a:cubicBezTo>
                      <a:pt x="187" y="276"/>
                      <a:pt x="315" y="147"/>
                      <a:pt x="2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8"/>
              <p:cNvSpPr/>
              <p:nvPr/>
            </p:nvSpPr>
            <p:spPr>
              <a:xfrm>
                <a:off x="1921213" y="4123722"/>
                <a:ext cx="66921" cy="56302"/>
              </a:xfrm>
              <a:custGeom>
                <a:avLst/>
                <a:gdLst/>
                <a:ahLst/>
                <a:cxnLst/>
                <a:rect l="l" t="t" r="r" b="b"/>
                <a:pathLst>
                  <a:path w="334" h="281" extrusionOk="0">
                    <a:moveTo>
                      <a:pt x="112" y="1"/>
                    </a:moveTo>
                    <a:cubicBezTo>
                      <a:pt x="112" y="1"/>
                      <a:pt x="1" y="129"/>
                      <a:pt x="130" y="280"/>
                    </a:cubicBezTo>
                    <a:cubicBezTo>
                      <a:pt x="130" y="280"/>
                      <a:pt x="316" y="263"/>
                      <a:pt x="334" y="76"/>
                    </a:cubicBezTo>
                    <a:lnTo>
                      <a:pt x="334" y="76"/>
                    </a:lnTo>
                    <a:cubicBezTo>
                      <a:pt x="334" y="76"/>
                      <a:pt x="241" y="76"/>
                      <a:pt x="187" y="152"/>
                    </a:cubicBezTo>
                    <a:cubicBezTo>
                      <a:pt x="187" y="112"/>
                      <a:pt x="165" y="58"/>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8"/>
              <p:cNvSpPr/>
              <p:nvPr/>
            </p:nvSpPr>
            <p:spPr>
              <a:xfrm>
                <a:off x="2188095" y="4090862"/>
                <a:ext cx="37668" cy="33060"/>
              </a:xfrm>
              <a:custGeom>
                <a:avLst/>
                <a:gdLst/>
                <a:ahLst/>
                <a:cxnLst/>
                <a:rect l="l" t="t" r="r" b="b"/>
                <a:pathLst>
                  <a:path w="188" h="165" extrusionOk="0">
                    <a:moveTo>
                      <a:pt x="54" y="0"/>
                    </a:moveTo>
                    <a:cubicBezTo>
                      <a:pt x="54" y="0"/>
                      <a:pt x="1" y="94"/>
                      <a:pt x="94" y="165"/>
                    </a:cubicBezTo>
                    <a:cubicBezTo>
                      <a:pt x="94" y="165"/>
                      <a:pt x="187" y="129"/>
                      <a:pt x="187" y="36"/>
                    </a:cubicBezTo>
                    <a:lnTo>
                      <a:pt x="187" y="36"/>
                    </a:lnTo>
                    <a:cubicBezTo>
                      <a:pt x="187" y="36"/>
                      <a:pt x="130" y="36"/>
                      <a:pt x="112" y="94"/>
                    </a:cubicBezTo>
                    <a:cubicBezTo>
                      <a:pt x="94" y="54"/>
                      <a:pt x="94" y="18"/>
                      <a:pt x="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8"/>
              <p:cNvSpPr/>
              <p:nvPr/>
            </p:nvSpPr>
            <p:spPr>
              <a:xfrm>
                <a:off x="1736279" y="4042775"/>
                <a:ext cx="62513" cy="56302"/>
              </a:xfrm>
              <a:custGeom>
                <a:avLst/>
                <a:gdLst/>
                <a:ahLst/>
                <a:cxnLst/>
                <a:rect l="l" t="t" r="r" b="b"/>
                <a:pathLst>
                  <a:path w="312" h="281" extrusionOk="0">
                    <a:moveTo>
                      <a:pt x="165" y="1"/>
                    </a:moveTo>
                    <a:cubicBezTo>
                      <a:pt x="165" y="1"/>
                      <a:pt x="129" y="72"/>
                      <a:pt x="165" y="165"/>
                    </a:cubicBezTo>
                    <a:cubicBezTo>
                      <a:pt x="140" y="152"/>
                      <a:pt x="103" y="140"/>
                      <a:pt x="59" y="140"/>
                    </a:cubicBezTo>
                    <a:cubicBezTo>
                      <a:pt x="41" y="140"/>
                      <a:pt x="21" y="142"/>
                      <a:pt x="0" y="147"/>
                    </a:cubicBezTo>
                    <a:cubicBezTo>
                      <a:pt x="0" y="147"/>
                      <a:pt x="29" y="281"/>
                      <a:pt x="185" y="281"/>
                    </a:cubicBezTo>
                    <a:cubicBezTo>
                      <a:pt x="202" y="281"/>
                      <a:pt x="220" y="279"/>
                      <a:pt x="240" y="276"/>
                    </a:cubicBezTo>
                    <a:cubicBezTo>
                      <a:pt x="240" y="276"/>
                      <a:pt x="311" y="112"/>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39" name="Google Shape;139;p8"/>
          <p:cNvSpPr txBox="1">
            <a:spLocks noGrp="1"/>
          </p:cNvSpPr>
          <p:nvPr>
            <p:ph type="title"/>
          </p:nvPr>
        </p:nvSpPr>
        <p:spPr>
          <a:xfrm>
            <a:off x="2317950" y="1307100"/>
            <a:ext cx="4508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6000"/>
              <a:buNone/>
              <a:defRPr sz="6000">
                <a:latin typeface="Fira Sans Condensed Black" panose="020B0A03050000020004" pitchFamily="34" charset="0"/>
              </a:defRPr>
            </a:lvl1pPr>
            <a:lvl2pPr lvl="1">
              <a:spcBef>
                <a:spcPts val="0"/>
              </a:spcBef>
              <a:spcAft>
                <a:spcPts val="0"/>
              </a:spcAft>
              <a:buSzPts val="6000"/>
              <a:buNone/>
              <a:defRPr sz="6000"/>
            </a:lvl2pPr>
            <a:lvl3pPr lvl="2">
              <a:spcBef>
                <a:spcPts val="0"/>
              </a:spcBef>
              <a:spcAft>
                <a:spcPts val="0"/>
              </a:spcAft>
              <a:buSzPts val="6000"/>
              <a:buNone/>
              <a:defRPr sz="6000"/>
            </a:lvl3pPr>
            <a:lvl4pPr lvl="3">
              <a:spcBef>
                <a:spcPts val="0"/>
              </a:spcBef>
              <a:spcAft>
                <a:spcPts val="0"/>
              </a:spcAft>
              <a:buSzPts val="6000"/>
              <a:buNone/>
              <a:defRPr sz="6000"/>
            </a:lvl4pPr>
            <a:lvl5pPr lvl="4">
              <a:spcBef>
                <a:spcPts val="0"/>
              </a:spcBef>
              <a:spcAft>
                <a:spcPts val="0"/>
              </a:spcAft>
              <a:buSzPts val="6000"/>
              <a:buNone/>
              <a:defRPr sz="6000"/>
            </a:lvl5pPr>
            <a:lvl6pPr lvl="5">
              <a:spcBef>
                <a:spcPts val="0"/>
              </a:spcBef>
              <a:spcAft>
                <a:spcPts val="0"/>
              </a:spcAft>
              <a:buSzPts val="6000"/>
              <a:buNone/>
              <a:defRPr sz="6000"/>
            </a:lvl6pPr>
            <a:lvl7pPr lvl="6">
              <a:spcBef>
                <a:spcPts val="0"/>
              </a:spcBef>
              <a:spcAft>
                <a:spcPts val="0"/>
              </a:spcAft>
              <a:buSzPts val="6000"/>
              <a:buNone/>
              <a:defRPr sz="6000"/>
            </a:lvl7pPr>
            <a:lvl8pPr lvl="7">
              <a:spcBef>
                <a:spcPts val="0"/>
              </a:spcBef>
              <a:spcAft>
                <a:spcPts val="0"/>
              </a:spcAft>
              <a:buSzPts val="6000"/>
              <a:buNone/>
              <a:defRPr sz="6000"/>
            </a:lvl8pPr>
            <a:lvl9pPr lvl="8">
              <a:spcBef>
                <a:spcPts val="0"/>
              </a:spcBef>
              <a:spcAft>
                <a:spcPts val="0"/>
              </a:spcAft>
              <a:buSzPts val="6000"/>
              <a:buNone/>
              <a:defRPr sz="6000"/>
            </a:lvl9pPr>
          </a:lstStyle>
          <a:p>
            <a:endParaRPr dirty="0"/>
          </a:p>
        </p:txBody>
      </p:sp>
      <p:grpSp>
        <p:nvGrpSpPr>
          <p:cNvPr id="140" name="Google Shape;140;p8"/>
          <p:cNvGrpSpPr/>
          <p:nvPr/>
        </p:nvGrpSpPr>
        <p:grpSpPr>
          <a:xfrm>
            <a:off x="-33550" y="4796078"/>
            <a:ext cx="9234600" cy="383400"/>
            <a:chOff x="-33550" y="4796078"/>
            <a:chExt cx="9234600" cy="383400"/>
          </a:xfrm>
        </p:grpSpPr>
        <p:sp>
          <p:nvSpPr>
            <p:cNvPr id="141" name="Google Shape;141;p8"/>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8"/>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3" name="Google Shape;143;p8"/>
          <p:cNvSpPr/>
          <p:nvPr/>
        </p:nvSpPr>
        <p:spPr>
          <a:xfrm>
            <a:off x="7462525" y="1048050"/>
            <a:ext cx="1193400" cy="11934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Be Vietnam Pro"/>
              <a:cs typeface="Arial" panose="020B0604020202020204" pitchFamily="34" charset="0"/>
              <a:sym typeface="Be Vietnam Pro"/>
            </a:endParaRPr>
          </a:p>
        </p:txBody>
      </p:sp>
      <p:grpSp>
        <p:nvGrpSpPr>
          <p:cNvPr id="144" name="Google Shape;144;p8"/>
          <p:cNvGrpSpPr/>
          <p:nvPr/>
        </p:nvGrpSpPr>
        <p:grpSpPr>
          <a:xfrm>
            <a:off x="757653" y="586538"/>
            <a:ext cx="7823893" cy="1545777"/>
            <a:chOff x="757653" y="586538"/>
            <a:chExt cx="7823893" cy="1545777"/>
          </a:xfrm>
        </p:grpSpPr>
        <p:sp>
          <p:nvSpPr>
            <p:cNvPr id="145" name="Google Shape;145;p8"/>
            <p:cNvSpPr/>
            <p:nvPr/>
          </p:nvSpPr>
          <p:spPr>
            <a:xfrm>
              <a:off x="757653" y="1932360"/>
              <a:ext cx="499991" cy="199954"/>
            </a:xfrm>
            <a:custGeom>
              <a:avLst/>
              <a:gdLst/>
              <a:ahLst/>
              <a:cxnLst/>
              <a:rect l="l" t="t" r="r" b="b"/>
              <a:pathLst>
                <a:path w="2368" h="947" extrusionOk="0">
                  <a:moveTo>
                    <a:pt x="853" y="0"/>
                  </a:moveTo>
                  <a:cubicBezTo>
                    <a:pt x="649" y="0"/>
                    <a:pt x="480" y="169"/>
                    <a:pt x="480" y="373"/>
                  </a:cubicBezTo>
                  <a:lnTo>
                    <a:pt x="463" y="373"/>
                  </a:lnTo>
                  <a:cubicBezTo>
                    <a:pt x="205" y="373"/>
                    <a:pt x="1" y="578"/>
                    <a:pt x="1" y="835"/>
                  </a:cubicBezTo>
                  <a:cubicBezTo>
                    <a:pt x="1" y="871"/>
                    <a:pt x="1" y="911"/>
                    <a:pt x="19" y="946"/>
                  </a:cubicBezTo>
                  <a:lnTo>
                    <a:pt x="2367" y="946"/>
                  </a:lnTo>
                  <a:cubicBezTo>
                    <a:pt x="2350" y="835"/>
                    <a:pt x="2256" y="777"/>
                    <a:pt x="2145" y="777"/>
                  </a:cubicBezTo>
                  <a:cubicBezTo>
                    <a:pt x="2110" y="777"/>
                    <a:pt x="2074" y="777"/>
                    <a:pt x="2034" y="800"/>
                  </a:cubicBezTo>
                  <a:cubicBezTo>
                    <a:pt x="1999" y="706"/>
                    <a:pt x="1923" y="613"/>
                    <a:pt x="1830" y="578"/>
                  </a:cubicBezTo>
                  <a:cubicBezTo>
                    <a:pt x="1870" y="520"/>
                    <a:pt x="1888" y="444"/>
                    <a:pt x="1888" y="373"/>
                  </a:cubicBezTo>
                  <a:cubicBezTo>
                    <a:pt x="1888" y="169"/>
                    <a:pt x="1719" y="0"/>
                    <a:pt x="1519" y="0"/>
                  </a:cubicBezTo>
                  <a:cubicBezTo>
                    <a:pt x="1368" y="0"/>
                    <a:pt x="1257" y="76"/>
                    <a:pt x="1186" y="187"/>
                  </a:cubicBezTo>
                  <a:cubicBezTo>
                    <a:pt x="1129" y="76"/>
                    <a:pt x="1000" y="0"/>
                    <a:pt x="853"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8"/>
            <p:cNvSpPr/>
            <p:nvPr/>
          </p:nvSpPr>
          <p:spPr>
            <a:xfrm>
              <a:off x="6887602" y="586538"/>
              <a:ext cx="674727" cy="168900"/>
            </a:xfrm>
            <a:custGeom>
              <a:avLst/>
              <a:gdLst/>
              <a:ahLst/>
              <a:cxnLst/>
              <a:rect l="l" t="t" r="r" b="b"/>
              <a:pathLst>
                <a:path w="3793" h="800" extrusionOk="0">
                  <a:moveTo>
                    <a:pt x="1315" y="0"/>
                  </a:moveTo>
                  <a:cubicBezTo>
                    <a:pt x="999" y="0"/>
                    <a:pt x="724" y="245"/>
                    <a:pt x="520" y="666"/>
                  </a:cubicBezTo>
                  <a:cubicBezTo>
                    <a:pt x="462" y="631"/>
                    <a:pt x="391" y="613"/>
                    <a:pt x="333" y="613"/>
                  </a:cubicBezTo>
                  <a:cubicBezTo>
                    <a:pt x="205" y="613"/>
                    <a:pt x="76" y="689"/>
                    <a:pt x="0" y="800"/>
                  </a:cubicBezTo>
                  <a:lnTo>
                    <a:pt x="3792" y="800"/>
                  </a:lnTo>
                  <a:cubicBezTo>
                    <a:pt x="3721" y="689"/>
                    <a:pt x="3592" y="613"/>
                    <a:pt x="3459" y="613"/>
                  </a:cubicBezTo>
                  <a:cubicBezTo>
                    <a:pt x="3348" y="613"/>
                    <a:pt x="3259" y="649"/>
                    <a:pt x="3184" y="742"/>
                  </a:cubicBezTo>
                  <a:cubicBezTo>
                    <a:pt x="2980" y="538"/>
                    <a:pt x="2740" y="427"/>
                    <a:pt x="2482" y="427"/>
                  </a:cubicBezTo>
                  <a:cubicBezTo>
                    <a:pt x="2331" y="427"/>
                    <a:pt x="2185" y="467"/>
                    <a:pt x="2038" y="538"/>
                  </a:cubicBezTo>
                  <a:cubicBezTo>
                    <a:pt x="1834" y="205"/>
                    <a:pt x="1572" y="0"/>
                    <a:pt x="1315"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8"/>
            <p:cNvSpPr/>
            <p:nvPr/>
          </p:nvSpPr>
          <p:spPr>
            <a:xfrm flipH="1">
              <a:off x="7620414" y="621972"/>
              <a:ext cx="961132" cy="289902"/>
            </a:xfrm>
            <a:custGeom>
              <a:avLst/>
              <a:gdLst/>
              <a:ahLst/>
              <a:cxnLst/>
              <a:rect l="l" t="t" r="r" b="b"/>
              <a:pathLst>
                <a:path w="4552" h="1373" extrusionOk="0">
                  <a:moveTo>
                    <a:pt x="3068" y="1"/>
                  </a:moveTo>
                  <a:cubicBezTo>
                    <a:pt x="2864" y="1"/>
                    <a:pt x="2682" y="129"/>
                    <a:pt x="2642" y="334"/>
                  </a:cubicBezTo>
                  <a:cubicBezTo>
                    <a:pt x="2478" y="187"/>
                    <a:pt x="2274" y="112"/>
                    <a:pt x="2052" y="112"/>
                  </a:cubicBezTo>
                  <a:cubicBezTo>
                    <a:pt x="1776" y="112"/>
                    <a:pt x="1514" y="240"/>
                    <a:pt x="1332" y="427"/>
                  </a:cubicBezTo>
                  <a:cubicBezTo>
                    <a:pt x="1199" y="351"/>
                    <a:pt x="1035" y="298"/>
                    <a:pt x="866" y="298"/>
                  </a:cubicBezTo>
                  <a:lnTo>
                    <a:pt x="737" y="298"/>
                  </a:lnTo>
                  <a:cubicBezTo>
                    <a:pt x="702" y="334"/>
                    <a:pt x="644" y="351"/>
                    <a:pt x="591" y="351"/>
                  </a:cubicBezTo>
                  <a:lnTo>
                    <a:pt x="555" y="351"/>
                  </a:lnTo>
                  <a:cubicBezTo>
                    <a:pt x="222" y="485"/>
                    <a:pt x="0" y="795"/>
                    <a:pt x="0" y="1168"/>
                  </a:cubicBezTo>
                  <a:cubicBezTo>
                    <a:pt x="0" y="1239"/>
                    <a:pt x="0" y="1297"/>
                    <a:pt x="18" y="1373"/>
                  </a:cubicBezTo>
                  <a:lnTo>
                    <a:pt x="4551" y="1373"/>
                  </a:lnTo>
                  <a:cubicBezTo>
                    <a:pt x="4494" y="1186"/>
                    <a:pt x="4329" y="1057"/>
                    <a:pt x="4125" y="1057"/>
                  </a:cubicBezTo>
                  <a:cubicBezTo>
                    <a:pt x="4050" y="1057"/>
                    <a:pt x="3956" y="1075"/>
                    <a:pt x="3903" y="1111"/>
                  </a:cubicBezTo>
                  <a:cubicBezTo>
                    <a:pt x="3828" y="889"/>
                    <a:pt x="3663" y="724"/>
                    <a:pt x="3441" y="649"/>
                  </a:cubicBezTo>
                  <a:cubicBezTo>
                    <a:pt x="3477" y="596"/>
                    <a:pt x="3495" y="520"/>
                    <a:pt x="3495" y="427"/>
                  </a:cubicBezTo>
                  <a:cubicBezTo>
                    <a:pt x="3495" y="187"/>
                    <a:pt x="3308" y="1"/>
                    <a:pt x="306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48"/>
        <p:cNvGrpSpPr/>
        <p:nvPr/>
      </p:nvGrpSpPr>
      <p:grpSpPr>
        <a:xfrm>
          <a:off x="0" y="0"/>
          <a:ext cx="0" cy="0"/>
          <a:chOff x="0" y="0"/>
          <a:chExt cx="0" cy="0"/>
        </a:xfrm>
      </p:grpSpPr>
      <p:grpSp>
        <p:nvGrpSpPr>
          <p:cNvPr id="149" name="Google Shape;149;p9"/>
          <p:cNvGrpSpPr/>
          <p:nvPr/>
        </p:nvGrpSpPr>
        <p:grpSpPr>
          <a:xfrm>
            <a:off x="7395437" y="4474534"/>
            <a:ext cx="1490402" cy="330198"/>
            <a:chOff x="1113087" y="4496865"/>
            <a:chExt cx="1490402" cy="330198"/>
          </a:xfrm>
        </p:grpSpPr>
        <p:grpSp>
          <p:nvGrpSpPr>
            <p:cNvPr id="150" name="Google Shape;150;p9"/>
            <p:cNvGrpSpPr/>
            <p:nvPr/>
          </p:nvGrpSpPr>
          <p:grpSpPr>
            <a:xfrm>
              <a:off x="1710073" y="4519105"/>
              <a:ext cx="893416" cy="304351"/>
              <a:chOff x="2826048" y="3938787"/>
              <a:chExt cx="893416" cy="304351"/>
            </a:xfrm>
          </p:grpSpPr>
          <p:sp>
            <p:nvSpPr>
              <p:cNvPr id="151" name="Google Shape;151;p9"/>
              <p:cNvSpPr/>
              <p:nvPr/>
            </p:nvSpPr>
            <p:spPr>
              <a:xfrm>
                <a:off x="2826048" y="3964434"/>
                <a:ext cx="689648" cy="278704"/>
              </a:xfrm>
              <a:custGeom>
                <a:avLst/>
                <a:gdLst/>
                <a:ahLst/>
                <a:cxnLst/>
                <a:rect l="l" t="t" r="r" b="b"/>
                <a:pathLst>
                  <a:path w="3442" h="1391" extrusionOk="0">
                    <a:moveTo>
                      <a:pt x="1941" y="1"/>
                    </a:moveTo>
                    <a:cubicBezTo>
                      <a:pt x="1608" y="1"/>
                      <a:pt x="1310" y="205"/>
                      <a:pt x="1164" y="480"/>
                    </a:cubicBezTo>
                    <a:cubicBezTo>
                      <a:pt x="1035" y="369"/>
                      <a:pt x="866" y="316"/>
                      <a:pt x="702" y="316"/>
                    </a:cubicBezTo>
                    <a:cubicBezTo>
                      <a:pt x="311" y="316"/>
                      <a:pt x="0" y="631"/>
                      <a:pt x="0" y="1018"/>
                    </a:cubicBezTo>
                    <a:cubicBezTo>
                      <a:pt x="0" y="1146"/>
                      <a:pt x="36" y="1280"/>
                      <a:pt x="89" y="1391"/>
                    </a:cubicBezTo>
                    <a:lnTo>
                      <a:pt x="3441" y="1391"/>
                    </a:lnTo>
                    <a:lnTo>
                      <a:pt x="3441" y="1297"/>
                    </a:lnTo>
                    <a:cubicBezTo>
                      <a:pt x="3441" y="1058"/>
                      <a:pt x="3255" y="853"/>
                      <a:pt x="3015" y="853"/>
                    </a:cubicBezTo>
                    <a:cubicBezTo>
                      <a:pt x="2957" y="853"/>
                      <a:pt x="2904" y="871"/>
                      <a:pt x="2846" y="889"/>
                    </a:cubicBezTo>
                    <a:cubicBezTo>
                      <a:pt x="2846" y="409"/>
                      <a:pt x="2442" y="1"/>
                      <a:pt x="1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9"/>
              <p:cNvSpPr/>
              <p:nvPr/>
            </p:nvSpPr>
            <p:spPr>
              <a:xfrm>
                <a:off x="3029816" y="3938787"/>
                <a:ext cx="689648" cy="304351"/>
              </a:xfrm>
              <a:custGeom>
                <a:avLst/>
                <a:gdLst/>
                <a:ahLst/>
                <a:cxnLst/>
                <a:rect l="l" t="t" r="r" b="b"/>
                <a:pathLst>
                  <a:path w="3442" h="1519" extrusionOk="0">
                    <a:moveTo>
                      <a:pt x="462" y="0"/>
                    </a:moveTo>
                    <a:cubicBezTo>
                      <a:pt x="462" y="0"/>
                      <a:pt x="333" y="164"/>
                      <a:pt x="351" y="369"/>
                    </a:cubicBezTo>
                    <a:cubicBezTo>
                      <a:pt x="275" y="298"/>
                      <a:pt x="164" y="240"/>
                      <a:pt x="0" y="240"/>
                    </a:cubicBezTo>
                    <a:cubicBezTo>
                      <a:pt x="0" y="240"/>
                      <a:pt x="18" y="497"/>
                      <a:pt x="240" y="631"/>
                    </a:cubicBezTo>
                    <a:cubicBezTo>
                      <a:pt x="93" y="759"/>
                      <a:pt x="0" y="941"/>
                      <a:pt x="0" y="1146"/>
                    </a:cubicBezTo>
                    <a:cubicBezTo>
                      <a:pt x="0" y="1274"/>
                      <a:pt x="36" y="1408"/>
                      <a:pt x="93" y="1519"/>
                    </a:cubicBezTo>
                    <a:lnTo>
                      <a:pt x="3441" y="1519"/>
                    </a:lnTo>
                    <a:lnTo>
                      <a:pt x="3441" y="1425"/>
                    </a:lnTo>
                    <a:cubicBezTo>
                      <a:pt x="3441" y="1186"/>
                      <a:pt x="3255" y="981"/>
                      <a:pt x="3015" y="981"/>
                    </a:cubicBezTo>
                    <a:cubicBezTo>
                      <a:pt x="2957" y="981"/>
                      <a:pt x="2904" y="999"/>
                      <a:pt x="2868" y="1017"/>
                    </a:cubicBezTo>
                    <a:cubicBezTo>
                      <a:pt x="2846" y="537"/>
                      <a:pt x="2442" y="129"/>
                      <a:pt x="1958" y="129"/>
                    </a:cubicBezTo>
                    <a:cubicBezTo>
                      <a:pt x="1607" y="129"/>
                      <a:pt x="1314" y="333"/>
                      <a:pt x="1163" y="608"/>
                    </a:cubicBezTo>
                    <a:cubicBezTo>
                      <a:pt x="1035" y="497"/>
                      <a:pt x="888" y="444"/>
                      <a:pt x="719" y="444"/>
                    </a:cubicBezTo>
                    <a:cubicBezTo>
                      <a:pt x="684" y="444"/>
                      <a:pt x="648" y="444"/>
                      <a:pt x="608" y="462"/>
                    </a:cubicBezTo>
                    <a:cubicBezTo>
                      <a:pt x="626" y="333"/>
                      <a:pt x="626" y="164"/>
                      <a:pt x="4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9"/>
              <p:cNvSpPr/>
              <p:nvPr/>
            </p:nvSpPr>
            <p:spPr>
              <a:xfrm>
                <a:off x="3003970" y="4079241"/>
                <a:ext cx="411144" cy="163897"/>
              </a:xfrm>
              <a:custGeom>
                <a:avLst/>
                <a:gdLst/>
                <a:ahLst/>
                <a:cxnLst/>
                <a:rect l="l" t="t" r="r" b="b"/>
                <a:pathLst>
                  <a:path w="2052" h="818" extrusionOk="0">
                    <a:moveTo>
                      <a:pt x="1164" y="1"/>
                    </a:moveTo>
                    <a:cubicBezTo>
                      <a:pt x="959" y="1"/>
                      <a:pt x="795" y="112"/>
                      <a:pt x="702" y="280"/>
                    </a:cubicBezTo>
                    <a:cubicBezTo>
                      <a:pt x="626" y="205"/>
                      <a:pt x="533" y="169"/>
                      <a:pt x="422" y="169"/>
                    </a:cubicBezTo>
                    <a:cubicBezTo>
                      <a:pt x="200" y="169"/>
                      <a:pt x="0" y="374"/>
                      <a:pt x="0" y="596"/>
                    </a:cubicBezTo>
                    <a:cubicBezTo>
                      <a:pt x="0" y="667"/>
                      <a:pt x="18" y="742"/>
                      <a:pt x="54" y="818"/>
                    </a:cubicBezTo>
                    <a:lnTo>
                      <a:pt x="2052" y="818"/>
                    </a:lnTo>
                    <a:lnTo>
                      <a:pt x="2052" y="760"/>
                    </a:lnTo>
                    <a:cubicBezTo>
                      <a:pt x="2052" y="613"/>
                      <a:pt x="1941" y="502"/>
                      <a:pt x="1794" y="502"/>
                    </a:cubicBezTo>
                    <a:cubicBezTo>
                      <a:pt x="1754" y="502"/>
                      <a:pt x="1736" y="502"/>
                      <a:pt x="1701" y="520"/>
                    </a:cubicBezTo>
                    <a:cubicBezTo>
                      <a:pt x="1701" y="223"/>
                      <a:pt x="1461" y="1"/>
                      <a:pt x="11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9"/>
              <p:cNvSpPr/>
              <p:nvPr/>
            </p:nvSpPr>
            <p:spPr>
              <a:xfrm>
                <a:off x="2866120" y="4142356"/>
                <a:ext cx="66921" cy="51092"/>
              </a:xfrm>
              <a:custGeom>
                <a:avLst/>
                <a:gdLst/>
                <a:ahLst/>
                <a:cxnLst/>
                <a:rect l="l" t="t" r="r" b="b"/>
                <a:pathLst>
                  <a:path w="334" h="255" extrusionOk="0">
                    <a:moveTo>
                      <a:pt x="76" y="1"/>
                    </a:moveTo>
                    <a:cubicBezTo>
                      <a:pt x="76" y="1"/>
                      <a:pt x="76" y="76"/>
                      <a:pt x="133" y="130"/>
                    </a:cubicBezTo>
                    <a:cubicBezTo>
                      <a:pt x="93" y="130"/>
                      <a:pt x="58" y="147"/>
                      <a:pt x="0" y="170"/>
                    </a:cubicBezTo>
                    <a:cubicBezTo>
                      <a:pt x="0" y="170"/>
                      <a:pt x="78" y="254"/>
                      <a:pt x="190" y="254"/>
                    </a:cubicBezTo>
                    <a:cubicBezTo>
                      <a:pt x="233" y="254"/>
                      <a:pt x="282" y="241"/>
                      <a:pt x="333" y="205"/>
                    </a:cubicBezTo>
                    <a:cubicBezTo>
                      <a:pt x="333" y="205"/>
                      <a:pt x="280" y="1"/>
                      <a:pt x="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9"/>
              <p:cNvSpPr/>
              <p:nvPr/>
            </p:nvSpPr>
            <p:spPr>
              <a:xfrm>
                <a:off x="2966502" y="4053395"/>
                <a:ext cx="48287" cy="48287"/>
              </a:xfrm>
              <a:custGeom>
                <a:avLst/>
                <a:gdLst/>
                <a:ahLst/>
                <a:cxnLst/>
                <a:rect l="l" t="t" r="r" b="b"/>
                <a:pathLst>
                  <a:path w="241" h="241" extrusionOk="0">
                    <a:moveTo>
                      <a:pt x="130" y="1"/>
                    </a:moveTo>
                    <a:cubicBezTo>
                      <a:pt x="130" y="1"/>
                      <a:pt x="112" y="36"/>
                      <a:pt x="112" y="94"/>
                    </a:cubicBezTo>
                    <a:cubicBezTo>
                      <a:pt x="94" y="76"/>
                      <a:pt x="54" y="59"/>
                      <a:pt x="19" y="59"/>
                    </a:cubicBezTo>
                    <a:cubicBezTo>
                      <a:pt x="19" y="59"/>
                      <a:pt x="1" y="205"/>
                      <a:pt x="165" y="241"/>
                    </a:cubicBezTo>
                    <a:cubicBezTo>
                      <a:pt x="165" y="241"/>
                      <a:pt x="241" y="112"/>
                      <a:pt x="1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9"/>
              <p:cNvSpPr/>
              <p:nvPr/>
            </p:nvSpPr>
            <p:spPr>
              <a:xfrm>
                <a:off x="3207738" y="3993887"/>
                <a:ext cx="70327" cy="63315"/>
              </a:xfrm>
              <a:custGeom>
                <a:avLst/>
                <a:gdLst/>
                <a:ahLst/>
                <a:cxnLst/>
                <a:rect l="l" t="t" r="r" b="b"/>
                <a:pathLst>
                  <a:path w="351" h="316" extrusionOk="0">
                    <a:moveTo>
                      <a:pt x="147" y="0"/>
                    </a:moveTo>
                    <a:cubicBezTo>
                      <a:pt x="147" y="0"/>
                      <a:pt x="0" y="151"/>
                      <a:pt x="147" y="316"/>
                    </a:cubicBezTo>
                    <a:cubicBezTo>
                      <a:pt x="147" y="316"/>
                      <a:pt x="351" y="245"/>
                      <a:pt x="315" y="40"/>
                    </a:cubicBezTo>
                    <a:lnTo>
                      <a:pt x="315" y="40"/>
                    </a:lnTo>
                    <a:cubicBezTo>
                      <a:pt x="315" y="40"/>
                      <a:pt x="258" y="58"/>
                      <a:pt x="204" y="111"/>
                    </a:cubicBezTo>
                    <a:cubicBezTo>
                      <a:pt x="204" y="76"/>
                      <a:pt x="182" y="40"/>
                      <a:pt x="1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9"/>
              <p:cNvSpPr/>
              <p:nvPr/>
            </p:nvSpPr>
            <p:spPr>
              <a:xfrm>
                <a:off x="3351798" y="4079241"/>
                <a:ext cx="70528" cy="63315"/>
              </a:xfrm>
              <a:custGeom>
                <a:avLst/>
                <a:gdLst/>
                <a:ahLst/>
                <a:cxnLst/>
                <a:rect l="l" t="t" r="r" b="b"/>
                <a:pathLst>
                  <a:path w="352" h="316" extrusionOk="0">
                    <a:moveTo>
                      <a:pt x="222" y="1"/>
                    </a:moveTo>
                    <a:cubicBezTo>
                      <a:pt x="222" y="1"/>
                      <a:pt x="169" y="41"/>
                      <a:pt x="151" y="112"/>
                    </a:cubicBezTo>
                    <a:cubicBezTo>
                      <a:pt x="129" y="76"/>
                      <a:pt x="94" y="58"/>
                      <a:pt x="58" y="41"/>
                    </a:cubicBezTo>
                    <a:lnTo>
                      <a:pt x="58" y="41"/>
                    </a:lnTo>
                    <a:cubicBezTo>
                      <a:pt x="58" y="41"/>
                      <a:pt x="0" y="240"/>
                      <a:pt x="205" y="316"/>
                    </a:cubicBezTo>
                    <a:cubicBezTo>
                      <a:pt x="205" y="316"/>
                      <a:pt x="351" y="169"/>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9"/>
              <p:cNvSpPr/>
              <p:nvPr/>
            </p:nvSpPr>
            <p:spPr>
              <a:xfrm>
                <a:off x="3444365" y="4031154"/>
                <a:ext cx="52695" cy="48287"/>
              </a:xfrm>
              <a:custGeom>
                <a:avLst/>
                <a:gdLst/>
                <a:ahLst/>
                <a:cxnLst/>
                <a:rect l="l" t="t" r="r" b="b"/>
                <a:pathLst>
                  <a:path w="263" h="241" extrusionOk="0">
                    <a:moveTo>
                      <a:pt x="93" y="1"/>
                    </a:moveTo>
                    <a:cubicBezTo>
                      <a:pt x="93" y="1"/>
                      <a:pt x="0" y="130"/>
                      <a:pt x="111" y="241"/>
                    </a:cubicBezTo>
                    <a:cubicBezTo>
                      <a:pt x="111" y="241"/>
                      <a:pt x="262" y="187"/>
                      <a:pt x="222" y="36"/>
                    </a:cubicBezTo>
                    <a:lnTo>
                      <a:pt x="222" y="36"/>
                    </a:lnTo>
                    <a:cubicBezTo>
                      <a:pt x="222" y="36"/>
                      <a:pt x="187" y="36"/>
                      <a:pt x="151" y="94"/>
                    </a:cubicBezTo>
                    <a:cubicBezTo>
                      <a:pt x="133" y="59"/>
                      <a:pt x="133" y="36"/>
                      <a:pt x="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9"/>
              <p:cNvSpPr/>
              <p:nvPr/>
            </p:nvSpPr>
            <p:spPr>
              <a:xfrm>
                <a:off x="3582215" y="4109496"/>
                <a:ext cx="48287" cy="44681"/>
              </a:xfrm>
              <a:custGeom>
                <a:avLst/>
                <a:gdLst/>
                <a:ahLst/>
                <a:cxnLst/>
                <a:rect l="l" t="t" r="r" b="b"/>
                <a:pathLst>
                  <a:path w="241" h="223" extrusionOk="0">
                    <a:moveTo>
                      <a:pt x="129" y="1"/>
                    </a:moveTo>
                    <a:cubicBezTo>
                      <a:pt x="129" y="1"/>
                      <a:pt x="0" y="72"/>
                      <a:pt x="54" y="223"/>
                    </a:cubicBezTo>
                    <a:cubicBezTo>
                      <a:pt x="54" y="223"/>
                      <a:pt x="222" y="223"/>
                      <a:pt x="240" y="72"/>
                    </a:cubicBezTo>
                    <a:cubicBezTo>
                      <a:pt x="240" y="72"/>
                      <a:pt x="230" y="67"/>
                      <a:pt x="214" y="67"/>
                    </a:cubicBezTo>
                    <a:cubicBezTo>
                      <a:pt x="197" y="67"/>
                      <a:pt x="174" y="72"/>
                      <a:pt x="147" y="89"/>
                    </a:cubicBezTo>
                    <a:cubicBezTo>
                      <a:pt x="147" y="54"/>
                      <a:pt x="147" y="36"/>
                      <a:pt x="1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0" name="Google Shape;160;p9"/>
            <p:cNvGrpSpPr/>
            <p:nvPr/>
          </p:nvGrpSpPr>
          <p:grpSpPr>
            <a:xfrm>
              <a:off x="1113087" y="4496865"/>
              <a:ext cx="812469" cy="330198"/>
              <a:chOff x="1505862" y="3916547"/>
              <a:chExt cx="812469" cy="330198"/>
            </a:xfrm>
          </p:grpSpPr>
          <p:sp>
            <p:nvSpPr>
              <p:cNvPr id="161" name="Google Shape;161;p9"/>
              <p:cNvSpPr/>
              <p:nvPr/>
            </p:nvSpPr>
            <p:spPr>
              <a:xfrm>
                <a:off x="1505862" y="3916547"/>
                <a:ext cx="708281" cy="330197"/>
              </a:xfrm>
              <a:custGeom>
                <a:avLst/>
                <a:gdLst/>
                <a:ahLst/>
                <a:cxnLst/>
                <a:rect l="l" t="t" r="r" b="b"/>
                <a:pathLst>
                  <a:path w="3535" h="1648" extrusionOk="0">
                    <a:moveTo>
                      <a:pt x="1332" y="0"/>
                    </a:moveTo>
                    <a:cubicBezTo>
                      <a:pt x="1332" y="0"/>
                      <a:pt x="1186" y="164"/>
                      <a:pt x="1261" y="369"/>
                    </a:cubicBezTo>
                    <a:cubicBezTo>
                      <a:pt x="1212" y="334"/>
                      <a:pt x="1140" y="305"/>
                      <a:pt x="1054" y="305"/>
                    </a:cubicBezTo>
                    <a:cubicBezTo>
                      <a:pt x="1009" y="305"/>
                      <a:pt x="959" y="313"/>
                      <a:pt x="906" y="333"/>
                    </a:cubicBezTo>
                    <a:cubicBezTo>
                      <a:pt x="906" y="333"/>
                      <a:pt x="964" y="480"/>
                      <a:pt x="1128" y="537"/>
                    </a:cubicBezTo>
                    <a:cubicBezTo>
                      <a:pt x="1110" y="573"/>
                      <a:pt x="1075" y="631"/>
                      <a:pt x="1057" y="666"/>
                    </a:cubicBezTo>
                    <a:cubicBezTo>
                      <a:pt x="1039" y="666"/>
                      <a:pt x="1017" y="648"/>
                      <a:pt x="999" y="648"/>
                    </a:cubicBezTo>
                    <a:cubicBezTo>
                      <a:pt x="906" y="648"/>
                      <a:pt x="835" y="719"/>
                      <a:pt x="835" y="813"/>
                    </a:cubicBezTo>
                    <a:cubicBezTo>
                      <a:pt x="795" y="795"/>
                      <a:pt x="742" y="795"/>
                      <a:pt x="684" y="795"/>
                    </a:cubicBezTo>
                    <a:cubicBezTo>
                      <a:pt x="427" y="795"/>
                      <a:pt x="222" y="924"/>
                      <a:pt x="94" y="1128"/>
                    </a:cubicBezTo>
                    <a:cubicBezTo>
                      <a:pt x="40" y="1239"/>
                      <a:pt x="0" y="1350"/>
                      <a:pt x="0" y="1479"/>
                    </a:cubicBezTo>
                    <a:cubicBezTo>
                      <a:pt x="0" y="1536"/>
                      <a:pt x="18" y="1590"/>
                      <a:pt x="18" y="1647"/>
                    </a:cubicBezTo>
                    <a:lnTo>
                      <a:pt x="3517" y="1647"/>
                    </a:lnTo>
                    <a:cubicBezTo>
                      <a:pt x="3535" y="1590"/>
                      <a:pt x="3535" y="1536"/>
                      <a:pt x="3535" y="1479"/>
                    </a:cubicBezTo>
                    <a:cubicBezTo>
                      <a:pt x="3535" y="1092"/>
                      <a:pt x="3219" y="795"/>
                      <a:pt x="2851" y="795"/>
                    </a:cubicBezTo>
                    <a:cubicBezTo>
                      <a:pt x="2793" y="795"/>
                      <a:pt x="2758" y="795"/>
                      <a:pt x="2704" y="813"/>
                    </a:cubicBezTo>
                    <a:cubicBezTo>
                      <a:pt x="2664" y="666"/>
                      <a:pt x="2593" y="537"/>
                      <a:pt x="2482" y="444"/>
                    </a:cubicBezTo>
                    <a:cubicBezTo>
                      <a:pt x="2314" y="275"/>
                      <a:pt x="2092" y="187"/>
                      <a:pt x="1852" y="187"/>
                    </a:cubicBezTo>
                    <a:cubicBezTo>
                      <a:pt x="1705" y="187"/>
                      <a:pt x="1572" y="222"/>
                      <a:pt x="1461" y="275"/>
                    </a:cubicBezTo>
                    <a:cubicBezTo>
                      <a:pt x="1461" y="187"/>
                      <a:pt x="1426" y="93"/>
                      <a:pt x="13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9"/>
              <p:cNvSpPr/>
              <p:nvPr/>
            </p:nvSpPr>
            <p:spPr>
              <a:xfrm>
                <a:off x="1750504" y="4008914"/>
                <a:ext cx="567827" cy="237830"/>
              </a:xfrm>
              <a:custGeom>
                <a:avLst/>
                <a:gdLst/>
                <a:ahLst/>
                <a:cxnLst/>
                <a:rect l="l" t="t" r="r" b="b"/>
                <a:pathLst>
                  <a:path w="2834" h="1187" extrusionOk="0">
                    <a:moveTo>
                      <a:pt x="1483" y="1"/>
                    </a:moveTo>
                    <a:cubicBezTo>
                      <a:pt x="1150" y="1"/>
                      <a:pt x="871" y="241"/>
                      <a:pt x="777" y="556"/>
                    </a:cubicBezTo>
                    <a:cubicBezTo>
                      <a:pt x="724" y="520"/>
                      <a:pt x="631" y="503"/>
                      <a:pt x="555" y="503"/>
                    </a:cubicBezTo>
                    <a:cubicBezTo>
                      <a:pt x="351" y="503"/>
                      <a:pt x="169" y="614"/>
                      <a:pt x="76" y="778"/>
                    </a:cubicBezTo>
                    <a:cubicBezTo>
                      <a:pt x="40" y="853"/>
                      <a:pt x="0" y="947"/>
                      <a:pt x="0" y="1058"/>
                    </a:cubicBezTo>
                    <a:cubicBezTo>
                      <a:pt x="0" y="1093"/>
                      <a:pt x="0" y="1146"/>
                      <a:pt x="18" y="1186"/>
                    </a:cubicBezTo>
                    <a:lnTo>
                      <a:pt x="2815" y="1186"/>
                    </a:lnTo>
                    <a:cubicBezTo>
                      <a:pt x="2833" y="1146"/>
                      <a:pt x="2833" y="1093"/>
                      <a:pt x="2833" y="1058"/>
                    </a:cubicBezTo>
                    <a:cubicBezTo>
                      <a:pt x="2833" y="742"/>
                      <a:pt x="2593" y="503"/>
                      <a:pt x="2296" y="503"/>
                    </a:cubicBezTo>
                    <a:cubicBezTo>
                      <a:pt x="2238" y="503"/>
                      <a:pt x="2203" y="503"/>
                      <a:pt x="2167" y="520"/>
                    </a:cubicBezTo>
                    <a:cubicBezTo>
                      <a:pt x="2127" y="409"/>
                      <a:pt x="2074" y="298"/>
                      <a:pt x="1998" y="223"/>
                    </a:cubicBezTo>
                    <a:cubicBezTo>
                      <a:pt x="1870" y="94"/>
                      <a:pt x="1683" y="1"/>
                      <a:pt x="14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9"/>
              <p:cNvSpPr/>
              <p:nvPr/>
            </p:nvSpPr>
            <p:spPr>
              <a:xfrm>
                <a:off x="1635697" y="4097875"/>
                <a:ext cx="359651" cy="148869"/>
              </a:xfrm>
              <a:custGeom>
                <a:avLst/>
                <a:gdLst/>
                <a:ahLst/>
                <a:cxnLst/>
                <a:rect l="l" t="t" r="r" b="b"/>
                <a:pathLst>
                  <a:path w="1795" h="743" extrusionOk="0">
                    <a:moveTo>
                      <a:pt x="946" y="1"/>
                    </a:moveTo>
                    <a:cubicBezTo>
                      <a:pt x="724" y="1"/>
                      <a:pt x="556" y="147"/>
                      <a:pt x="502" y="334"/>
                    </a:cubicBezTo>
                    <a:cubicBezTo>
                      <a:pt x="462" y="316"/>
                      <a:pt x="409" y="316"/>
                      <a:pt x="351" y="316"/>
                    </a:cubicBezTo>
                    <a:cubicBezTo>
                      <a:pt x="223" y="316"/>
                      <a:pt x="112" y="369"/>
                      <a:pt x="58" y="480"/>
                    </a:cubicBezTo>
                    <a:cubicBezTo>
                      <a:pt x="18" y="538"/>
                      <a:pt x="1" y="591"/>
                      <a:pt x="1" y="649"/>
                    </a:cubicBezTo>
                    <a:cubicBezTo>
                      <a:pt x="1" y="685"/>
                      <a:pt x="18" y="702"/>
                      <a:pt x="18" y="742"/>
                    </a:cubicBezTo>
                    <a:lnTo>
                      <a:pt x="1777" y="742"/>
                    </a:lnTo>
                    <a:cubicBezTo>
                      <a:pt x="1794" y="702"/>
                      <a:pt x="1794" y="685"/>
                      <a:pt x="1794" y="649"/>
                    </a:cubicBezTo>
                    <a:cubicBezTo>
                      <a:pt x="1794" y="463"/>
                      <a:pt x="1630" y="316"/>
                      <a:pt x="1444" y="316"/>
                    </a:cubicBezTo>
                    <a:lnTo>
                      <a:pt x="1368" y="316"/>
                    </a:lnTo>
                    <a:cubicBezTo>
                      <a:pt x="1350" y="241"/>
                      <a:pt x="1315" y="187"/>
                      <a:pt x="1257" y="130"/>
                    </a:cubicBezTo>
                    <a:cubicBezTo>
                      <a:pt x="1186" y="59"/>
                      <a:pt x="1075" y="1"/>
                      <a:pt x="9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9"/>
              <p:cNvSpPr/>
              <p:nvPr/>
            </p:nvSpPr>
            <p:spPr>
              <a:xfrm>
                <a:off x="1568976" y="4105088"/>
                <a:ext cx="96374" cy="81948"/>
              </a:xfrm>
              <a:custGeom>
                <a:avLst/>
                <a:gdLst/>
                <a:ahLst/>
                <a:cxnLst/>
                <a:rect l="l" t="t" r="r" b="b"/>
                <a:pathLst>
                  <a:path w="481" h="409" extrusionOk="0">
                    <a:moveTo>
                      <a:pt x="316" y="0"/>
                    </a:moveTo>
                    <a:cubicBezTo>
                      <a:pt x="316" y="0"/>
                      <a:pt x="205" y="94"/>
                      <a:pt x="223" y="222"/>
                    </a:cubicBezTo>
                    <a:cubicBezTo>
                      <a:pt x="187" y="169"/>
                      <a:pt x="112" y="134"/>
                      <a:pt x="1" y="111"/>
                    </a:cubicBezTo>
                    <a:lnTo>
                      <a:pt x="1" y="111"/>
                    </a:lnTo>
                    <a:cubicBezTo>
                      <a:pt x="1" y="111"/>
                      <a:pt x="1" y="373"/>
                      <a:pt x="298" y="409"/>
                    </a:cubicBezTo>
                    <a:cubicBezTo>
                      <a:pt x="298" y="409"/>
                      <a:pt x="480" y="205"/>
                      <a:pt x="3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9"/>
              <p:cNvSpPr/>
              <p:nvPr/>
            </p:nvSpPr>
            <p:spPr>
              <a:xfrm>
                <a:off x="1858099" y="3923560"/>
                <a:ext cx="70528" cy="52695"/>
              </a:xfrm>
              <a:custGeom>
                <a:avLst/>
                <a:gdLst/>
                <a:ahLst/>
                <a:cxnLst/>
                <a:rect l="l" t="t" r="r" b="b"/>
                <a:pathLst>
                  <a:path w="352" h="263" extrusionOk="0">
                    <a:moveTo>
                      <a:pt x="76" y="1"/>
                    </a:moveTo>
                    <a:cubicBezTo>
                      <a:pt x="76" y="1"/>
                      <a:pt x="1" y="152"/>
                      <a:pt x="187" y="263"/>
                    </a:cubicBezTo>
                    <a:cubicBezTo>
                      <a:pt x="187" y="263"/>
                      <a:pt x="351" y="187"/>
                      <a:pt x="298" y="1"/>
                    </a:cubicBezTo>
                    <a:lnTo>
                      <a:pt x="298" y="1"/>
                    </a:lnTo>
                    <a:cubicBezTo>
                      <a:pt x="298" y="1"/>
                      <a:pt x="223" y="41"/>
                      <a:pt x="187" y="129"/>
                    </a:cubicBezTo>
                    <a:cubicBezTo>
                      <a:pt x="169" y="76"/>
                      <a:pt x="147" y="41"/>
                      <a:pt x="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9"/>
              <p:cNvSpPr/>
              <p:nvPr/>
            </p:nvSpPr>
            <p:spPr>
              <a:xfrm>
                <a:off x="2102741" y="3998295"/>
                <a:ext cx="66921" cy="56101"/>
              </a:xfrm>
              <a:custGeom>
                <a:avLst/>
                <a:gdLst/>
                <a:ahLst/>
                <a:cxnLst/>
                <a:rect l="l" t="t" r="r" b="b"/>
                <a:pathLst>
                  <a:path w="334" h="280" extrusionOk="0">
                    <a:moveTo>
                      <a:pt x="147" y="1"/>
                    </a:moveTo>
                    <a:cubicBezTo>
                      <a:pt x="147" y="1"/>
                      <a:pt x="1" y="89"/>
                      <a:pt x="76" y="276"/>
                    </a:cubicBezTo>
                    <a:cubicBezTo>
                      <a:pt x="76" y="276"/>
                      <a:pt x="93" y="279"/>
                      <a:pt x="118" y="279"/>
                    </a:cubicBezTo>
                    <a:cubicBezTo>
                      <a:pt x="176" y="279"/>
                      <a:pt x="281" y="262"/>
                      <a:pt x="334" y="147"/>
                    </a:cubicBezTo>
                    <a:cubicBezTo>
                      <a:pt x="334" y="147"/>
                      <a:pt x="303" y="135"/>
                      <a:pt x="260" y="135"/>
                    </a:cubicBezTo>
                    <a:cubicBezTo>
                      <a:pt x="227" y="135"/>
                      <a:pt x="187" y="142"/>
                      <a:pt x="147" y="165"/>
                    </a:cubicBezTo>
                    <a:cubicBezTo>
                      <a:pt x="169" y="129"/>
                      <a:pt x="187" y="72"/>
                      <a:pt x="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9"/>
              <p:cNvSpPr/>
              <p:nvPr/>
            </p:nvSpPr>
            <p:spPr>
              <a:xfrm>
                <a:off x="1998753" y="4068622"/>
                <a:ext cx="63315" cy="55300"/>
              </a:xfrm>
              <a:custGeom>
                <a:avLst/>
                <a:gdLst/>
                <a:ahLst/>
                <a:cxnLst/>
                <a:rect l="l" t="t" r="r" b="b"/>
                <a:pathLst>
                  <a:path w="316" h="276" extrusionOk="0">
                    <a:moveTo>
                      <a:pt x="204" y="0"/>
                    </a:moveTo>
                    <a:cubicBezTo>
                      <a:pt x="204" y="0"/>
                      <a:pt x="133" y="71"/>
                      <a:pt x="151" y="165"/>
                    </a:cubicBezTo>
                    <a:cubicBezTo>
                      <a:pt x="111" y="129"/>
                      <a:pt x="76" y="94"/>
                      <a:pt x="0" y="94"/>
                    </a:cubicBezTo>
                    <a:cubicBezTo>
                      <a:pt x="0" y="94"/>
                      <a:pt x="0" y="258"/>
                      <a:pt x="187" y="276"/>
                    </a:cubicBezTo>
                    <a:cubicBezTo>
                      <a:pt x="187" y="276"/>
                      <a:pt x="315" y="147"/>
                      <a:pt x="2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9"/>
              <p:cNvSpPr/>
              <p:nvPr/>
            </p:nvSpPr>
            <p:spPr>
              <a:xfrm>
                <a:off x="1921213" y="4123722"/>
                <a:ext cx="66921" cy="56302"/>
              </a:xfrm>
              <a:custGeom>
                <a:avLst/>
                <a:gdLst/>
                <a:ahLst/>
                <a:cxnLst/>
                <a:rect l="l" t="t" r="r" b="b"/>
                <a:pathLst>
                  <a:path w="334" h="281" extrusionOk="0">
                    <a:moveTo>
                      <a:pt x="112" y="1"/>
                    </a:moveTo>
                    <a:cubicBezTo>
                      <a:pt x="112" y="1"/>
                      <a:pt x="1" y="129"/>
                      <a:pt x="130" y="280"/>
                    </a:cubicBezTo>
                    <a:cubicBezTo>
                      <a:pt x="130" y="280"/>
                      <a:pt x="316" y="263"/>
                      <a:pt x="334" y="76"/>
                    </a:cubicBezTo>
                    <a:lnTo>
                      <a:pt x="334" y="76"/>
                    </a:lnTo>
                    <a:cubicBezTo>
                      <a:pt x="334" y="76"/>
                      <a:pt x="241" y="76"/>
                      <a:pt x="187" y="152"/>
                    </a:cubicBezTo>
                    <a:cubicBezTo>
                      <a:pt x="187" y="112"/>
                      <a:pt x="165" y="58"/>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9"/>
              <p:cNvSpPr/>
              <p:nvPr/>
            </p:nvSpPr>
            <p:spPr>
              <a:xfrm>
                <a:off x="2188095" y="4090862"/>
                <a:ext cx="37668" cy="33060"/>
              </a:xfrm>
              <a:custGeom>
                <a:avLst/>
                <a:gdLst/>
                <a:ahLst/>
                <a:cxnLst/>
                <a:rect l="l" t="t" r="r" b="b"/>
                <a:pathLst>
                  <a:path w="188" h="165" extrusionOk="0">
                    <a:moveTo>
                      <a:pt x="54" y="0"/>
                    </a:moveTo>
                    <a:cubicBezTo>
                      <a:pt x="54" y="0"/>
                      <a:pt x="1" y="94"/>
                      <a:pt x="94" y="165"/>
                    </a:cubicBezTo>
                    <a:cubicBezTo>
                      <a:pt x="94" y="165"/>
                      <a:pt x="187" y="129"/>
                      <a:pt x="187" y="36"/>
                    </a:cubicBezTo>
                    <a:lnTo>
                      <a:pt x="187" y="36"/>
                    </a:lnTo>
                    <a:cubicBezTo>
                      <a:pt x="187" y="36"/>
                      <a:pt x="130" y="36"/>
                      <a:pt x="112" y="94"/>
                    </a:cubicBezTo>
                    <a:cubicBezTo>
                      <a:pt x="94" y="54"/>
                      <a:pt x="94" y="18"/>
                      <a:pt x="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9"/>
              <p:cNvSpPr/>
              <p:nvPr/>
            </p:nvSpPr>
            <p:spPr>
              <a:xfrm>
                <a:off x="1736279" y="4042775"/>
                <a:ext cx="62513" cy="56302"/>
              </a:xfrm>
              <a:custGeom>
                <a:avLst/>
                <a:gdLst/>
                <a:ahLst/>
                <a:cxnLst/>
                <a:rect l="l" t="t" r="r" b="b"/>
                <a:pathLst>
                  <a:path w="312" h="281" extrusionOk="0">
                    <a:moveTo>
                      <a:pt x="165" y="1"/>
                    </a:moveTo>
                    <a:cubicBezTo>
                      <a:pt x="165" y="1"/>
                      <a:pt x="129" y="72"/>
                      <a:pt x="165" y="165"/>
                    </a:cubicBezTo>
                    <a:cubicBezTo>
                      <a:pt x="140" y="152"/>
                      <a:pt x="103" y="140"/>
                      <a:pt x="59" y="140"/>
                    </a:cubicBezTo>
                    <a:cubicBezTo>
                      <a:pt x="41" y="140"/>
                      <a:pt x="21" y="142"/>
                      <a:pt x="0" y="147"/>
                    </a:cubicBezTo>
                    <a:cubicBezTo>
                      <a:pt x="0" y="147"/>
                      <a:pt x="29" y="281"/>
                      <a:pt x="185" y="281"/>
                    </a:cubicBezTo>
                    <a:cubicBezTo>
                      <a:pt x="202" y="281"/>
                      <a:pt x="220" y="279"/>
                      <a:pt x="240" y="276"/>
                    </a:cubicBezTo>
                    <a:cubicBezTo>
                      <a:pt x="240" y="276"/>
                      <a:pt x="311" y="112"/>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71" name="Google Shape;171;p9"/>
          <p:cNvSpPr txBox="1">
            <a:spLocks noGrp="1"/>
          </p:cNvSpPr>
          <p:nvPr>
            <p:ph type="title"/>
          </p:nvPr>
        </p:nvSpPr>
        <p:spPr>
          <a:xfrm>
            <a:off x="2135550" y="1189100"/>
            <a:ext cx="4872900" cy="19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atin typeface="Fira Sans Condensed Black" panose="020B0A03050000020004" pitchFamily="34"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dirty="0"/>
          </a:p>
        </p:txBody>
      </p:sp>
      <p:sp>
        <p:nvSpPr>
          <p:cNvPr id="172" name="Google Shape;172;p9"/>
          <p:cNvSpPr txBox="1">
            <a:spLocks noGrp="1"/>
          </p:cNvSpPr>
          <p:nvPr>
            <p:ph type="subTitle" idx="1"/>
          </p:nvPr>
        </p:nvSpPr>
        <p:spPr>
          <a:xfrm>
            <a:off x="2135550" y="3153500"/>
            <a:ext cx="4872900" cy="67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dirty="0"/>
          </a:p>
        </p:txBody>
      </p:sp>
      <p:grpSp>
        <p:nvGrpSpPr>
          <p:cNvPr id="173" name="Google Shape;173;p9"/>
          <p:cNvGrpSpPr/>
          <p:nvPr/>
        </p:nvGrpSpPr>
        <p:grpSpPr>
          <a:xfrm>
            <a:off x="-33550" y="4796078"/>
            <a:ext cx="9234600" cy="383400"/>
            <a:chOff x="-33550" y="4796078"/>
            <a:chExt cx="9234600" cy="383400"/>
          </a:xfrm>
        </p:grpSpPr>
        <p:sp>
          <p:nvSpPr>
            <p:cNvPr id="174" name="Google Shape;174;p9"/>
            <p:cNvSpPr/>
            <p:nvPr/>
          </p:nvSpPr>
          <p:spPr>
            <a:xfrm>
              <a:off x="-33550" y="4796078"/>
              <a:ext cx="9234600" cy="38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9"/>
            <p:cNvSpPr/>
            <p:nvPr/>
          </p:nvSpPr>
          <p:spPr>
            <a:xfrm>
              <a:off x="-33550" y="5040775"/>
              <a:ext cx="9234600" cy="138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 name="Google Shape;176;p9"/>
          <p:cNvGrpSpPr/>
          <p:nvPr/>
        </p:nvGrpSpPr>
        <p:grpSpPr>
          <a:xfrm>
            <a:off x="7835858" y="3212716"/>
            <a:ext cx="997242" cy="354926"/>
            <a:chOff x="7835858" y="3212716"/>
            <a:chExt cx="997242" cy="354926"/>
          </a:xfrm>
        </p:grpSpPr>
        <p:sp>
          <p:nvSpPr>
            <p:cNvPr id="177" name="Google Shape;177;p9"/>
            <p:cNvSpPr/>
            <p:nvPr/>
          </p:nvSpPr>
          <p:spPr>
            <a:xfrm>
              <a:off x="8028427" y="3395770"/>
              <a:ext cx="804674" cy="171872"/>
            </a:xfrm>
            <a:custGeom>
              <a:avLst/>
              <a:gdLst/>
              <a:ahLst/>
              <a:cxnLst/>
              <a:rect l="l" t="t" r="r" b="b"/>
              <a:pathLst>
                <a:path w="3811" h="814" extrusionOk="0">
                  <a:moveTo>
                    <a:pt x="2496" y="1"/>
                  </a:moveTo>
                  <a:cubicBezTo>
                    <a:pt x="2221" y="1"/>
                    <a:pt x="1981" y="205"/>
                    <a:pt x="1759" y="556"/>
                  </a:cubicBezTo>
                  <a:cubicBezTo>
                    <a:pt x="1630" y="480"/>
                    <a:pt x="1479" y="445"/>
                    <a:pt x="1333" y="445"/>
                  </a:cubicBezTo>
                  <a:cubicBezTo>
                    <a:pt x="1053" y="445"/>
                    <a:pt x="813" y="556"/>
                    <a:pt x="631" y="760"/>
                  </a:cubicBezTo>
                  <a:cubicBezTo>
                    <a:pt x="556" y="667"/>
                    <a:pt x="445" y="631"/>
                    <a:pt x="352" y="631"/>
                  </a:cubicBezTo>
                  <a:cubicBezTo>
                    <a:pt x="223" y="631"/>
                    <a:pt x="94" y="702"/>
                    <a:pt x="1" y="813"/>
                  </a:cubicBezTo>
                  <a:lnTo>
                    <a:pt x="3810" y="813"/>
                  </a:lnTo>
                  <a:cubicBezTo>
                    <a:pt x="3717" y="702"/>
                    <a:pt x="3606" y="631"/>
                    <a:pt x="3477" y="631"/>
                  </a:cubicBezTo>
                  <a:cubicBezTo>
                    <a:pt x="3406" y="631"/>
                    <a:pt x="3349" y="649"/>
                    <a:pt x="3295" y="667"/>
                  </a:cubicBezTo>
                  <a:cubicBezTo>
                    <a:pt x="3073" y="258"/>
                    <a:pt x="2794" y="1"/>
                    <a:pt x="2496"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9"/>
            <p:cNvSpPr/>
            <p:nvPr/>
          </p:nvSpPr>
          <p:spPr>
            <a:xfrm>
              <a:off x="7835858" y="3212716"/>
              <a:ext cx="609576" cy="183063"/>
            </a:xfrm>
            <a:custGeom>
              <a:avLst/>
              <a:gdLst/>
              <a:ahLst/>
              <a:cxnLst/>
              <a:rect l="l" t="t" r="r" b="b"/>
              <a:pathLst>
                <a:path w="2887" h="867" extrusionOk="0">
                  <a:moveTo>
                    <a:pt x="1945" y="1"/>
                  </a:moveTo>
                  <a:cubicBezTo>
                    <a:pt x="1816" y="1"/>
                    <a:pt x="1705" y="89"/>
                    <a:pt x="1687" y="200"/>
                  </a:cubicBezTo>
                  <a:cubicBezTo>
                    <a:pt x="1576" y="129"/>
                    <a:pt x="1443" y="72"/>
                    <a:pt x="1297" y="72"/>
                  </a:cubicBezTo>
                  <a:cubicBezTo>
                    <a:pt x="1132" y="72"/>
                    <a:pt x="964" y="147"/>
                    <a:pt x="853" y="276"/>
                  </a:cubicBezTo>
                  <a:cubicBezTo>
                    <a:pt x="759" y="223"/>
                    <a:pt x="666" y="183"/>
                    <a:pt x="555" y="183"/>
                  </a:cubicBezTo>
                  <a:cubicBezTo>
                    <a:pt x="244" y="183"/>
                    <a:pt x="0" y="422"/>
                    <a:pt x="0" y="738"/>
                  </a:cubicBezTo>
                  <a:cubicBezTo>
                    <a:pt x="0" y="778"/>
                    <a:pt x="0" y="831"/>
                    <a:pt x="22" y="866"/>
                  </a:cubicBezTo>
                  <a:lnTo>
                    <a:pt x="2886" y="866"/>
                  </a:lnTo>
                  <a:cubicBezTo>
                    <a:pt x="2851" y="755"/>
                    <a:pt x="2757" y="667"/>
                    <a:pt x="2629" y="667"/>
                  </a:cubicBezTo>
                  <a:cubicBezTo>
                    <a:pt x="2575" y="667"/>
                    <a:pt x="2518" y="684"/>
                    <a:pt x="2482" y="702"/>
                  </a:cubicBezTo>
                  <a:cubicBezTo>
                    <a:pt x="2442" y="573"/>
                    <a:pt x="2331" y="462"/>
                    <a:pt x="2185" y="405"/>
                  </a:cubicBezTo>
                  <a:cubicBezTo>
                    <a:pt x="2220" y="369"/>
                    <a:pt x="2220" y="334"/>
                    <a:pt x="2220" y="276"/>
                  </a:cubicBezTo>
                  <a:cubicBezTo>
                    <a:pt x="2220" y="112"/>
                    <a:pt x="2109" y="1"/>
                    <a:pt x="1945"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9" name="Google Shape;179;p9"/>
          <p:cNvSpPr/>
          <p:nvPr/>
        </p:nvSpPr>
        <p:spPr>
          <a:xfrm>
            <a:off x="228850" y="58050"/>
            <a:ext cx="1193400" cy="11934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Be Vietnam Pro"/>
              <a:cs typeface="Arial" panose="020B0604020202020204" pitchFamily="34" charset="0"/>
              <a:sym typeface="Be Vietnam Pro"/>
            </a:endParaRPr>
          </a:p>
        </p:txBody>
      </p:sp>
      <p:grpSp>
        <p:nvGrpSpPr>
          <p:cNvPr id="180" name="Google Shape;180;p9"/>
          <p:cNvGrpSpPr/>
          <p:nvPr/>
        </p:nvGrpSpPr>
        <p:grpSpPr>
          <a:xfrm>
            <a:off x="114061" y="3617426"/>
            <a:ext cx="1003249" cy="1185946"/>
            <a:chOff x="307586" y="3617426"/>
            <a:chExt cx="1003249" cy="1185946"/>
          </a:xfrm>
        </p:grpSpPr>
        <p:grpSp>
          <p:nvGrpSpPr>
            <p:cNvPr id="181" name="Google Shape;181;p9"/>
            <p:cNvGrpSpPr/>
            <p:nvPr/>
          </p:nvGrpSpPr>
          <p:grpSpPr>
            <a:xfrm>
              <a:off x="307586" y="3617426"/>
              <a:ext cx="463639" cy="1185946"/>
              <a:chOff x="412486" y="2194951"/>
              <a:chExt cx="463639" cy="1185946"/>
            </a:xfrm>
          </p:grpSpPr>
          <p:sp>
            <p:nvSpPr>
              <p:cNvPr id="182" name="Google Shape;182;p9"/>
              <p:cNvSpPr/>
              <p:nvPr/>
            </p:nvSpPr>
            <p:spPr>
              <a:xfrm>
                <a:off x="412486" y="2194951"/>
                <a:ext cx="463639" cy="830102"/>
              </a:xfrm>
              <a:custGeom>
                <a:avLst/>
                <a:gdLst/>
                <a:ahLst/>
                <a:cxnLst/>
                <a:rect l="l" t="t" r="r" b="b"/>
                <a:pathLst>
                  <a:path w="2314" h="4143" extrusionOk="0">
                    <a:moveTo>
                      <a:pt x="1168" y="0"/>
                    </a:moveTo>
                    <a:cubicBezTo>
                      <a:pt x="520" y="0"/>
                      <a:pt x="1" y="497"/>
                      <a:pt x="1" y="1110"/>
                    </a:cubicBezTo>
                    <a:lnTo>
                      <a:pt x="1" y="3033"/>
                    </a:lnTo>
                    <a:cubicBezTo>
                      <a:pt x="1" y="3645"/>
                      <a:pt x="520" y="4143"/>
                      <a:pt x="1168" y="4143"/>
                    </a:cubicBezTo>
                    <a:cubicBezTo>
                      <a:pt x="1794" y="4143"/>
                      <a:pt x="2314" y="3645"/>
                      <a:pt x="2314" y="3033"/>
                    </a:cubicBezTo>
                    <a:lnTo>
                      <a:pt x="2314" y="1110"/>
                    </a:lnTo>
                    <a:cubicBezTo>
                      <a:pt x="2314" y="497"/>
                      <a:pt x="1794" y="0"/>
                      <a:pt x="1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9"/>
              <p:cNvSpPr/>
              <p:nvPr/>
            </p:nvSpPr>
            <p:spPr>
              <a:xfrm>
                <a:off x="486420" y="2617516"/>
                <a:ext cx="315972" cy="763381"/>
              </a:xfrm>
              <a:custGeom>
                <a:avLst/>
                <a:gdLst/>
                <a:ahLst/>
                <a:cxnLst/>
                <a:rect l="l" t="t" r="r" b="b"/>
                <a:pathLst>
                  <a:path w="1577" h="3810" extrusionOk="0">
                    <a:moveTo>
                      <a:pt x="799" y="0"/>
                    </a:moveTo>
                    <a:cubicBezTo>
                      <a:pt x="724" y="0"/>
                      <a:pt x="648" y="53"/>
                      <a:pt x="648" y="129"/>
                    </a:cubicBezTo>
                    <a:lnTo>
                      <a:pt x="648" y="1350"/>
                    </a:lnTo>
                    <a:cubicBezTo>
                      <a:pt x="426" y="1297"/>
                      <a:pt x="244" y="1052"/>
                      <a:pt x="244" y="608"/>
                    </a:cubicBezTo>
                    <a:cubicBezTo>
                      <a:pt x="244" y="537"/>
                      <a:pt x="187" y="497"/>
                      <a:pt x="111" y="497"/>
                    </a:cubicBezTo>
                    <a:cubicBezTo>
                      <a:pt x="58" y="497"/>
                      <a:pt x="0" y="537"/>
                      <a:pt x="0" y="608"/>
                    </a:cubicBezTo>
                    <a:cubicBezTo>
                      <a:pt x="0" y="906"/>
                      <a:pt x="93" y="1163"/>
                      <a:pt x="244" y="1350"/>
                    </a:cubicBezTo>
                    <a:cubicBezTo>
                      <a:pt x="355" y="1479"/>
                      <a:pt x="502" y="1572"/>
                      <a:pt x="648" y="1590"/>
                    </a:cubicBezTo>
                    <a:lnTo>
                      <a:pt x="648" y="3810"/>
                    </a:lnTo>
                    <a:lnTo>
                      <a:pt x="928" y="3810"/>
                    </a:lnTo>
                    <a:lnTo>
                      <a:pt x="928" y="1590"/>
                    </a:lnTo>
                    <a:cubicBezTo>
                      <a:pt x="1261" y="1536"/>
                      <a:pt x="1576" y="1186"/>
                      <a:pt x="1576" y="608"/>
                    </a:cubicBezTo>
                    <a:cubicBezTo>
                      <a:pt x="1576" y="537"/>
                      <a:pt x="1519" y="497"/>
                      <a:pt x="1465" y="497"/>
                    </a:cubicBezTo>
                    <a:cubicBezTo>
                      <a:pt x="1408" y="497"/>
                      <a:pt x="1354" y="537"/>
                      <a:pt x="1354" y="608"/>
                    </a:cubicBezTo>
                    <a:cubicBezTo>
                      <a:pt x="1354" y="1052"/>
                      <a:pt x="1150" y="1297"/>
                      <a:pt x="928" y="1350"/>
                    </a:cubicBezTo>
                    <a:lnTo>
                      <a:pt x="928" y="129"/>
                    </a:lnTo>
                    <a:cubicBezTo>
                      <a:pt x="928" y="53"/>
                      <a:pt x="870" y="0"/>
                      <a:pt x="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 name="Google Shape;184;p9"/>
            <p:cNvGrpSpPr/>
            <p:nvPr/>
          </p:nvGrpSpPr>
          <p:grpSpPr>
            <a:xfrm>
              <a:off x="691515" y="3980274"/>
              <a:ext cx="619320" cy="823090"/>
              <a:chOff x="4267228" y="2557799"/>
              <a:chExt cx="619320" cy="823090"/>
            </a:xfrm>
          </p:grpSpPr>
          <p:sp>
            <p:nvSpPr>
              <p:cNvPr id="185" name="Google Shape;185;p9"/>
              <p:cNvSpPr/>
              <p:nvPr/>
            </p:nvSpPr>
            <p:spPr>
              <a:xfrm>
                <a:off x="4267228" y="2557799"/>
                <a:ext cx="619320" cy="619320"/>
              </a:xfrm>
              <a:custGeom>
                <a:avLst/>
                <a:gdLst/>
                <a:ahLst/>
                <a:cxnLst/>
                <a:rect l="l" t="t" r="r" b="b"/>
                <a:pathLst>
                  <a:path w="3091" h="3091" extrusionOk="0">
                    <a:moveTo>
                      <a:pt x="1554" y="0"/>
                    </a:moveTo>
                    <a:cubicBezTo>
                      <a:pt x="688" y="0"/>
                      <a:pt x="0" y="689"/>
                      <a:pt x="0" y="1537"/>
                    </a:cubicBezTo>
                    <a:cubicBezTo>
                      <a:pt x="0" y="2389"/>
                      <a:pt x="688" y="3091"/>
                      <a:pt x="1554" y="3091"/>
                    </a:cubicBezTo>
                    <a:lnTo>
                      <a:pt x="1576" y="3091"/>
                    </a:lnTo>
                    <a:cubicBezTo>
                      <a:pt x="1612" y="3091"/>
                      <a:pt x="1665" y="3091"/>
                      <a:pt x="1705" y="3073"/>
                    </a:cubicBezTo>
                    <a:lnTo>
                      <a:pt x="1758" y="3073"/>
                    </a:lnTo>
                    <a:cubicBezTo>
                      <a:pt x="2389" y="2980"/>
                      <a:pt x="2908" y="2518"/>
                      <a:pt x="3055" y="1910"/>
                    </a:cubicBezTo>
                    <a:cubicBezTo>
                      <a:pt x="3073" y="1799"/>
                      <a:pt x="3090" y="1665"/>
                      <a:pt x="3090" y="1537"/>
                    </a:cubicBezTo>
                    <a:lnTo>
                      <a:pt x="3090" y="1390"/>
                    </a:lnTo>
                    <a:lnTo>
                      <a:pt x="3090" y="1332"/>
                    </a:lnTo>
                    <a:cubicBezTo>
                      <a:pt x="3073" y="1315"/>
                      <a:pt x="3073" y="1279"/>
                      <a:pt x="3073" y="1261"/>
                    </a:cubicBezTo>
                    <a:cubicBezTo>
                      <a:pt x="3073" y="1244"/>
                      <a:pt x="3055" y="1204"/>
                      <a:pt x="3055" y="1186"/>
                    </a:cubicBezTo>
                    <a:cubicBezTo>
                      <a:pt x="3055" y="1168"/>
                      <a:pt x="3055" y="1150"/>
                      <a:pt x="3037" y="1133"/>
                    </a:cubicBezTo>
                    <a:cubicBezTo>
                      <a:pt x="3037" y="1093"/>
                      <a:pt x="3019" y="1075"/>
                      <a:pt x="3019" y="1057"/>
                    </a:cubicBezTo>
                    <a:cubicBezTo>
                      <a:pt x="3019" y="1039"/>
                      <a:pt x="3019" y="1022"/>
                      <a:pt x="2997" y="1022"/>
                    </a:cubicBezTo>
                    <a:cubicBezTo>
                      <a:pt x="2944" y="871"/>
                      <a:pt x="2868" y="724"/>
                      <a:pt x="2775" y="613"/>
                    </a:cubicBezTo>
                    <a:cubicBezTo>
                      <a:pt x="2962" y="578"/>
                      <a:pt x="3055" y="409"/>
                      <a:pt x="3055" y="409"/>
                    </a:cubicBezTo>
                    <a:cubicBezTo>
                      <a:pt x="2989" y="385"/>
                      <a:pt x="2925" y="375"/>
                      <a:pt x="2867" y="375"/>
                    </a:cubicBezTo>
                    <a:cubicBezTo>
                      <a:pt x="2797" y="375"/>
                      <a:pt x="2735" y="389"/>
                      <a:pt x="2686" y="409"/>
                    </a:cubicBezTo>
                    <a:cubicBezTo>
                      <a:pt x="2815" y="245"/>
                      <a:pt x="2740" y="58"/>
                      <a:pt x="2740" y="58"/>
                    </a:cubicBezTo>
                    <a:lnTo>
                      <a:pt x="2740" y="58"/>
                    </a:lnTo>
                    <a:cubicBezTo>
                      <a:pt x="2593" y="111"/>
                      <a:pt x="2518" y="222"/>
                      <a:pt x="2500" y="316"/>
                    </a:cubicBezTo>
                    <a:cubicBezTo>
                      <a:pt x="2371" y="222"/>
                      <a:pt x="2220" y="151"/>
                      <a:pt x="2074" y="94"/>
                    </a:cubicBezTo>
                    <a:cubicBezTo>
                      <a:pt x="2074" y="76"/>
                      <a:pt x="2056" y="76"/>
                      <a:pt x="2056" y="76"/>
                    </a:cubicBezTo>
                    <a:cubicBezTo>
                      <a:pt x="2020" y="58"/>
                      <a:pt x="1980" y="58"/>
                      <a:pt x="1963" y="58"/>
                    </a:cubicBezTo>
                    <a:cubicBezTo>
                      <a:pt x="1945" y="40"/>
                      <a:pt x="1927" y="40"/>
                      <a:pt x="1909" y="40"/>
                    </a:cubicBezTo>
                    <a:cubicBezTo>
                      <a:pt x="1887" y="40"/>
                      <a:pt x="1852" y="23"/>
                      <a:pt x="1834" y="23"/>
                    </a:cubicBezTo>
                    <a:cubicBezTo>
                      <a:pt x="1816" y="23"/>
                      <a:pt x="1798" y="23"/>
                      <a:pt x="17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9"/>
              <p:cNvSpPr/>
              <p:nvPr/>
            </p:nvSpPr>
            <p:spPr>
              <a:xfrm>
                <a:off x="4460176" y="2991985"/>
                <a:ext cx="189743" cy="388904"/>
              </a:xfrm>
              <a:custGeom>
                <a:avLst/>
                <a:gdLst/>
                <a:ahLst/>
                <a:cxnLst/>
                <a:rect l="l" t="t" r="r" b="b"/>
                <a:pathLst>
                  <a:path w="947" h="1941" extrusionOk="0">
                    <a:moveTo>
                      <a:pt x="591" y="0"/>
                    </a:moveTo>
                    <a:cubicBezTo>
                      <a:pt x="538" y="0"/>
                      <a:pt x="502" y="36"/>
                      <a:pt x="502" y="93"/>
                    </a:cubicBezTo>
                    <a:lnTo>
                      <a:pt x="502" y="520"/>
                    </a:lnTo>
                    <a:lnTo>
                      <a:pt x="147" y="204"/>
                    </a:lnTo>
                    <a:cubicBezTo>
                      <a:pt x="132" y="197"/>
                      <a:pt x="115" y="193"/>
                      <a:pt x="96" y="193"/>
                    </a:cubicBezTo>
                    <a:cubicBezTo>
                      <a:pt x="70" y="193"/>
                      <a:pt x="42" y="201"/>
                      <a:pt x="18" y="222"/>
                    </a:cubicBezTo>
                    <a:cubicBezTo>
                      <a:pt x="1" y="240"/>
                      <a:pt x="1" y="258"/>
                      <a:pt x="1" y="275"/>
                    </a:cubicBezTo>
                    <a:cubicBezTo>
                      <a:pt x="1" y="298"/>
                      <a:pt x="18" y="333"/>
                      <a:pt x="36" y="351"/>
                    </a:cubicBezTo>
                    <a:lnTo>
                      <a:pt x="502" y="759"/>
                    </a:lnTo>
                    <a:lnTo>
                      <a:pt x="502" y="1940"/>
                    </a:lnTo>
                    <a:lnTo>
                      <a:pt x="684" y="1940"/>
                    </a:lnTo>
                    <a:lnTo>
                      <a:pt x="684" y="480"/>
                    </a:lnTo>
                    <a:lnTo>
                      <a:pt x="924" y="258"/>
                    </a:lnTo>
                    <a:cubicBezTo>
                      <a:pt x="946" y="240"/>
                      <a:pt x="946" y="222"/>
                      <a:pt x="946" y="204"/>
                    </a:cubicBezTo>
                    <a:cubicBezTo>
                      <a:pt x="946" y="187"/>
                      <a:pt x="946" y="147"/>
                      <a:pt x="924" y="129"/>
                    </a:cubicBezTo>
                    <a:cubicBezTo>
                      <a:pt x="906" y="111"/>
                      <a:pt x="884" y="102"/>
                      <a:pt x="861" y="102"/>
                    </a:cubicBezTo>
                    <a:cubicBezTo>
                      <a:pt x="839" y="102"/>
                      <a:pt x="815" y="111"/>
                      <a:pt x="795" y="129"/>
                    </a:cubicBezTo>
                    <a:lnTo>
                      <a:pt x="684" y="240"/>
                    </a:lnTo>
                    <a:lnTo>
                      <a:pt x="684" y="93"/>
                    </a:lnTo>
                    <a:cubicBezTo>
                      <a:pt x="684" y="36"/>
                      <a:pt x="631" y="0"/>
                      <a:pt x="5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87"/>
        <p:cNvGrpSpPr/>
        <p:nvPr/>
      </p:nvGrpSpPr>
      <p:grpSpPr>
        <a:xfrm>
          <a:off x="0" y="0"/>
          <a:ext cx="0" cy="0"/>
          <a:chOff x="0" y="0"/>
          <a:chExt cx="0" cy="0"/>
        </a:xfrm>
      </p:grpSpPr>
      <p:sp>
        <p:nvSpPr>
          <p:cNvPr id="188" name="Google Shape;188;p10"/>
          <p:cNvSpPr>
            <a:spLocks noGrp="1"/>
          </p:cNvSpPr>
          <p:nvPr>
            <p:ph type="pic" idx="2"/>
          </p:nvPr>
        </p:nvSpPr>
        <p:spPr>
          <a:xfrm>
            <a:off x="-7450" y="0"/>
            <a:ext cx="9144000" cy="5143500"/>
          </a:xfrm>
          <a:prstGeom prst="rect">
            <a:avLst/>
          </a:prstGeom>
          <a:noFill/>
          <a:ln>
            <a:noFill/>
          </a:ln>
        </p:spPr>
      </p:sp>
      <p:sp>
        <p:nvSpPr>
          <p:cNvPr id="189" name="Google Shape;189;p10"/>
          <p:cNvSpPr txBox="1">
            <a:spLocks noGrp="1"/>
          </p:cNvSpPr>
          <p:nvPr>
            <p:ph type="title"/>
          </p:nvPr>
        </p:nvSpPr>
        <p:spPr>
          <a:xfrm>
            <a:off x="720000" y="4014450"/>
            <a:ext cx="7704000" cy="5727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a:latin typeface="Fira Sans Condensed Black" panose="020B0A03050000020004" pitchFamily="34" charset="0"/>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1pPr>
            <a:lvl2pPr lvl="1"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2pPr>
            <a:lvl3pPr lvl="2"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3pPr>
            <a:lvl4pPr lvl="3"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4pPr>
            <a:lvl5pPr lvl="4"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5pPr>
            <a:lvl6pPr lvl="5"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6pPr>
            <a:lvl7pPr lvl="6"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7pPr>
            <a:lvl8pPr lvl="7"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8pPr>
            <a:lvl9pPr lvl="8"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9pPr>
          </a:lstStyle>
          <a:p>
            <a:endParaRPr dirty="0"/>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Be Vietnam Pro"/>
              <a:buChar char="●"/>
              <a:defRPr sz="1200">
                <a:solidFill>
                  <a:schemeClr val="dk1"/>
                </a:solidFill>
                <a:latin typeface="Be Vietnam Pro"/>
                <a:ea typeface="Be Vietnam Pro"/>
                <a:cs typeface="Be Vietnam Pro"/>
                <a:sym typeface="Be Vietnam Pro"/>
              </a:defRPr>
            </a:lvl1pPr>
            <a:lvl2pPr marL="914400" lvl="1" indent="-304800">
              <a:lnSpc>
                <a:spcPct val="100000"/>
              </a:lnSpc>
              <a:spcBef>
                <a:spcPts val="0"/>
              </a:spcBef>
              <a:spcAft>
                <a:spcPts val="0"/>
              </a:spcAft>
              <a:buClr>
                <a:schemeClr val="dk1"/>
              </a:buClr>
              <a:buSzPts val="1200"/>
              <a:buFont typeface="Be Vietnam Pro"/>
              <a:buChar char="○"/>
              <a:defRPr sz="1200">
                <a:solidFill>
                  <a:schemeClr val="dk1"/>
                </a:solidFill>
                <a:latin typeface="Be Vietnam Pro"/>
                <a:ea typeface="Be Vietnam Pro"/>
                <a:cs typeface="Be Vietnam Pro"/>
                <a:sym typeface="Be Vietnam Pro"/>
              </a:defRPr>
            </a:lvl2pPr>
            <a:lvl3pPr marL="1371600" lvl="2" indent="-304800">
              <a:lnSpc>
                <a:spcPct val="100000"/>
              </a:lnSpc>
              <a:spcBef>
                <a:spcPts val="0"/>
              </a:spcBef>
              <a:spcAft>
                <a:spcPts val="0"/>
              </a:spcAft>
              <a:buClr>
                <a:schemeClr val="dk1"/>
              </a:buClr>
              <a:buSzPts val="1200"/>
              <a:buFont typeface="Be Vietnam Pro"/>
              <a:buChar char="■"/>
              <a:defRPr sz="1200">
                <a:solidFill>
                  <a:schemeClr val="dk1"/>
                </a:solidFill>
                <a:latin typeface="Be Vietnam Pro"/>
                <a:ea typeface="Be Vietnam Pro"/>
                <a:cs typeface="Be Vietnam Pro"/>
                <a:sym typeface="Be Vietnam Pro"/>
              </a:defRPr>
            </a:lvl3pPr>
            <a:lvl4pPr marL="1828800" lvl="3" indent="-304800">
              <a:lnSpc>
                <a:spcPct val="100000"/>
              </a:lnSpc>
              <a:spcBef>
                <a:spcPts val="0"/>
              </a:spcBef>
              <a:spcAft>
                <a:spcPts val="0"/>
              </a:spcAft>
              <a:buClr>
                <a:schemeClr val="dk1"/>
              </a:buClr>
              <a:buSzPts val="1200"/>
              <a:buFont typeface="Be Vietnam Pro"/>
              <a:buChar char="●"/>
              <a:defRPr sz="1200">
                <a:solidFill>
                  <a:schemeClr val="dk1"/>
                </a:solidFill>
                <a:latin typeface="Be Vietnam Pro"/>
                <a:ea typeface="Be Vietnam Pro"/>
                <a:cs typeface="Be Vietnam Pro"/>
                <a:sym typeface="Be Vietnam Pro"/>
              </a:defRPr>
            </a:lvl4pPr>
            <a:lvl5pPr marL="2286000" lvl="4" indent="-304800">
              <a:lnSpc>
                <a:spcPct val="100000"/>
              </a:lnSpc>
              <a:spcBef>
                <a:spcPts val="0"/>
              </a:spcBef>
              <a:spcAft>
                <a:spcPts val="0"/>
              </a:spcAft>
              <a:buClr>
                <a:schemeClr val="dk1"/>
              </a:buClr>
              <a:buSzPts val="1200"/>
              <a:buFont typeface="Be Vietnam Pro"/>
              <a:buChar char="○"/>
              <a:defRPr sz="1200">
                <a:solidFill>
                  <a:schemeClr val="dk1"/>
                </a:solidFill>
                <a:latin typeface="Be Vietnam Pro"/>
                <a:ea typeface="Be Vietnam Pro"/>
                <a:cs typeface="Be Vietnam Pro"/>
                <a:sym typeface="Be Vietnam Pro"/>
              </a:defRPr>
            </a:lvl5pPr>
            <a:lvl6pPr marL="2743200" lvl="5" indent="-304800">
              <a:lnSpc>
                <a:spcPct val="100000"/>
              </a:lnSpc>
              <a:spcBef>
                <a:spcPts val="0"/>
              </a:spcBef>
              <a:spcAft>
                <a:spcPts val="0"/>
              </a:spcAft>
              <a:buClr>
                <a:schemeClr val="dk1"/>
              </a:buClr>
              <a:buSzPts val="1200"/>
              <a:buFont typeface="Be Vietnam Pro"/>
              <a:buChar char="■"/>
              <a:defRPr sz="1200">
                <a:solidFill>
                  <a:schemeClr val="dk1"/>
                </a:solidFill>
                <a:latin typeface="Be Vietnam Pro"/>
                <a:ea typeface="Be Vietnam Pro"/>
                <a:cs typeface="Be Vietnam Pro"/>
                <a:sym typeface="Be Vietnam Pro"/>
              </a:defRPr>
            </a:lvl6pPr>
            <a:lvl7pPr marL="3200400" lvl="6" indent="-304800">
              <a:lnSpc>
                <a:spcPct val="100000"/>
              </a:lnSpc>
              <a:spcBef>
                <a:spcPts val="0"/>
              </a:spcBef>
              <a:spcAft>
                <a:spcPts val="0"/>
              </a:spcAft>
              <a:buClr>
                <a:schemeClr val="dk1"/>
              </a:buClr>
              <a:buSzPts val="1200"/>
              <a:buFont typeface="Be Vietnam Pro"/>
              <a:buChar char="●"/>
              <a:defRPr sz="1200">
                <a:solidFill>
                  <a:schemeClr val="dk1"/>
                </a:solidFill>
                <a:latin typeface="Be Vietnam Pro"/>
                <a:ea typeface="Be Vietnam Pro"/>
                <a:cs typeface="Be Vietnam Pro"/>
                <a:sym typeface="Be Vietnam Pro"/>
              </a:defRPr>
            </a:lvl7pPr>
            <a:lvl8pPr marL="3657600" lvl="7" indent="-304800">
              <a:lnSpc>
                <a:spcPct val="100000"/>
              </a:lnSpc>
              <a:spcBef>
                <a:spcPts val="0"/>
              </a:spcBef>
              <a:spcAft>
                <a:spcPts val="0"/>
              </a:spcAft>
              <a:buClr>
                <a:schemeClr val="dk1"/>
              </a:buClr>
              <a:buSzPts val="1200"/>
              <a:buFont typeface="Be Vietnam Pro"/>
              <a:buChar char="○"/>
              <a:defRPr sz="1200">
                <a:solidFill>
                  <a:schemeClr val="dk1"/>
                </a:solidFill>
                <a:latin typeface="Be Vietnam Pro"/>
                <a:ea typeface="Be Vietnam Pro"/>
                <a:cs typeface="Be Vietnam Pro"/>
                <a:sym typeface="Be Vietnam Pro"/>
              </a:defRPr>
            </a:lvl8pPr>
            <a:lvl9pPr marL="4114800" lvl="8" indent="-304800">
              <a:lnSpc>
                <a:spcPct val="100000"/>
              </a:lnSpc>
              <a:spcBef>
                <a:spcPts val="0"/>
              </a:spcBef>
              <a:spcAft>
                <a:spcPts val="0"/>
              </a:spcAft>
              <a:buClr>
                <a:schemeClr val="dk1"/>
              </a:buClr>
              <a:buSzPts val="1200"/>
              <a:buFont typeface="Be Vietnam Pro"/>
              <a:buChar char="■"/>
              <a:defRPr sz="1200">
                <a:solidFill>
                  <a:schemeClr val="dk1"/>
                </a:solidFill>
                <a:latin typeface="Be Vietnam Pro"/>
                <a:ea typeface="Be Vietnam Pro"/>
                <a:cs typeface="Be Vietnam Pro"/>
                <a:sym typeface="Be Vietnam Pro"/>
              </a:defRPr>
            </a:lvl9pPr>
          </a:lstStyle>
          <a:p>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8" r:id="rId18"/>
    <p:sldLayoutId id="2147483669" r:id="rId1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19.png"/><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gif"/></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17.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17.xm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35.png"/><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36.gif"/></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17.xml"/><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17.xml"/><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17.xml"/><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17.xml"/><Relationship Id="rId4" Type="http://schemas.openxmlformats.org/officeDocument/2006/relationships/image" Target="../media/image46.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7.xml"/><Relationship Id="rId1" Type="http://schemas.openxmlformats.org/officeDocument/2006/relationships/slideLayout" Target="../slideLayouts/slideLayout4.xml"/><Relationship Id="rId5" Type="http://schemas.openxmlformats.org/officeDocument/2006/relationships/image" Target="../media/image54.png"/><Relationship Id="rId4" Type="http://schemas.openxmlformats.org/officeDocument/2006/relationships/image" Target="../media/image53.png"/></Relationships>
</file>

<file path=ppt/slides/_rels/slide47.xml.rels><?xml version="1.0" encoding="UTF-8" standalone="yes"?>
<Relationships xmlns="http://schemas.openxmlformats.org/package/2006/relationships"><Relationship Id="rId3" Type="http://schemas.openxmlformats.org/officeDocument/2006/relationships/image" Target="../media/image450.png"/><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image" Target="../media/image540.png"/></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5.xml"/><Relationship Id="rId5" Type="http://schemas.openxmlformats.org/officeDocument/2006/relationships/image" Target="../media/image31.png"/><Relationship Id="rId4" Type="http://schemas.openxmlformats.org/officeDocument/2006/relationships/image" Target="../media/image54.png"/></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1.xml"/><Relationship Id="rId1" Type="http://schemas.openxmlformats.org/officeDocument/2006/relationships/slideLayout" Target="../slideLayouts/slideLayout14.xml"/><Relationship Id="rId5" Type="http://schemas.openxmlformats.org/officeDocument/2006/relationships/image" Target="../media/image57.png"/><Relationship Id="rId4" Type="http://schemas.openxmlformats.org/officeDocument/2006/relationships/image" Target="../media/image56.png"/></Relationships>
</file>

<file path=ppt/slides/_rels/slide51.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3.png"/><Relationship Id="rId7" Type="http://schemas.openxmlformats.org/officeDocument/2006/relationships/image" Target="../media/image61.png"/><Relationship Id="rId2" Type="http://schemas.openxmlformats.org/officeDocument/2006/relationships/notesSlide" Target="../notesSlides/notesSlide42.xml"/><Relationship Id="rId1" Type="http://schemas.openxmlformats.org/officeDocument/2006/relationships/slideLayout" Target="../slideLayouts/slideLayout5.xml"/><Relationship Id="rId6" Type="http://schemas.openxmlformats.org/officeDocument/2006/relationships/image" Target="../media/image60.jpeg"/><Relationship Id="rId5" Type="http://schemas.openxmlformats.org/officeDocument/2006/relationships/image" Target="../media/image59.png"/><Relationship Id="rId4" Type="http://schemas.openxmlformats.org/officeDocument/2006/relationships/image" Target="../media/image58.jpeg"/></Relationships>
</file>

<file path=ppt/slides/_rels/slide5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3.xml"/><Relationship Id="rId1" Type="http://schemas.openxmlformats.org/officeDocument/2006/relationships/slideLayout" Target="../slideLayouts/slideLayout5.xml"/><Relationship Id="rId4" Type="http://schemas.openxmlformats.org/officeDocument/2006/relationships/image" Target="../media/image64.png"/></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CYCLSEu_mPI" TargetMode="External"/><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49.xml"/><Relationship Id="rId1" Type="http://schemas.openxmlformats.org/officeDocument/2006/relationships/slideLayout" Target="../slideLayouts/slideLayout14.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6.jpeg"/><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02"/>
        <p:cNvGrpSpPr/>
        <p:nvPr/>
      </p:nvGrpSpPr>
      <p:grpSpPr>
        <a:xfrm>
          <a:off x="0" y="0"/>
          <a:ext cx="0" cy="0"/>
          <a:chOff x="0" y="0"/>
          <a:chExt cx="0" cy="0"/>
        </a:xfrm>
      </p:grpSpPr>
      <p:grpSp>
        <p:nvGrpSpPr>
          <p:cNvPr id="1806" name="Google Shape;1806;p48"/>
          <p:cNvGrpSpPr/>
          <p:nvPr/>
        </p:nvGrpSpPr>
        <p:grpSpPr>
          <a:xfrm>
            <a:off x="6361" y="2047095"/>
            <a:ext cx="5604012" cy="2763894"/>
            <a:chOff x="828037" y="1704669"/>
            <a:chExt cx="3413572" cy="1683571"/>
          </a:xfrm>
        </p:grpSpPr>
        <p:sp>
          <p:nvSpPr>
            <p:cNvPr id="1807" name="Google Shape;1807;p48"/>
            <p:cNvSpPr/>
            <p:nvPr/>
          </p:nvSpPr>
          <p:spPr>
            <a:xfrm>
              <a:off x="2751313" y="2357651"/>
              <a:ext cx="1490296" cy="1023251"/>
            </a:xfrm>
            <a:custGeom>
              <a:avLst/>
              <a:gdLst/>
              <a:ahLst/>
              <a:cxnLst/>
              <a:rect l="l" t="t" r="r" b="b"/>
              <a:pathLst>
                <a:path w="7438" h="5107" extrusionOk="0">
                  <a:moveTo>
                    <a:pt x="3721" y="0"/>
                  </a:moveTo>
                  <a:cubicBezTo>
                    <a:pt x="3592" y="0"/>
                    <a:pt x="3441" y="71"/>
                    <a:pt x="3348" y="205"/>
                  </a:cubicBezTo>
                  <a:lnTo>
                    <a:pt x="0" y="5106"/>
                  </a:lnTo>
                  <a:lnTo>
                    <a:pt x="7437" y="5106"/>
                  </a:lnTo>
                  <a:lnTo>
                    <a:pt x="4090" y="205"/>
                  </a:lnTo>
                  <a:cubicBezTo>
                    <a:pt x="3996" y="71"/>
                    <a:pt x="3868" y="0"/>
                    <a:pt x="37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48"/>
            <p:cNvSpPr/>
            <p:nvPr/>
          </p:nvSpPr>
          <p:spPr>
            <a:xfrm>
              <a:off x="828037" y="1704669"/>
              <a:ext cx="2368285" cy="1676233"/>
            </a:xfrm>
            <a:custGeom>
              <a:avLst/>
              <a:gdLst/>
              <a:ahLst/>
              <a:cxnLst/>
              <a:rect l="l" t="t" r="r" b="b"/>
              <a:pathLst>
                <a:path w="11820" h="8366" extrusionOk="0">
                  <a:moveTo>
                    <a:pt x="5901" y="0"/>
                  </a:moveTo>
                  <a:cubicBezTo>
                    <a:pt x="5679" y="0"/>
                    <a:pt x="5457" y="111"/>
                    <a:pt x="5310" y="333"/>
                  </a:cubicBezTo>
                  <a:lnTo>
                    <a:pt x="0" y="8365"/>
                  </a:lnTo>
                  <a:lnTo>
                    <a:pt x="11819" y="8365"/>
                  </a:lnTo>
                  <a:lnTo>
                    <a:pt x="6509" y="333"/>
                  </a:lnTo>
                  <a:cubicBezTo>
                    <a:pt x="6363" y="111"/>
                    <a:pt x="6141" y="0"/>
                    <a:pt x="59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48"/>
            <p:cNvSpPr/>
            <p:nvPr/>
          </p:nvSpPr>
          <p:spPr>
            <a:xfrm>
              <a:off x="2191702" y="2421491"/>
              <a:ext cx="1379095" cy="966749"/>
            </a:xfrm>
            <a:custGeom>
              <a:avLst/>
              <a:gdLst/>
              <a:ahLst/>
              <a:cxnLst/>
              <a:rect l="l" t="t" r="r" b="b"/>
              <a:pathLst>
                <a:path w="6883" h="4825" extrusionOk="0">
                  <a:moveTo>
                    <a:pt x="3451" y="0"/>
                  </a:moveTo>
                  <a:cubicBezTo>
                    <a:pt x="3067" y="0"/>
                    <a:pt x="2682" y="189"/>
                    <a:pt x="2460" y="566"/>
                  </a:cubicBezTo>
                  <a:lnTo>
                    <a:pt x="2221" y="975"/>
                  </a:lnTo>
                  <a:lnTo>
                    <a:pt x="1444" y="2325"/>
                  </a:lnTo>
                  <a:lnTo>
                    <a:pt x="1" y="4824"/>
                  </a:lnTo>
                  <a:lnTo>
                    <a:pt x="6883" y="4824"/>
                  </a:lnTo>
                  <a:lnTo>
                    <a:pt x="4663" y="975"/>
                  </a:lnTo>
                  <a:lnTo>
                    <a:pt x="4441" y="566"/>
                  </a:lnTo>
                  <a:cubicBezTo>
                    <a:pt x="4219" y="189"/>
                    <a:pt x="3835" y="0"/>
                    <a:pt x="3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10" name="Google Shape;1810;p48"/>
          <p:cNvSpPr/>
          <p:nvPr/>
        </p:nvSpPr>
        <p:spPr>
          <a:xfrm>
            <a:off x="1065658" y="1081551"/>
            <a:ext cx="918903" cy="195098"/>
          </a:xfrm>
          <a:custGeom>
            <a:avLst/>
            <a:gdLst/>
            <a:ahLst/>
            <a:cxnLst/>
            <a:rect l="l" t="t" r="r" b="b"/>
            <a:pathLst>
              <a:path w="4352" h="924" extrusionOk="0">
                <a:moveTo>
                  <a:pt x="1501" y="0"/>
                </a:moveTo>
                <a:cubicBezTo>
                  <a:pt x="1168" y="0"/>
                  <a:pt x="853" y="293"/>
                  <a:pt x="595" y="760"/>
                </a:cubicBezTo>
                <a:cubicBezTo>
                  <a:pt x="537" y="720"/>
                  <a:pt x="466" y="702"/>
                  <a:pt x="391" y="702"/>
                </a:cubicBezTo>
                <a:cubicBezTo>
                  <a:pt x="244" y="702"/>
                  <a:pt x="111" y="795"/>
                  <a:pt x="0" y="924"/>
                </a:cubicBezTo>
                <a:lnTo>
                  <a:pt x="4351" y="924"/>
                </a:lnTo>
                <a:cubicBezTo>
                  <a:pt x="4258" y="795"/>
                  <a:pt x="4129" y="702"/>
                  <a:pt x="3978" y="702"/>
                </a:cubicBezTo>
                <a:cubicBezTo>
                  <a:pt x="3850" y="702"/>
                  <a:pt x="3739" y="760"/>
                  <a:pt x="3645" y="871"/>
                </a:cubicBezTo>
                <a:cubicBezTo>
                  <a:pt x="3423" y="626"/>
                  <a:pt x="3148" y="498"/>
                  <a:pt x="2851" y="498"/>
                </a:cubicBezTo>
                <a:cubicBezTo>
                  <a:pt x="2664" y="498"/>
                  <a:pt x="2500" y="538"/>
                  <a:pt x="2353" y="626"/>
                </a:cubicBezTo>
                <a:cubicBezTo>
                  <a:pt x="2109" y="240"/>
                  <a:pt x="1816" y="0"/>
                  <a:pt x="1501"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48"/>
          <p:cNvSpPr/>
          <p:nvPr/>
        </p:nvSpPr>
        <p:spPr>
          <a:xfrm>
            <a:off x="3992400" y="682189"/>
            <a:ext cx="1094153" cy="234582"/>
          </a:xfrm>
          <a:custGeom>
            <a:avLst/>
            <a:gdLst/>
            <a:ahLst/>
            <a:cxnLst/>
            <a:rect l="l" t="t" r="r" b="b"/>
            <a:pathLst>
              <a:path w="5182" h="1111" extrusionOk="0">
                <a:moveTo>
                  <a:pt x="3388" y="1"/>
                </a:moveTo>
                <a:cubicBezTo>
                  <a:pt x="3019" y="1"/>
                  <a:pt x="2664" y="276"/>
                  <a:pt x="2389" y="755"/>
                </a:cubicBezTo>
                <a:cubicBezTo>
                  <a:pt x="2202" y="644"/>
                  <a:pt x="1998" y="591"/>
                  <a:pt x="1798" y="591"/>
                </a:cubicBezTo>
                <a:cubicBezTo>
                  <a:pt x="1425" y="591"/>
                  <a:pt x="1092" y="755"/>
                  <a:pt x="853" y="1017"/>
                </a:cubicBezTo>
                <a:cubicBezTo>
                  <a:pt x="742" y="906"/>
                  <a:pt x="595" y="849"/>
                  <a:pt x="466" y="849"/>
                </a:cubicBezTo>
                <a:cubicBezTo>
                  <a:pt x="280" y="849"/>
                  <a:pt x="111" y="942"/>
                  <a:pt x="0" y="1111"/>
                </a:cubicBezTo>
                <a:lnTo>
                  <a:pt x="5182" y="1111"/>
                </a:lnTo>
                <a:cubicBezTo>
                  <a:pt x="5071" y="942"/>
                  <a:pt x="4906" y="849"/>
                  <a:pt x="4720" y="849"/>
                </a:cubicBezTo>
                <a:cubicBezTo>
                  <a:pt x="4627" y="849"/>
                  <a:pt x="4551" y="866"/>
                  <a:pt x="4480" y="906"/>
                </a:cubicBezTo>
                <a:cubicBezTo>
                  <a:pt x="4183" y="351"/>
                  <a:pt x="3796" y="1"/>
                  <a:pt x="338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48"/>
          <p:cNvSpPr/>
          <p:nvPr/>
        </p:nvSpPr>
        <p:spPr>
          <a:xfrm>
            <a:off x="2518954" y="638895"/>
            <a:ext cx="499991" cy="199954"/>
          </a:xfrm>
          <a:custGeom>
            <a:avLst/>
            <a:gdLst/>
            <a:ahLst/>
            <a:cxnLst/>
            <a:rect l="l" t="t" r="r" b="b"/>
            <a:pathLst>
              <a:path w="2368" h="947" extrusionOk="0">
                <a:moveTo>
                  <a:pt x="853" y="0"/>
                </a:moveTo>
                <a:cubicBezTo>
                  <a:pt x="649" y="0"/>
                  <a:pt x="480" y="169"/>
                  <a:pt x="480" y="373"/>
                </a:cubicBezTo>
                <a:lnTo>
                  <a:pt x="463" y="373"/>
                </a:lnTo>
                <a:cubicBezTo>
                  <a:pt x="205" y="373"/>
                  <a:pt x="1" y="578"/>
                  <a:pt x="1" y="835"/>
                </a:cubicBezTo>
                <a:cubicBezTo>
                  <a:pt x="1" y="871"/>
                  <a:pt x="1" y="911"/>
                  <a:pt x="19" y="946"/>
                </a:cubicBezTo>
                <a:lnTo>
                  <a:pt x="2367" y="946"/>
                </a:lnTo>
                <a:cubicBezTo>
                  <a:pt x="2350" y="835"/>
                  <a:pt x="2256" y="777"/>
                  <a:pt x="2145" y="777"/>
                </a:cubicBezTo>
                <a:cubicBezTo>
                  <a:pt x="2110" y="777"/>
                  <a:pt x="2074" y="777"/>
                  <a:pt x="2034" y="800"/>
                </a:cubicBezTo>
                <a:cubicBezTo>
                  <a:pt x="1999" y="706"/>
                  <a:pt x="1923" y="613"/>
                  <a:pt x="1830" y="578"/>
                </a:cubicBezTo>
                <a:cubicBezTo>
                  <a:pt x="1870" y="520"/>
                  <a:pt x="1888" y="444"/>
                  <a:pt x="1888" y="373"/>
                </a:cubicBezTo>
                <a:cubicBezTo>
                  <a:pt x="1888" y="169"/>
                  <a:pt x="1719" y="0"/>
                  <a:pt x="1519" y="0"/>
                </a:cubicBezTo>
                <a:cubicBezTo>
                  <a:pt x="1368" y="0"/>
                  <a:pt x="1257" y="76"/>
                  <a:pt x="1186" y="187"/>
                </a:cubicBezTo>
                <a:cubicBezTo>
                  <a:pt x="1129" y="76"/>
                  <a:pt x="1000" y="0"/>
                  <a:pt x="853"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48"/>
          <p:cNvSpPr/>
          <p:nvPr/>
        </p:nvSpPr>
        <p:spPr>
          <a:xfrm>
            <a:off x="7162802" y="232784"/>
            <a:ext cx="1350175" cy="1350175"/>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14" name="Google Shape;1814;p48"/>
          <p:cNvGrpSpPr/>
          <p:nvPr/>
        </p:nvGrpSpPr>
        <p:grpSpPr>
          <a:xfrm flipH="1">
            <a:off x="2816503" y="4304635"/>
            <a:ext cx="3070099" cy="503165"/>
            <a:chOff x="5269746" y="4300218"/>
            <a:chExt cx="3070099" cy="503165"/>
          </a:xfrm>
        </p:grpSpPr>
        <p:grpSp>
          <p:nvGrpSpPr>
            <p:cNvPr id="1815" name="Google Shape;1815;p48"/>
            <p:cNvGrpSpPr/>
            <p:nvPr/>
          </p:nvGrpSpPr>
          <p:grpSpPr>
            <a:xfrm>
              <a:off x="7572321" y="4300218"/>
              <a:ext cx="767524" cy="503165"/>
              <a:chOff x="5592585" y="2822747"/>
              <a:chExt cx="2566969" cy="1682825"/>
            </a:xfrm>
          </p:grpSpPr>
          <p:sp>
            <p:nvSpPr>
              <p:cNvPr id="1816" name="Google Shape;1816;p48"/>
              <p:cNvSpPr/>
              <p:nvPr/>
            </p:nvSpPr>
            <p:spPr>
              <a:xfrm>
                <a:off x="5592585" y="2822747"/>
                <a:ext cx="2566969" cy="1315686"/>
              </a:xfrm>
              <a:custGeom>
                <a:avLst/>
                <a:gdLst/>
                <a:ahLst/>
                <a:cxnLst/>
                <a:rect l="l" t="t" r="r" b="b"/>
                <a:pathLst>
                  <a:path w="2203" h="1129" extrusionOk="0">
                    <a:moveTo>
                      <a:pt x="573" y="1"/>
                    </a:moveTo>
                    <a:lnTo>
                      <a:pt x="0" y="1129"/>
                    </a:lnTo>
                    <a:lnTo>
                      <a:pt x="1630" y="1129"/>
                    </a:lnTo>
                    <a:lnTo>
                      <a:pt x="22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48"/>
              <p:cNvSpPr/>
              <p:nvPr/>
            </p:nvSpPr>
            <p:spPr>
              <a:xfrm>
                <a:off x="5721923" y="2890340"/>
                <a:ext cx="2329265" cy="1186331"/>
              </a:xfrm>
              <a:custGeom>
                <a:avLst/>
                <a:gdLst/>
                <a:ahLst/>
                <a:cxnLst/>
                <a:rect l="l" t="t" r="r" b="b"/>
                <a:pathLst>
                  <a:path w="1999" h="1018" extrusionOk="0">
                    <a:moveTo>
                      <a:pt x="520" y="1"/>
                    </a:moveTo>
                    <a:lnTo>
                      <a:pt x="0" y="1017"/>
                    </a:lnTo>
                    <a:lnTo>
                      <a:pt x="1461" y="1017"/>
                    </a:lnTo>
                    <a:lnTo>
                      <a:pt x="1905" y="183"/>
                    </a:lnTo>
                    <a:lnTo>
                      <a:pt x="19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48"/>
              <p:cNvSpPr/>
              <p:nvPr/>
            </p:nvSpPr>
            <p:spPr>
              <a:xfrm>
                <a:off x="6259084" y="2890340"/>
                <a:ext cx="689807" cy="1207308"/>
              </a:xfrm>
              <a:custGeom>
                <a:avLst/>
                <a:gdLst/>
                <a:ahLst/>
                <a:cxnLst/>
                <a:rect l="l" t="t" r="r" b="b"/>
                <a:pathLst>
                  <a:path w="592" h="1036" extrusionOk="0">
                    <a:moveTo>
                      <a:pt x="520" y="1"/>
                    </a:moveTo>
                    <a:lnTo>
                      <a:pt x="281" y="480"/>
                    </a:lnTo>
                    <a:lnTo>
                      <a:pt x="241" y="533"/>
                    </a:lnTo>
                    <a:lnTo>
                      <a:pt x="1" y="1035"/>
                    </a:lnTo>
                    <a:lnTo>
                      <a:pt x="59" y="1035"/>
                    </a:lnTo>
                    <a:lnTo>
                      <a:pt x="316" y="533"/>
                    </a:lnTo>
                    <a:lnTo>
                      <a:pt x="352" y="480"/>
                    </a:lnTo>
                    <a:lnTo>
                      <a:pt x="5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48"/>
              <p:cNvSpPr/>
              <p:nvPr/>
            </p:nvSpPr>
            <p:spPr>
              <a:xfrm>
                <a:off x="6000407" y="3428754"/>
                <a:ext cx="1750153" cy="109543"/>
              </a:xfrm>
              <a:custGeom>
                <a:avLst/>
                <a:gdLst/>
                <a:ahLst/>
                <a:cxnLst/>
                <a:rect l="l" t="t" r="r" b="b"/>
                <a:pathLst>
                  <a:path w="1502" h="94" extrusionOk="0">
                    <a:moveTo>
                      <a:pt x="36" y="0"/>
                    </a:moveTo>
                    <a:lnTo>
                      <a:pt x="1" y="71"/>
                    </a:lnTo>
                    <a:lnTo>
                      <a:pt x="538" y="71"/>
                    </a:lnTo>
                    <a:lnTo>
                      <a:pt x="947" y="94"/>
                    </a:lnTo>
                    <a:lnTo>
                      <a:pt x="1462" y="94"/>
                    </a:lnTo>
                    <a:lnTo>
                      <a:pt x="1502" y="36"/>
                    </a:lnTo>
                    <a:lnTo>
                      <a:pt x="1035" y="18"/>
                    </a:lnTo>
                    <a:lnTo>
                      <a:pt x="503" y="18"/>
                    </a:lnTo>
                    <a:lnTo>
                      <a:pt x="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48"/>
              <p:cNvSpPr/>
              <p:nvPr/>
            </p:nvSpPr>
            <p:spPr>
              <a:xfrm>
                <a:off x="6797410" y="2890340"/>
                <a:ext cx="715442" cy="1207308"/>
              </a:xfrm>
              <a:custGeom>
                <a:avLst/>
                <a:gdLst/>
                <a:ahLst/>
                <a:cxnLst/>
                <a:rect l="l" t="t" r="r" b="b"/>
                <a:pathLst>
                  <a:path w="614" h="1036" extrusionOk="0">
                    <a:moveTo>
                      <a:pt x="538" y="1"/>
                    </a:moveTo>
                    <a:lnTo>
                      <a:pt x="280" y="480"/>
                    </a:lnTo>
                    <a:lnTo>
                      <a:pt x="263" y="556"/>
                    </a:lnTo>
                    <a:lnTo>
                      <a:pt x="1" y="1035"/>
                    </a:lnTo>
                    <a:lnTo>
                      <a:pt x="76" y="1035"/>
                    </a:lnTo>
                    <a:lnTo>
                      <a:pt x="316" y="556"/>
                    </a:lnTo>
                    <a:lnTo>
                      <a:pt x="351" y="480"/>
                    </a:lnTo>
                    <a:lnTo>
                      <a:pt x="61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48"/>
              <p:cNvSpPr/>
              <p:nvPr/>
            </p:nvSpPr>
            <p:spPr>
              <a:xfrm>
                <a:off x="5592585" y="4137316"/>
                <a:ext cx="1899300" cy="89732"/>
              </a:xfrm>
              <a:custGeom>
                <a:avLst/>
                <a:gdLst/>
                <a:ahLst/>
                <a:cxnLst/>
                <a:rect l="l" t="t" r="r" b="b"/>
                <a:pathLst>
                  <a:path w="1630" h="77" extrusionOk="0">
                    <a:moveTo>
                      <a:pt x="0" y="1"/>
                    </a:moveTo>
                    <a:lnTo>
                      <a:pt x="0" y="76"/>
                    </a:lnTo>
                    <a:lnTo>
                      <a:pt x="1630" y="76"/>
                    </a:lnTo>
                    <a:lnTo>
                      <a:pt x="163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48"/>
              <p:cNvSpPr/>
              <p:nvPr/>
            </p:nvSpPr>
            <p:spPr>
              <a:xfrm>
                <a:off x="7490709" y="2822747"/>
                <a:ext cx="668833" cy="1404253"/>
              </a:xfrm>
              <a:custGeom>
                <a:avLst/>
                <a:gdLst/>
                <a:ahLst/>
                <a:cxnLst/>
                <a:rect l="l" t="t" r="r" b="b"/>
                <a:pathLst>
                  <a:path w="574" h="1205" extrusionOk="0">
                    <a:moveTo>
                      <a:pt x="573" y="1"/>
                    </a:moveTo>
                    <a:lnTo>
                      <a:pt x="1" y="1129"/>
                    </a:lnTo>
                    <a:lnTo>
                      <a:pt x="1" y="1204"/>
                    </a:lnTo>
                    <a:lnTo>
                      <a:pt x="573" y="76"/>
                    </a:lnTo>
                    <a:lnTo>
                      <a:pt x="57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48"/>
              <p:cNvSpPr/>
              <p:nvPr/>
            </p:nvSpPr>
            <p:spPr>
              <a:xfrm>
                <a:off x="5721923" y="2890340"/>
                <a:ext cx="1402919" cy="1186331"/>
              </a:xfrm>
              <a:custGeom>
                <a:avLst/>
                <a:gdLst/>
                <a:ahLst/>
                <a:cxnLst/>
                <a:rect l="l" t="t" r="r" b="b"/>
                <a:pathLst>
                  <a:path w="1204" h="1018" extrusionOk="0">
                    <a:moveTo>
                      <a:pt x="1052" y="1"/>
                    </a:moveTo>
                    <a:lnTo>
                      <a:pt x="888" y="311"/>
                    </a:lnTo>
                    <a:lnTo>
                      <a:pt x="1203" y="1"/>
                    </a:lnTo>
                    <a:close/>
                    <a:moveTo>
                      <a:pt x="520" y="1"/>
                    </a:moveTo>
                    <a:lnTo>
                      <a:pt x="284" y="463"/>
                    </a:lnTo>
                    <a:lnTo>
                      <a:pt x="284" y="463"/>
                    </a:lnTo>
                    <a:lnTo>
                      <a:pt x="719" y="480"/>
                    </a:lnTo>
                    <a:lnTo>
                      <a:pt x="742" y="445"/>
                    </a:lnTo>
                    <a:lnTo>
                      <a:pt x="981" y="1"/>
                    </a:lnTo>
                    <a:close/>
                    <a:moveTo>
                      <a:pt x="275" y="462"/>
                    </a:moveTo>
                    <a:lnTo>
                      <a:pt x="240" y="533"/>
                    </a:lnTo>
                    <a:lnTo>
                      <a:pt x="247" y="533"/>
                    </a:lnTo>
                    <a:lnTo>
                      <a:pt x="284" y="463"/>
                    </a:lnTo>
                    <a:lnTo>
                      <a:pt x="284" y="463"/>
                    </a:lnTo>
                    <a:lnTo>
                      <a:pt x="275" y="462"/>
                    </a:lnTo>
                    <a:close/>
                    <a:moveTo>
                      <a:pt x="247" y="533"/>
                    </a:moveTo>
                    <a:lnTo>
                      <a:pt x="0" y="1017"/>
                    </a:lnTo>
                    <a:lnTo>
                      <a:pt x="187" y="1017"/>
                    </a:lnTo>
                    <a:lnTo>
                      <a:pt x="666" y="533"/>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48"/>
              <p:cNvSpPr/>
              <p:nvPr/>
            </p:nvSpPr>
            <p:spPr>
              <a:xfrm>
                <a:off x="6585342" y="2890340"/>
                <a:ext cx="363547" cy="518583"/>
              </a:xfrm>
              <a:custGeom>
                <a:avLst/>
                <a:gdLst/>
                <a:ahLst/>
                <a:cxnLst/>
                <a:rect l="l" t="t" r="r" b="b"/>
                <a:pathLst>
                  <a:path w="312" h="445" extrusionOk="0">
                    <a:moveTo>
                      <a:pt x="240" y="1"/>
                    </a:moveTo>
                    <a:lnTo>
                      <a:pt x="1" y="445"/>
                    </a:lnTo>
                    <a:lnTo>
                      <a:pt x="147" y="311"/>
                    </a:lnTo>
                    <a:lnTo>
                      <a:pt x="31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48"/>
              <p:cNvSpPr/>
              <p:nvPr/>
            </p:nvSpPr>
            <p:spPr>
              <a:xfrm>
                <a:off x="6000407" y="3428754"/>
                <a:ext cx="560468" cy="83906"/>
              </a:xfrm>
              <a:custGeom>
                <a:avLst/>
                <a:gdLst/>
                <a:ahLst/>
                <a:cxnLst/>
                <a:rect l="l" t="t" r="r" b="b"/>
                <a:pathLst>
                  <a:path w="481" h="72" extrusionOk="0">
                    <a:moveTo>
                      <a:pt x="36" y="0"/>
                    </a:moveTo>
                    <a:lnTo>
                      <a:pt x="1" y="71"/>
                    </a:lnTo>
                    <a:lnTo>
                      <a:pt x="427" y="71"/>
                    </a:lnTo>
                    <a:lnTo>
                      <a:pt x="480" y="18"/>
                    </a:lnTo>
                    <a:lnTo>
                      <a:pt x="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48"/>
              <p:cNvSpPr/>
              <p:nvPr/>
            </p:nvSpPr>
            <p:spPr>
              <a:xfrm>
                <a:off x="6517760" y="2890340"/>
                <a:ext cx="1533423" cy="1186331"/>
              </a:xfrm>
              <a:custGeom>
                <a:avLst/>
                <a:gdLst/>
                <a:ahLst/>
                <a:cxnLst/>
                <a:rect l="l" t="t" r="r" b="b"/>
                <a:pathLst>
                  <a:path w="1316" h="1018" extrusionOk="0">
                    <a:moveTo>
                      <a:pt x="1018" y="1"/>
                    </a:moveTo>
                    <a:lnTo>
                      <a:pt x="667" y="369"/>
                    </a:lnTo>
                    <a:lnTo>
                      <a:pt x="591" y="480"/>
                    </a:lnTo>
                    <a:lnTo>
                      <a:pt x="907" y="498"/>
                    </a:lnTo>
                    <a:lnTo>
                      <a:pt x="1222" y="183"/>
                    </a:lnTo>
                    <a:lnTo>
                      <a:pt x="1315" y="1"/>
                    </a:lnTo>
                    <a:close/>
                    <a:moveTo>
                      <a:pt x="480" y="556"/>
                    </a:moveTo>
                    <a:lnTo>
                      <a:pt x="1" y="1017"/>
                    </a:lnTo>
                    <a:lnTo>
                      <a:pt x="241" y="1017"/>
                    </a:lnTo>
                    <a:lnTo>
                      <a:pt x="503" y="556"/>
                    </a:lnTo>
                    <a:close/>
                    <a:moveTo>
                      <a:pt x="556" y="556"/>
                    </a:moveTo>
                    <a:lnTo>
                      <a:pt x="316" y="1017"/>
                    </a:lnTo>
                    <a:lnTo>
                      <a:pt x="369" y="1017"/>
                    </a:lnTo>
                    <a:lnTo>
                      <a:pt x="836" y="556"/>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48"/>
              <p:cNvSpPr/>
              <p:nvPr/>
            </p:nvSpPr>
            <p:spPr>
              <a:xfrm>
                <a:off x="7077060" y="3449731"/>
                <a:ext cx="497547" cy="88567"/>
              </a:xfrm>
              <a:custGeom>
                <a:avLst/>
                <a:gdLst/>
                <a:ahLst/>
                <a:cxnLst/>
                <a:rect l="l" t="t" r="r" b="b"/>
                <a:pathLst>
                  <a:path w="427" h="76" extrusionOk="0">
                    <a:moveTo>
                      <a:pt x="40" y="36"/>
                    </a:moveTo>
                    <a:lnTo>
                      <a:pt x="0" y="76"/>
                    </a:lnTo>
                    <a:lnTo>
                      <a:pt x="23" y="76"/>
                    </a:lnTo>
                    <a:lnTo>
                      <a:pt x="40" y="36"/>
                    </a:lnTo>
                    <a:close/>
                    <a:moveTo>
                      <a:pt x="111" y="0"/>
                    </a:moveTo>
                    <a:lnTo>
                      <a:pt x="76" y="76"/>
                    </a:lnTo>
                    <a:lnTo>
                      <a:pt x="356" y="76"/>
                    </a:lnTo>
                    <a:lnTo>
                      <a:pt x="427" y="18"/>
                    </a:lnTo>
                    <a:lnTo>
                      <a:pt x="1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48"/>
              <p:cNvSpPr/>
              <p:nvPr/>
            </p:nvSpPr>
            <p:spPr>
              <a:xfrm>
                <a:off x="6797410" y="3320372"/>
                <a:ext cx="497547" cy="756315"/>
              </a:xfrm>
              <a:custGeom>
                <a:avLst/>
                <a:gdLst/>
                <a:ahLst/>
                <a:cxnLst/>
                <a:rect l="l" t="t" r="r" b="b"/>
                <a:pathLst>
                  <a:path w="427" h="649" extrusionOk="0">
                    <a:moveTo>
                      <a:pt x="427" y="0"/>
                    </a:moveTo>
                    <a:lnTo>
                      <a:pt x="280" y="147"/>
                    </a:lnTo>
                    <a:lnTo>
                      <a:pt x="263" y="187"/>
                    </a:lnTo>
                    <a:lnTo>
                      <a:pt x="1" y="648"/>
                    </a:lnTo>
                    <a:lnTo>
                      <a:pt x="76" y="648"/>
                    </a:lnTo>
                    <a:lnTo>
                      <a:pt x="316" y="187"/>
                    </a:lnTo>
                    <a:lnTo>
                      <a:pt x="351" y="111"/>
                    </a:lnTo>
                    <a:lnTo>
                      <a:pt x="4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48"/>
              <p:cNvSpPr/>
              <p:nvPr/>
            </p:nvSpPr>
            <p:spPr>
              <a:xfrm>
                <a:off x="6994330" y="4225886"/>
                <a:ext cx="192260" cy="279685"/>
              </a:xfrm>
              <a:custGeom>
                <a:avLst/>
                <a:gdLst/>
                <a:ahLst/>
                <a:cxnLst/>
                <a:rect l="l" t="t" r="r" b="b"/>
                <a:pathLst>
                  <a:path w="165" h="240" extrusionOk="0">
                    <a:moveTo>
                      <a:pt x="0" y="0"/>
                    </a:moveTo>
                    <a:lnTo>
                      <a:pt x="0" y="240"/>
                    </a:lnTo>
                    <a:lnTo>
                      <a:pt x="165" y="240"/>
                    </a:lnTo>
                    <a:lnTo>
                      <a:pt x="16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48"/>
              <p:cNvSpPr/>
              <p:nvPr/>
            </p:nvSpPr>
            <p:spPr>
              <a:xfrm>
                <a:off x="6905774" y="4225886"/>
                <a:ext cx="198087" cy="279685"/>
              </a:xfrm>
              <a:custGeom>
                <a:avLst/>
                <a:gdLst/>
                <a:ahLst/>
                <a:cxnLst/>
                <a:rect l="l" t="t" r="r" b="b"/>
                <a:pathLst>
                  <a:path w="170" h="240" extrusionOk="0">
                    <a:moveTo>
                      <a:pt x="1" y="0"/>
                    </a:moveTo>
                    <a:lnTo>
                      <a:pt x="1" y="240"/>
                    </a:lnTo>
                    <a:lnTo>
                      <a:pt x="170" y="240"/>
                    </a:lnTo>
                    <a:lnTo>
                      <a:pt x="17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48"/>
              <p:cNvSpPr/>
              <p:nvPr/>
            </p:nvSpPr>
            <p:spPr>
              <a:xfrm>
                <a:off x="5980599" y="4225886"/>
                <a:ext cx="192260" cy="279685"/>
              </a:xfrm>
              <a:custGeom>
                <a:avLst/>
                <a:gdLst/>
                <a:ahLst/>
                <a:cxnLst/>
                <a:rect l="l" t="t" r="r" b="b"/>
                <a:pathLst>
                  <a:path w="165" h="240" extrusionOk="0">
                    <a:moveTo>
                      <a:pt x="0" y="0"/>
                    </a:moveTo>
                    <a:lnTo>
                      <a:pt x="0" y="240"/>
                    </a:lnTo>
                    <a:lnTo>
                      <a:pt x="164" y="240"/>
                    </a:lnTo>
                    <a:lnTo>
                      <a:pt x="16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48"/>
              <p:cNvSpPr/>
              <p:nvPr/>
            </p:nvSpPr>
            <p:spPr>
              <a:xfrm>
                <a:off x="5892043" y="4225886"/>
                <a:ext cx="198087" cy="279685"/>
              </a:xfrm>
              <a:custGeom>
                <a:avLst/>
                <a:gdLst/>
                <a:ahLst/>
                <a:cxnLst/>
                <a:rect l="l" t="t" r="r" b="b"/>
                <a:pathLst>
                  <a:path w="170" h="240" extrusionOk="0">
                    <a:moveTo>
                      <a:pt x="1" y="0"/>
                    </a:moveTo>
                    <a:lnTo>
                      <a:pt x="1" y="240"/>
                    </a:lnTo>
                    <a:lnTo>
                      <a:pt x="169" y="240"/>
                    </a:lnTo>
                    <a:lnTo>
                      <a:pt x="1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3" name="Google Shape;1833;p48"/>
            <p:cNvGrpSpPr/>
            <p:nvPr/>
          </p:nvGrpSpPr>
          <p:grpSpPr>
            <a:xfrm>
              <a:off x="6804796" y="4300218"/>
              <a:ext cx="767524" cy="503165"/>
              <a:chOff x="5592585" y="2822747"/>
              <a:chExt cx="2566969" cy="1682825"/>
            </a:xfrm>
          </p:grpSpPr>
          <p:sp>
            <p:nvSpPr>
              <p:cNvPr id="1834" name="Google Shape;1834;p48"/>
              <p:cNvSpPr/>
              <p:nvPr/>
            </p:nvSpPr>
            <p:spPr>
              <a:xfrm>
                <a:off x="5592585" y="2822747"/>
                <a:ext cx="2566969" cy="1315686"/>
              </a:xfrm>
              <a:custGeom>
                <a:avLst/>
                <a:gdLst/>
                <a:ahLst/>
                <a:cxnLst/>
                <a:rect l="l" t="t" r="r" b="b"/>
                <a:pathLst>
                  <a:path w="2203" h="1129" extrusionOk="0">
                    <a:moveTo>
                      <a:pt x="573" y="1"/>
                    </a:moveTo>
                    <a:lnTo>
                      <a:pt x="0" y="1129"/>
                    </a:lnTo>
                    <a:lnTo>
                      <a:pt x="1630" y="1129"/>
                    </a:lnTo>
                    <a:lnTo>
                      <a:pt x="22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48"/>
              <p:cNvSpPr/>
              <p:nvPr/>
            </p:nvSpPr>
            <p:spPr>
              <a:xfrm>
                <a:off x="5721923" y="2890340"/>
                <a:ext cx="2329265" cy="1186331"/>
              </a:xfrm>
              <a:custGeom>
                <a:avLst/>
                <a:gdLst/>
                <a:ahLst/>
                <a:cxnLst/>
                <a:rect l="l" t="t" r="r" b="b"/>
                <a:pathLst>
                  <a:path w="1999" h="1018" extrusionOk="0">
                    <a:moveTo>
                      <a:pt x="520" y="1"/>
                    </a:moveTo>
                    <a:lnTo>
                      <a:pt x="0" y="1017"/>
                    </a:lnTo>
                    <a:lnTo>
                      <a:pt x="1461" y="1017"/>
                    </a:lnTo>
                    <a:lnTo>
                      <a:pt x="1905" y="183"/>
                    </a:lnTo>
                    <a:lnTo>
                      <a:pt x="19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48"/>
              <p:cNvSpPr/>
              <p:nvPr/>
            </p:nvSpPr>
            <p:spPr>
              <a:xfrm>
                <a:off x="6259084" y="2890340"/>
                <a:ext cx="689807" cy="1207308"/>
              </a:xfrm>
              <a:custGeom>
                <a:avLst/>
                <a:gdLst/>
                <a:ahLst/>
                <a:cxnLst/>
                <a:rect l="l" t="t" r="r" b="b"/>
                <a:pathLst>
                  <a:path w="592" h="1036" extrusionOk="0">
                    <a:moveTo>
                      <a:pt x="520" y="1"/>
                    </a:moveTo>
                    <a:lnTo>
                      <a:pt x="281" y="480"/>
                    </a:lnTo>
                    <a:lnTo>
                      <a:pt x="241" y="533"/>
                    </a:lnTo>
                    <a:lnTo>
                      <a:pt x="1" y="1035"/>
                    </a:lnTo>
                    <a:lnTo>
                      <a:pt x="59" y="1035"/>
                    </a:lnTo>
                    <a:lnTo>
                      <a:pt x="316" y="533"/>
                    </a:lnTo>
                    <a:lnTo>
                      <a:pt x="352" y="480"/>
                    </a:lnTo>
                    <a:lnTo>
                      <a:pt x="5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48"/>
              <p:cNvSpPr/>
              <p:nvPr/>
            </p:nvSpPr>
            <p:spPr>
              <a:xfrm>
                <a:off x="6000407" y="3428754"/>
                <a:ext cx="1750153" cy="109543"/>
              </a:xfrm>
              <a:custGeom>
                <a:avLst/>
                <a:gdLst/>
                <a:ahLst/>
                <a:cxnLst/>
                <a:rect l="l" t="t" r="r" b="b"/>
                <a:pathLst>
                  <a:path w="1502" h="94" extrusionOk="0">
                    <a:moveTo>
                      <a:pt x="36" y="0"/>
                    </a:moveTo>
                    <a:lnTo>
                      <a:pt x="1" y="71"/>
                    </a:lnTo>
                    <a:lnTo>
                      <a:pt x="538" y="71"/>
                    </a:lnTo>
                    <a:lnTo>
                      <a:pt x="947" y="94"/>
                    </a:lnTo>
                    <a:lnTo>
                      <a:pt x="1462" y="94"/>
                    </a:lnTo>
                    <a:lnTo>
                      <a:pt x="1502" y="36"/>
                    </a:lnTo>
                    <a:lnTo>
                      <a:pt x="1035" y="18"/>
                    </a:lnTo>
                    <a:lnTo>
                      <a:pt x="503" y="18"/>
                    </a:lnTo>
                    <a:lnTo>
                      <a:pt x="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48"/>
              <p:cNvSpPr/>
              <p:nvPr/>
            </p:nvSpPr>
            <p:spPr>
              <a:xfrm>
                <a:off x="6797410" y="2890340"/>
                <a:ext cx="715442" cy="1207308"/>
              </a:xfrm>
              <a:custGeom>
                <a:avLst/>
                <a:gdLst/>
                <a:ahLst/>
                <a:cxnLst/>
                <a:rect l="l" t="t" r="r" b="b"/>
                <a:pathLst>
                  <a:path w="614" h="1036" extrusionOk="0">
                    <a:moveTo>
                      <a:pt x="538" y="1"/>
                    </a:moveTo>
                    <a:lnTo>
                      <a:pt x="280" y="480"/>
                    </a:lnTo>
                    <a:lnTo>
                      <a:pt x="263" y="556"/>
                    </a:lnTo>
                    <a:lnTo>
                      <a:pt x="1" y="1035"/>
                    </a:lnTo>
                    <a:lnTo>
                      <a:pt x="76" y="1035"/>
                    </a:lnTo>
                    <a:lnTo>
                      <a:pt x="316" y="556"/>
                    </a:lnTo>
                    <a:lnTo>
                      <a:pt x="351" y="480"/>
                    </a:lnTo>
                    <a:lnTo>
                      <a:pt x="61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48"/>
              <p:cNvSpPr/>
              <p:nvPr/>
            </p:nvSpPr>
            <p:spPr>
              <a:xfrm>
                <a:off x="5592585" y="4137316"/>
                <a:ext cx="1899300" cy="89732"/>
              </a:xfrm>
              <a:custGeom>
                <a:avLst/>
                <a:gdLst/>
                <a:ahLst/>
                <a:cxnLst/>
                <a:rect l="l" t="t" r="r" b="b"/>
                <a:pathLst>
                  <a:path w="1630" h="77" extrusionOk="0">
                    <a:moveTo>
                      <a:pt x="0" y="1"/>
                    </a:moveTo>
                    <a:lnTo>
                      <a:pt x="0" y="76"/>
                    </a:lnTo>
                    <a:lnTo>
                      <a:pt x="1630" y="76"/>
                    </a:lnTo>
                    <a:lnTo>
                      <a:pt x="163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48"/>
              <p:cNvSpPr/>
              <p:nvPr/>
            </p:nvSpPr>
            <p:spPr>
              <a:xfrm>
                <a:off x="7490709" y="2822747"/>
                <a:ext cx="668833" cy="1404253"/>
              </a:xfrm>
              <a:custGeom>
                <a:avLst/>
                <a:gdLst/>
                <a:ahLst/>
                <a:cxnLst/>
                <a:rect l="l" t="t" r="r" b="b"/>
                <a:pathLst>
                  <a:path w="574" h="1205" extrusionOk="0">
                    <a:moveTo>
                      <a:pt x="573" y="1"/>
                    </a:moveTo>
                    <a:lnTo>
                      <a:pt x="1" y="1129"/>
                    </a:lnTo>
                    <a:lnTo>
                      <a:pt x="1" y="1204"/>
                    </a:lnTo>
                    <a:lnTo>
                      <a:pt x="573" y="76"/>
                    </a:lnTo>
                    <a:lnTo>
                      <a:pt x="57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48"/>
              <p:cNvSpPr/>
              <p:nvPr/>
            </p:nvSpPr>
            <p:spPr>
              <a:xfrm>
                <a:off x="5721923" y="2890340"/>
                <a:ext cx="1402919" cy="1186331"/>
              </a:xfrm>
              <a:custGeom>
                <a:avLst/>
                <a:gdLst/>
                <a:ahLst/>
                <a:cxnLst/>
                <a:rect l="l" t="t" r="r" b="b"/>
                <a:pathLst>
                  <a:path w="1204" h="1018" extrusionOk="0">
                    <a:moveTo>
                      <a:pt x="1052" y="1"/>
                    </a:moveTo>
                    <a:lnTo>
                      <a:pt x="888" y="311"/>
                    </a:lnTo>
                    <a:lnTo>
                      <a:pt x="1203" y="1"/>
                    </a:lnTo>
                    <a:close/>
                    <a:moveTo>
                      <a:pt x="520" y="1"/>
                    </a:moveTo>
                    <a:lnTo>
                      <a:pt x="284" y="463"/>
                    </a:lnTo>
                    <a:lnTo>
                      <a:pt x="284" y="463"/>
                    </a:lnTo>
                    <a:lnTo>
                      <a:pt x="719" y="480"/>
                    </a:lnTo>
                    <a:lnTo>
                      <a:pt x="742" y="445"/>
                    </a:lnTo>
                    <a:lnTo>
                      <a:pt x="981" y="1"/>
                    </a:lnTo>
                    <a:close/>
                    <a:moveTo>
                      <a:pt x="275" y="462"/>
                    </a:moveTo>
                    <a:lnTo>
                      <a:pt x="240" y="533"/>
                    </a:lnTo>
                    <a:lnTo>
                      <a:pt x="247" y="533"/>
                    </a:lnTo>
                    <a:lnTo>
                      <a:pt x="284" y="463"/>
                    </a:lnTo>
                    <a:lnTo>
                      <a:pt x="284" y="463"/>
                    </a:lnTo>
                    <a:lnTo>
                      <a:pt x="275" y="462"/>
                    </a:lnTo>
                    <a:close/>
                    <a:moveTo>
                      <a:pt x="247" y="533"/>
                    </a:moveTo>
                    <a:lnTo>
                      <a:pt x="0" y="1017"/>
                    </a:lnTo>
                    <a:lnTo>
                      <a:pt x="187" y="1017"/>
                    </a:lnTo>
                    <a:lnTo>
                      <a:pt x="666" y="533"/>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48"/>
              <p:cNvSpPr/>
              <p:nvPr/>
            </p:nvSpPr>
            <p:spPr>
              <a:xfrm>
                <a:off x="6585342" y="2890340"/>
                <a:ext cx="363547" cy="518583"/>
              </a:xfrm>
              <a:custGeom>
                <a:avLst/>
                <a:gdLst/>
                <a:ahLst/>
                <a:cxnLst/>
                <a:rect l="l" t="t" r="r" b="b"/>
                <a:pathLst>
                  <a:path w="312" h="445" extrusionOk="0">
                    <a:moveTo>
                      <a:pt x="240" y="1"/>
                    </a:moveTo>
                    <a:lnTo>
                      <a:pt x="1" y="445"/>
                    </a:lnTo>
                    <a:lnTo>
                      <a:pt x="147" y="311"/>
                    </a:lnTo>
                    <a:lnTo>
                      <a:pt x="31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48"/>
              <p:cNvSpPr/>
              <p:nvPr/>
            </p:nvSpPr>
            <p:spPr>
              <a:xfrm>
                <a:off x="6000407" y="3428754"/>
                <a:ext cx="560468" cy="83906"/>
              </a:xfrm>
              <a:custGeom>
                <a:avLst/>
                <a:gdLst/>
                <a:ahLst/>
                <a:cxnLst/>
                <a:rect l="l" t="t" r="r" b="b"/>
                <a:pathLst>
                  <a:path w="481" h="72" extrusionOk="0">
                    <a:moveTo>
                      <a:pt x="36" y="0"/>
                    </a:moveTo>
                    <a:lnTo>
                      <a:pt x="1" y="71"/>
                    </a:lnTo>
                    <a:lnTo>
                      <a:pt x="427" y="71"/>
                    </a:lnTo>
                    <a:lnTo>
                      <a:pt x="480" y="18"/>
                    </a:lnTo>
                    <a:lnTo>
                      <a:pt x="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48"/>
              <p:cNvSpPr/>
              <p:nvPr/>
            </p:nvSpPr>
            <p:spPr>
              <a:xfrm>
                <a:off x="6517760" y="2890340"/>
                <a:ext cx="1533423" cy="1186331"/>
              </a:xfrm>
              <a:custGeom>
                <a:avLst/>
                <a:gdLst/>
                <a:ahLst/>
                <a:cxnLst/>
                <a:rect l="l" t="t" r="r" b="b"/>
                <a:pathLst>
                  <a:path w="1316" h="1018" extrusionOk="0">
                    <a:moveTo>
                      <a:pt x="1018" y="1"/>
                    </a:moveTo>
                    <a:lnTo>
                      <a:pt x="667" y="369"/>
                    </a:lnTo>
                    <a:lnTo>
                      <a:pt x="591" y="480"/>
                    </a:lnTo>
                    <a:lnTo>
                      <a:pt x="907" y="498"/>
                    </a:lnTo>
                    <a:lnTo>
                      <a:pt x="1222" y="183"/>
                    </a:lnTo>
                    <a:lnTo>
                      <a:pt x="1315" y="1"/>
                    </a:lnTo>
                    <a:close/>
                    <a:moveTo>
                      <a:pt x="480" y="556"/>
                    </a:moveTo>
                    <a:lnTo>
                      <a:pt x="1" y="1017"/>
                    </a:lnTo>
                    <a:lnTo>
                      <a:pt x="241" y="1017"/>
                    </a:lnTo>
                    <a:lnTo>
                      <a:pt x="503" y="556"/>
                    </a:lnTo>
                    <a:close/>
                    <a:moveTo>
                      <a:pt x="556" y="556"/>
                    </a:moveTo>
                    <a:lnTo>
                      <a:pt x="316" y="1017"/>
                    </a:lnTo>
                    <a:lnTo>
                      <a:pt x="369" y="1017"/>
                    </a:lnTo>
                    <a:lnTo>
                      <a:pt x="836" y="556"/>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48"/>
              <p:cNvSpPr/>
              <p:nvPr/>
            </p:nvSpPr>
            <p:spPr>
              <a:xfrm>
                <a:off x="7077060" y="3449731"/>
                <a:ext cx="497547" cy="88567"/>
              </a:xfrm>
              <a:custGeom>
                <a:avLst/>
                <a:gdLst/>
                <a:ahLst/>
                <a:cxnLst/>
                <a:rect l="l" t="t" r="r" b="b"/>
                <a:pathLst>
                  <a:path w="427" h="76" extrusionOk="0">
                    <a:moveTo>
                      <a:pt x="40" y="36"/>
                    </a:moveTo>
                    <a:lnTo>
                      <a:pt x="0" y="76"/>
                    </a:lnTo>
                    <a:lnTo>
                      <a:pt x="23" y="76"/>
                    </a:lnTo>
                    <a:lnTo>
                      <a:pt x="40" y="36"/>
                    </a:lnTo>
                    <a:close/>
                    <a:moveTo>
                      <a:pt x="111" y="0"/>
                    </a:moveTo>
                    <a:lnTo>
                      <a:pt x="76" y="76"/>
                    </a:lnTo>
                    <a:lnTo>
                      <a:pt x="356" y="76"/>
                    </a:lnTo>
                    <a:lnTo>
                      <a:pt x="427" y="18"/>
                    </a:lnTo>
                    <a:lnTo>
                      <a:pt x="1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48"/>
              <p:cNvSpPr/>
              <p:nvPr/>
            </p:nvSpPr>
            <p:spPr>
              <a:xfrm>
                <a:off x="6797410" y="3320372"/>
                <a:ext cx="497547" cy="756315"/>
              </a:xfrm>
              <a:custGeom>
                <a:avLst/>
                <a:gdLst/>
                <a:ahLst/>
                <a:cxnLst/>
                <a:rect l="l" t="t" r="r" b="b"/>
                <a:pathLst>
                  <a:path w="427" h="649" extrusionOk="0">
                    <a:moveTo>
                      <a:pt x="427" y="0"/>
                    </a:moveTo>
                    <a:lnTo>
                      <a:pt x="280" y="147"/>
                    </a:lnTo>
                    <a:lnTo>
                      <a:pt x="263" y="187"/>
                    </a:lnTo>
                    <a:lnTo>
                      <a:pt x="1" y="648"/>
                    </a:lnTo>
                    <a:lnTo>
                      <a:pt x="76" y="648"/>
                    </a:lnTo>
                    <a:lnTo>
                      <a:pt x="316" y="187"/>
                    </a:lnTo>
                    <a:lnTo>
                      <a:pt x="351" y="111"/>
                    </a:lnTo>
                    <a:lnTo>
                      <a:pt x="4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48"/>
              <p:cNvSpPr/>
              <p:nvPr/>
            </p:nvSpPr>
            <p:spPr>
              <a:xfrm>
                <a:off x="6994330" y="4225886"/>
                <a:ext cx="192260" cy="279685"/>
              </a:xfrm>
              <a:custGeom>
                <a:avLst/>
                <a:gdLst/>
                <a:ahLst/>
                <a:cxnLst/>
                <a:rect l="l" t="t" r="r" b="b"/>
                <a:pathLst>
                  <a:path w="165" h="240" extrusionOk="0">
                    <a:moveTo>
                      <a:pt x="0" y="0"/>
                    </a:moveTo>
                    <a:lnTo>
                      <a:pt x="0" y="240"/>
                    </a:lnTo>
                    <a:lnTo>
                      <a:pt x="165" y="240"/>
                    </a:lnTo>
                    <a:lnTo>
                      <a:pt x="16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48"/>
              <p:cNvSpPr/>
              <p:nvPr/>
            </p:nvSpPr>
            <p:spPr>
              <a:xfrm>
                <a:off x="6905774" y="4225886"/>
                <a:ext cx="198087" cy="279685"/>
              </a:xfrm>
              <a:custGeom>
                <a:avLst/>
                <a:gdLst/>
                <a:ahLst/>
                <a:cxnLst/>
                <a:rect l="l" t="t" r="r" b="b"/>
                <a:pathLst>
                  <a:path w="170" h="240" extrusionOk="0">
                    <a:moveTo>
                      <a:pt x="1" y="0"/>
                    </a:moveTo>
                    <a:lnTo>
                      <a:pt x="1" y="240"/>
                    </a:lnTo>
                    <a:lnTo>
                      <a:pt x="170" y="240"/>
                    </a:lnTo>
                    <a:lnTo>
                      <a:pt x="17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48"/>
              <p:cNvSpPr/>
              <p:nvPr/>
            </p:nvSpPr>
            <p:spPr>
              <a:xfrm>
                <a:off x="5980599" y="4225886"/>
                <a:ext cx="192260" cy="279685"/>
              </a:xfrm>
              <a:custGeom>
                <a:avLst/>
                <a:gdLst/>
                <a:ahLst/>
                <a:cxnLst/>
                <a:rect l="l" t="t" r="r" b="b"/>
                <a:pathLst>
                  <a:path w="165" h="240" extrusionOk="0">
                    <a:moveTo>
                      <a:pt x="0" y="0"/>
                    </a:moveTo>
                    <a:lnTo>
                      <a:pt x="0" y="240"/>
                    </a:lnTo>
                    <a:lnTo>
                      <a:pt x="164" y="240"/>
                    </a:lnTo>
                    <a:lnTo>
                      <a:pt x="16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48"/>
              <p:cNvSpPr/>
              <p:nvPr/>
            </p:nvSpPr>
            <p:spPr>
              <a:xfrm>
                <a:off x="5892043" y="4225886"/>
                <a:ext cx="198087" cy="279685"/>
              </a:xfrm>
              <a:custGeom>
                <a:avLst/>
                <a:gdLst/>
                <a:ahLst/>
                <a:cxnLst/>
                <a:rect l="l" t="t" r="r" b="b"/>
                <a:pathLst>
                  <a:path w="170" h="240" extrusionOk="0">
                    <a:moveTo>
                      <a:pt x="1" y="0"/>
                    </a:moveTo>
                    <a:lnTo>
                      <a:pt x="1" y="240"/>
                    </a:lnTo>
                    <a:lnTo>
                      <a:pt x="169" y="240"/>
                    </a:lnTo>
                    <a:lnTo>
                      <a:pt x="1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1" name="Google Shape;1851;p48"/>
            <p:cNvGrpSpPr/>
            <p:nvPr/>
          </p:nvGrpSpPr>
          <p:grpSpPr>
            <a:xfrm>
              <a:off x="6037271" y="4300218"/>
              <a:ext cx="767524" cy="503165"/>
              <a:chOff x="5592585" y="2822747"/>
              <a:chExt cx="2566969" cy="1682825"/>
            </a:xfrm>
          </p:grpSpPr>
          <p:sp>
            <p:nvSpPr>
              <p:cNvPr id="1852" name="Google Shape;1852;p48"/>
              <p:cNvSpPr/>
              <p:nvPr/>
            </p:nvSpPr>
            <p:spPr>
              <a:xfrm>
                <a:off x="5592585" y="2822747"/>
                <a:ext cx="2566969" cy="1315686"/>
              </a:xfrm>
              <a:custGeom>
                <a:avLst/>
                <a:gdLst/>
                <a:ahLst/>
                <a:cxnLst/>
                <a:rect l="l" t="t" r="r" b="b"/>
                <a:pathLst>
                  <a:path w="2203" h="1129" extrusionOk="0">
                    <a:moveTo>
                      <a:pt x="573" y="1"/>
                    </a:moveTo>
                    <a:lnTo>
                      <a:pt x="0" y="1129"/>
                    </a:lnTo>
                    <a:lnTo>
                      <a:pt x="1630" y="1129"/>
                    </a:lnTo>
                    <a:lnTo>
                      <a:pt x="22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48"/>
              <p:cNvSpPr/>
              <p:nvPr/>
            </p:nvSpPr>
            <p:spPr>
              <a:xfrm>
                <a:off x="5721923" y="2890340"/>
                <a:ext cx="2329265" cy="1186331"/>
              </a:xfrm>
              <a:custGeom>
                <a:avLst/>
                <a:gdLst/>
                <a:ahLst/>
                <a:cxnLst/>
                <a:rect l="l" t="t" r="r" b="b"/>
                <a:pathLst>
                  <a:path w="1999" h="1018" extrusionOk="0">
                    <a:moveTo>
                      <a:pt x="520" y="1"/>
                    </a:moveTo>
                    <a:lnTo>
                      <a:pt x="0" y="1017"/>
                    </a:lnTo>
                    <a:lnTo>
                      <a:pt x="1461" y="1017"/>
                    </a:lnTo>
                    <a:lnTo>
                      <a:pt x="1905" y="183"/>
                    </a:lnTo>
                    <a:lnTo>
                      <a:pt x="19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48"/>
              <p:cNvSpPr/>
              <p:nvPr/>
            </p:nvSpPr>
            <p:spPr>
              <a:xfrm>
                <a:off x="6259084" y="2890340"/>
                <a:ext cx="689807" cy="1207308"/>
              </a:xfrm>
              <a:custGeom>
                <a:avLst/>
                <a:gdLst/>
                <a:ahLst/>
                <a:cxnLst/>
                <a:rect l="l" t="t" r="r" b="b"/>
                <a:pathLst>
                  <a:path w="592" h="1036" extrusionOk="0">
                    <a:moveTo>
                      <a:pt x="520" y="1"/>
                    </a:moveTo>
                    <a:lnTo>
                      <a:pt x="281" y="480"/>
                    </a:lnTo>
                    <a:lnTo>
                      <a:pt x="241" y="533"/>
                    </a:lnTo>
                    <a:lnTo>
                      <a:pt x="1" y="1035"/>
                    </a:lnTo>
                    <a:lnTo>
                      <a:pt x="59" y="1035"/>
                    </a:lnTo>
                    <a:lnTo>
                      <a:pt x="316" y="533"/>
                    </a:lnTo>
                    <a:lnTo>
                      <a:pt x="352" y="480"/>
                    </a:lnTo>
                    <a:lnTo>
                      <a:pt x="5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48"/>
              <p:cNvSpPr/>
              <p:nvPr/>
            </p:nvSpPr>
            <p:spPr>
              <a:xfrm>
                <a:off x="6000407" y="3428754"/>
                <a:ext cx="1750153" cy="109543"/>
              </a:xfrm>
              <a:custGeom>
                <a:avLst/>
                <a:gdLst/>
                <a:ahLst/>
                <a:cxnLst/>
                <a:rect l="l" t="t" r="r" b="b"/>
                <a:pathLst>
                  <a:path w="1502" h="94" extrusionOk="0">
                    <a:moveTo>
                      <a:pt x="36" y="0"/>
                    </a:moveTo>
                    <a:lnTo>
                      <a:pt x="1" y="71"/>
                    </a:lnTo>
                    <a:lnTo>
                      <a:pt x="538" y="71"/>
                    </a:lnTo>
                    <a:lnTo>
                      <a:pt x="947" y="94"/>
                    </a:lnTo>
                    <a:lnTo>
                      <a:pt x="1462" y="94"/>
                    </a:lnTo>
                    <a:lnTo>
                      <a:pt x="1502" y="36"/>
                    </a:lnTo>
                    <a:lnTo>
                      <a:pt x="1035" y="18"/>
                    </a:lnTo>
                    <a:lnTo>
                      <a:pt x="503" y="18"/>
                    </a:lnTo>
                    <a:lnTo>
                      <a:pt x="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48"/>
              <p:cNvSpPr/>
              <p:nvPr/>
            </p:nvSpPr>
            <p:spPr>
              <a:xfrm>
                <a:off x="6797410" y="2890340"/>
                <a:ext cx="715442" cy="1207308"/>
              </a:xfrm>
              <a:custGeom>
                <a:avLst/>
                <a:gdLst/>
                <a:ahLst/>
                <a:cxnLst/>
                <a:rect l="l" t="t" r="r" b="b"/>
                <a:pathLst>
                  <a:path w="614" h="1036" extrusionOk="0">
                    <a:moveTo>
                      <a:pt x="538" y="1"/>
                    </a:moveTo>
                    <a:lnTo>
                      <a:pt x="280" y="480"/>
                    </a:lnTo>
                    <a:lnTo>
                      <a:pt x="263" y="556"/>
                    </a:lnTo>
                    <a:lnTo>
                      <a:pt x="1" y="1035"/>
                    </a:lnTo>
                    <a:lnTo>
                      <a:pt x="76" y="1035"/>
                    </a:lnTo>
                    <a:lnTo>
                      <a:pt x="316" y="556"/>
                    </a:lnTo>
                    <a:lnTo>
                      <a:pt x="351" y="480"/>
                    </a:lnTo>
                    <a:lnTo>
                      <a:pt x="61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48"/>
              <p:cNvSpPr/>
              <p:nvPr/>
            </p:nvSpPr>
            <p:spPr>
              <a:xfrm>
                <a:off x="5592585" y="4137316"/>
                <a:ext cx="1899300" cy="89732"/>
              </a:xfrm>
              <a:custGeom>
                <a:avLst/>
                <a:gdLst/>
                <a:ahLst/>
                <a:cxnLst/>
                <a:rect l="l" t="t" r="r" b="b"/>
                <a:pathLst>
                  <a:path w="1630" h="77" extrusionOk="0">
                    <a:moveTo>
                      <a:pt x="0" y="1"/>
                    </a:moveTo>
                    <a:lnTo>
                      <a:pt x="0" y="76"/>
                    </a:lnTo>
                    <a:lnTo>
                      <a:pt x="1630" y="76"/>
                    </a:lnTo>
                    <a:lnTo>
                      <a:pt x="163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48"/>
              <p:cNvSpPr/>
              <p:nvPr/>
            </p:nvSpPr>
            <p:spPr>
              <a:xfrm>
                <a:off x="7490709" y="2822747"/>
                <a:ext cx="668833" cy="1404253"/>
              </a:xfrm>
              <a:custGeom>
                <a:avLst/>
                <a:gdLst/>
                <a:ahLst/>
                <a:cxnLst/>
                <a:rect l="l" t="t" r="r" b="b"/>
                <a:pathLst>
                  <a:path w="574" h="1205" extrusionOk="0">
                    <a:moveTo>
                      <a:pt x="573" y="1"/>
                    </a:moveTo>
                    <a:lnTo>
                      <a:pt x="1" y="1129"/>
                    </a:lnTo>
                    <a:lnTo>
                      <a:pt x="1" y="1204"/>
                    </a:lnTo>
                    <a:lnTo>
                      <a:pt x="573" y="76"/>
                    </a:lnTo>
                    <a:lnTo>
                      <a:pt x="57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48"/>
              <p:cNvSpPr/>
              <p:nvPr/>
            </p:nvSpPr>
            <p:spPr>
              <a:xfrm>
                <a:off x="5721923" y="2890340"/>
                <a:ext cx="1402919" cy="1186331"/>
              </a:xfrm>
              <a:custGeom>
                <a:avLst/>
                <a:gdLst/>
                <a:ahLst/>
                <a:cxnLst/>
                <a:rect l="l" t="t" r="r" b="b"/>
                <a:pathLst>
                  <a:path w="1204" h="1018" extrusionOk="0">
                    <a:moveTo>
                      <a:pt x="1052" y="1"/>
                    </a:moveTo>
                    <a:lnTo>
                      <a:pt x="888" y="311"/>
                    </a:lnTo>
                    <a:lnTo>
                      <a:pt x="1203" y="1"/>
                    </a:lnTo>
                    <a:close/>
                    <a:moveTo>
                      <a:pt x="520" y="1"/>
                    </a:moveTo>
                    <a:lnTo>
                      <a:pt x="284" y="463"/>
                    </a:lnTo>
                    <a:lnTo>
                      <a:pt x="284" y="463"/>
                    </a:lnTo>
                    <a:lnTo>
                      <a:pt x="719" y="480"/>
                    </a:lnTo>
                    <a:lnTo>
                      <a:pt x="742" y="445"/>
                    </a:lnTo>
                    <a:lnTo>
                      <a:pt x="981" y="1"/>
                    </a:lnTo>
                    <a:close/>
                    <a:moveTo>
                      <a:pt x="275" y="462"/>
                    </a:moveTo>
                    <a:lnTo>
                      <a:pt x="240" y="533"/>
                    </a:lnTo>
                    <a:lnTo>
                      <a:pt x="247" y="533"/>
                    </a:lnTo>
                    <a:lnTo>
                      <a:pt x="284" y="463"/>
                    </a:lnTo>
                    <a:lnTo>
                      <a:pt x="284" y="463"/>
                    </a:lnTo>
                    <a:lnTo>
                      <a:pt x="275" y="462"/>
                    </a:lnTo>
                    <a:close/>
                    <a:moveTo>
                      <a:pt x="247" y="533"/>
                    </a:moveTo>
                    <a:lnTo>
                      <a:pt x="0" y="1017"/>
                    </a:lnTo>
                    <a:lnTo>
                      <a:pt x="187" y="1017"/>
                    </a:lnTo>
                    <a:lnTo>
                      <a:pt x="666" y="533"/>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48"/>
              <p:cNvSpPr/>
              <p:nvPr/>
            </p:nvSpPr>
            <p:spPr>
              <a:xfrm>
                <a:off x="6585342" y="2890340"/>
                <a:ext cx="363547" cy="518583"/>
              </a:xfrm>
              <a:custGeom>
                <a:avLst/>
                <a:gdLst/>
                <a:ahLst/>
                <a:cxnLst/>
                <a:rect l="l" t="t" r="r" b="b"/>
                <a:pathLst>
                  <a:path w="312" h="445" extrusionOk="0">
                    <a:moveTo>
                      <a:pt x="240" y="1"/>
                    </a:moveTo>
                    <a:lnTo>
                      <a:pt x="1" y="445"/>
                    </a:lnTo>
                    <a:lnTo>
                      <a:pt x="147" y="311"/>
                    </a:lnTo>
                    <a:lnTo>
                      <a:pt x="31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48"/>
              <p:cNvSpPr/>
              <p:nvPr/>
            </p:nvSpPr>
            <p:spPr>
              <a:xfrm>
                <a:off x="6000407" y="3428754"/>
                <a:ext cx="560468" cy="83906"/>
              </a:xfrm>
              <a:custGeom>
                <a:avLst/>
                <a:gdLst/>
                <a:ahLst/>
                <a:cxnLst/>
                <a:rect l="l" t="t" r="r" b="b"/>
                <a:pathLst>
                  <a:path w="481" h="72" extrusionOk="0">
                    <a:moveTo>
                      <a:pt x="36" y="0"/>
                    </a:moveTo>
                    <a:lnTo>
                      <a:pt x="1" y="71"/>
                    </a:lnTo>
                    <a:lnTo>
                      <a:pt x="427" y="71"/>
                    </a:lnTo>
                    <a:lnTo>
                      <a:pt x="480" y="18"/>
                    </a:lnTo>
                    <a:lnTo>
                      <a:pt x="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48"/>
              <p:cNvSpPr/>
              <p:nvPr/>
            </p:nvSpPr>
            <p:spPr>
              <a:xfrm>
                <a:off x="6517760" y="2890340"/>
                <a:ext cx="1533423" cy="1186331"/>
              </a:xfrm>
              <a:custGeom>
                <a:avLst/>
                <a:gdLst/>
                <a:ahLst/>
                <a:cxnLst/>
                <a:rect l="l" t="t" r="r" b="b"/>
                <a:pathLst>
                  <a:path w="1316" h="1018" extrusionOk="0">
                    <a:moveTo>
                      <a:pt x="1018" y="1"/>
                    </a:moveTo>
                    <a:lnTo>
                      <a:pt x="667" y="369"/>
                    </a:lnTo>
                    <a:lnTo>
                      <a:pt x="591" y="480"/>
                    </a:lnTo>
                    <a:lnTo>
                      <a:pt x="907" y="498"/>
                    </a:lnTo>
                    <a:lnTo>
                      <a:pt x="1222" y="183"/>
                    </a:lnTo>
                    <a:lnTo>
                      <a:pt x="1315" y="1"/>
                    </a:lnTo>
                    <a:close/>
                    <a:moveTo>
                      <a:pt x="480" y="556"/>
                    </a:moveTo>
                    <a:lnTo>
                      <a:pt x="1" y="1017"/>
                    </a:lnTo>
                    <a:lnTo>
                      <a:pt x="241" y="1017"/>
                    </a:lnTo>
                    <a:lnTo>
                      <a:pt x="503" y="556"/>
                    </a:lnTo>
                    <a:close/>
                    <a:moveTo>
                      <a:pt x="556" y="556"/>
                    </a:moveTo>
                    <a:lnTo>
                      <a:pt x="316" y="1017"/>
                    </a:lnTo>
                    <a:lnTo>
                      <a:pt x="369" y="1017"/>
                    </a:lnTo>
                    <a:lnTo>
                      <a:pt x="836" y="556"/>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48"/>
              <p:cNvSpPr/>
              <p:nvPr/>
            </p:nvSpPr>
            <p:spPr>
              <a:xfrm>
                <a:off x="7077060" y="3449731"/>
                <a:ext cx="497547" cy="88567"/>
              </a:xfrm>
              <a:custGeom>
                <a:avLst/>
                <a:gdLst/>
                <a:ahLst/>
                <a:cxnLst/>
                <a:rect l="l" t="t" r="r" b="b"/>
                <a:pathLst>
                  <a:path w="427" h="76" extrusionOk="0">
                    <a:moveTo>
                      <a:pt x="40" y="36"/>
                    </a:moveTo>
                    <a:lnTo>
                      <a:pt x="0" y="76"/>
                    </a:lnTo>
                    <a:lnTo>
                      <a:pt x="23" y="76"/>
                    </a:lnTo>
                    <a:lnTo>
                      <a:pt x="40" y="36"/>
                    </a:lnTo>
                    <a:close/>
                    <a:moveTo>
                      <a:pt x="111" y="0"/>
                    </a:moveTo>
                    <a:lnTo>
                      <a:pt x="76" y="76"/>
                    </a:lnTo>
                    <a:lnTo>
                      <a:pt x="356" y="76"/>
                    </a:lnTo>
                    <a:lnTo>
                      <a:pt x="427" y="18"/>
                    </a:lnTo>
                    <a:lnTo>
                      <a:pt x="1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48"/>
              <p:cNvSpPr/>
              <p:nvPr/>
            </p:nvSpPr>
            <p:spPr>
              <a:xfrm>
                <a:off x="6797410" y="3320372"/>
                <a:ext cx="497547" cy="756315"/>
              </a:xfrm>
              <a:custGeom>
                <a:avLst/>
                <a:gdLst/>
                <a:ahLst/>
                <a:cxnLst/>
                <a:rect l="l" t="t" r="r" b="b"/>
                <a:pathLst>
                  <a:path w="427" h="649" extrusionOk="0">
                    <a:moveTo>
                      <a:pt x="427" y="0"/>
                    </a:moveTo>
                    <a:lnTo>
                      <a:pt x="280" y="147"/>
                    </a:lnTo>
                    <a:lnTo>
                      <a:pt x="263" y="187"/>
                    </a:lnTo>
                    <a:lnTo>
                      <a:pt x="1" y="648"/>
                    </a:lnTo>
                    <a:lnTo>
                      <a:pt x="76" y="648"/>
                    </a:lnTo>
                    <a:lnTo>
                      <a:pt x="316" y="187"/>
                    </a:lnTo>
                    <a:lnTo>
                      <a:pt x="351" y="111"/>
                    </a:lnTo>
                    <a:lnTo>
                      <a:pt x="4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48"/>
              <p:cNvSpPr/>
              <p:nvPr/>
            </p:nvSpPr>
            <p:spPr>
              <a:xfrm>
                <a:off x="6994330" y="4225886"/>
                <a:ext cx="192260" cy="279685"/>
              </a:xfrm>
              <a:custGeom>
                <a:avLst/>
                <a:gdLst/>
                <a:ahLst/>
                <a:cxnLst/>
                <a:rect l="l" t="t" r="r" b="b"/>
                <a:pathLst>
                  <a:path w="165" h="240" extrusionOk="0">
                    <a:moveTo>
                      <a:pt x="0" y="0"/>
                    </a:moveTo>
                    <a:lnTo>
                      <a:pt x="0" y="240"/>
                    </a:lnTo>
                    <a:lnTo>
                      <a:pt x="165" y="240"/>
                    </a:lnTo>
                    <a:lnTo>
                      <a:pt x="16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48"/>
              <p:cNvSpPr/>
              <p:nvPr/>
            </p:nvSpPr>
            <p:spPr>
              <a:xfrm>
                <a:off x="6905774" y="4225886"/>
                <a:ext cx="198087" cy="279685"/>
              </a:xfrm>
              <a:custGeom>
                <a:avLst/>
                <a:gdLst/>
                <a:ahLst/>
                <a:cxnLst/>
                <a:rect l="l" t="t" r="r" b="b"/>
                <a:pathLst>
                  <a:path w="170" h="240" extrusionOk="0">
                    <a:moveTo>
                      <a:pt x="1" y="0"/>
                    </a:moveTo>
                    <a:lnTo>
                      <a:pt x="1" y="240"/>
                    </a:lnTo>
                    <a:lnTo>
                      <a:pt x="170" y="240"/>
                    </a:lnTo>
                    <a:lnTo>
                      <a:pt x="17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48"/>
              <p:cNvSpPr/>
              <p:nvPr/>
            </p:nvSpPr>
            <p:spPr>
              <a:xfrm>
                <a:off x="5980599" y="4225886"/>
                <a:ext cx="192260" cy="279685"/>
              </a:xfrm>
              <a:custGeom>
                <a:avLst/>
                <a:gdLst/>
                <a:ahLst/>
                <a:cxnLst/>
                <a:rect l="l" t="t" r="r" b="b"/>
                <a:pathLst>
                  <a:path w="165" h="240" extrusionOk="0">
                    <a:moveTo>
                      <a:pt x="0" y="0"/>
                    </a:moveTo>
                    <a:lnTo>
                      <a:pt x="0" y="240"/>
                    </a:lnTo>
                    <a:lnTo>
                      <a:pt x="164" y="240"/>
                    </a:lnTo>
                    <a:lnTo>
                      <a:pt x="16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48"/>
              <p:cNvSpPr/>
              <p:nvPr/>
            </p:nvSpPr>
            <p:spPr>
              <a:xfrm>
                <a:off x="5892043" y="4225886"/>
                <a:ext cx="198087" cy="279685"/>
              </a:xfrm>
              <a:custGeom>
                <a:avLst/>
                <a:gdLst/>
                <a:ahLst/>
                <a:cxnLst/>
                <a:rect l="l" t="t" r="r" b="b"/>
                <a:pathLst>
                  <a:path w="170" h="240" extrusionOk="0">
                    <a:moveTo>
                      <a:pt x="1" y="0"/>
                    </a:moveTo>
                    <a:lnTo>
                      <a:pt x="1" y="240"/>
                    </a:lnTo>
                    <a:lnTo>
                      <a:pt x="169" y="240"/>
                    </a:lnTo>
                    <a:lnTo>
                      <a:pt x="1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69" name="Google Shape;1869;p48"/>
            <p:cNvGrpSpPr/>
            <p:nvPr/>
          </p:nvGrpSpPr>
          <p:grpSpPr>
            <a:xfrm>
              <a:off x="5269746" y="4300218"/>
              <a:ext cx="767524" cy="503165"/>
              <a:chOff x="5592585" y="2822747"/>
              <a:chExt cx="2566969" cy="1682825"/>
            </a:xfrm>
          </p:grpSpPr>
          <p:sp>
            <p:nvSpPr>
              <p:cNvPr id="1870" name="Google Shape;1870;p48"/>
              <p:cNvSpPr/>
              <p:nvPr/>
            </p:nvSpPr>
            <p:spPr>
              <a:xfrm>
                <a:off x="5592585" y="2822747"/>
                <a:ext cx="2566969" cy="1315686"/>
              </a:xfrm>
              <a:custGeom>
                <a:avLst/>
                <a:gdLst/>
                <a:ahLst/>
                <a:cxnLst/>
                <a:rect l="l" t="t" r="r" b="b"/>
                <a:pathLst>
                  <a:path w="2203" h="1129" extrusionOk="0">
                    <a:moveTo>
                      <a:pt x="573" y="1"/>
                    </a:moveTo>
                    <a:lnTo>
                      <a:pt x="0" y="1129"/>
                    </a:lnTo>
                    <a:lnTo>
                      <a:pt x="1630" y="1129"/>
                    </a:lnTo>
                    <a:lnTo>
                      <a:pt x="22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48"/>
              <p:cNvSpPr/>
              <p:nvPr/>
            </p:nvSpPr>
            <p:spPr>
              <a:xfrm>
                <a:off x="5721923" y="2890340"/>
                <a:ext cx="2329265" cy="1186331"/>
              </a:xfrm>
              <a:custGeom>
                <a:avLst/>
                <a:gdLst/>
                <a:ahLst/>
                <a:cxnLst/>
                <a:rect l="l" t="t" r="r" b="b"/>
                <a:pathLst>
                  <a:path w="1999" h="1018" extrusionOk="0">
                    <a:moveTo>
                      <a:pt x="520" y="1"/>
                    </a:moveTo>
                    <a:lnTo>
                      <a:pt x="0" y="1017"/>
                    </a:lnTo>
                    <a:lnTo>
                      <a:pt x="1461" y="1017"/>
                    </a:lnTo>
                    <a:lnTo>
                      <a:pt x="1905" y="183"/>
                    </a:lnTo>
                    <a:lnTo>
                      <a:pt x="19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48"/>
              <p:cNvSpPr/>
              <p:nvPr/>
            </p:nvSpPr>
            <p:spPr>
              <a:xfrm>
                <a:off x="6259084" y="2890340"/>
                <a:ext cx="689807" cy="1207308"/>
              </a:xfrm>
              <a:custGeom>
                <a:avLst/>
                <a:gdLst/>
                <a:ahLst/>
                <a:cxnLst/>
                <a:rect l="l" t="t" r="r" b="b"/>
                <a:pathLst>
                  <a:path w="592" h="1036" extrusionOk="0">
                    <a:moveTo>
                      <a:pt x="520" y="1"/>
                    </a:moveTo>
                    <a:lnTo>
                      <a:pt x="281" y="480"/>
                    </a:lnTo>
                    <a:lnTo>
                      <a:pt x="241" y="533"/>
                    </a:lnTo>
                    <a:lnTo>
                      <a:pt x="1" y="1035"/>
                    </a:lnTo>
                    <a:lnTo>
                      <a:pt x="59" y="1035"/>
                    </a:lnTo>
                    <a:lnTo>
                      <a:pt x="316" y="533"/>
                    </a:lnTo>
                    <a:lnTo>
                      <a:pt x="352" y="480"/>
                    </a:lnTo>
                    <a:lnTo>
                      <a:pt x="5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48"/>
              <p:cNvSpPr/>
              <p:nvPr/>
            </p:nvSpPr>
            <p:spPr>
              <a:xfrm>
                <a:off x="6000407" y="3428754"/>
                <a:ext cx="1750153" cy="109543"/>
              </a:xfrm>
              <a:custGeom>
                <a:avLst/>
                <a:gdLst/>
                <a:ahLst/>
                <a:cxnLst/>
                <a:rect l="l" t="t" r="r" b="b"/>
                <a:pathLst>
                  <a:path w="1502" h="94" extrusionOk="0">
                    <a:moveTo>
                      <a:pt x="36" y="0"/>
                    </a:moveTo>
                    <a:lnTo>
                      <a:pt x="1" y="71"/>
                    </a:lnTo>
                    <a:lnTo>
                      <a:pt x="538" y="71"/>
                    </a:lnTo>
                    <a:lnTo>
                      <a:pt x="947" y="94"/>
                    </a:lnTo>
                    <a:lnTo>
                      <a:pt x="1462" y="94"/>
                    </a:lnTo>
                    <a:lnTo>
                      <a:pt x="1502" y="36"/>
                    </a:lnTo>
                    <a:lnTo>
                      <a:pt x="1035" y="18"/>
                    </a:lnTo>
                    <a:lnTo>
                      <a:pt x="503" y="18"/>
                    </a:lnTo>
                    <a:lnTo>
                      <a:pt x="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48"/>
              <p:cNvSpPr/>
              <p:nvPr/>
            </p:nvSpPr>
            <p:spPr>
              <a:xfrm>
                <a:off x="6797410" y="2890340"/>
                <a:ext cx="715442" cy="1207308"/>
              </a:xfrm>
              <a:custGeom>
                <a:avLst/>
                <a:gdLst/>
                <a:ahLst/>
                <a:cxnLst/>
                <a:rect l="l" t="t" r="r" b="b"/>
                <a:pathLst>
                  <a:path w="614" h="1036" extrusionOk="0">
                    <a:moveTo>
                      <a:pt x="538" y="1"/>
                    </a:moveTo>
                    <a:lnTo>
                      <a:pt x="280" y="480"/>
                    </a:lnTo>
                    <a:lnTo>
                      <a:pt x="263" y="556"/>
                    </a:lnTo>
                    <a:lnTo>
                      <a:pt x="1" y="1035"/>
                    </a:lnTo>
                    <a:lnTo>
                      <a:pt x="76" y="1035"/>
                    </a:lnTo>
                    <a:lnTo>
                      <a:pt x="316" y="556"/>
                    </a:lnTo>
                    <a:lnTo>
                      <a:pt x="351" y="480"/>
                    </a:lnTo>
                    <a:lnTo>
                      <a:pt x="61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48"/>
              <p:cNvSpPr/>
              <p:nvPr/>
            </p:nvSpPr>
            <p:spPr>
              <a:xfrm>
                <a:off x="5592585" y="4137316"/>
                <a:ext cx="1899300" cy="89732"/>
              </a:xfrm>
              <a:custGeom>
                <a:avLst/>
                <a:gdLst/>
                <a:ahLst/>
                <a:cxnLst/>
                <a:rect l="l" t="t" r="r" b="b"/>
                <a:pathLst>
                  <a:path w="1630" h="77" extrusionOk="0">
                    <a:moveTo>
                      <a:pt x="0" y="1"/>
                    </a:moveTo>
                    <a:lnTo>
                      <a:pt x="0" y="76"/>
                    </a:lnTo>
                    <a:lnTo>
                      <a:pt x="1630" y="76"/>
                    </a:lnTo>
                    <a:lnTo>
                      <a:pt x="163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48"/>
              <p:cNvSpPr/>
              <p:nvPr/>
            </p:nvSpPr>
            <p:spPr>
              <a:xfrm>
                <a:off x="7490709" y="2822747"/>
                <a:ext cx="668833" cy="1404253"/>
              </a:xfrm>
              <a:custGeom>
                <a:avLst/>
                <a:gdLst/>
                <a:ahLst/>
                <a:cxnLst/>
                <a:rect l="l" t="t" r="r" b="b"/>
                <a:pathLst>
                  <a:path w="574" h="1205" extrusionOk="0">
                    <a:moveTo>
                      <a:pt x="573" y="1"/>
                    </a:moveTo>
                    <a:lnTo>
                      <a:pt x="1" y="1129"/>
                    </a:lnTo>
                    <a:lnTo>
                      <a:pt x="1" y="1204"/>
                    </a:lnTo>
                    <a:lnTo>
                      <a:pt x="573" y="76"/>
                    </a:lnTo>
                    <a:lnTo>
                      <a:pt x="57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48"/>
              <p:cNvSpPr/>
              <p:nvPr/>
            </p:nvSpPr>
            <p:spPr>
              <a:xfrm>
                <a:off x="5721923" y="2890340"/>
                <a:ext cx="1402919" cy="1186331"/>
              </a:xfrm>
              <a:custGeom>
                <a:avLst/>
                <a:gdLst/>
                <a:ahLst/>
                <a:cxnLst/>
                <a:rect l="l" t="t" r="r" b="b"/>
                <a:pathLst>
                  <a:path w="1204" h="1018" extrusionOk="0">
                    <a:moveTo>
                      <a:pt x="1052" y="1"/>
                    </a:moveTo>
                    <a:lnTo>
                      <a:pt x="888" y="311"/>
                    </a:lnTo>
                    <a:lnTo>
                      <a:pt x="1203" y="1"/>
                    </a:lnTo>
                    <a:close/>
                    <a:moveTo>
                      <a:pt x="520" y="1"/>
                    </a:moveTo>
                    <a:lnTo>
                      <a:pt x="284" y="463"/>
                    </a:lnTo>
                    <a:lnTo>
                      <a:pt x="284" y="463"/>
                    </a:lnTo>
                    <a:lnTo>
                      <a:pt x="719" y="480"/>
                    </a:lnTo>
                    <a:lnTo>
                      <a:pt x="742" y="445"/>
                    </a:lnTo>
                    <a:lnTo>
                      <a:pt x="981" y="1"/>
                    </a:lnTo>
                    <a:close/>
                    <a:moveTo>
                      <a:pt x="275" y="462"/>
                    </a:moveTo>
                    <a:lnTo>
                      <a:pt x="240" y="533"/>
                    </a:lnTo>
                    <a:lnTo>
                      <a:pt x="247" y="533"/>
                    </a:lnTo>
                    <a:lnTo>
                      <a:pt x="284" y="463"/>
                    </a:lnTo>
                    <a:lnTo>
                      <a:pt x="284" y="463"/>
                    </a:lnTo>
                    <a:lnTo>
                      <a:pt x="275" y="462"/>
                    </a:lnTo>
                    <a:close/>
                    <a:moveTo>
                      <a:pt x="247" y="533"/>
                    </a:moveTo>
                    <a:lnTo>
                      <a:pt x="0" y="1017"/>
                    </a:lnTo>
                    <a:lnTo>
                      <a:pt x="187" y="1017"/>
                    </a:lnTo>
                    <a:lnTo>
                      <a:pt x="666" y="533"/>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48"/>
              <p:cNvSpPr/>
              <p:nvPr/>
            </p:nvSpPr>
            <p:spPr>
              <a:xfrm>
                <a:off x="6585342" y="2890340"/>
                <a:ext cx="363547" cy="518583"/>
              </a:xfrm>
              <a:custGeom>
                <a:avLst/>
                <a:gdLst/>
                <a:ahLst/>
                <a:cxnLst/>
                <a:rect l="l" t="t" r="r" b="b"/>
                <a:pathLst>
                  <a:path w="312" h="445" extrusionOk="0">
                    <a:moveTo>
                      <a:pt x="240" y="1"/>
                    </a:moveTo>
                    <a:lnTo>
                      <a:pt x="1" y="445"/>
                    </a:lnTo>
                    <a:lnTo>
                      <a:pt x="147" y="311"/>
                    </a:lnTo>
                    <a:lnTo>
                      <a:pt x="31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48"/>
              <p:cNvSpPr/>
              <p:nvPr/>
            </p:nvSpPr>
            <p:spPr>
              <a:xfrm>
                <a:off x="6000407" y="3428754"/>
                <a:ext cx="560468" cy="83906"/>
              </a:xfrm>
              <a:custGeom>
                <a:avLst/>
                <a:gdLst/>
                <a:ahLst/>
                <a:cxnLst/>
                <a:rect l="l" t="t" r="r" b="b"/>
                <a:pathLst>
                  <a:path w="481" h="72" extrusionOk="0">
                    <a:moveTo>
                      <a:pt x="36" y="0"/>
                    </a:moveTo>
                    <a:lnTo>
                      <a:pt x="1" y="71"/>
                    </a:lnTo>
                    <a:lnTo>
                      <a:pt x="427" y="71"/>
                    </a:lnTo>
                    <a:lnTo>
                      <a:pt x="480" y="18"/>
                    </a:lnTo>
                    <a:lnTo>
                      <a:pt x="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48"/>
              <p:cNvSpPr/>
              <p:nvPr/>
            </p:nvSpPr>
            <p:spPr>
              <a:xfrm>
                <a:off x="6517760" y="2890340"/>
                <a:ext cx="1533423" cy="1186331"/>
              </a:xfrm>
              <a:custGeom>
                <a:avLst/>
                <a:gdLst/>
                <a:ahLst/>
                <a:cxnLst/>
                <a:rect l="l" t="t" r="r" b="b"/>
                <a:pathLst>
                  <a:path w="1316" h="1018" extrusionOk="0">
                    <a:moveTo>
                      <a:pt x="1018" y="1"/>
                    </a:moveTo>
                    <a:lnTo>
                      <a:pt x="667" y="369"/>
                    </a:lnTo>
                    <a:lnTo>
                      <a:pt x="591" y="480"/>
                    </a:lnTo>
                    <a:lnTo>
                      <a:pt x="907" y="498"/>
                    </a:lnTo>
                    <a:lnTo>
                      <a:pt x="1222" y="183"/>
                    </a:lnTo>
                    <a:lnTo>
                      <a:pt x="1315" y="1"/>
                    </a:lnTo>
                    <a:close/>
                    <a:moveTo>
                      <a:pt x="480" y="556"/>
                    </a:moveTo>
                    <a:lnTo>
                      <a:pt x="1" y="1017"/>
                    </a:lnTo>
                    <a:lnTo>
                      <a:pt x="241" y="1017"/>
                    </a:lnTo>
                    <a:lnTo>
                      <a:pt x="503" y="556"/>
                    </a:lnTo>
                    <a:close/>
                    <a:moveTo>
                      <a:pt x="556" y="556"/>
                    </a:moveTo>
                    <a:lnTo>
                      <a:pt x="316" y="1017"/>
                    </a:lnTo>
                    <a:lnTo>
                      <a:pt x="369" y="1017"/>
                    </a:lnTo>
                    <a:lnTo>
                      <a:pt x="836" y="556"/>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48"/>
              <p:cNvSpPr/>
              <p:nvPr/>
            </p:nvSpPr>
            <p:spPr>
              <a:xfrm>
                <a:off x="7077060" y="3449731"/>
                <a:ext cx="497547" cy="88567"/>
              </a:xfrm>
              <a:custGeom>
                <a:avLst/>
                <a:gdLst/>
                <a:ahLst/>
                <a:cxnLst/>
                <a:rect l="l" t="t" r="r" b="b"/>
                <a:pathLst>
                  <a:path w="427" h="76" extrusionOk="0">
                    <a:moveTo>
                      <a:pt x="40" y="36"/>
                    </a:moveTo>
                    <a:lnTo>
                      <a:pt x="0" y="76"/>
                    </a:lnTo>
                    <a:lnTo>
                      <a:pt x="23" y="76"/>
                    </a:lnTo>
                    <a:lnTo>
                      <a:pt x="40" y="36"/>
                    </a:lnTo>
                    <a:close/>
                    <a:moveTo>
                      <a:pt x="111" y="0"/>
                    </a:moveTo>
                    <a:lnTo>
                      <a:pt x="76" y="76"/>
                    </a:lnTo>
                    <a:lnTo>
                      <a:pt x="356" y="76"/>
                    </a:lnTo>
                    <a:lnTo>
                      <a:pt x="427" y="18"/>
                    </a:lnTo>
                    <a:lnTo>
                      <a:pt x="1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48"/>
              <p:cNvSpPr/>
              <p:nvPr/>
            </p:nvSpPr>
            <p:spPr>
              <a:xfrm>
                <a:off x="6797410" y="3320372"/>
                <a:ext cx="497547" cy="756315"/>
              </a:xfrm>
              <a:custGeom>
                <a:avLst/>
                <a:gdLst/>
                <a:ahLst/>
                <a:cxnLst/>
                <a:rect l="l" t="t" r="r" b="b"/>
                <a:pathLst>
                  <a:path w="427" h="649" extrusionOk="0">
                    <a:moveTo>
                      <a:pt x="427" y="0"/>
                    </a:moveTo>
                    <a:lnTo>
                      <a:pt x="280" y="147"/>
                    </a:lnTo>
                    <a:lnTo>
                      <a:pt x="263" y="187"/>
                    </a:lnTo>
                    <a:lnTo>
                      <a:pt x="1" y="648"/>
                    </a:lnTo>
                    <a:lnTo>
                      <a:pt x="76" y="648"/>
                    </a:lnTo>
                    <a:lnTo>
                      <a:pt x="316" y="187"/>
                    </a:lnTo>
                    <a:lnTo>
                      <a:pt x="351" y="111"/>
                    </a:lnTo>
                    <a:lnTo>
                      <a:pt x="4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48"/>
              <p:cNvSpPr/>
              <p:nvPr/>
            </p:nvSpPr>
            <p:spPr>
              <a:xfrm>
                <a:off x="6994330" y="4225886"/>
                <a:ext cx="192260" cy="279685"/>
              </a:xfrm>
              <a:custGeom>
                <a:avLst/>
                <a:gdLst/>
                <a:ahLst/>
                <a:cxnLst/>
                <a:rect l="l" t="t" r="r" b="b"/>
                <a:pathLst>
                  <a:path w="165" h="240" extrusionOk="0">
                    <a:moveTo>
                      <a:pt x="0" y="0"/>
                    </a:moveTo>
                    <a:lnTo>
                      <a:pt x="0" y="240"/>
                    </a:lnTo>
                    <a:lnTo>
                      <a:pt x="165" y="240"/>
                    </a:lnTo>
                    <a:lnTo>
                      <a:pt x="16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48"/>
              <p:cNvSpPr/>
              <p:nvPr/>
            </p:nvSpPr>
            <p:spPr>
              <a:xfrm>
                <a:off x="6905774" y="4225886"/>
                <a:ext cx="198087" cy="279685"/>
              </a:xfrm>
              <a:custGeom>
                <a:avLst/>
                <a:gdLst/>
                <a:ahLst/>
                <a:cxnLst/>
                <a:rect l="l" t="t" r="r" b="b"/>
                <a:pathLst>
                  <a:path w="170" h="240" extrusionOk="0">
                    <a:moveTo>
                      <a:pt x="1" y="0"/>
                    </a:moveTo>
                    <a:lnTo>
                      <a:pt x="1" y="240"/>
                    </a:lnTo>
                    <a:lnTo>
                      <a:pt x="170" y="240"/>
                    </a:lnTo>
                    <a:lnTo>
                      <a:pt x="17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48"/>
              <p:cNvSpPr/>
              <p:nvPr/>
            </p:nvSpPr>
            <p:spPr>
              <a:xfrm>
                <a:off x="5980599" y="4225886"/>
                <a:ext cx="192260" cy="279685"/>
              </a:xfrm>
              <a:custGeom>
                <a:avLst/>
                <a:gdLst/>
                <a:ahLst/>
                <a:cxnLst/>
                <a:rect l="l" t="t" r="r" b="b"/>
                <a:pathLst>
                  <a:path w="165" h="240" extrusionOk="0">
                    <a:moveTo>
                      <a:pt x="0" y="0"/>
                    </a:moveTo>
                    <a:lnTo>
                      <a:pt x="0" y="240"/>
                    </a:lnTo>
                    <a:lnTo>
                      <a:pt x="164" y="240"/>
                    </a:lnTo>
                    <a:lnTo>
                      <a:pt x="16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48"/>
              <p:cNvSpPr/>
              <p:nvPr/>
            </p:nvSpPr>
            <p:spPr>
              <a:xfrm>
                <a:off x="5892043" y="4225886"/>
                <a:ext cx="198087" cy="279685"/>
              </a:xfrm>
              <a:custGeom>
                <a:avLst/>
                <a:gdLst/>
                <a:ahLst/>
                <a:cxnLst/>
                <a:rect l="l" t="t" r="r" b="b"/>
                <a:pathLst>
                  <a:path w="170" h="240" extrusionOk="0">
                    <a:moveTo>
                      <a:pt x="1" y="0"/>
                    </a:moveTo>
                    <a:lnTo>
                      <a:pt x="1" y="240"/>
                    </a:lnTo>
                    <a:lnTo>
                      <a:pt x="169" y="240"/>
                    </a:lnTo>
                    <a:lnTo>
                      <a:pt x="1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2" name="Group 21">
            <a:extLst>
              <a:ext uri="{FF2B5EF4-FFF2-40B4-BE49-F238E27FC236}">
                <a16:creationId xmlns:a16="http://schemas.microsoft.com/office/drawing/2014/main" id="{F7584598-BAAF-8C21-8587-62020964BE6E}"/>
              </a:ext>
            </a:extLst>
          </p:cNvPr>
          <p:cNvGrpSpPr/>
          <p:nvPr/>
        </p:nvGrpSpPr>
        <p:grpSpPr>
          <a:xfrm>
            <a:off x="6157184" y="2571750"/>
            <a:ext cx="2863152" cy="2410080"/>
            <a:chOff x="125451" y="2771782"/>
            <a:chExt cx="2486304" cy="2092865"/>
          </a:xfrm>
        </p:grpSpPr>
        <p:grpSp>
          <p:nvGrpSpPr>
            <p:cNvPr id="6" name="Google Shape;1695;p47">
              <a:extLst>
                <a:ext uri="{FF2B5EF4-FFF2-40B4-BE49-F238E27FC236}">
                  <a16:creationId xmlns:a16="http://schemas.microsoft.com/office/drawing/2014/main" id="{BD8F9A46-608B-4FA6-E2E1-F10F652992F5}"/>
                </a:ext>
              </a:extLst>
            </p:cNvPr>
            <p:cNvGrpSpPr/>
            <p:nvPr/>
          </p:nvGrpSpPr>
          <p:grpSpPr>
            <a:xfrm>
              <a:off x="1245830" y="2771782"/>
              <a:ext cx="805356" cy="2006016"/>
              <a:chOff x="1073352" y="2258014"/>
              <a:chExt cx="915073" cy="2279305"/>
            </a:xfrm>
          </p:grpSpPr>
          <p:sp>
            <p:nvSpPr>
              <p:cNvPr id="7" name="Google Shape;1696;p47">
                <a:extLst>
                  <a:ext uri="{FF2B5EF4-FFF2-40B4-BE49-F238E27FC236}">
                    <a16:creationId xmlns:a16="http://schemas.microsoft.com/office/drawing/2014/main" id="{27BD0144-A7C5-A039-8D3F-F2BF5EA84C37}"/>
                  </a:ext>
                </a:extLst>
              </p:cNvPr>
              <p:cNvSpPr/>
              <p:nvPr/>
            </p:nvSpPr>
            <p:spPr>
              <a:xfrm>
                <a:off x="1557633" y="2813333"/>
                <a:ext cx="127365" cy="1723987"/>
              </a:xfrm>
              <a:custGeom>
                <a:avLst/>
                <a:gdLst/>
                <a:ahLst/>
                <a:cxnLst/>
                <a:rect l="l" t="t" r="r" b="b"/>
                <a:pathLst>
                  <a:path w="667" h="9028" extrusionOk="0">
                    <a:moveTo>
                      <a:pt x="222" y="1"/>
                    </a:moveTo>
                    <a:lnTo>
                      <a:pt x="0" y="9027"/>
                    </a:lnTo>
                    <a:lnTo>
                      <a:pt x="666" y="9027"/>
                    </a:lnTo>
                    <a:lnTo>
                      <a:pt x="46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697;p47">
                <a:extLst>
                  <a:ext uri="{FF2B5EF4-FFF2-40B4-BE49-F238E27FC236}">
                    <a16:creationId xmlns:a16="http://schemas.microsoft.com/office/drawing/2014/main" id="{1BD8054F-8FFB-30D9-2012-177FF8F36437}"/>
                  </a:ext>
                </a:extLst>
              </p:cNvPr>
              <p:cNvSpPr/>
              <p:nvPr/>
            </p:nvSpPr>
            <p:spPr>
              <a:xfrm>
                <a:off x="1603273" y="2258014"/>
                <a:ext cx="163073" cy="569061"/>
              </a:xfrm>
              <a:custGeom>
                <a:avLst/>
                <a:gdLst/>
                <a:ahLst/>
                <a:cxnLst/>
                <a:rect l="l" t="t" r="r" b="b"/>
                <a:pathLst>
                  <a:path w="854" h="2980" extrusionOk="0">
                    <a:moveTo>
                      <a:pt x="760" y="0"/>
                    </a:moveTo>
                    <a:lnTo>
                      <a:pt x="760" y="0"/>
                    </a:lnTo>
                    <a:cubicBezTo>
                      <a:pt x="520" y="316"/>
                      <a:pt x="281" y="817"/>
                      <a:pt x="148" y="1426"/>
                    </a:cubicBezTo>
                    <a:cubicBezTo>
                      <a:pt x="19" y="2021"/>
                      <a:pt x="1" y="2593"/>
                      <a:pt x="94" y="2980"/>
                    </a:cubicBezTo>
                    <a:cubicBezTo>
                      <a:pt x="352" y="2664"/>
                      <a:pt x="574" y="2149"/>
                      <a:pt x="703" y="1554"/>
                    </a:cubicBezTo>
                    <a:cubicBezTo>
                      <a:pt x="853" y="946"/>
                      <a:pt x="853" y="391"/>
                      <a:pt x="7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698;p47">
                <a:extLst>
                  <a:ext uri="{FF2B5EF4-FFF2-40B4-BE49-F238E27FC236}">
                    <a16:creationId xmlns:a16="http://schemas.microsoft.com/office/drawing/2014/main" id="{014889B4-888C-EC2D-C51B-F96B7CA93E64}"/>
                  </a:ext>
                </a:extLst>
              </p:cNvPr>
              <p:cNvSpPr/>
              <p:nvPr/>
            </p:nvSpPr>
            <p:spPr>
              <a:xfrm>
                <a:off x="1073352" y="2745541"/>
                <a:ext cx="583551" cy="113812"/>
              </a:xfrm>
              <a:custGeom>
                <a:avLst/>
                <a:gdLst/>
                <a:ahLst/>
                <a:cxnLst/>
                <a:rect l="l" t="t" r="r" b="b"/>
                <a:pathLst>
                  <a:path w="3056" h="596" extrusionOk="0">
                    <a:moveTo>
                      <a:pt x="1537" y="0"/>
                    </a:moveTo>
                    <a:cubicBezTo>
                      <a:pt x="907" y="0"/>
                      <a:pt x="370" y="111"/>
                      <a:pt x="1" y="298"/>
                    </a:cubicBezTo>
                    <a:cubicBezTo>
                      <a:pt x="370" y="484"/>
                      <a:pt x="907" y="595"/>
                      <a:pt x="1537" y="595"/>
                    </a:cubicBezTo>
                    <a:cubicBezTo>
                      <a:pt x="2146" y="595"/>
                      <a:pt x="2701" y="484"/>
                      <a:pt x="3056" y="298"/>
                    </a:cubicBezTo>
                    <a:cubicBezTo>
                      <a:pt x="2701" y="111"/>
                      <a:pt x="2146" y="0"/>
                      <a:pt x="15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699;p47">
                <a:extLst>
                  <a:ext uri="{FF2B5EF4-FFF2-40B4-BE49-F238E27FC236}">
                    <a16:creationId xmlns:a16="http://schemas.microsoft.com/office/drawing/2014/main" id="{564E7752-89EE-F6C8-3A18-9B79C0674969}"/>
                  </a:ext>
                </a:extLst>
              </p:cNvPr>
              <p:cNvSpPr/>
              <p:nvPr/>
            </p:nvSpPr>
            <p:spPr>
              <a:xfrm>
                <a:off x="1621224" y="2792136"/>
                <a:ext cx="367202" cy="452193"/>
              </a:xfrm>
              <a:custGeom>
                <a:avLst/>
                <a:gdLst/>
                <a:ahLst/>
                <a:cxnLst/>
                <a:rect l="l" t="t" r="r" b="b"/>
                <a:pathLst>
                  <a:path w="1923" h="2368" extrusionOk="0">
                    <a:moveTo>
                      <a:pt x="0" y="1"/>
                    </a:moveTo>
                    <a:cubicBezTo>
                      <a:pt x="76" y="405"/>
                      <a:pt x="315" y="906"/>
                      <a:pt x="702" y="1386"/>
                    </a:cubicBezTo>
                    <a:cubicBezTo>
                      <a:pt x="1092" y="1865"/>
                      <a:pt x="1536" y="2221"/>
                      <a:pt x="1923" y="2367"/>
                    </a:cubicBezTo>
                    <a:cubicBezTo>
                      <a:pt x="1852" y="1959"/>
                      <a:pt x="1608" y="1444"/>
                      <a:pt x="1221" y="977"/>
                    </a:cubicBezTo>
                    <a:cubicBezTo>
                      <a:pt x="831" y="498"/>
                      <a:pt x="387" y="147"/>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700;p47">
                <a:extLst>
                  <a:ext uri="{FF2B5EF4-FFF2-40B4-BE49-F238E27FC236}">
                    <a16:creationId xmlns:a16="http://schemas.microsoft.com/office/drawing/2014/main" id="{EDBDEC2F-0474-19C9-5E63-01CD9205D3C0}"/>
                  </a:ext>
                </a:extLst>
              </p:cNvPr>
              <p:cNvSpPr/>
              <p:nvPr/>
            </p:nvSpPr>
            <p:spPr>
              <a:xfrm>
                <a:off x="1567754" y="2759863"/>
                <a:ext cx="110371" cy="109611"/>
              </a:xfrm>
              <a:custGeom>
                <a:avLst/>
                <a:gdLst/>
                <a:ahLst/>
                <a:cxnLst/>
                <a:rect l="l" t="t" r="r" b="b"/>
                <a:pathLst>
                  <a:path w="578" h="574" extrusionOk="0">
                    <a:moveTo>
                      <a:pt x="280" y="1"/>
                    </a:moveTo>
                    <a:cubicBezTo>
                      <a:pt x="134" y="1"/>
                      <a:pt x="1" y="130"/>
                      <a:pt x="1" y="281"/>
                    </a:cubicBezTo>
                    <a:cubicBezTo>
                      <a:pt x="1" y="445"/>
                      <a:pt x="134" y="574"/>
                      <a:pt x="280" y="574"/>
                    </a:cubicBezTo>
                    <a:cubicBezTo>
                      <a:pt x="445" y="574"/>
                      <a:pt x="578" y="445"/>
                      <a:pt x="578" y="281"/>
                    </a:cubicBezTo>
                    <a:cubicBezTo>
                      <a:pt x="578" y="130"/>
                      <a:pt x="445" y="1"/>
                      <a:pt x="2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701;p47">
              <a:extLst>
                <a:ext uri="{FF2B5EF4-FFF2-40B4-BE49-F238E27FC236}">
                  <a16:creationId xmlns:a16="http://schemas.microsoft.com/office/drawing/2014/main" id="{C0EFB0CC-E099-B580-6A91-7324FB4AD9BA}"/>
                </a:ext>
              </a:extLst>
            </p:cNvPr>
            <p:cNvGrpSpPr/>
            <p:nvPr/>
          </p:nvGrpSpPr>
          <p:grpSpPr>
            <a:xfrm>
              <a:off x="851621" y="3107578"/>
              <a:ext cx="634259" cy="1638795"/>
              <a:chOff x="352851" y="2639557"/>
              <a:chExt cx="720667" cy="1862056"/>
            </a:xfrm>
          </p:grpSpPr>
          <p:sp>
            <p:nvSpPr>
              <p:cNvPr id="13" name="Google Shape;1702;p47">
                <a:extLst>
                  <a:ext uri="{FF2B5EF4-FFF2-40B4-BE49-F238E27FC236}">
                    <a16:creationId xmlns:a16="http://schemas.microsoft.com/office/drawing/2014/main" id="{8380A423-8164-6360-E23D-2095EA8F94C4}"/>
                  </a:ext>
                </a:extLst>
              </p:cNvPr>
              <p:cNvSpPr/>
              <p:nvPr/>
            </p:nvSpPr>
            <p:spPr>
              <a:xfrm>
                <a:off x="529109" y="3046498"/>
                <a:ext cx="110371" cy="1455115"/>
              </a:xfrm>
              <a:custGeom>
                <a:avLst/>
                <a:gdLst/>
                <a:ahLst/>
                <a:cxnLst/>
                <a:rect l="l" t="t" r="r" b="b"/>
                <a:pathLst>
                  <a:path w="578" h="7620" extrusionOk="0">
                    <a:moveTo>
                      <a:pt x="187" y="1"/>
                    </a:moveTo>
                    <a:lnTo>
                      <a:pt x="1" y="7620"/>
                    </a:lnTo>
                    <a:lnTo>
                      <a:pt x="578" y="7620"/>
                    </a:lnTo>
                    <a:lnTo>
                      <a:pt x="39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703;p47">
                <a:extLst>
                  <a:ext uri="{FF2B5EF4-FFF2-40B4-BE49-F238E27FC236}">
                    <a16:creationId xmlns:a16="http://schemas.microsoft.com/office/drawing/2014/main" id="{5BE921C5-8FDE-1B40-2938-350A1DB6310B}"/>
                  </a:ext>
                </a:extLst>
              </p:cNvPr>
              <p:cNvSpPr/>
              <p:nvPr/>
            </p:nvSpPr>
            <p:spPr>
              <a:xfrm>
                <a:off x="356097" y="2639557"/>
                <a:ext cx="236781" cy="428323"/>
              </a:xfrm>
              <a:custGeom>
                <a:avLst/>
                <a:gdLst/>
                <a:ahLst/>
                <a:cxnLst/>
                <a:rect l="l" t="t" r="r" b="b"/>
                <a:pathLst>
                  <a:path w="1240" h="2243" extrusionOk="0">
                    <a:moveTo>
                      <a:pt x="1" y="0"/>
                    </a:moveTo>
                    <a:lnTo>
                      <a:pt x="1" y="0"/>
                    </a:lnTo>
                    <a:cubicBezTo>
                      <a:pt x="19" y="333"/>
                      <a:pt x="169" y="777"/>
                      <a:pt x="409" y="1244"/>
                    </a:cubicBezTo>
                    <a:cubicBezTo>
                      <a:pt x="667" y="1688"/>
                      <a:pt x="964" y="2056"/>
                      <a:pt x="1240" y="2243"/>
                    </a:cubicBezTo>
                    <a:cubicBezTo>
                      <a:pt x="1222" y="1910"/>
                      <a:pt x="1093" y="1466"/>
                      <a:pt x="835" y="999"/>
                    </a:cubicBezTo>
                    <a:cubicBezTo>
                      <a:pt x="574" y="555"/>
                      <a:pt x="280" y="187"/>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704;p47">
                <a:extLst>
                  <a:ext uri="{FF2B5EF4-FFF2-40B4-BE49-F238E27FC236}">
                    <a16:creationId xmlns:a16="http://schemas.microsoft.com/office/drawing/2014/main" id="{7B1DF43C-C47F-65AF-F4C8-8C3172D26C9D}"/>
                  </a:ext>
                </a:extLst>
              </p:cNvPr>
              <p:cNvSpPr/>
              <p:nvPr/>
            </p:nvSpPr>
            <p:spPr>
              <a:xfrm>
                <a:off x="352851" y="3035422"/>
                <a:ext cx="244228" cy="427559"/>
              </a:xfrm>
              <a:custGeom>
                <a:avLst/>
                <a:gdLst/>
                <a:ahLst/>
                <a:cxnLst/>
                <a:rect l="l" t="t" r="r" b="b"/>
                <a:pathLst>
                  <a:path w="1279" h="2239" extrusionOk="0">
                    <a:moveTo>
                      <a:pt x="1279" y="1"/>
                    </a:moveTo>
                    <a:lnTo>
                      <a:pt x="1279" y="1"/>
                    </a:lnTo>
                    <a:cubicBezTo>
                      <a:pt x="999" y="187"/>
                      <a:pt x="684" y="538"/>
                      <a:pt x="426" y="1000"/>
                    </a:cubicBezTo>
                    <a:cubicBezTo>
                      <a:pt x="169" y="1444"/>
                      <a:pt x="18" y="1888"/>
                      <a:pt x="0" y="2239"/>
                    </a:cubicBezTo>
                    <a:cubicBezTo>
                      <a:pt x="280" y="2057"/>
                      <a:pt x="591" y="1701"/>
                      <a:pt x="852" y="1240"/>
                    </a:cubicBezTo>
                    <a:cubicBezTo>
                      <a:pt x="1110" y="796"/>
                      <a:pt x="1257" y="352"/>
                      <a:pt x="12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705;p47">
                <a:extLst>
                  <a:ext uri="{FF2B5EF4-FFF2-40B4-BE49-F238E27FC236}">
                    <a16:creationId xmlns:a16="http://schemas.microsoft.com/office/drawing/2014/main" id="{4A333CF9-AA0B-5CEC-5647-0B67F003582B}"/>
                  </a:ext>
                </a:extLst>
              </p:cNvPr>
              <p:cNvSpPr/>
              <p:nvPr/>
            </p:nvSpPr>
            <p:spPr>
              <a:xfrm>
                <a:off x="582578" y="3023391"/>
                <a:ext cx="490939" cy="109611"/>
              </a:xfrm>
              <a:custGeom>
                <a:avLst/>
                <a:gdLst/>
                <a:ahLst/>
                <a:cxnLst/>
                <a:rect l="l" t="t" r="r" b="b"/>
                <a:pathLst>
                  <a:path w="2571" h="574" extrusionOk="0">
                    <a:moveTo>
                      <a:pt x="1044" y="0"/>
                    </a:moveTo>
                    <a:cubicBezTo>
                      <a:pt x="631" y="0"/>
                      <a:pt x="260" y="75"/>
                      <a:pt x="0" y="210"/>
                    </a:cubicBezTo>
                    <a:cubicBezTo>
                      <a:pt x="298" y="397"/>
                      <a:pt x="759" y="526"/>
                      <a:pt x="1275" y="566"/>
                    </a:cubicBezTo>
                    <a:cubicBezTo>
                      <a:pt x="1349" y="571"/>
                      <a:pt x="1423" y="573"/>
                      <a:pt x="1495" y="573"/>
                    </a:cubicBezTo>
                    <a:cubicBezTo>
                      <a:pt x="1924" y="573"/>
                      <a:pt x="2301" y="487"/>
                      <a:pt x="2571" y="361"/>
                    </a:cubicBezTo>
                    <a:cubicBezTo>
                      <a:pt x="2274" y="175"/>
                      <a:pt x="1830" y="46"/>
                      <a:pt x="1314" y="11"/>
                    </a:cubicBezTo>
                    <a:cubicBezTo>
                      <a:pt x="1223" y="4"/>
                      <a:pt x="1132" y="0"/>
                      <a:pt x="10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06;p47">
                <a:extLst>
                  <a:ext uri="{FF2B5EF4-FFF2-40B4-BE49-F238E27FC236}">
                    <a16:creationId xmlns:a16="http://schemas.microsoft.com/office/drawing/2014/main" id="{54640F71-056E-5ED0-C1F0-69620012D73D}"/>
                  </a:ext>
                </a:extLst>
              </p:cNvPr>
              <p:cNvSpPr/>
              <p:nvPr/>
            </p:nvSpPr>
            <p:spPr>
              <a:xfrm>
                <a:off x="536747" y="3014989"/>
                <a:ext cx="102732" cy="92616"/>
              </a:xfrm>
              <a:custGeom>
                <a:avLst/>
                <a:gdLst/>
                <a:ahLst/>
                <a:cxnLst/>
                <a:rect l="l" t="t" r="r" b="b"/>
                <a:pathLst>
                  <a:path w="538" h="485" extrusionOk="0">
                    <a:moveTo>
                      <a:pt x="268" y="0"/>
                    </a:moveTo>
                    <a:cubicBezTo>
                      <a:pt x="212" y="0"/>
                      <a:pt x="156" y="19"/>
                      <a:pt x="111" y="55"/>
                    </a:cubicBezTo>
                    <a:cubicBezTo>
                      <a:pt x="0" y="143"/>
                      <a:pt x="0" y="294"/>
                      <a:pt x="94" y="405"/>
                    </a:cubicBezTo>
                    <a:cubicBezTo>
                      <a:pt x="142" y="456"/>
                      <a:pt x="210" y="485"/>
                      <a:pt x="276" y="485"/>
                    </a:cubicBezTo>
                    <a:cubicBezTo>
                      <a:pt x="330" y="485"/>
                      <a:pt x="384" y="465"/>
                      <a:pt x="427" y="423"/>
                    </a:cubicBezTo>
                    <a:cubicBezTo>
                      <a:pt x="538" y="330"/>
                      <a:pt x="538" y="183"/>
                      <a:pt x="444" y="72"/>
                    </a:cubicBezTo>
                    <a:cubicBezTo>
                      <a:pt x="395" y="23"/>
                      <a:pt x="332" y="0"/>
                      <a:pt x="2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712;p47">
              <a:extLst>
                <a:ext uri="{FF2B5EF4-FFF2-40B4-BE49-F238E27FC236}">
                  <a16:creationId xmlns:a16="http://schemas.microsoft.com/office/drawing/2014/main" id="{AF19059A-1783-4547-C103-9B7248D49FE6}"/>
                </a:ext>
              </a:extLst>
            </p:cNvPr>
            <p:cNvGrpSpPr/>
            <p:nvPr/>
          </p:nvGrpSpPr>
          <p:grpSpPr>
            <a:xfrm>
              <a:off x="125451" y="4178336"/>
              <a:ext cx="2486304" cy="686311"/>
              <a:chOff x="719998" y="3746046"/>
              <a:chExt cx="2852247" cy="787234"/>
            </a:xfrm>
          </p:grpSpPr>
          <p:sp>
            <p:nvSpPr>
              <p:cNvPr id="19" name="Google Shape;1713;p47">
                <a:extLst>
                  <a:ext uri="{FF2B5EF4-FFF2-40B4-BE49-F238E27FC236}">
                    <a16:creationId xmlns:a16="http://schemas.microsoft.com/office/drawing/2014/main" id="{640248E4-2263-D65C-A00C-564EF9E6D008}"/>
                  </a:ext>
                </a:extLst>
              </p:cNvPr>
              <p:cNvSpPr/>
              <p:nvPr/>
            </p:nvSpPr>
            <p:spPr>
              <a:xfrm>
                <a:off x="945134" y="3746046"/>
                <a:ext cx="2602478" cy="516508"/>
              </a:xfrm>
              <a:custGeom>
                <a:avLst/>
                <a:gdLst/>
                <a:ahLst/>
                <a:cxnLst/>
                <a:rect l="l" t="t" r="r" b="b"/>
                <a:pathLst>
                  <a:path w="31467" h="6245" extrusionOk="0">
                    <a:moveTo>
                      <a:pt x="5340" y="0"/>
                    </a:moveTo>
                    <a:cubicBezTo>
                      <a:pt x="5305" y="0"/>
                      <a:pt x="5270" y="4"/>
                      <a:pt x="5235" y="10"/>
                    </a:cubicBezTo>
                    <a:cubicBezTo>
                      <a:pt x="4757" y="103"/>
                      <a:pt x="4495" y="783"/>
                      <a:pt x="4806" y="1152"/>
                    </a:cubicBezTo>
                    <a:lnTo>
                      <a:pt x="4806" y="1152"/>
                    </a:lnTo>
                    <a:cubicBezTo>
                      <a:pt x="4694" y="1022"/>
                      <a:pt x="4525" y="957"/>
                      <a:pt x="4356" y="957"/>
                    </a:cubicBezTo>
                    <a:cubicBezTo>
                      <a:pt x="4242" y="957"/>
                      <a:pt x="4128" y="986"/>
                      <a:pt x="4032" y="1045"/>
                    </a:cubicBezTo>
                    <a:cubicBezTo>
                      <a:pt x="3872" y="1158"/>
                      <a:pt x="3777" y="1352"/>
                      <a:pt x="3775" y="1545"/>
                    </a:cubicBezTo>
                    <a:lnTo>
                      <a:pt x="3775" y="1545"/>
                    </a:lnTo>
                    <a:cubicBezTo>
                      <a:pt x="3631" y="1214"/>
                      <a:pt x="3287" y="969"/>
                      <a:pt x="2922" y="969"/>
                    </a:cubicBezTo>
                    <a:cubicBezTo>
                      <a:pt x="2460" y="969"/>
                      <a:pt x="2034" y="1360"/>
                      <a:pt x="1998" y="1822"/>
                    </a:cubicBezTo>
                    <a:cubicBezTo>
                      <a:pt x="1870" y="1711"/>
                      <a:pt x="1737" y="1600"/>
                      <a:pt x="1590" y="1471"/>
                    </a:cubicBezTo>
                    <a:cubicBezTo>
                      <a:pt x="1497" y="1951"/>
                      <a:pt x="1404" y="2435"/>
                      <a:pt x="1293" y="2896"/>
                    </a:cubicBezTo>
                    <a:cubicBezTo>
                      <a:pt x="1346" y="2570"/>
                      <a:pt x="1046" y="2224"/>
                      <a:pt x="722" y="2224"/>
                    </a:cubicBezTo>
                    <a:cubicBezTo>
                      <a:pt x="698" y="2224"/>
                      <a:pt x="673" y="2226"/>
                      <a:pt x="649" y="2230"/>
                    </a:cubicBezTo>
                    <a:cubicBezTo>
                      <a:pt x="18" y="2324"/>
                      <a:pt x="0" y="3394"/>
                      <a:pt x="129" y="3855"/>
                    </a:cubicBezTo>
                    <a:cubicBezTo>
                      <a:pt x="294" y="4504"/>
                      <a:pt x="813" y="5041"/>
                      <a:pt x="1404" y="5338"/>
                    </a:cubicBezTo>
                    <a:cubicBezTo>
                      <a:pt x="2256" y="5765"/>
                      <a:pt x="3237" y="5782"/>
                      <a:pt x="4178" y="5800"/>
                    </a:cubicBezTo>
                    <a:cubicBezTo>
                      <a:pt x="6438" y="5853"/>
                      <a:pt x="8694" y="5893"/>
                      <a:pt x="10932" y="5929"/>
                    </a:cubicBezTo>
                    <a:cubicBezTo>
                      <a:pt x="16633" y="6040"/>
                      <a:pt x="22329" y="6133"/>
                      <a:pt x="28026" y="6244"/>
                    </a:cubicBezTo>
                    <a:cubicBezTo>
                      <a:pt x="28137" y="6244"/>
                      <a:pt x="28249" y="6245"/>
                      <a:pt x="28361" y="6245"/>
                    </a:cubicBezTo>
                    <a:cubicBezTo>
                      <a:pt x="28823" y="6245"/>
                      <a:pt x="29284" y="6233"/>
                      <a:pt x="29731" y="6115"/>
                    </a:cubicBezTo>
                    <a:cubicBezTo>
                      <a:pt x="30263" y="5964"/>
                      <a:pt x="30801" y="5631"/>
                      <a:pt x="31040" y="5116"/>
                    </a:cubicBezTo>
                    <a:cubicBezTo>
                      <a:pt x="31467" y="4246"/>
                      <a:pt x="30929" y="3154"/>
                      <a:pt x="30135" y="2617"/>
                    </a:cubicBezTo>
                    <a:cubicBezTo>
                      <a:pt x="29322" y="2102"/>
                      <a:pt x="28305" y="1991"/>
                      <a:pt x="27342" y="1897"/>
                    </a:cubicBezTo>
                    <a:cubicBezTo>
                      <a:pt x="27116" y="1408"/>
                      <a:pt x="26574" y="1127"/>
                      <a:pt x="26044" y="1127"/>
                    </a:cubicBezTo>
                    <a:cubicBezTo>
                      <a:pt x="25752" y="1127"/>
                      <a:pt x="25463" y="1213"/>
                      <a:pt x="25233" y="1396"/>
                    </a:cubicBezTo>
                    <a:cubicBezTo>
                      <a:pt x="25308" y="1027"/>
                      <a:pt x="25046" y="619"/>
                      <a:pt x="24678" y="565"/>
                    </a:cubicBezTo>
                    <a:cubicBezTo>
                      <a:pt x="24647" y="561"/>
                      <a:pt x="24616" y="558"/>
                      <a:pt x="24585" y="558"/>
                    </a:cubicBezTo>
                    <a:cubicBezTo>
                      <a:pt x="24246" y="558"/>
                      <a:pt x="23916" y="836"/>
                      <a:pt x="23883" y="1174"/>
                    </a:cubicBezTo>
                    <a:cubicBezTo>
                      <a:pt x="23819" y="732"/>
                      <a:pt x="23363" y="408"/>
                      <a:pt x="22907" y="408"/>
                    </a:cubicBezTo>
                    <a:cubicBezTo>
                      <a:pt x="22831" y="408"/>
                      <a:pt x="22754" y="418"/>
                      <a:pt x="22680" y="437"/>
                    </a:cubicBezTo>
                    <a:cubicBezTo>
                      <a:pt x="22160" y="565"/>
                      <a:pt x="21792" y="1027"/>
                      <a:pt x="21628" y="1524"/>
                    </a:cubicBezTo>
                    <a:cubicBezTo>
                      <a:pt x="21459" y="2026"/>
                      <a:pt x="21459" y="2563"/>
                      <a:pt x="21477" y="3101"/>
                    </a:cubicBezTo>
                    <a:cubicBezTo>
                      <a:pt x="21416" y="2627"/>
                      <a:pt x="20937" y="2321"/>
                      <a:pt x="20478" y="2321"/>
                    </a:cubicBezTo>
                    <a:cubicBezTo>
                      <a:pt x="20235" y="2321"/>
                      <a:pt x="19997" y="2407"/>
                      <a:pt x="19829" y="2599"/>
                    </a:cubicBezTo>
                    <a:cubicBezTo>
                      <a:pt x="19485" y="2138"/>
                      <a:pt x="18912" y="1893"/>
                      <a:pt x="18345" y="1893"/>
                    </a:cubicBezTo>
                    <a:cubicBezTo>
                      <a:pt x="18000" y="1893"/>
                      <a:pt x="17657" y="1984"/>
                      <a:pt x="17370" y="2173"/>
                    </a:cubicBezTo>
                    <a:cubicBezTo>
                      <a:pt x="17146" y="1870"/>
                      <a:pt x="16778" y="1711"/>
                      <a:pt x="16412" y="1711"/>
                    </a:cubicBezTo>
                    <a:cubicBezTo>
                      <a:pt x="16175" y="1711"/>
                      <a:pt x="15940" y="1777"/>
                      <a:pt x="15745" y="1915"/>
                    </a:cubicBezTo>
                    <a:cubicBezTo>
                      <a:pt x="15584" y="1761"/>
                      <a:pt x="15366" y="1689"/>
                      <a:pt x="15146" y="1689"/>
                    </a:cubicBezTo>
                    <a:cubicBezTo>
                      <a:pt x="14807" y="1689"/>
                      <a:pt x="14465" y="1860"/>
                      <a:pt x="14319" y="2173"/>
                    </a:cubicBezTo>
                    <a:cubicBezTo>
                      <a:pt x="14265" y="1979"/>
                      <a:pt x="14077" y="1821"/>
                      <a:pt x="13888" y="1821"/>
                    </a:cubicBezTo>
                    <a:cubicBezTo>
                      <a:pt x="13878" y="1821"/>
                      <a:pt x="13868" y="1821"/>
                      <a:pt x="13858" y="1822"/>
                    </a:cubicBezTo>
                    <a:cubicBezTo>
                      <a:pt x="13653" y="1840"/>
                      <a:pt x="13467" y="2026"/>
                      <a:pt x="13449" y="2230"/>
                    </a:cubicBezTo>
                    <a:cubicBezTo>
                      <a:pt x="13399" y="1991"/>
                      <a:pt x="13156" y="1864"/>
                      <a:pt x="12919" y="1864"/>
                    </a:cubicBezTo>
                    <a:cubicBezTo>
                      <a:pt x="12716" y="1864"/>
                      <a:pt x="12518" y="1958"/>
                      <a:pt x="12450" y="2155"/>
                    </a:cubicBezTo>
                    <a:cubicBezTo>
                      <a:pt x="12323" y="2023"/>
                      <a:pt x="12154" y="1964"/>
                      <a:pt x="11979" y="1964"/>
                    </a:cubicBezTo>
                    <a:cubicBezTo>
                      <a:pt x="11566" y="1964"/>
                      <a:pt x="11123" y="2288"/>
                      <a:pt x="11136" y="2728"/>
                    </a:cubicBezTo>
                    <a:cubicBezTo>
                      <a:pt x="10976" y="2221"/>
                      <a:pt x="10436" y="1914"/>
                      <a:pt x="9913" y="1914"/>
                    </a:cubicBezTo>
                    <a:cubicBezTo>
                      <a:pt x="9653" y="1914"/>
                      <a:pt x="9398" y="1990"/>
                      <a:pt x="9196" y="2155"/>
                    </a:cubicBezTo>
                    <a:cubicBezTo>
                      <a:pt x="9267" y="1675"/>
                      <a:pt x="8974" y="1156"/>
                      <a:pt x="8507" y="969"/>
                    </a:cubicBezTo>
                    <a:cubicBezTo>
                      <a:pt x="8381" y="920"/>
                      <a:pt x="8246" y="896"/>
                      <a:pt x="8112" y="896"/>
                    </a:cubicBezTo>
                    <a:cubicBezTo>
                      <a:pt x="7778" y="896"/>
                      <a:pt x="7444" y="1042"/>
                      <a:pt x="7239" y="1304"/>
                    </a:cubicBezTo>
                    <a:lnTo>
                      <a:pt x="7239" y="1304"/>
                    </a:lnTo>
                    <a:cubicBezTo>
                      <a:pt x="7454" y="966"/>
                      <a:pt x="7286" y="446"/>
                      <a:pt x="6900" y="303"/>
                    </a:cubicBezTo>
                    <a:cubicBezTo>
                      <a:pt x="6838" y="281"/>
                      <a:pt x="6774" y="271"/>
                      <a:pt x="6710" y="271"/>
                    </a:cubicBezTo>
                    <a:cubicBezTo>
                      <a:pt x="6431" y="271"/>
                      <a:pt x="6158" y="471"/>
                      <a:pt x="6064" y="734"/>
                    </a:cubicBezTo>
                    <a:lnTo>
                      <a:pt x="6064" y="734"/>
                    </a:lnTo>
                    <a:cubicBezTo>
                      <a:pt x="6051" y="365"/>
                      <a:pt x="5709" y="0"/>
                      <a:pt x="53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714;p47">
                <a:extLst>
                  <a:ext uri="{FF2B5EF4-FFF2-40B4-BE49-F238E27FC236}">
                    <a16:creationId xmlns:a16="http://schemas.microsoft.com/office/drawing/2014/main" id="{0B97C17C-38A8-EC0B-377C-1092E4B3570E}"/>
                  </a:ext>
                </a:extLst>
              </p:cNvPr>
              <p:cNvSpPr/>
              <p:nvPr/>
            </p:nvSpPr>
            <p:spPr>
              <a:xfrm>
                <a:off x="719998" y="3850243"/>
                <a:ext cx="2852247" cy="598471"/>
              </a:xfrm>
              <a:custGeom>
                <a:avLst/>
                <a:gdLst/>
                <a:ahLst/>
                <a:cxnLst/>
                <a:rect l="l" t="t" r="r" b="b"/>
                <a:pathLst>
                  <a:path w="34487" h="7236" extrusionOk="0">
                    <a:moveTo>
                      <a:pt x="22626" y="1"/>
                    </a:moveTo>
                    <a:cubicBezTo>
                      <a:pt x="22601" y="1"/>
                      <a:pt x="22576" y="1"/>
                      <a:pt x="22551" y="2"/>
                    </a:cubicBezTo>
                    <a:cubicBezTo>
                      <a:pt x="21551" y="55"/>
                      <a:pt x="20623" y="881"/>
                      <a:pt x="20488" y="1894"/>
                    </a:cubicBezTo>
                    <a:lnTo>
                      <a:pt x="20488" y="1894"/>
                    </a:lnTo>
                    <a:cubicBezTo>
                      <a:pt x="20577" y="1021"/>
                      <a:pt x="19789" y="145"/>
                      <a:pt x="18906" y="145"/>
                    </a:cubicBezTo>
                    <a:cubicBezTo>
                      <a:pt x="18871" y="145"/>
                      <a:pt x="18835" y="146"/>
                      <a:pt x="18800" y="149"/>
                    </a:cubicBezTo>
                    <a:cubicBezTo>
                      <a:pt x="17854" y="224"/>
                      <a:pt x="17135" y="1241"/>
                      <a:pt x="17357" y="2147"/>
                    </a:cubicBezTo>
                    <a:cubicBezTo>
                      <a:pt x="17223" y="1889"/>
                      <a:pt x="17095" y="1610"/>
                      <a:pt x="16984" y="1352"/>
                    </a:cubicBezTo>
                    <a:cubicBezTo>
                      <a:pt x="16060" y="1610"/>
                      <a:pt x="15301" y="2351"/>
                      <a:pt x="15043" y="3275"/>
                    </a:cubicBezTo>
                    <a:cubicBezTo>
                      <a:pt x="15027" y="2796"/>
                      <a:pt x="14562" y="2379"/>
                      <a:pt x="14080" y="2379"/>
                    </a:cubicBezTo>
                    <a:cubicBezTo>
                      <a:pt x="14043" y="2379"/>
                      <a:pt x="14006" y="2382"/>
                      <a:pt x="13969" y="2387"/>
                    </a:cubicBezTo>
                    <a:cubicBezTo>
                      <a:pt x="13519" y="2452"/>
                      <a:pt x="13182" y="2904"/>
                      <a:pt x="13184" y="3351"/>
                    </a:cubicBezTo>
                    <a:lnTo>
                      <a:pt x="13184" y="3351"/>
                    </a:lnTo>
                    <a:cubicBezTo>
                      <a:pt x="13143" y="3016"/>
                      <a:pt x="13108" y="2691"/>
                      <a:pt x="13063" y="2351"/>
                    </a:cubicBezTo>
                    <a:cubicBezTo>
                      <a:pt x="12921" y="2295"/>
                      <a:pt x="12769" y="2268"/>
                      <a:pt x="12616" y="2268"/>
                    </a:cubicBezTo>
                    <a:cubicBezTo>
                      <a:pt x="12212" y="2268"/>
                      <a:pt x="11804" y="2455"/>
                      <a:pt x="11562" y="2777"/>
                    </a:cubicBezTo>
                    <a:cubicBezTo>
                      <a:pt x="11935" y="1943"/>
                      <a:pt x="11380" y="833"/>
                      <a:pt x="10492" y="628"/>
                    </a:cubicBezTo>
                    <a:cubicBezTo>
                      <a:pt x="10385" y="601"/>
                      <a:pt x="10275" y="589"/>
                      <a:pt x="10166" y="589"/>
                    </a:cubicBezTo>
                    <a:cubicBezTo>
                      <a:pt x="9376" y="589"/>
                      <a:pt x="8601" y="1258"/>
                      <a:pt x="8565" y="2054"/>
                    </a:cubicBezTo>
                    <a:cubicBezTo>
                      <a:pt x="8512" y="1112"/>
                      <a:pt x="7606" y="278"/>
                      <a:pt x="6643" y="278"/>
                    </a:cubicBezTo>
                    <a:cubicBezTo>
                      <a:pt x="5823" y="293"/>
                      <a:pt x="5075" y="912"/>
                      <a:pt x="4844" y="1689"/>
                    </a:cubicBezTo>
                    <a:lnTo>
                      <a:pt x="4844" y="1689"/>
                    </a:lnTo>
                    <a:cubicBezTo>
                      <a:pt x="4799" y="1336"/>
                      <a:pt x="4519" y="1000"/>
                      <a:pt x="4165" y="908"/>
                    </a:cubicBezTo>
                    <a:cubicBezTo>
                      <a:pt x="4090" y="891"/>
                      <a:pt x="4014" y="883"/>
                      <a:pt x="3938" y="883"/>
                    </a:cubicBezTo>
                    <a:cubicBezTo>
                      <a:pt x="3508" y="883"/>
                      <a:pt x="3083" y="1139"/>
                      <a:pt x="2833" y="1516"/>
                    </a:cubicBezTo>
                    <a:cubicBezTo>
                      <a:pt x="2599" y="1874"/>
                      <a:pt x="2511" y="2310"/>
                      <a:pt x="2499" y="2737"/>
                    </a:cubicBezTo>
                    <a:lnTo>
                      <a:pt x="2499" y="2737"/>
                    </a:lnTo>
                    <a:cubicBezTo>
                      <a:pt x="2423" y="2271"/>
                      <a:pt x="1937" y="1885"/>
                      <a:pt x="1439" y="1885"/>
                    </a:cubicBezTo>
                    <a:cubicBezTo>
                      <a:pt x="1410" y="1885"/>
                      <a:pt x="1380" y="1887"/>
                      <a:pt x="1351" y="1889"/>
                    </a:cubicBezTo>
                    <a:cubicBezTo>
                      <a:pt x="94" y="2018"/>
                      <a:pt x="1" y="3572"/>
                      <a:pt x="280" y="4513"/>
                    </a:cubicBezTo>
                    <a:cubicBezTo>
                      <a:pt x="574" y="5552"/>
                      <a:pt x="1484" y="6347"/>
                      <a:pt x="2461" y="6698"/>
                    </a:cubicBezTo>
                    <a:cubicBezTo>
                      <a:pt x="3460" y="7066"/>
                      <a:pt x="4552" y="7066"/>
                      <a:pt x="5608" y="7089"/>
                    </a:cubicBezTo>
                    <a:cubicBezTo>
                      <a:pt x="14431" y="7124"/>
                      <a:pt x="23257" y="7177"/>
                      <a:pt x="32097" y="7235"/>
                    </a:cubicBezTo>
                    <a:cubicBezTo>
                      <a:pt x="32453" y="7235"/>
                      <a:pt x="32821" y="7235"/>
                      <a:pt x="33154" y="7106"/>
                    </a:cubicBezTo>
                    <a:cubicBezTo>
                      <a:pt x="34153" y="6756"/>
                      <a:pt x="34486" y="5330"/>
                      <a:pt x="33913" y="4442"/>
                    </a:cubicBezTo>
                    <a:cubicBezTo>
                      <a:pt x="33462" y="3756"/>
                      <a:pt x="32641" y="3408"/>
                      <a:pt x="31827" y="3408"/>
                    </a:cubicBezTo>
                    <a:cubicBezTo>
                      <a:pt x="31567" y="3408"/>
                      <a:pt x="31309" y="3444"/>
                      <a:pt x="31063" y="3514"/>
                    </a:cubicBezTo>
                    <a:cubicBezTo>
                      <a:pt x="31027" y="2795"/>
                      <a:pt x="30526" y="2129"/>
                      <a:pt x="29842" y="1925"/>
                    </a:cubicBezTo>
                    <a:cubicBezTo>
                      <a:pt x="29683" y="1873"/>
                      <a:pt x="29517" y="1849"/>
                      <a:pt x="29351" y="1849"/>
                    </a:cubicBezTo>
                    <a:cubicBezTo>
                      <a:pt x="28801" y="1849"/>
                      <a:pt x="28247" y="2116"/>
                      <a:pt x="27919" y="2555"/>
                    </a:cubicBezTo>
                    <a:cubicBezTo>
                      <a:pt x="28212" y="1703"/>
                      <a:pt x="27657" y="651"/>
                      <a:pt x="26792" y="446"/>
                    </a:cubicBezTo>
                    <a:cubicBezTo>
                      <a:pt x="26675" y="417"/>
                      <a:pt x="26557" y="403"/>
                      <a:pt x="26439" y="403"/>
                    </a:cubicBezTo>
                    <a:cubicBezTo>
                      <a:pt x="25660" y="403"/>
                      <a:pt x="24905" y="1007"/>
                      <a:pt x="24794" y="1778"/>
                    </a:cubicBezTo>
                    <a:cubicBezTo>
                      <a:pt x="24594" y="786"/>
                      <a:pt x="23638" y="1"/>
                      <a:pt x="226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715;p47">
                <a:extLst>
                  <a:ext uri="{FF2B5EF4-FFF2-40B4-BE49-F238E27FC236}">
                    <a16:creationId xmlns:a16="http://schemas.microsoft.com/office/drawing/2014/main" id="{1659B3C5-04D6-EC7C-CC69-F0E7AF41F567}"/>
                  </a:ext>
                </a:extLst>
              </p:cNvPr>
              <p:cNvSpPr/>
              <p:nvPr/>
            </p:nvSpPr>
            <p:spPr>
              <a:xfrm>
                <a:off x="764025" y="4022975"/>
                <a:ext cx="2470009" cy="510305"/>
              </a:xfrm>
              <a:custGeom>
                <a:avLst/>
                <a:gdLst/>
                <a:ahLst/>
                <a:cxnLst/>
                <a:rect l="l" t="t" r="r" b="b"/>
                <a:pathLst>
                  <a:path w="27102" h="6170" extrusionOk="0">
                    <a:moveTo>
                      <a:pt x="3758" y="0"/>
                    </a:moveTo>
                    <a:cubicBezTo>
                      <a:pt x="3289" y="0"/>
                      <a:pt x="2808" y="213"/>
                      <a:pt x="2518" y="584"/>
                    </a:cubicBezTo>
                    <a:cubicBezTo>
                      <a:pt x="2202" y="992"/>
                      <a:pt x="2110" y="1536"/>
                      <a:pt x="2211" y="2039"/>
                    </a:cubicBezTo>
                    <a:lnTo>
                      <a:pt x="2211" y="2039"/>
                    </a:lnTo>
                    <a:cubicBezTo>
                      <a:pt x="1978" y="1794"/>
                      <a:pt x="1649" y="1636"/>
                      <a:pt x="1318" y="1636"/>
                    </a:cubicBezTo>
                    <a:cubicBezTo>
                      <a:pt x="1223" y="1636"/>
                      <a:pt x="1128" y="1649"/>
                      <a:pt x="1035" y="1677"/>
                    </a:cubicBezTo>
                    <a:cubicBezTo>
                      <a:pt x="187" y="1934"/>
                      <a:pt x="351" y="2747"/>
                      <a:pt x="351" y="3413"/>
                    </a:cubicBezTo>
                    <a:cubicBezTo>
                      <a:pt x="333" y="4318"/>
                      <a:pt x="111" y="5264"/>
                      <a:pt x="0" y="6170"/>
                    </a:cubicBezTo>
                    <a:lnTo>
                      <a:pt x="26769" y="5135"/>
                    </a:lnTo>
                    <a:cubicBezTo>
                      <a:pt x="27102" y="4651"/>
                      <a:pt x="26991" y="3932"/>
                      <a:pt x="26529" y="3581"/>
                    </a:cubicBezTo>
                    <a:cubicBezTo>
                      <a:pt x="26333" y="3426"/>
                      <a:pt x="26083" y="3350"/>
                      <a:pt x="25831" y="3350"/>
                    </a:cubicBezTo>
                    <a:cubicBezTo>
                      <a:pt x="25512" y="3350"/>
                      <a:pt x="25191" y="3472"/>
                      <a:pt x="24975" y="3710"/>
                    </a:cubicBezTo>
                    <a:cubicBezTo>
                      <a:pt x="25139" y="3284"/>
                      <a:pt x="24829" y="2764"/>
                      <a:pt x="24362" y="2693"/>
                    </a:cubicBezTo>
                    <a:cubicBezTo>
                      <a:pt x="24335" y="2690"/>
                      <a:pt x="24308" y="2688"/>
                      <a:pt x="24281" y="2688"/>
                    </a:cubicBezTo>
                    <a:cubicBezTo>
                      <a:pt x="23920" y="2688"/>
                      <a:pt x="23580" y="2991"/>
                      <a:pt x="23533" y="3343"/>
                    </a:cubicBezTo>
                    <a:lnTo>
                      <a:pt x="23533" y="3343"/>
                    </a:lnTo>
                    <a:cubicBezTo>
                      <a:pt x="23491" y="3009"/>
                      <a:pt x="23196" y="2691"/>
                      <a:pt x="22848" y="2676"/>
                    </a:cubicBezTo>
                    <a:cubicBezTo>
                      <a:pt x="22837" y="2675"/>
                      <a:pt x="22826" y="2675"/>
                      <a:pt x="22815" y="2675"/>
                    </a:cubicBezTo>
                    <a:cubicBezTo>
                      <a:pt x="22523" y="2675"/>
                      <a:pt x="22240" y="2890"/>
                      <a:pt x="22133" y="3168"/>
                    </a:cubicBezTo>
                    <a:lnTo>
                      <a:pt x="22133" y="3168"/>
                    </a:lnTo>
                    <a:cubicBezTo>
                      <a:pt x="22166" y="2900"/>
                      <a:pt x="22155" y="2629"/>
                      <a:pt x="22071" y="2378"/>
                    </a:cubicBezTo>
                    <a:cubicBezTo>
                      <a:pt x="21960" y="2045"/>
                      <a:pt x="21681" y="1730"/>
                      <a:pt x="21348" y="1677"/>
                    </a:cubicBezTo>
                    <a:cubicBezTo>
                      <a:pt x="21313" y="1671"/>
                      <a:pt x="21277" y="1668"/>
                      <a:pt x="21241" y="1668"/>
                    </a:cubicBezTo>
                    <a:cubicBezTo>
                      <a:pt x="21097" y="1668"/>
                      <a:pt x="20950" y="1713"/>
                      <a:pt x="20831" y="1792"/>
                    </a:cubicBezTo>
                    <a:lnTo>
                      <a:pt x="20831" y="1792"/>
                    </a:lnTo>
                    <a:cubicBezTo>
                      <a:pt x="20974" y="1288"/>
                      <a:pt x="20721" y="642"/>
                      <a:pt x="20202" y="473"/>
                    </a:cubicBezTo>
                    <a:cubicBezTo>
                      <a:pt x="20116" y="445"/>
                      <a:pt x="20028" y="432"/>
                      <a:pt x="19941" y="432"/>
                    </a:cubicBezTo>
                    <a:cubicBezTo>
                      <a:pt x="19383" y="432"/>
                      <a:pt x="18839" y="961"/>
                      <a:pt x="18853" y="1525"/>
                    </a:cubicBezTo>
                    <a:lnTo>
                      <a:pt x="18853" y="1525"/>
                    </a:lnTo>
                    <a:cubicBezTo>
                      <a:pt x="18757" y="1053"/>
                      <a:pt x="18291" y="692"/>
                      <a:pt x="17823" y="692"/>
                    </a:cubicBezTo>
                    <a:cubicBezTo>
                      <a:pt x="17759" y="692"/>
                      <a:pt x="17695" y="699"/>
                      <a:pt x="17631" y="713"/>
                    </a:cubicBezTo>
                    <a:cubicBezTo>
                      <a:pt x="17036" y="860"/>
                      <a:pt x="16686" y="1583"/>
                      <a:pt x="16948" y="2138"/>
                    </a:cubicBezTo>
                    <a:cubicBezTo>
                      <a:pt x="16881" y="2026"/>
                      <a:pt x="16774" y="1969"/>
                      <a:pt x="16666" y="1969"/>
                    </a:cubicBezTo>
                    <a:cubicBezTo>
                      <a:pt x="16595" y="1969"/>
                      <a:pt x="16524" y="1994"/>
                      <a:pt x="16464" y="2045"/>
                    </a:cubicBezTo>
                    <a:cubicBezTo>
                      <a:pt x="16242" y="2249"/>
                      <a:pt x="16077" y="2525"/>
                      <a:pt x="16020" y="2840"/>
                    </a:cubicBezTo>
                    <a:lnTo>
                      <a:pt x="15926" y="2542"/>
                    </a:lnTo>
                    <a:cubicBezTo>
                      <a:pt x="15849" y="2329"/>
                      <a:pt x="15657" y="2217"/>
                      <a:pt x="15463" y="2217"/>
                    </a:cubicBezTo>
                    <a:cubicBezTo>
                      <a:pt x="15291" y="2217"/>
                      <a:pt x="15117" y="2305"/>
                      <a:pt x="15021" y="2489"/>
                    </a:cubicBezTo>
                    <a:cubicBezTo>
                      <a:pt x="14966" y="2589"/>
                      <a:pt x="14919" y="2699"/>
                      <a:pt x="14892" y="2813"/>
                    </a:cubicBezTo>
                    <a:lnTo>
                      <a:pt x="14892" y="2813"/>
                    </a:lnTo>
                    <a:cubicBezTo>
                      <a:pt x="14945" y="2323"/>
                      <a:pt x="14525" y="1823"/>
                      <a:pt x="14039" y="1823"/>
                    </a:cubicBezTo>
                    <a:cubicBezTo>
                      <a:pt x="13657" y="1823"/>
                      <a:pt x="13321" y="2118"/>
                      <a:pt x="13209" y="2476"/>
                    </a:cubicBezTo>
                    <a:lnTo>
                      <a:pt x="13209" y="2476"/>
                    </a:lnTo>
                    <a:cubicBezTo>
                      <a:pt x="13131" y="2277"/>
                      <a:pt x="12952" y="2107"/>
                      <a:pt x="12747" y="2063"/>
                    </a:cubicBezTo>
                    <a:cubicBezTo>
                      <a:pt x="12695" y="2052"/>
                      <a:pt x="12642" y="2047"/>
                      <a:pt x="12590" y="2047"/>
                    </a:cubicBezTo>
                    <a:cubicBezTo>
                      <a:pt x="12274" y="2047"/>
                      <a:pt x="11975" y="2236"/>
                      <a:pt x="11784" y="2507"/>
                    </a:cubicBezTo>
                    <a:cubicBezTo>
                      <a:pt x="11580" y="2804"/>
                      <a:pt x="11509" y="3173"/>
                      <a:pt x="11451" y="3541"/>
                    </a:cubicBezTo>
                    <a:cubicBezTo>
                      <a:pt x="11398" y="2951"/>
                      <a:pt x="10896" y="2414"/>
                      <a:pt x="10305" y="2303"/>
                    </a:cubicBezTo>
                    <a:cubicBezTo>
                      <a:pt x="10238" y="2292"/>
                      <a:pt x="10171" y="2287"/>
                      <a:pt x="10103" y="2287"/>
                    </a:cubicBezTo>
                    <a:cubicBezTo>
                      <a:pt x="9570" y="2287"/>
                      <a:pt x="9039" y="2603"/>
                      <a:pt x="8822" y="3080"/>
                    </a:cubicBezTo>
                    <a:cubicBezTo>
                      <a:pt x="8711" y="2489"/>
                      <a:pt x="8156" y="2027"/>
                      <a:pt x="7566" y="2010"/>
                    </a:cubicBezTo>
                    <a:cubicBezTo>
                      <a:pt x="7551" y="2009"/>
                      <a:pt x="7537" y="2009"/>
                      <a:pt x="7522" y="2009"/>
                    </a:cubicBezTo>
                    <a:cubicBezTo>
                      <a:pt x="7063" y="2009"/>
                      <a:pt x="6627" y="2272"/>
                      <a:pt x="6396" y="2661"/>
                    </a:cubicBezTo>
                    <a:lnTo>
                      <a:pt x="6396" y="2661"/>
                    </a:lnTo>
                    <a:cubicBezTo>
                      <a:pt x="6456" y="2263"/>
                      <a:pt x="6258" y="1822"/>
                      <a:pt x="5883" y="1654"/>
                    </a:cubicBezTo>
                    <a:cubicBezTo>
                      <a:pt x="5779" y="1608"/>
                      <a:pt x="5669" y="1587"/>
                      <a:pt x="5559" y="1587"/>
                    </a:cubicBezTo>
                    <a:cubicBezTo>
                      <a:pt x="5370" y="1587"/>
                      <a:pt x="5180" y="1650"/>
                      <a:pt x="5021" y="1757"/>
                    </a:cubicBezTo>
                    <a:lnTo>
                      <a:pt x="5021" y="1757"/>
                    </a:lnTo>
                    <a:cubicBezTo>
                      <a:pt x="5185" y="1249"/>
                      <a:pt x="5043" y="620"/>
                      <a:pt x="4604" y="287"/>
                    </a:cubicBezTo>
                    <a:cubicBezTo>
                      <a:pt x="4365" y="91"/>
                      <a:pt x="4064" y="0"/>
                      <a:pt x="37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3" name="Google Shape;801;p28">
            <a:extLst>
              <a:ext uri="{FF2B5EF4-FFF2-40B4-BE49-F238E27FC236}">
                <a16:creationId xmlns:a16="http://schemas.microsoft.com/office/drawing/2014/main" id="{061554E7-40D1-FBDB-7CFA-A8B3AD7044B6}"/>
              </a:ext>
            </a:extLst>
          </p:cNvPr>
          <p:cNvSpPr txBox="1">
            <a:spLocks noGrp="1"/>
          </p:cNvSpPr>
          <p:nvPr>
            <p:ph type="title"/>
          </p:nvPr>
        </p:nvSpPr>
        <p:spPr>
          <a:xfrm>
            <a:off x="599547" y="1096063"/>
            <a:ext cx="7704000" cy="2075425"/>
          </a:xfrm>
          <a:prstGeom prst="rect">
            <a:avLst/>
          </a:prstGeom>
        </p:spPr>
        <p:txBody>
          <a:bodyPr spcFirstLastPara="1" wrap="square" lIns="91425" tIns="91425" rIns="91425" bIns="91425" anchor="t" anchorCtr="0">
            <a:noAutofit/>
          </a:bodyPr>
          <a:lstStyle/>
          <a:p>
            <a:pPr marL="0" lvl="0" indent="0" algn="ctr" rtl="0">
              <a:lnSpc>
                <a:spcPct val="120000"/>
              </a:lnSpc>
              <a:spcBef>
                <a:spcPts val="0"/>
              </a:spcBef>
              <a:spcAft>
                <a:spcPts val="0"/>
              </a:spcAft>
              <a:buNone/>
            </a:pPr>
            <a:r>
              <a:rPr lang="vi-VN" sz="2400" dirty="0"/>
              <a:t>Trong xu hướng phát triển năng lượng trên thế giới ngày nay, các nguồn năng lượng tái tạo giữ vị trí và vai trò ngày càng quan trọng, đặc biệt là năng lượng mặt trời và năng lượng từ gió. Vì sao có xu hướng phát triển như thế?</a:t>
            </a:r>
            <a:endParaRPr sz="24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6A1117D-3196-1751-78B1-EE608E95CE85}"/>
              </a:ext>
            </a:extLst>
          </p:cNvPr>
          <p:cNvGrpSpPr/>
          <p:nvPr/>
        </p:nvGrpSpPr>
        <p:grpSpPr>
          <a:xfrm>
            <a:off x="230623" y="37684"/>
            <a:ext cx="2572050" cy="423398"/>
            <a:chOff x="230623" y="37683"/>
            <a:chExt cx="2884346" cy="474807"/>
          </a:xfrm>
        </p:grpSpPr>
        <p:sp>
          <p:nvSpPr>
            <p:cNvPr id="15" name="Rectangle: Rounded Corners 14">
              <a:extLst>
                <a:ext uri="{FF2B5EF4-FFF2-40B4-BE49-F238E27FC236}">
                  <a16:creationId xmlns:a16="http://schemas.microsoft.com/office/drawing/2014/main" id="{F6040355-86B6-6F83-7AF5-AB318598830F}"/>
                </a:ext>
              </a:extLst>
            </p:cNvPr>
            <p:cNvSpPr/>
            <p:nvPr/>
          </p:nvSpPr>
          <p:spPr>
            <a:xfrm>
              <a:off x="466709" y="37683"/>
              <a:ext cx="2496178" cy="472171"/>
            </a:xfrm>
            <a:prstGeom prst="roundRect">
              <a:avLst/>
            </a:prstGeom>
            <a:solidFill>
              <a:srgbClr val="FFD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16" name="Group 15">
              <a:extLst>
                <a:ext uri="{FF2B5EF4-FFF2-40B4-BE49-F238E27FC236}">
                  <a16:creationId xmlns:a16="http://schemas.microsoft.com/office/drawing/2014/main" id="{F2931716-E6F5-5302-F5B5-AB6BECD95FC3}"/>
                </a:ext>
              </a:extLst>
            </p:cNvPr>
            <p:cNvGrpSpPr/>
            <p:nvPr/>
          </p:nvGrpSpPr>
          <p:grpSpPr>
            <a:xfrm>
              <a:off x="230623" y="40318"/>
              <a:ext cx="472172" cy="472172"/>
              <a:chOff x="1933593" y="1552214"/>
              <a:chExt cx="1229634" cy="1229634"/>
            </a:xfrm>
          </p:grpSpPr>
          <p:sp>
            <p:nvSpPr>
              <p:cNvPr id="17" name="Oval 16">
                <a:extLst>
                  <a:ext uri="{FF2B5EF4-FFF2-40B4-BE49-F238E27FC236}">
                    <a16:creationId xmlns:a16="http://schemas.microsoft.com/office/drawing/2014/main" id="{72DA9C14-AEFE-06EF-2214-27F0579F4EC7}"/>
                  </a:ext>
                </a:extLst>
              </p:cNvPr>
              <p:cNvSpPr/>
              <p:nvPr/>
            </p:nvSpPr>
            <p:spPr>
              <a:xfrm>
                <a:off x="1933593" y="1552214"/>
                <a:ext cx="1229634" cy="1229634"/>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
              </a:p>
            </p:txBody>
          </p:sp>
          <p:sp>
            <p:nvSpPr>
              <p:cNvPr id="18" name="Google Shape;811;p29">
                <a:extLst>
                  <a:ext uri="{FF2B5EF4-FFF2-40B4-BE49-F238E27FC236}">
                    <a16:creationId xmlns:a16="http://schemas.microsoft.com/office/drawing/2014/main" id="{AC0B6B6F-4844-348F-C301-4D0706504558}"/>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1800" dirty="0">
                    <a:solidFill>
                      <a:schemeClr val="bg1"/>
                    </a:solidFill>
                  </a:rPr>
                  <a:t>01</a:t>
                </a:r>
              </a:p>
            </p:txBody>
          </p:sp>
        </p:grpSp>
        <p:sp>
          <p:nvSpPr>
            <p:cNvPr id="19" name="Google Shape;817;p29">
              <a:extLst>
                <a:ext uri="{FF2B5EF4-FFF2-40B4-BE49-F238E27FC236}">
                  <a16:creationId xmlns:a16="http://schemas.microsoft.com/office/drawing/2014/main" id="{4DD0E6DB-F3A0-8AB3-6789-52FDDA8EF004}"/>
                </a:ext>
              </a:extLst>
            </p:cNvPr>
            <p:cNvSpPr txBox="1">
              <a:spLocks/>
            </p:cNvSpPr>
            <p:nvPr/>
          </p:nvSpPr>
          <p:spPr>
            <a:xfrm>
              <a:off x="572429" y="71372"/>
              <a:ext cx="2542540"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r>
                <a:rPr lang="vi-VN" sz="1600" dirty="0"/>
                <a:t>Năng Lượng Tái Tạo</a:t>
              </a:r>
            </a:p>
          </p:txBody>
        </p:sp>
      </p:grpSp>
      <p:pic>
        <p:nvPicPr>
          <p:cNvPr id="2" name="Picture 1">
            <a:extLst>
              <a:ext uri="{FF2B5EF4-FFF2-40B4-BE49-F238E27FC236}">
                <a16:creationId xmlns:a16="http://schemas.microsoft.com/office/drawing/2014/main" id="{842AD16D-2D63-022B-AFF5-D28630D982DD}"/>
              </a:ext>
            </a:extLst>
          </p:cNvPr>
          <p:cNvPicPr>
            <a:picLocks noChangeAspect="1"/>
          </p:cNvPicPr>
          <p:nvPr/>
        </p:nvPicPr>
        <p:blipFill>
          <a:blip r:embed="rId2"/>
          <a:stretch>
            <a:fillRect/>
          </a:stretch>
        </p:blipFill>
        <p:spPr>
          <a:xfrm>
            <a:off x="535420" y="562852"/>
            <a:ext cx="7843035" cy="2831165"/>
          </a:xfrm>
          <a:prstGeom prst="rect">
            <a:avLst/>
          </a:prstGeom>
        </p:spPr>
      </p:pic>
      <p:sp>
        <p:nvSpPr>
          <p:cNvPr id="3" name="Google Shape;1031;p32">
            <a:extLst>
              <a:ext uri="{FF2B5EF4-FFF2-40B4-BE49-F238E27FC236}">
                <a16:creationId xmlns:a16="http://schemas.microsoft.com/office/drawing/2014/main" id="{7CD428F4-2426-0279-9760-2A878DED2CB0}"/>
              </a:ext>
            </a:extLst>
          </p:cNvPr>
          <p:cNvSpPr txBox="1">
            <a:spLocks/>
          </p:cNvSpPr>
          <p:nvPr/>
        </p:nvSpPr>
        <p:spPr>
          <a:xfrm>
            <a:off x="112720" y="3321001"/>
            <a:ext cx="7730304"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vi-VN" sz="2000" dirty="0"/>
              <a:t>1. Những dạng năng lượng nào là năng lượng tái tạo?</a:t>
            </a:r>
            <a:r>
              <a:rPr lang="en-US" sz="2000" dirty="0"/>
              <a:t> </a:t>
            </a:r>
          </a:p>
        </p:txBody>
      </p:sp>
      <p:sp>
        <p:nvSpPr>
          <p:cNvPr id="4" name="Google Shape;1031;p32">
            <a:extLst>
              <a:ext uri="{FF2B5EF4-FFF2-40B4-BE49-F238E27FC236}">
                <a16:creationId xmlns:a16="http://schemas.microsoft.com/office/drawing/2014/main" id="{175D8B1A-C162-1033-6AC8-758C5C9AF1F2}"/>
              </a:ext>
            </a:extLst>
          </p:cNvPr>
          <p:cNvSpPr txBox="1">
            <a:spLocks/>
          </p:cNvSpPr>
          <p:nvPr/>
        </p:nvSpPr>
        <p:spPr>
          <a:xfrm>
            <a:off x="112720" y="3814943"/>
            <a:ext cx="8741348"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vi-VN" sz="2000" dirty="0"/>
              <a:t>2. Năng lượng nào khi sử dụng có thể gây ô nhiễm môi trường như tạo ra chất thải rắn, phát thải khí gây hiệu ứng nhà kính, gây biến đổi khí hậu,...?</a:t>
            </a:r>
            <a:r>
              <a:rPr lang="en-US" sz="2000" dirty="0"/>
              <a:t> 1</a:t>
            </a:r>
          </a:p>
        </p:txBody>
      </p:sp>
    </p:spTree>
    <p:extLst>
      <p:ext uri="{BB962C8B-B14F-4D97-AF65-F5344CB8AC3E}">
        <p14:creationId xmlns:p14="http://schemas.microsoft.com/office/powerpoint/2010/main" val="2229330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4000"/>
                                  </p:iterate>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4000"/>
                                  </p:iterate>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6A1117D-3196-1751-78B1-EE608E95CE85}"/>
              </a:ext>
            </a:extLst>
          </p:cNvPr>
          <p:cNvGrpSpPr/>
          <p:nvPr/>
        </p:nvGrpSpPr>
        <p:grpSpPr>
          <a:xfrm>
            <a:off x="230623" y="37684"/>
            <a:ext cx="2572050" cy="423398"/>
            <a:chOff x="230623" y="37683"/>
            <a:chExt cx="2884346" cy="474807"/>
          </a:xfrm>
        </p:grpSpPr>
        <p:sp>
          <p:nvSpPr>
            <p:cNvPr id="15" name="Rectangle: Rounded Corners 14">
              <a:extLst>
                <a:ext uri="{FF2B5EF4-FFF2-40B4-BE49-F238E27FC236}">
                  <a16:creationId xmlns:a16="http://schemas.microsoft.com/office/drawing/2014/main" id="{F6040355-86B6-6F83-7AF5-AB318598830F}"/>
                </a:ext>
              </a:extLst>
            </p:cNvPr>
            <p:cNvSpPr/>
            <p:nvPr/>
          </p:nvSpPr>
          <p:spPr>
            <a:xfrm>
              <a:off x="466709" y="37683"/>
              <a:ext cx="2496178" cy="472171"/>
            </a:xfrm>
            <a:prstGeom prst="roundRect">
              <a:avLst/>
            </a:prstGeom>
            <a:solidFill>
              <a:srgbClr val="FFD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16" name="Group 15">
              <a:extLst>
                <a:ext uri="{FF2B5EF4-FFF2-40B4-BE49-F238E27FC236}">
                  <a16:creationId xmlns:a16="http://schemas.microsoft.com/office/drawing/2014/main" id="{F2931716-E6F5-5302-F5B5-AB6BECD95FC3}"/>
                </a:ext>
              </a:extLst>
            </p:cNvPr>
            <p:cNvGrpSpPr/>
            <p:nvPr/>
          </p:nvGrpSpPr>
          <p:grpSpPr>
            <a:xfrm>
              <a:off x="230623" y="40318"/>
              <a:ext cx="472172" cy="472172"/>
              <a:chOff x="1933593" y="1552214"/>
              <a:chExt cx="1229634" cy="1229634"/>
            </a:xfrm>
          </p:grpSpPr>
          <p:sp>
            <p:nvSpPr>
              <p:cNvPr id="17" name="Oval 16">
                <a:extLst>
                  <a:ext uri="{FF2B5EF4-FFF2-40B4-BE49-F238E27FC236}">
                    <a16:creationId xmlns:a16="http://schemas.microsoft.com/office/drawing/2014/main" id="{72DA9C14-AEFE-06EF-2214-27F0579F4EC7}"/>
                  </a:ext>
                </a:extLst>
              </p:cNvPr>
              <p:cNvSpPr/>
              <p:nvPr/>
            </p:nvSpPr>
            <p:spPr>
              <a:xfrm>
                <a:off x="1933593" y="1552214"/>
                <a:ext cx="1229634" cy="1229634"/>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
              </a:p>
            </p:txBody>
          </p:sp>
          <p:sp>
            <p:nvSpPr>
              <p:cNvPr id="18" name="Google Shape;811;p29">
                <a:extLst>
                  <a:ext uri="{FF2B5EF4-FFF2-40B4-BE49-F238E27FC236}">
                    <a16:creationId xmlns:a16="http://schemas.microsoft.com/office/drawing/2014/main" id="{AC0B6B6F-4844-348F-C301-4D0706504558}"/>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1800" dirty="0">
                    <a:solidFill>
                      <a:schemeClr val="bg1"/>
                    </a:solidFill>
                  </a:rPr>
                  <a:t>01</a:t>
                </a:r>
              </a:p>
            </p:txBody>
          </p:sp>
        </p:grpSp>
        <p:sp>
          <p:nvSpPr>
            <p:cNvPr id="19" name="Google Shape;817;p29">
              <a:extLst>
                <a:ext uri="{FF2B5EF4-FFF2-40B4-BE49-F238E27FC236}">
                  <a16:creationId xmlns:a16="http://schemas.microsoft.com/office/drawing/2014/main" id="{4DD0E6DB-F3A0-8AB3-6789-52FDDA8EF004}"/>
                </a:ext>
              </a:extLst>
            </p:cNvPr>
            <p:cNvSpPr txBox="1">
              <a:spLocks/>
            </p:cNvSpPr>
            <p:nvPr/>
          </p:nvSpPr>
          <p:spPr>
            <a:xfrm>
              <a:off x="572429" y="71372"/>
              <a:ext cx="2542540"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r>
                <a:rPr lang="vi-VN" sz="1600" dirty="0"/>
                <a:t>Năng Lượng Tái Tạo</a:t>
              </a:r>
            </a:p>
          </p:txBody>
        </p:sp>
      </p:grpSp>
      <p:pic>
        <p:nvPicPr>
          <p:cNvPr id="2" name="Picture 1">
            <a:extLst>
              <a:ext uri="{FF2B5EF4-FFF2-40B4-BE49-F238E27FC236}">
                <a16:creationId xmlns:a16="http://schemas.microsoft.com/office/drawing/2014/main" id="{842AD16D-2D63-022B-AFF5-D28630D982DD}"/>
              </a:ext>
            </a:extLst>
          </p:cNvPr>
          <p:cNvPicPr>
            <a:picLocks noChangeAspect="1"/>
          </p:cNvPicPr>
          <p:nvPr/>
        </p:nvPicPr>
        <p:blipFill rotWithShape="1">
          <a:blip r:embed="rId2"/>
          <a:srcRect l="463" t="836" r="74442" b="54161"/>
          <a:stretch/>
        </p:blipFill>
        <p:spPr>
          <a:xfrm>
            <a:off x="230623" y="956161"/>
            <a:ext cx="1936088" cy="1934935"/>
          </a:xfrm>
          <a:prstGeom prst="rect">
            <a:avLst/>
          </a:prstGeom>
        </p:spPr>
      </p:pic>
      <p:sp>
        <p:nvSpPr>
          <p:cNvPr id="3" name="Google Shape;1031;p32">
            <a:extLst>
              <a:ext uri="{FF2B5EF4-FFF2-40B4-BE49-F238E27FC236}">
                <a16:creationId xmlns:a16="http://schemas.microsoft.com/office/drawing/2014/main" id="{7CD428F4-2426-0279-9760-2A878DED2CB0}"/>
              </a:ext>
            </a:extLst>
          </p:cNvPr>
          <p:cNvSpPr txBox="1">
            <a:spLocks/>
          </p:cNvSpPr>
          <p:nvPr/>
        </p:nvSpPr>
        <p:spPr>
          <a:xfrm>
            <a:off x="230623" y="433391"/>
            <a:ext cx="7730304"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a:t>1. </a:t>
            </a:r>
            <a:r>
              <a:rPr lang="vi-VN" sz="2000" dirty="0"/>
              <a:t>Những dạng năng lượng tái tạo là</a:t>
            </a:r>
            <a:r>
              <a:rPr lang="en-US" sz="2000" dirty="0"/>
              <a:t>:</a:t>
            </a:r>
          </a:p>
        </p:txBody>
      </p:sp>
      <p:pic>
        <p:nvPicPr>
          <p:cNvPr id="6" name="Picture 5">
            <a:extLst>
              <a:ext uri="{FF2B5EF4-FFF2-40B4-BE49-F238E27FC236}">
                <a16:creationId xmlns:a16="http://schemas.microsoft.com/office/drawing/2014/main" id="{D44204CF-A7BA-0782-6808-A13FAF8FB776}"/>
              </a:ext>
            </a:extLst>
          </p:cNvPr>
          <p:cNvPicPr>
            <a:picLocks noChangeAspect="1"/>
          </p:cNvPicPr>
          <p:nvPr/>
        </p:nvPicPr>
        <p:blipFill rotWithShape="1">
          <a:blip r:embed="rId2"/>
          <a:srcRect l="50144" t="836" r="24761" b="54161"/>
          <a:stretch/>
        </p:blipFill>
        <p:spPr>
          <a:xfrm>
            <a:off x="3603956" y="956161"/>
            <a:ext cx="1936088" cy="1934935"/>
          </a:xfrm>
          <a:prstGeom prst="rect">
            <a:avLst/>
          </a:prstGeom>
        </p:spPr>
      </p:pic>
      <p:pic>
        <p:nvPicPr>
          <p:cNvPr id="7" name="Picture 6">
            <a:extLst>
              <a:ext uri="{FF2B5EF4-FFF2-40B4-BE49-F238E27FC236}">
                <a16:creationId xmlns:a16="http://schemas.microsoft.com/office/drawing/2014/main" id="{353C3DE0-29E7-1495-0375-17CD4D17EAC9}"/>
              </a:ext>
            </a:extLst>
          </p:cNvPr>
          <p:cNvPicPr>
            <a:picLocks noChangeAspect="1"/>
          </p:cNvPicPr>
          <p:nvPr/>
        </p:nvPicPr>
        <p:blipFill rotWithShape="1">
          <a:blip r:embed="rId2"/>
          <a:srcRect l="74343" t="3961" r="562" b="51036"/>
          <a:stretch/>
        </p:blipFill>
        <p:spPr>
          <a:xfrm>
            <a:off x="6876751" y="956161"/>
            <a:ext cx="1936088" cy="1934935"/>
          </a:xfrm>
          <a:prstGeom prst="rect">
            <a:avLst/>
          </a:prstGeom>
        </p:spPr>
      </p:pic>
      <p:pic>
        <p:nvPicPr>
          <p:cNvPr id="8" name="Picture 7">
            <a:extLst>
              <a:ext uri="{FF2B5EF4-FFF2-40B4-BE49-F238E27FC236}">
                <a16:creationId xmlns:a16="http://schemas.microsoft.com/office/drawing/2014/main" id="{6108C69C-1796-ADBC-092D-30427E74E3DF}"/>
              </a:ext>
            </a:extLst>
          </p:cNvPr>
          <p:cNvPicPr>
            <a:picLocks noChangeAspect="1"/>
          </p:cNvPicPr>
          <p:nvPr/>
        </p:nvPicPr>
        <p:blipFill rotWithShape="1">
          <a:blip r:embed="rId2"/>
          <a:srcRect l="1020" t="52286" r="73885" b="2711"/>
          <a:stretch/>
        </p:blipFill>
        <p:spPr>
          <a:xfrm>
            <a:off x="1834629" y="3062969"/>
            <a:ext cx="1936088" cy="1934935"/>
          </a:xfrm>
          <a:prstGeom prst="rect">
            <a:avLst/>
          </a:prstGeom>
        </p:spPr>
      </p:pic>
      <p:pic>
        <p:nvPicPr>
          <p:cNvPr id="9" name="Picture 8">
            <a:extLst>
              <a:ext uri="{FF2B5EF4-FFF2-40B4-BE49-F238E27FC236}">
                <a16:creationId xmlns:a16="http://schemas.microsoft.com/office/drawing/2014/main" id="{6B05FC9A-FBF6-FB09-F671-A5C42BDFA1CB}"/>
              </a:ext>
            </a:extLst>
          </p:cNvPr>
          <p:cNvPicPr>
            <a:picLocks noChangeAspect="1"/>
          </p:cNvPicPr>
          <p:nvPr/>
        </p:nvPicPr>
        <p:blipFill rotWithShape="1">
          <a:blip r:embed="rId2"/>
          <a:srcRect l="74905" t="51746" b="3251"/>
          <a:stretch/>
        </p:blipFill>
        <p:spPr>
          <a:xfrm>
            <a:off x="5373283" y="3049229"/>
            <a:ext cx="1936088" cy="1934935"/>
          </a:xfrm>
          <a:prstGeom prst="rect">
            <a:avLst/>
          </a:prstGeom>
        </p:spPr>
      </p:pic>
    </p:spTree>
    <p:extLst>
      <p:ext uri="{BB962C8B-B14F-4D97-AF65-F5344CB8AC3E}">
        <p14:creationId xmlns:p14="http://schemas.microsoft.com/office/powerpoint/2010/main" val="195370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4000"/>
                                  </p:iterate>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randombar(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randombar(horizont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6A1117D-3196-1751-78B1-EE608E95CE85}"/>
              </a:ext>
            </a:extLst>
          </p:cNvPr>
          <p:cNvGrpSpPr/>
          <p:nvPr/>
        </p:nvGrpSpPr>
        <p:grpSpPr>
          <a:xfrm>
            <a:off x="230623" y="260401"/>
            <a:ext cx="2572050" cy="423398"/>
            <a:chOff x="230623" y="37683"/>
            <a:chExt cx="2884346" cy="474807"/>
          </a:xfrm>
        </p:grpSpPr>
        <p:sp>
          <p:nvSpPr>
            <p:cNvPr id="15" name="Rectangle: Rounded Corners 14">
              <a:extLst>
                <a:ext uri="{FF2B5EF4-FFF2-40B4-BE49-F238E27FC236}">
                  <a16:creationId xmlns:a16="http://schemas.microsoft.com/office/drawing/2014/main" id="{F6040355-86B6-6F83-7AF5-AB318598830F}"/>
                </a:ext>
              </a:extLst>
            </p:cNvPr>
            <p:cNvSpPr/>
            <p:nvPr/>
          </p:nvSpPr>
          <p:spPr>
            <a:xfrm>
              <a:off x="466709" y="37683"/>
              <a:ext cx="2496178" cy="472171"/>
            </a:xfrm>
            <a:prstGeom prst="roundRect">
              <a:avLst/>
            </a:prstGeom>
            <a:solidFill>
              <a:srgbClr val="FFD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16" name="Group 15">
              <a:extLst>
                <a:ext uri="{FF2B5EF4-FFF2-40B4-BE49-F238E27FC236}">
                  <a16:creationId xmlns:a16="http://schemas.microsoft.com/office/drawing/2014/main" id="{F2931716-E6F5-5302-F5B5-AB6BECD95FC3}"/>
                </a:ext>
              </a:extLst>
            </p:cNvPr>
            <p:cNvGrpSpPr/>
            <p:nvPr/>
          </p:nvGrpSpPr>
          <p:grpSpPr>
            <a:xfrm>
              <a:off x="230623" y="40318"/>
              <a:ext cx="472172" cy="472172"/>
              <a:chOff x="1933593" y="1552214"/>
              <a:chExt cx="1229634" cy="1229634"/>
            </a:xfrm>
          </p:grpSpPr>
          <p:sp>
            <p:nvSpPr>
              <p:cNvPr id="17" name="Oval 16">
                <a:extLst>
                  <a:ext uri="{FF2B5EF4-FFF2-40B4-BE49-F238E27FC236}">
                    <a16:creationId xmlns:a16="http://schemas.microsoft.com/office/drawing/2014/main" id="{72DA9C14-AEFE-06EF-2214-27F0579F4EC7}"/>
                  </a:ext>
                </a:extLst>
              </p:cNvPr>
              <p:cNvSpPr/>
              <p:nvPr/>
            </p:nvSpPr>
            <p:spPr>
              <a:xfrm>
                <a:off x="1933593" y="1552214"/>
                <a:ext cx="1229634" cy="1229634"/>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
              </a:p>
            </p:txBody>
          </p:sp>
          <p:sp>
            <p:nvSpPr>
              <p:cNvPr id="18" name="Google Shape;811;p29">
                <a:extLst>
                  <a:ext uri="{FF2B5EF4-FFF2-40B4-BE49-F238E27FC236}">
                    <a16:creationId xmlns:a16="http://schemas.microsoft.com/office/drawing/2014/main" id="{AC0B6B6F-4844-348F-C301-4D0706504558}"/>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1800" dirty="0">
                    <a:solidFill>
                      <a:schemeClr val="bg1"/>
                    </a:solidFill>
                  </a:rPr>
                  <a:t>01</a:t>
                </a:r>
              </a:p>
            </p:txBody>
          </p:sp>
        </p:grpSp>
        <p:sp>
          <p:nvSpPr>
            <p:cNvPr id="19" name="Google Shape;817;p29">
              <a:extLst>
                <a:ext uri="{FF2B5EF4-FFF2-40B4-BE49-F238E27FC236}">
                  <a16:creationId xmlns:a16="http://schemas.microsoft.com/office/drawing/2014/main" id="{4DD0E6DB-F3A0-8AB3-6789-52FDDA8EF004}"/>
                </a:ext>
              </a:extLst>
            </p:cNvPr>
            <p:cNvSpPr txBox="1">
              <a:spLocks/>
            </p:cNvSpPr>
            <p:nvPr/>
          </p:nvSpPr>
          <p:spPr>
            <a:xfrm>
              <a:off x="572429" y="71372"/>
              <a:ext cx="2542540"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r>
                <a:rPr lang="vi-VN" sz="1600" dirty="0"/>
                <a:t>Năng Lượng Tái Tạo</a:t>
              </a:r>
            </a:p>
          </p:txBody>
        </p:sp>
      </p:grpSp>
      <p:pic>
        <p:nvPicPr>
          <p:cNvPr id="2" name="Picture 1">
            <a:extLst>
              <a:ext uri="{FF2B5EF4-FFF2-40B4-BE49-F238E27FC236}">
                <a16:creationId xmlns:a16="http://schemas.microsoft.com/office/drawing/2014/main" id="{842AD16D-2D63-022B-AFF5-D28630D982DD}"/>
              </a:ext>
            </a:extLst>
          </p:cNvPr>
          <p:cNvPicPr>
            <a:picLocks noChangeAspect="1"/>
          </p:cNvPicPr>
          <p:nvPr/>
        </p:nvPicPr>
        <p:blipFill rotWithShape="1">
          <a:blip r:embed="rId2"/>
          <a:srcRect l="25212" t="836" r="49693" b="54161"/>
          <a:stretch/>
        </p:blipFill>
        <p:spPr>
          <a:xfrm>
            <a:off x="274184" y="1826536"/>
            <a:ext cx="2634734" cy="2633165"/>
          </a:xfrm>
          <a:prstGeom prst="rect">
            <a:avLst/>
          </a:prstGeom>
        </p:spPr>
      </p:pic>
      <p:sp>
        <p:nvSpPr>
          <p:cNvPr id="3" name="Google Shape;1031;p32">
            <a:extLst>
              <a:ext uri="{FF2B5EF4-FFF2-40B4-BE49-F238E27FC236}">
                <a16:creationId xmlns:a16="http://schemas.microsoft.com/office/drawing/2014/main" id="{7CD428F4-2426-0279-9760-2A878DED2CB0}"/>
              </a:ext>
            </a:extLst>
          </p:cNvPr>
          <p:cNvSpPr txBox="1">
            <a:spLocks/>
          </p:cNvSpPr>
          <p:nvPr/>
        </p:nvSpPr>
        <p:spPr>
          <a:xfrm>
            <a:off x="230623" y="656108"/>
            <a:ext cx="7730304" cy="90475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a:t>2. </a:t>
            </a:r>
            <a:r>
              <a:rPr lang="vi-VN" sz="2000" dirty="0"/>
              <a:t>Năng lượng than mỏ, năng lượng từ dầu mỏ, năng lượng sinh khối có thể gây ô nhiễm môi trường</a:t>
            </a:r>
            <a:endParaRPr lang="en-US" sz="2000" dirty="0"/>
          </a:p>
        </p:txBody>
      </p:sp>
      <p:pic>
        <p:nvPicPr>
          <p:cNvPr id="6" name="Picture 5">
            <a:extLst>
              <a:ext uri="{FF2B5EF4-FFF2-40B4-BE49-F238E27FC236}">
                <a16:creationId xmlns:a16="http://schemas.microsoft.com/office/drawing/2014/main" id="{D44204CF-A7BA-0782-6808-A13FAF8FB776}"/>
              </a:ext>
            </a:extLst>
          </p:cNvPr>
          <p:cNvPicPr>
            <a:picLocks noChangeAspect="1"/>
          </p:cNvPicPr>
          <p:nvPr/>
        </p:nvPicPr>
        <p:blipFill rotWithShape="1">
          <a:blip r:embed="rId2"/>
          <a:srcRect l="25631" t="51887" r="49274" b="3110"/>
          <a:stretch/>
        </p:blipFill>
        <p:spPr>
          <a:xfrm>
            <a:off x="3226468" y="1826536"/>
            <a:ext cx="2634734" cy="2633165"/>
          </a:xfrm>
          <a:prstGeom prst="rect">
            <a:avLst/>
          </a:prstGeom>
        </p:spPr>
      </p:pic>
      <p:pic>
        <p:nvPicPr>
          <p:cNvPr id="7" name="Picture 6">
            <a:extLst>
              <a:ext uri="{FF2B5EF4-FFF2-40B4-BE49-F238E27FC236}">
                <a16:creationId xmlns:a16="http://schemas.microsoft.com/office/drawing/2014/main" id="{353C3DE0-29E7-1495-0375-17CD4D17EAC9}"/>
              </a:ext>
            </a:extLst>
          </p:cNvPr>
          <p:cNvPicPr>
            <a:picLocks noChangeAspect="1"/>
          </p:cNvPicPr>
          <p:nvPr/>
        </p:nvPicPr>
        <p:blipFill rotWithShape="1">
          <a:blip r:embed="rId2"/>
          <a:srcRect l="49463" t="51459" r="25442" b="3538"/>
          <a:stretch/>
        </p:blipFill>
        <p:spPr>
          <a:xfrm>
            <a:off x="6178752" y="1826536"/>
            <a:ext cx="2634734" cy="2633165"/>
          </a:xfrm>
          <a:prstGeom prst="rect">
            <a:avLst/>
          </a:prstGeom>
        </p:spPr>
      </p:pic>
    </p:spTree>
    <p:extLst>
      <p:ext uri="{BB962C8B-B14F-4D97-AF65-F5344CB8AC3E}">
        <p14:creationId xmlns:p14="http://schemas.microsoft.com/office/powerpoint/2010/main" val="3893425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4000"/>
                                  </p:iterate>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B31237ED-2A42-AD17-ECA1-1B5DE6AA9454}"/>
              </a:ext>
            </a:extLst>
          </p:cNvPr>
          <p:cNvSpPr/>
          <p:nvPr/>
        </p:nvSpPr>
        <p:spPr>
          <a:xfrm>
            <a:off x="1375377" y="1646188"/>
            <a:ext cx="6100762" cy="1386944"/>
          </a:xfrm>
          <a:prstGeom prst="roundRect">
            <a:avLst/>
          </a:prstGeom>
          <a:noFill/>
          <a:ln>
            <a:solidFill>
              <a:srgbClr val="B9D5FF"/>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5CF38A4-12FC-9660-2A6F-532C27D140E3}"/>
              </a:ext>
            </a:extLst>
          </p:cNvPr>
          <p:cNvPicPr>
            <a:picLocks noChangeAspect="1"/>
          </p:cNvPicPr>
          <p:nvPr/>
        </p:nvPicPr>
        <p:blipFill>
          <a:blip r:embed="rId3"/>
          <a:stretch>
            <a:fillRect/>
          </a:stretch>
        </p:blipFill>
        <p:spPr>
          <a:xfrm>
            <a:off x="419907" y="1091036"/>
            <a:ext cx="2360464" cy="2360464"/>
          </a:xfrm>
          <a:prstGeom prst="rect">
            <a:avLst/>
          </a:prstGeom>
        </p:spPr>
      </p:pic>
      <p:sp>
        <p:nvSpPr>
          <p:cNvPr id="12" name="Google Shape;1031;p32">
            <a:extLst>
              <a:ext uri="{FF2B5EF4-FFF2-40B4-BE49-F238E27FC236}">
                <a16:creationId xmlns:a16="http://schemas.microsoft.com/office/drawing/2014/main" id="{A5F9E6FA-72CD-97EB-3C07-7FEF317CFCAF}"/>
              </a:ext>
            </a:extLst>
          </p:cNvPr>
          <p:cNvSpPr txBox="1">
            <a:spLocks/>
          </p:cNvSpPr>
          <p:nvPr/>
        </p:nvSpPr>
        <p:spPr>
          <a:xfrm>
            <a:off x="2866794" y="1867489"/>
            <a:ext cx="4171023"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vi-VN" sz="2400" b="1" dirty="0"/>
              <a:t>Vì sao cần tăng cường sử dụng năng lượng tái tạo?</a:t>
            </a:r>
            <a:r>
              <a:rPr lang="en-US" sz="2400" b="1" dirty="0"/>
              <a:t> </a:t>
            </a:r>
          </a:p>
        </p:txBody>
      </p:sp>
      <p:sp>
        <p:nvSpPr>
          <p:cNvPr id="2" name="Rectangle: Rounded Corners 1">
            <a:extLst>
              <a:ext uri="{FF2B5EF4-FFF2-40B4-BE49-F238E27FC236}">
                <a16:creationId xmlns:a16="http://schemas.microsoft.com/office/drawing/2014/main" id="{4D3F8DA4-BCB1-4964-8BD2-F69E50BAD162}"/>
              </a:ext>
            </a:extLst>
          </p:cNvPr>
          <p:cNvSpPr/>
          <p:nvPr/>
        </p:nvSpPr>
        <p:spPr>
          <a:xfrm>
            <a:off x="519299" y="112023"/>
            <a:ext cx="2496178" cy="472171"/>
          </a:xfrm>
          <a:prstGeom prst="roundRect">
            <a:avLst/>
          </a:prstGeom>
          <a:solidFill>
            <a:srgbClr val="FFD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36B0CD63-6B8C-734B-8FA0-7F89BC47F03D}"/>
              </a:ext>
            </a:extLst>
          </p:cNvPr>
          <p:cNvGrpSpPr/>
          <p:nvPr/>
        </p:nvGrpSpPr>
        <p:grpSpPr>
          <a:xfrm>
            <a:off x="283213" y="114658"/>
            <a:ext cx="472172" cy="472172"/>
            <a:chOff x="1933593" y="1552214"/>
            <a:chExt cx="1229634" cy="1229634"/>
          </a:xfrm>
        </p:grpSpPr>
        <p:sp>
          <p:nvSpPr>
            <p:cNvPr id="4" name="Oval 3">
              <a:extLst>
                <a:ext uri="{FF2B5EF4-FFF2-40B4-BE49-F238E27FC236}">
                  <a16:creationId xmlns:a16="http://schemas.microsoft.com/office/drawing/2014/main" id="{DE1BF292-3322-01CD-40B5-11DB9D16F3EA}"/>
                </a:ext>
              </a:extLst>
            </p:cNvPr>
            <p:cNvSpPr/>
            <p:nvPr/>
          </p:nvSpPr>
          <p:spPr>
            <a:xfrm>
              <a:off x="1933593" y="1552214"/>
              <a:ext cx="1229634" cy="1229634"/>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13" name="Google Shape;811;p29">
              <a:extLst>
                <a:ext uri="{FF2B5EF4-FFF2-40B4-BE49-F238E27FC236}">
                  <a16:creationId xmlns:a16="http://schemas.microsoft.com/office/drawing/2014/main" id="{6E57D17B-8365-829A-602E-04E678A1CAC0}"/>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000" dirty="0">
                  <a:solidFill>
                    <a:schemeClr val="bg1"/>
                  </a:solidFill>
                </a:rPr>
                <a:t>01</a:t>
              </a:r>
            </a:p>
          </p:txBody>
        </p:sp>
      </p:grpSp>
      <p:sp>
        <p:nvSpPr>
          <p:cNvPr id="14" name="Google Shape;817;p29">
            <a:extLst>
              <a:ext uri="{FF2B5EF4-FFF2-40B4-BE49-F238E27FC236}">
                <a16:creationId xmlns:a16="http://schemas.microsoft.com/office/drawing/2014/main" id="{8489B6CC-C5B8-0010-F69E-08C1D1E650BF}"/>
              </a:ext>
            </a:extLst>
          </p:cNvPr>
          <p:cNvSpPr txBox="1">
            <a:spLocks/>
          </p:cNvSpPr>
          <p:nvPr/>
        </p:nvSpPr>
        <p:spPr>
          <a:xfrm>
            <a:off x="625019" y="145712"/>
            <a:ext cx="2542540"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r>
              <a:rPr lang="vi-VN" sz="1800" dirty="0"/>
              <a:t>Năng Lượng Tái Tạo</a:t>
            </a:r>
          </a:p>
        </p:txBody>
      </p:sp>
    </p:spTree>
    <p:extLst>
      <p:ext uri="{BB962C8B-B14F-4D97-AF65-F5344CB8AC3E}">
        <p14:creationId xmlns:p14="http://schemas.microsoft.com/office/powerpoint/2010/main" val="16633344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pic>
        <p:nvPicPr>
          <p:cNvPr id="1026" name="Picture 2" descr="Flat background for world environment day celebration">
            <a:extLst>
              <a:ext uri="{FF2B5EF4-FFF2-40B4-BE49-F238E27FC236}">
                <a16:creationId xmlns:a16="http://schemas.microsoft.com/office/drawing/2014/main" id="{FA4C706E-E04C-F24E-1314-5C46A11DB2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059" b="1498"/>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Freeform: Shape 5">
            <a:extLst>
              <a:ext uri="{FF2B5EF4-FFF2-40B4-BE49-F238E27FC236}">
                <a16:creationId xmlns:a16="http://schemas.microsoft.com/office/drawing/2014/main" id="{BF412CF2-0397-7D47-13B4-7E0F5CCDA8F4}"/>
              </a:ext>
            </a:extLst>
          </p:cNvPr>
          <p:cNvSpPr/>
          <p:nvPr/>
        </p:nvSpPr>
        <p:spPr>
          <a:xfrm>
            <a:off x="2185892" y="36939"/>
            <a:ext cx="4437932" cy="1390417"/>
          </a:xfrm>
          <a:custGeom>
            <a:avLst/>
            <a:gdLst>
              <a:gd name="connsiteX0" fmla="*/ 713425 w 4437932"/>
              <a:gd name="connsiteY0" fmla="*/ 67139 h 1390417"/>
              <a:gd name="connsiteX1" fmla="*/ 713425 w 4437932"/>
              <a:gd name="connsiteY1" fmla="*/ 67139 h 1390417"/>
              <a:gd name="connsiteX2" fmla="*/ 445796 w 4437932"/>
              <a:gd name="connsiteY2" fmla="*/ 126612 h 1390417"/>
              <a:gd name="connsiteX3" fmla="*/ 148430 w 4437932"/>
              <a:gd name="connsiteY3" fmla="*/ 260427 h 1390417"/>
              <a:gd name="connsiteX4" fmla="*/ 29484 w 4437932"/>
              <a:gd name="connsiteY4" fmla="*/ 431412 h 1390417"/>
              <a:gd name="connsiteX5" fmla="*/ 29484 w 4437932"/>
              <a:gd name="connsiteY5" fmla="*/ 773383 h 1390417"/>
              <a:gd name="connsiteX6" fmla="*/ 59220 w 4437932"/>
              <a:gd name="connsiteY6" fmla="*/ 847724 h 1390417"/>
              <a:gd name="connsiteX7" fmla="*/ 200469 w 4437932"/>
              <a:gd name="connsiteY7" fmla="*/ 944368 h 1390417"/>
              <a:gd name="connsiteX8" fmla="*/ 311981 w 4437932"/>
              <a:gd name="connsiteY8" fmla="*/ 996407 h 1390417"/>
              <a:gd name="connsiteX9" fmla="*/ 364020 w 4437932"/>
              <a:gd name="connsiteY9" fmla="*/ 1048446 h 1390417"/>
              <a:gd name="connsiteX10" fmla="*/ 423493 w 4437932"/>
              <a:gd name="connsiteY10" fmla="*/ 1100485 h 1390417"/>
              <a:gd name="connsiteX11" fmla="*/ 445796 w 4437932"/>
              <a:gd name="connsiteY11" fmla="*/ 1137656 h 1390417"/>
              <a:gd name="connsiteX12" fmla="*/ 475532 w 4437932"/>
              <a:gd name="connsiteY12" fmla="*/ 1174827 h 1390417"/>
              <a:gd name="connsiteX13" fmla="*/ 542440 w 4437932"/>
              <a:gd name="connsiteY13" fmla="*/ 1293773 h 1390417"/>
              <a:gd name="connsiteX14" fmla="*/ 601913 w 4437932"/>
              <a:gd name="connsiteY14" fmla="*/ 1330944 h 1390417"/>
              <a:gd name="connsiteX15" fmla="*/ 824937 w 4437932"/>
              <a:gd name="connsiteY15" fmla="*/ 1390417 h 1390417"/>
              <a:gd name="connsiteX16" fmla="*/ 1360196 w 4437932"/>
              <a:gd name="connsiteY16" fmla="*/ 1353246 h 1390417"/>
              <a:gd name="connsiteX17" fmla="*/ 1627825 w 4437932"/>
              <a:gd name="connsiteY17" fmla="*/ 1234300 h 1390417"/>
              <a:gd name="connsiteX18" fmla="*/ 1798810 w 4437932"/>
              <a:gd name="connsiteY18" fmla="*/ 1197129 h 1390417"/>
              <a:gd name="connsiteX19" fmla="*/ 2386108 w 4437932"/>
              <a:gd name="connsiteY19" fmla="*/ 1211998 h 1390417"/>
              <a:gd name="connsiteX20" fmla="*/ 2505054 w 4437932"/>
              <a:gd name="connsiteY20" fmla="*/ 1226866 h 1390417"/>
              <a:gd name="connsiteX21" fmla="*/ 2832157 w 4437932"/>
              <a:gd name="connsiteY21" fmla="*/ 1249168 h 1390417"/>
              <a:gd name="connsiteX22" fmla="*/ 2988274 w 4437932"/>
              <a:gd name="connsiteY22" fmla="*/ 1271471 h 1390417"/>
              <a:gd name="connsiteX23" fmla="*/ 3174128 w 4437932"/>
              <a:gd name="connsiteY23" fmla="*/ 1308641 h 1390417"/>
              <a:gd name="connsiteX24" fmla="*/ 3597874 w 4437932"/>
              <a:gd name="connsiteY24" fmla="*/ 1293773 h 1390417"/>
              <a:gd name="connsiteX25" fmla="*/ 3753991 w 4437932"/>
              <a:gd name="connsiteY25" fmla="*/ 1249168 h 1390417"/>
              <a:gd name="connsiteX26" fmla="*/ 3947279 w 4437932"/>
              <a:gd name="connsiteY26" fmla="*/ 1219432 h 1390417"/>
              <a:gd name="connsiteX27" fmla="*/ 4140567 w 4437932"/>
              <a:gd name="connsiteY27" fmla="*/ 1152524 h 1390417"/>
              <a:gd name="connsiteX28" fmla="*/ 4259513 w 4437932"/>
              <a:gd name="connsiteY28" fmla="*/ 1122788 h 1390417"/>
              <a:gd name="connsiteX29" fmla="*/ 4304118 w 4437932"/>
              <a:gd name="connsiteY29" fmla="*/ 1100485 h 1390417"/>
              <a:gd name="connsiteX30" fmla="*/ 4333854 w 4437932"/>
              <a:gd name="connsiteY30" fmla="*/ 1093051 h 1390417"/>
              <a:gd name="connsiteX31" fmla="*/ 4378459 w 4437932"/>
              <a:gd name="connsiteY31" fmla="*/ 1070749 h 1390417"/>
              <a:gd name="connsiteX32" fmla="*/ 4408196 w 4437932"/>
              <a:gd name="connsiteY32" fmla="*/ 1018710 h 1390417"/>
              <a:gd name="connsiteX33" fmla="*/ 4437932 w 4437932"/>
              <a:gd name="connsiteY33" fmla="*/ 713910 h 1390417"/>
              <a:gd name="connsiteX34" fmla="*/ 4430498 w 4437932"/>
              <a:gd name="connsiteY34" fmla="*/ 617266 h 1390417"/>
              <a:gd name="connsiteX35" fmla="*/ 4385893 w 4437932"/>
              <a:gd name="connsiteY35" fmla="*/ 498320 h 1390417"/>
              <a:gd name="connsiteX36" fmla="*/ 4371025 w 4437932"/>
              <a:gd name="connsiteY36" fmla="*/ 453715 h 1390417"/>
              <a:gd name="connsiteX37" fmla="*/ 4259513 w 4437932"/>
              <a:gd name="connsiteY37" fmla="*/ 379373 h 1390417"/>
              <a:gd name="connsiteX38" fmla="*/ 4103396 w 4437932"/>
              <a:gd name="connsiteY38" fmla="*/ 357071 h 1390417"/>
              <a:gd name="connsiteX39" fmla="*/ 3575571 w 4437932"/>
              <a:gd name="connsiteY39" fmla="*/ 342202 h 1390417"/>
              <a:gd name="connsiteX40" fmla="*/ 3389718 w 4437932"/>
              <a:gd name="connsiteY40" fmla="*/ 252993 h 1390417"/>
              <a:gd name="connsiteX41" fmla="*/ 3181562 w 4437932"/>
              <a:gd name="connsiteY41" fmla="*/ 148915 h 1390417"/>
              <a:gd name="connsiteX42" fmla="*/ 3084918 w 4437932"/>
              <a:gd name="connsiteY42" fmla="*/ 37402 h 1390417"/>
              <a:gd name="connsiteX43" fmla="*/ 2943669 w 4437932"/>
              <a:gd name="connsiteY43" fmla="*/ 22534 h 1390417"/>
              <a:gd name="connsiteX44" fmla="*/ 2735513 w 4437932"/>
              <a:gd name="connsiteY44" fmla="*/ 37402 h 1390417"/>
              <a:gd name="connsiteX45" fmla="*/ 2661171 w 4437932"/>
              <a:gd name="connsiteY45" fmla="*/ 44837 h 1390417"/>
              <a:gd name="connsiteX46" fmla="*/ 2519923 w 4437932"/>
              <a:gd name="connsiteY46" fmla="*/ 29968 h 1390417"/>
              <a:gd name="connsiteX47" fmla="*/ 2445581 w 4437932"/>
              <a:gd name="connsiteY47" fmla="*/ 22534 h 1390417"/>
              <a:gd name="connsiteX48" fmla="*/ 2393542 w 4437932"/>
              <a:gd name="connsiteY48" fmla="*/ 232 h 1390417"/>
              <a:gd name="connsiteX49" fmla="*/ 1984664 w 4437932"/>
              <a:gd name="connsiteY49" fmla="*/ 15100 h 1390417"/>
              <a:gd name="connsiteX50" fmla="*/ 1375064 w 4437932"/>
              <a:gd name="connsiteY50" fmla="*/ 22534 h 1390417"/>
              <a:gd name="connsiteX51" fmla="*/ 1040528 w 4437932"/>
              <a:gd name="connsiteY51" fmla="*/ 52271 h 1390417"/>
              <a:gd name="connsiteX52" fmla="*/ 713425 w 4437932"/>
              <a:gd name="connsiteY52" fmla="*/ 67139 h 1390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437932" h="1390417">
                <a:moveTo>
                  <a:pt x="713425" y="67139"/>
                </a:moveTo>
                <a:lnTo>
                  <a:pt x="713425" y="67139"/>
                </a:lnTo>
                <a:cubicBezTo>
                  <a:pt x="624215" y="86963"/>
                  <a:pt x="534096" y="103065"/>
                  <a:pt x="445796" y="126612"/>
                </a:cubicBezTo>
                <a:cubicBezTo>
                  <a:pt x="335457" y="156036"/>
                  <a:pt x="236679" y="186298"/>
                  <a:pt x="148430" y="260427"/>
                </a:cubicBezTo>
                <a:cubicBezTo>
                  <a:pt x="98503" y="302365"/>
                  <a:pt x="61362" y="376764"/>
                  <a:pt x="29484" y="431412"/>
                </a:cubicBezTo>
                <a:cubicBezTo>
                  <a:pt x="-11561" y="581909"/>
                  <a:pt x="-8056" y="532056"/>
                  <a:pt x="29484" y="773383"/>
                </a:cubicBezTo>
                <a:cubicBezTo>
                  <a:pt x="33586" y="799755"/>
                  <a:pt x="42834" y="826657"/>
                  <a:pt x="59220" y="847724"/>
                </a:cubicBezTo>
                <a:cubicBezTo>
                  <a:pt x="86889" y="883298"/>
                  <a:pt x="159359" y="923813"/>
                  <a:pt x="200469" y="944368"/>
                </a:cubicBezTo>
                <a:cubicBezTo>
                  <a:pt x="237157" y="962712"/>
                  <a:pt x="282976" y="967402"/>
                  <a:pt x="311981" y="996407"/>
                </a:cubicBezTo>
                <a:cubicBezTo>
                  <a:pt x="329327" y="1013753"/>
                  <a:pt x="344864" y="1033121"/>
                  <a:pt x="364020" y="1048446"/>
                </a:cubicBezTo>
                <a:cubicBezTo>
                  <a:pt x="377779" y="1059453"/>
                  <a:pt x="410922" y="1083724"/>
                  <a:pt x="423493" y="1100485"/>
                </a:cubicBezTo>
                <a:cubicBezTo>
                  <a:pt x="432163" y="1112045"/>
                  <a:pt x="437510" y="1125818"/>
                  <a:pt x="445796" y="1137656"/>
                </a:cubicBezTo>
                <a:cubicBezTo>
                  <a:pt x="454895" y="1150655"/>
                  <a:pt x="467660" y="1161050"/>
                  <a:pt x="475532" y="1174827"/>
                </a:cubicBezTo>
                <a:cubicBezTo>
                  <a:pt x="503229" y="1223298"/>
                  <a:pt x="500427" y="1254992"/>
                  <a:pt x="542440" y="1293773"/>
                </a:cubicBezTo>
                <a:cubicBezTo>
                  <a:pt x="559618" y="1309630"/>
                  <a:pt x="580786" y="1320936"/>
                  <a:pt x="601913" y="1330944"/>
                </a:cubicBezTo>
                <a:cubicBezTo>
                  <a:pt x="675802" y="1365945"/>
                  <a:pt x="743398" y="1373251"/>
                  <a:pt x="824937" y="1390417"/>
                </a:cubicBezTo>
                <a:cubicBezTo>
                  <a:pt x="1003357" y="1378027"/>
                  <a:pt x="1182932" y="1377003"/>
                  <a:pt x="1360196" y="1353246"/>
                </a:cubicBezTo>
                <a:cubicBezTo>
                  <a:pt x="1775115" y="1297638"/>
                  <a:pt x="1391382" y="1324705"/>
                  <a:pt x="1627825" y="1234300"/>
                </a:cubicBezTo>
                <a:cubicBezTo>
                  <a:pt x="1682305" y="1213469"/>
                  <a:pt x="1741815" y="1209519"/>
                  <a:pt x="1798810" y="1197129"/>
                </a:cubicBezTo>
                <a:lnTo>
                  <a:pt x="2386108" y="1211998"/>
                </a:lnTo>
                <a:cubicBezTo>
                  <a:pt x="2426030" y="1213679"/>
                  <a:pt x="2465235" y="1223548"/>
                  <a:pt x="2505054" y="1226866"/>
                </a:cubicBezTo>
                <a:cubicBezTo>
                  <a:pt x="2613964" y="1235942"/>
                  <a:pt x="2723123" y="1241734"/>
                  <a:pt x="2832157" y="1249168"/>
                </a:cubicBezTo>
                <a:cubicBezTo>
                  <a:pt x="2884196" y="1256602"/>
                  <a:pt x="2936484" y="1262464"/>
                  <a:pt x="2988274" y="1271471"/>
                </a:cubicBezTo>
                <a:cubicBezTo>
                  <a:pt x="3050518" y="1282296"/>
                  <a:pt x="3110992" y="1306331"/>
                  <a:pt x="3174128" y="1308641"/>
                </a:cubicBezTo>
                <a:lnTo>
                  <a:pt x="3597874" y="1293773"/>
                </a:lnTo>
                <a:cubicBezTo>
                  <a:pt x="3649913" y="1278905"/>
                  <a:pt x="3701055" y="1260431"/>
                  <a:pt x="3753991" y="1249168"/>
                </a:cubicBezTo>
                <a:cubicBezTo>
                  <a:pt x="3817751" y="1235602"/>
                  <a:pt x="3884038" y="1235242"/>
                  <a:pt x="3947279" y="1219432"/>
                </a:cubicBezTo>
                <a:cubicBezTo>
                  <a:pt x="4013424" y="1202896"/>
                  <a:pt x="4075435" y="1172684"/>
                  <a:pt x="4140567" y="1152524"/>
                </a:cubicBezTo>
                <a:cubicBezTo>
                  <a:pt x="4179608" y="1140440"/>
                  <a:pt x="4219864" y="1132700"/>
                  <a:pt x="4259513" y="1122788"/>
                </a:cubicBezTo>
                <a:cubicBezTo>
                  <a:pt x="4274381" y="1115354"/>
                  <a:pt x="4288684" y="1106659"/>
                  <a:pt x="4304118" y="1100485"/>
                </a:cubicBezTo>
                <a:cubicBezTo>
                  <a:pt x="4313604" y="1096690"/>
                  <a:pt x="4324368" y="1096845"/>
                  <a:pt x="4333854" y="1093051"/>
                </a:cubicBezTo>
                <a:cubicBezTo>
                  <a:pt x="4349288" y="1086877"/>
                  <a:pt x="4363591" y="1078183"/>
                  <a:pt x="4378459" y="1070749"/>
                </a:cubicBezTo>
                <a:cubicBezTo>
                  <a:pt x="4388371" y="1053403"/>
                  <a:pt x="4401596" y="1037567"/>
                  <a:pt x="4408196" y="1018710"/>
                </a:cubicBezTo>
                <a:cubicBezTo>
                  <a:pt x="4443884" y="916746"/>
                  <a:pt x="4433993" y="824209"/>
                  <a:pt x="4437932" y="713910"/>
                </a:cubicBezTo>
                <a:cubicBezTo>
                  <a:pt x="4435454" y="681695"/>
                  <a:pt x="4436278" y="649055"/>
                  <a:pt x="4430498" y="617266"/>
                </a:cubicBezTo>
                <a:cubicBezTo>
                  <a:pt x="4422982" y="575929"/>
                  <a:pt x="4400796" y="537067"/>
                  <a:pt x="4385893" y="498320"/>
                </a:cubicBezTo>
                <a:cubicBezTo>
                  <a:pt x="4380267" y="483692"/>
                  <a:pt x="4380013" y="466554"/>
                  <a:pt x="4371025" y="453715"/>
                </a:cubicBezTo>
                <a:cubicBezTo>
                  <a:pt x="4357414" y="434271"/>
                  <a:pt x="4263452" y="380517"/>
                  <a:pt x="4259513" y="379373"/>
                </a:cubicBezTo>
                <a:cubicBezTo>
                  <a:pt x="4209030" y="364717"/>
                  <a:pt x="4155886" y="359924"/>
                  <a:pt x="4103396" y="357071"/>
                </a:cubicBezTo>
                <a:cubicBezTo>
                  <a:pt x="3927644" y="347519"/>
                  <a:pt x="3751513" y="347158"/>
                  <a:pt x="3575571" y="342202"/>
                </a:cubicBezTo>
                <a:cubicBezTo>
                  <a:pt x="3518546" y="316282"/>
                  <a:pt x="3442772" y="283057"/>
                  <a:pt x="3389718" y="252993"/>
                </a:cubicBezTo>
                <a:cubicBezTo>
                  <a:pt x="3207809" y="149911"/>
                  <a:pt x="3339517" y="201566"/>
                  <a:pt x="3181562" y="148915"/>
                </a:cubicBezTo>
                <a:cubicBezTo>
                  <a:pt x="3172831" y="137274"/>
                  <a:pt x="3104396" y="40184"/>
                  <a:pt x="3084918" y="37402"/>
                </a:cubicBezTo>
                <a:cubicBezTo>
                  <a:pt x="3003339" y="25748"/>
                  <a:pt x="3050341" y="31423"/>
                  <a:pt x="2943669" y="22534"/>
                </a:cubicBezTo>
                <a:lnTo>
                  <a:pt x="2735513" y="37402"/>
                </a:lnTo>
                <a:cubicBezTo>
                  <a:pt x="2710686" y="39362"/>
                  <a:pt x="2686075" y="44837"/>
                  <a:pt x="2661171" y="44837"/>
                </a:cubicBezTo>
                <a:cubicBezTo>
                  <a:pt x="2600300" y="44837"/>
                  <a:pt x="2574607" y="36401"/>
                  <a:pt x="2519923" y="29968"/>
                </a:cubicBezTo>
                <a:cubicBezTo>
                  <a:pt x="2495189" y="27058"/>
                  <a:pt x="2470362" y="25012"/>
                  <a:pt x="2445581" y="22534"/>
                </a:cubicBezTo>
                <a:cubicBezTo>
                  <a:pt x="2428235" y="15100"/>
                  <a:pt x="2412412" y="536"/>
                  <a:pt x="2393542" y="232"/>
                </a:cubicBezTo>
                <a:cubicBezTo>
                  <a:pt x="2257177" y="-1967"/>
                  <a:pt x="2121014" y="12114"/>
                  <a:pt x="1984664" y="15100"/>
                </a:cubicBezTo>
                <a:lnTo>
                  <a:pt x="1375064" y="22534"/>
                </a:lnTo>
                <a:cubicBezTo>
                  <a:pt x="1267352" y="34502"/>
                  <a:pt x="1147304" y="49497"/>
                  <a:pt x="1040528" y="52271"/>
                </a:cubicBezTo>
                <a:cubicBezTo>
                  <a:pt x="916667" y="55488"/>
                  <a:pt x="767942" y="64661"/>
                  <a:pt x="713425" y="67139"/>
                </a:cubicBezTo>
                <a:close/>
              </a:path>
            </a:pathLst>
          </a:custGeom>
          <a:solidFill>
            <a:srgbClr val="7BCF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Google Shape;1031;p32">
            <a:extLst>
              <a:ext uri="{FF2B5EF4-FFF2-40B4-BE49-F238E27FC236}">
                <a16:creationId xmlns:a16="http://schemas.microsoft.com/office/drawing/2014/main" id="{A5F9E6FA-72CD-97EB-3C07-7FEF317CFCAF}"/>
              </a:ext>
            </a:extLst>
          </p:cNvPr>
          <p:cNvSpPr txBox="1">
            <a:spLocks/>
          </p:cNvSpPr>
          <p:nvPr/>
        </p:nvSpPr>
        <p:spPr>
          <a:xfrm>
            <a:off x="1440831" y="313753"/>
            <a:ext cx="6039313"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20000"/>
              </a:lnSpc>
            </a:pPr>
            <a:r>
              <a:rPr lang="vi-VN" sz="2400" b="1" dirty="0"/>
              <a:t>Cần tăng cường sử dụng năng lượng tái tạo vì cần bảo vệ môi trường</a:t>
            </a:r>
            <a:endParaRPr lang="en-US" sz="2400" b="1" dirty="0"/>
          </a:p>
        </p:txBody>
      </p:sp>
    </p:spTree>
    <p:extLst>
      <p:ext uri="{BB962C8B-B14F-4D97-AF65-F5344CB8AC3E}">
        <p14:creationId xmlns:p14="http://schemas.microsoft.com/office/powerpoint/2010/main" val="26343532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27"/>
        <p:cNvGrpSpPr/>
        <p:nvPr/>
      </p:nvGrpSpPr>
      <p:grpSpPr>
        <a:xfrm>
          <a:off x="0" y="0"/>
          <a:ext cx="0" cy="0"/>
          <a:chOff x="0" y="0"/>
          <a:chExt cx="0" cy="0"/>
        </a:xfrm>
      </p:grpSpPr>
      <p:sp>
        <p:nvSpPr>
          <p:cNvPr id="928" name="Google Shape;928;p31"/>
          <p:cNvSpPr txBox="1">
            <a:spLocks noGrp="1"/>
          </p:cNvSpPr>
          <p:nvPr>
            <p:ph type="title"/>
          </p:nvPr>
        </p:nvSpPr>
        <p:spPr>
          <a:xfrm>
            <a:off x="4047175" y="1738660"/>
            <a:ext cx="4383600" cy="1912209"/>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vi-VN" sz="3600" dirty="0">
                <a:solidFill>
                  <a:schemeClr val="tx1">
                    <a:lumMod val="50000"/>
                  </a:schemeClr>
                </a:solidFill>
              </a:rPr>
              <a:t>Ưu Và Nhược Điểm Của Một Số Năng Lượng Tái Tạo</a:t>
            </a:r>
          </a:p>
        </p:txBody>
      </p:sp>
      <p:sp>
        <p:nvSpPr>
          <p:cNvPr id="929" name="Google Shape;929;p31"/>
          <p:cNvSpPr txBox="1">
            <a:spLocks noGrp="1"/>
          </p:cNvSpPr>
          <p:nvPr>
            <p:ph type="title" idx="2"/>
          </p:nvPr>
        </p:nvSpPr>
        <p:spPr>
          <a:xfrm>
            <a:off x="4047175" y="688586"/>
            <a:ext cx="1332600" cy="995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02</a:t>
            </a:r>
            <a:endParaRPr dirty="0"/>
          </a:p>
        </p:txBody>
      </p:sp>
      <p:grpSp>
        <p:nvGrpSpPr>
          <p:cNvPr id="931" name="Google Shape;931;p31"/>
          <p:cNvGrpSpPr/>
          <p:nvPr/>
        </p:nvGrpSpPr>
        <p:grpSpPr>
          <a:xfrm>
            <a:off x="6568944" y="460366"/>
            <a:ext cx="1514196" cy="837996"/>
            <a:chOff x="6568944" y="460366"/>
            <a:chExt cx="1514196" cy="837996"/>
          </a:xfrm>
        </p:grpSpPr>
        <p:sp>
          <p:nvSpPr>
            <p:cNvPr id="932" name="Google Shape;932;p31"/>
            <p:cNvSpPr/>
            <p:nvPr/>
          </p:nvSpPr>
          <p:spPr>
            <a:xfrm>
              <a:off x="6988986" y="1063780"/>
              <a:ext cx="1094153" cy="234582"/>
            </a:xfrm>
            <a:custGeom>
              <a:avLst/>
              <a:gdLst/>
              <a:ahLst/>
              <a:cxnLst/>
              <a:rect l="l" t="t" r="r" b="b"/>
              <a:pathLst>
                <a:path w="5182" h="1111" extrusionOk="0">
                  <a:moveTo>
                    <a:pt x="3388" y="1"/>
                  </a:moveTo>
                  <a:cubicBezTo>
                    <a:pt x="3019" y="1"/>
                    <a:pt x="2664" y="276"/>
                    <a:pt x="2389" y="755"/>
                  </a:cubicBezTo>
                  <a:cubicBezTo>
                    <a:pt x="2202" y="644"/>
                    <a:pt x="1998" y="591"/>
                    <a:pt x="1798" y="591"/>
                  </a:cubicBezTo>
                  <a:cubicBezTo>
                    <a:pt x="1425" y="591"/>
                    <a:pt x="1092" y="755"/>
                    <a:pt x="853" y="1017"/>
                  </a:cubicBezTo>
                  <a:cubicBezTo>
                    <a:pt x="742" y="906"/>
                    <a:pt x="595" y="849"/>
                    <a:pt x="466" y="849"/>
                  </a:cubicBezTo>
                  <a:cubicBezTo>
                    <a:pt x="280" y="849"/>
                    <a:pt x="111" y="942"/>
                    <a:pt x="0" y="1111"/>
                  </a:cubicBezTo>
                  <a:lnTo>
                    <a:pt x="5182" y="1111"/>
                  </a:lnTo>
                  <a:cubicBezTo>
                    <a:pt x="5071" y="942"/>
                    <a:pt x="4906" y="849"/>
                    <a:pt x="4720" y="849"/>
                  </a:cubicBezTo>
                  <a:cubicBezTo>
                    <a:pt x="4627" y="849"/>
                    <a:pt x="4551" y="866"/>
                    <a:pt x="4480" y="906"/>
                  </a:cubicBezTo>
                  <a:cubicBezTo>
                    <a:pt x="4183" y="351"/>
                    <a:pt x="3796" y="1"/>
                    <a:pt x="338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1"/>
            <p:cNvSpPr/>
            <p:nvPr/>
          </p:nvSpPr>
          <p:spPr>
            <a:xfrm>
              <a:off x="6568944" y="800014"/>
              <a:ext cx="500836" cy="198899"/>
            </a:xfrm>
            <a:custGeom>
              <a:avLst/>
              <a:gdLst/>
              <a:ahLst/>
              <a:cxnLst/>
              <a:rect l="l" t="t" r="r" b="b"/>
              <a:pathLst>
                <a:path w="2372" h="942" extrusionOk="0">
                  <a:moveTo>
                    <a:pt x="853" y="1"/>
                  </a:moveTo>
                  <a:cubicBezTo>
                    <a:pt x="649" y="1"/>
                    <a:pt x="484" y="165"/>
                    <a:pt x="462" y="369"/>
                  </a:cubicBezTo>
                  <a:cubicBezTo>
                    <a:pt x="205" y="369"/>
                    <a:pt x="0" y="573"/>
                    <a:pt x="0" y="831"/>
                  </a:cubicBezTo>
                  <a:cubicBezTo>
                    <a:pt x="0" y="866"/>
                    <a:pt x="0" y="906"/>
                    <a:pt x="18" y="942"/>
                  </a:cubicBezTo>
                  <a:lnTo>
                    <a:pt x="2371" y="942"/>
                  </a:lnTo>
                  <a:cubicBezTo>
                    <a:pt x="2349" y="831"/>
                    <a:pt x="2260" y="778"/>
                    <a:pt x="2149" y="778"/>
                  </a:cubicBezTo>
                  <a:cubicBezTo>
                    <a:pt x="2109" y="778"/>
                    <a:pt x="2074" y="778"/>
                    <a:pt x="2038" y="795"/>
                  </a:cubicBezTo>
                  <a:cubicBezTo>
                    <a:pt x="1998" y="702"/>
                    <a:pt x="1927" y="609"/>
                    <a:pt x="1834" y="573"/>
                  </a:cubicBezTo>
                  <a:cubicBezTo>
                    <a:pt x="1870" y="516"/>
                    <a:pt x="1887" y="445"/>
                    <a:pt x="1887" y="369"/>
                  </a:cubicBezTo>
                  <a:cubicBezTo>
                    <a:pt x="1887" y="165"/>
                    <a:pt x="1723" y="1"/>
                    <a:pt x="1519" y="1"/>
                  </a:cubicBezTo>
                  <a:cubicBezTo>
                    <a:pt x="1372" y="1"/>
                    <a:pt x="1261" y="72"/>
                    <a:pt x="1186" y="200"/>
                  </a:cubicBezTo>
                  <a:cubicBezTo>
                    <a:pt x="1128" y="72"/>
                    <a:pt x="999" y="1"/>
                    <a:pt x="853"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1"/>
            <p:cNvSpPr/>
            <p:nvPr/>
          </p:nvSpPr>
          <p:spPr>
            <a:xfrm>
              <a:off x="7103595" y="460366"/>
              <a:ext cx="609576" cy="183063"/>
            </a:xfrm>
            <a:custGeom>
              <a:avLst/>
              <a:gdLst/>
              <a:ahLst/>
              <a:cxnLst/>
              <a:rect l="l" t="t" r="r" b="b"/>
              <a:pathLst>
                <a:path w="2887" h="867" extrusionOk="0">
                  <a:moveTo>
                    <a:pt x="1945" y="1"/>
                  </a:moveTo>
                  <a:cubicBezTo>
                    <a:pt x="1816" y="1"/>
                    <a:pt x="1705" y="89"/>
                    <a:pt x="1687" y="200"/>
                  </a:cubicBezTo>
                  <a:cubicBezTo>
                    <a:pt x="1576" y="129"/>
                    <a:pt x="1443" y="72"/>
                    <a:pt x="1297" y="72"/>
                  </a:cubicBezTo>
                  <a:cubicBezTo>
                    <a:pt x="1132" y="72"/>
                    <a:pt x="964" y="147"/>
                    <a:pt x="853" y="276"/>
                  </a:cubicBezTo>
                  <a:cubicBezTo>
                    <a:pt x="759" y="223"/>
                    <a:pt x="666" y="183"/>
                    <a:pt x="555" y="183"/>
                  </a:cubicBezTo>
                  <a:cubicBezTo>
                    <a:pt x="244" y="183"/>
                    <a:pt x="0" y="422"/>
                    <a:pt x="0" y="738"/>
                  </a:cubicBezTo>
                  <a:cubicBezTo>
                    <a:pt x="0" y="778"/>
                    <a:pt x="0" y="831"/>
                    <a:pt x="22" y="866"/>
                  </a:cubicBezTo>
                  <a:lnTo>
                    <a:pt x="2886" y="866"/>
                  </a:lnTo>
                  <a:cubicBezTo>
                    <a:pt x="2851" y="755"/>
                    <a:pt x="2757" y="667"/>
                    <a:pt x="2629" y="667"/>
                  </a:cubicBezTo>
                  <a:cubicBezTo>
                    <a:pt x="2575" y="667"/>
                    <a:pt x="2518" y="684"/>
                    <a:pt x="2482" y="702"/>
                  </a:cubicBezTo>
                  <a:cubicBezTo>
                    <a:pt x="2442" y="573"/>
                    <a:pt x="2331" y="462"/>
                    <a:pt x="2185" y="405"/>
                  </a:cubicBezTo>
                  <a:cubicBezTo>
                    <a:pt x="2220" y="369"/>
                    <a:pt x="2220" y="334"/>
                    <a:pt x="2220" y="276"/>
                  </a:cubicBezTo>
                  <a:cubicBezTo>
                    <a:pt x="2220" y="112"/>
                    <a:pt x="2109" y="1"/>
                    <a:pt x="1945"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5" name="Google Shape;935;p31"/>
          <p:cNvGrpSpPr/>
          <p:nvPr/>
        </p:nvGrpSpPr>
        <p:grpSpPr>
          <a:xfrm>
            <a:off x="4197843" y="3486198"/>
            <a:ext cx="4102653" cy="1339157"/>
            <a:chOff x="4197843" y="3489102"/>
            <a:chExt cx="4102653" cy="1339157"/>
          </a:xfrm>
        </p:grpSpPr>
        <p:grpSp>
          <p:nvGrpSpPr>
            <p:cNvPr id="936" name="Google Shape;936;p31"/>
            <p:cNvGrpSpPr/>
            <p:nvPr/>
          </p:nvGrpSpPr>
          <p:grpSpPr>
            <a:xfrm flipH="1">
              <a:off x="5531946" y="3489102"/>
              <a:ext cx="2424067" cy="1324461"/>
              <a:chOff x="2757311" y="1603580"/>
              <a:chExt cx="2720003" cy="1486155"/>
            </a:xfrm>
          </p:grpSpPr>
          <p:grpSp>
            <p:nvGrpSpPr>
              <p:cNvPr id="937" name="Google Shape;937;p31"/>
              <p:cNvGrpSpPr/>
              <p:nvPr/>
            </p:nvGrpSpPr>
            <p:grpSpPr>
              <a:xfrm>
                <a:off x="4154948" y="2183519"/>
                <a:ext cx="1322366" cy="906203"/>
                <a:chOff x="2953783" y="756921"/>
                <a:chExt cx="362342" cy="248316"/>
              </a:xfrm>
            </p:grpSpPr>
            <p:sp>
              <p:nvSpPr>
                <p:cNvPr id="938" name="Google Shape;938;p31"/>
                <p:cNvSpPr/>
                <p:nvPr/>
              </p:nvSpPr>
              <p:spPr>
                <a:xfrm>
                  <a:off x="2953783" y="756921"/>
                  <a:ext cx="362342" cy="248316"/>
                </a:xfrm>
                <a:custGeom>
                  <a:avLst/>
                  <a:gdLst/>
                  <a:ahLst/>
                  <a:cxnLst/>
                  <a:rect l="l" t="t" r="r" b="b"/>
                  <a:pathLst>
                    <a:path w="6124" h="4197" extrusionOk="0">
                      <a:moveTo>
                        <a:pt x="3073" y="1"/>
                      </a:moveTo>
                      <a:cubicBezTo>
                        <a:pt x="2944" y="1"/>
                        <a:pt x="2833" y="54"/>
                        <a:pt x="2758" y="147"/>
                      </a:cubicBezTo>
                      <a:lnTo>
                        <a:pt x="1" y="4196"/>
                      </a:lnTo>
                      <a:lnTo>
                        <a:pt x="6123" y="4196"/>
                      </a:lnTo>
                      <a:lnTo>
                        <a:pt x="3371" y="147"/>
                      </a:lnTo>
                      <a:cubicBezTo>
                        <a:pt x="3295" y="54"/>
                        <a:pt x="3184" y="1"/>
                        <a:pt x="30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1"/>
                <p:cNvSpPr/>
                <p:nvPr/>
              </p:nvSpPr>
              <p:spPr>
                <a:xfrm>
                  <a:off x="2953783" y="756921"/>
                  <a:ext cx="181881" cy="248316"/>
                </a:xfrm>
                <a:custGeom>
                  <a:avLst/>
                  <a:gdLst/>
                  <a:ahLst/>
                  <a:cxnLst/>
                  <a:rect l="l" t="t" r="r" b="b"/>
                  <a:pathLst>
                    <a:path w="3074" h="4197" extrusionOk="0">
                      <a:moveTo>
                        <a:pt x="3073" y="1"/>
                      </a:moveTo>
                      <a:cubicBezTo>
                        <a:pt x="2944" y="1"/>
                        <a:pt x="2833" y="54"/>
                        <a:pt x="2758" y="147"/>
                      </a:cubicBezTo>
                      <a:lnTo>
                        <a:pt x="1" y="4196"/>
                      </a:lnTo>
                      <a:lnTo>
                        <a:pt x="3073" y="4196"/>
                      </a:lnTo>
                      <a:lnTo>
                        <a:pt x="307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0" name="Google Shape;940;p31"/>
              <p:cNvGrpSpPr/>
              <p:nvPr/>
            </p:nvGrpSpPr>
            <p:grpSpPr>
              <a:xfrm>
                <a:off x="2757311" y="1603580"/>
                <a:ext cx="2100800" cy="1486155"/>
                <a:chOff x="2572837" y="880402"/>
                <a:chExt cx="575641" cy="407233"/>
              </a:xfrm>
            </p:grpSpPr>
            <p:sp>
              <p:nvSpPr>
                <p:cNvPr id="941" name="Google Shape;941;p31"/>
                <p:cNvSpPr/>
                <p:nvPr/>
              </p:nvSpPr>
              <p:spPr>
                <a:xfrm>
                  <a:off x="2572837" y="880402"/>
                  <a:ext cx="575641" cy="407233"/>
                </a:xfrm>
                <a:custGeom>
                  <a:avLst/>
                  <a:gdLst/>
                  <a:ahLst/>
                  <a:cxnLst/>
                  <a:rect l="l" t="t" r="r" b="b"/>
                  <a:pathLst>
                    <a:path w="9729" h="6883" extrusionOk="0">
                      <a:moveTo>
                        <a:pt x="4867" y="0"/>
                      </a:moveTo>
                      <a:cubicBezTo>
                        <a:pt x="4680" y="0"/>
                        <a:pt x="4494" y="94"/>
                        <a:pt x="4365" y="280"/>
                      </a:cubicBezTo>
                      <a:lnTo>
                        <a:pt x="0" y="6882"/>
                      </a:lnTo>
                      <a:lnTo>
                        <a:pt x="9728" y="6882"/>
                      </a:lnTo>
                      <a:lnTo>
                        <a:pt x="5364" y="280"/>
                      </a:lnTo>
                      <a:cubicBezTo>
                        <a:pt x="5235" y="94"/>
                        <a:pt x="5049" y="0"/>
                        <a:pt x="48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1"/>
                <p:cNvSpPr/>
                <p:nvPr/>
              </p:nvSpPr>
              <p:spPr>
                <a:xfrm>
                  <a:off x="2860745" y="880402"/>
                  <a:ext cx="287732" cy="407233"/>
                </a:xfrm>
                <a:custGeom>
                  <a:avLst/>
                  <a:gdLst/>
                  <a:ahLst/>
                  <a:cxnLst/>
                  <a:rect l="l" t="t" r="r" b="b"/>
                  <a:pathLst>
                    <a:path w="4863" h="6883" extrusionOk="0">
                      <a:moveTo>
                        <a:pt x="1" y="0"/>
                      </a:moveTo>
                      <a:lnTo>
                        <a:pt x="1" y="6882"/>
                      </a:lnTo>
                      <a:lnTo>
                        <a:pt x="4862" y="6882"/>
                      </a:lnTo>
                      <a:lnTo>
                        <a:pt x="498" y="280"/>
                      </a:lnTo>
                      <a:cubicBezTo>
                        <a:pt x="369" y="94"/>
                        <a:pt x="183" y="0"/>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43" name="Google Shape;943;p31"/>
            <p:cNvGrpSpPr/>
            <p:nvPr/>
          </p:nvGrpSpPr>
          <p:grpSpPr>
            <a:xfrm>
              <a:off x="7431987" y="3927964"/>
              <a:ext cx="868509" cy="884772"/>
              <a:chOff x="7613187" y="366541"/>
              <a:chExt cx="1444385" cy="1471431"/>
            </a:xfrm>
          </p:grpSpPr>
          <p:sp>
            <p:nvSpPr>
              <p:cNvPr id="944" name="Google Shape;944;p31"/>
              <p:cNvSpPr/>
              <p:nvPr/>
            </p:nvSpPr>
            <p:spPr>
              <a:xfrm>
                <a:off x="7683027" y="487735"/>
                <a:ext cx="1306075" cy="1350209"/>
              </a:xfrm>
              <a:custGeom>
                <a:avLst/>
                <a:gdLst/>
                <a:ahLst/>
                <a:cxnLst/>
                <a:rect l="l" t="t" r="r" b="b"/>
                <a:pathLst>
                  <a:path w="3815" h="3944" extrusionOk="0">
                    <a:moveTo>
                      <a:pt x="1905" y="0"/>
                    </a:moveTo>
                    <a:lnTo>
                      <a:pt x="1128" y="595"/>
                    </a:lnTo>
                    <a:lnTo>
                      <a:pt x="1057" y="649"/>
                    </a:lnTo>
                    <a:lnTo>
                      <a:pt x="58" y="1390"/>
                    </a:lnTo>
                    <a:lnTo>
                      <a:pt x="1" y="1426"/>
                    </a:lnTo>
                    <a:lnTo>
                      <a:pt x="1" y="3943"/>
                    </a:lnTo>
                    <a:lnTo>
                      <a:pt x="3815" y="3943"/>
                    </a:lnTo>
                    <a:lnTo>
                      <a:pt x="3815" y="1426"/>
                    </a:lnTo>
                    <a:lnTo>
                      <a:pt x="2758" y="631"/>
                    </a:lnTo>
                    <a:lnTo>
                      <a:pt x="2682" y="595"/>
                    </a:lnTo>
                    <a:lnTo>
                      <a:pt x="190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1"/>
              <p:cNvSpPr/>
              <p:nvPr/>
            </p:nvSpPr>
            <p:spPr>
              <a:xfrm>
                <a:off x="7683027" y="963611"/>
                <a:ext cx="1306075" cy="32180"/>
              </a:xfrm>
              <a:custGeom>
                <a:avLst/>
                <a:gdLst/>
                <a:ahLst/>
                <a:cxnLst/>
                <a:rect l="l" t="t" r="r" b="b"/>
                <a:pathLst>
                  <a:path w="3815" h="94" extrusionOk="0">
                    <a:moveTo>
                      <a:pt x="1" y="0"/>
                    </a:moveTo>
                    <a:lnTo>
                      <a:pt x="1" y="93"/>
                    </a:lnTo>
                    <a:lnTo>
                      <a:pt x="3815" y="93"/>
                    </a:lnTo>
                    <a:lnTo>
                      <a:pt x="381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1"/>
              <p:cNvSpPr/>
              <p:nvPr/>
            </p:nvSpPr>
            <p:spPr>
              <a:xfrm>
                <a:off x="8317062" y="507592"/>
                <a:ext cx="32181" cy="468328"/>
              </a:xfrm>
              <a:custGeom>
                <a:avLst/>
                <a:gdLst/>
                <a:ahLst/>
                <a:cxnLst/>
                <a:rect l="l" t="t" r="r" b="b"/>
                <a:pathLst>
                  <a:path w="94" h="1368" extrusionOk="0">
                    <a:moveTo>
                      <a:pt x="0" y="0"/>
                    </a:moveTo>
                    <a:lnTo>
                      <a:pt x="0" y="1368"/>
                    </a:lnTo>
                    <a:lnTo>
                      <a:pt x="93" y="1368"/>
                    </a:lnTo>
                    <a:lnTo>
                      <a:pt x="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31"/>
              <p:cNvSpPr/>
              <p:nvPr/>
            </p:nvSpPr>
            <p:spPr>
              <a:xfrm>
                <a:off x="8006891" y="995450"/>
                <a:ext cx="32181" cy="842511"/>
              </a:xfrm>
              <a:custGeom>
                <a:avLst/>
                <a:gdLst/>
                <a:ahLst/>
                <a:cxnLst/>
                <a:rect l="l" t="t" r="r" b="b"/>
                <a:pathLst>
                  <a:path w="94" h="2461" extrusionOk="0">
                    <a:moveTo>
                      <a:pt x="0" y="0"/>
                    </a:moveTo>
                    <a:lnTo>
                      <a:pt x="0" y="2460"/>
                    </a:lnTo>
                    <a:lnTo>
                      <a:pt x="94" y="2460"/>
                    </a:lnTo>
                    <a:lnTo>
                      <a:pt x="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1"/>
              <p:cNvSpPr/>
              <p:nvPr/>
            </p:nvSpPr>
            <p:spPr>
              <a:xfrm>
                <a:off x="7683027" y="1285768"/>
                <a:ext cx="1306075" cy="32180"/>
              </a:xfrm>
              <a:custGeom>
                <a:avLst/>
                <a:gdLst/>
                <a:ahLst/>
                <a:cxnLst/>
                <a:rect l="l" t="t" r="r" b="b"/>
                <a:pathLst>
                  <a:path w="3815" h="94" extrusionOk="0">
                    <a:moveTo>
                      <a:pt x="1" y="0"/>
                    </a:moveTo>
                    <a:lnTo>
                      <a:pt x="1" y="94"/>
                    </a:lnTo>
                    <a:lnTo>
                      <a:pt x="3815" y="94"/>
                    </a:lnTo>
                    <a:lnTo>
                      <a:pt x="381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31"/>
              <p:cNvSpPr/>
              <p:nvPr/>
            </p:nvSpPr>
            <p:spPr>
              <a:xfrm>
                <a:off x="8633052" y="995450"/>
                <a:ext cx="32181" cy="842511"/>
              </a:xfrm>
              <a:custGeom>
                <a:avLst/>
                <a:gdLst/>
                <a:ahLst/>
                <a:cxnLst/>
                <a:rect l="l" t="t" r="r" b="b"/>
                <a:pathLst>
                  <a:path w="94" h="2461" extrusionOk="0">
                    <a:moveTo>
                      <a:pt x="1" y="0"/>
                    </a:moveTo>
                    <a:lnTo>
                      <a:pt x="1" y="2460"/>
                    </a:lnTo>
                    <a:lnTo>
                      <a:pt x="94" y="2460"/>
                    </a:lnTo>
                    <a:lnTo>
                      <a:pt x="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31"/>
              <p:cNvSpPr/>
              <p:nvPr/>
            </p:nvSpPr>
            <p:spPr>
              <a:xfrm>
                <a:off x="8044892" y="691437"/>
                <a:ext cx="298189" cy="298182"/>
              </a:xfrm>
              <a:custGeom>
                <a:avLst/>
                <a:gdLst/>
                <a:ahLst/>
                <a:cxnLst/>
                <a:rect l="l" t="t" r="r" b="b"/>
                <a:pathLst>
                  <a:path w="871" h="871" extrusionOk="0">
                    <a:moveTo>
                      <a:pt x="71" y="0"/>
                    </a:moveTo>
                    <a:lnTo>
                      <a:pt x="0" y="54"/>
                    </a:lnTo>
                    <a:lnTo>
                      <a:pt x="813" y="871"/>
                    </a:lnTo>
                    <a:lnTo>
                      <a:pt x="848" y="831"/>
                    </a:lnTo>
                    <a:lnTo>
                      <a:pt x="871" y="813"/>
                    </a:lnTo>
                    <a:lnTo>
                      <a:pt x="848" y="777"/>
                    </a:lnTo>
                    <a:lnTo>
                      <a:pt x="7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31"/>
              <p:cNvSpPr/>
              <p:nvPr/>
            </p:nvSpPr>
            <p:spPr>
              <a:xfrm>
                <a:off x="8322882" y="691437"/>
                <a:ext cx="304351" cy="298182"/>
              </a:xfrm>
              <a:custGeom>
                <a:avLst/>
                <a:gdLst/>
                <a:ahLst/>
                <a:cxnLst/>
                <a:rect l="l" t="t" r="r" b="b"/>
                <a:pathLst>
                  <a:path w="889" h="871" extrusionOk="0">
                    <a:moveTo>
                      <a:pt x="813" y="0"/>
                    </a:moveTo>
                    <a:lnTo>
                      <a:pt x="36" y="777"/>
                    </a:lnTo>
                    <a:lnTo>
                      <a:pt x="1" y="813"/>
                    </a:lnTo>
                    <a:lnTo>
                      <a:pt x="36" y="831"/>
                    </a:lnTo>
                    <a:lnTo>
                      <a:pt x="59" y="871"/>
                    </a:lnTo>
                    <a:lnTo>
                      <a:pt x="889" y="36"/>
                    </a:lnTo>
                    <a:lnTo>
                      <a:pt x="8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31"/>
              <p:cNvSpPr/>
              <p:nvPr/>
            </p:nvSpPr>
            <p:spPr>
              <a:xfrm>
                <a:off x="7683027" y="487735"/>
                <a:ext cx="1306075" cy="520022"/>
              </a:xfrm>
              <a:custGeom>
                <a:avLst/>
                <a:gdLst/>
                <a:ahLst/>
                <a:cxnLst/>
                <a:rect l="l" t="t" r="r" b="b"/>
                <a:pathLst>
                  <a:path w="3815" h="1519" extrusionOk="0">
                    <a:moveTo>
                      <a:pt x="1905" y="0"/>
                    </a:moveTo>
                    <a:lnTo>
                      <a:pt x="1128" y="595"/>
                    </a:lnTo>
                    <a:lnTo>
                      <a:pt x="1057" y="649"/>
                    </a:lnTo>
                    <a:lnTo>
                      <a:pt x="58" y="1390"/>
                    </a:lnTo>
                    <a:lnTo>
                      <a:pt x="1" y="1426"/>
                    </a:lnTo>
                    <a:lnTo>
                      <a:pt x="1" y="1519"/>
                    </a:lnTo>
                    <a:cubicBezTo>
                      <a:pt x="41" y="1519"/>
                      <a:pt x="76" y="1519"/>
                      <a:pt x="112" y="1483"/>
                    </a:cubicBezTo>
                    <a:lnTo>
                      <a:pt x="1905" y="151"/>
                    </a:lnTo>
                    <a:lnTo>
                      <a:pt x="3704" y="1483"/>
                    </a:lnTo>
                    <a:cubicBezTo>
                      <a:pt x="3721" y="1519"/>
                      <a:pt x="3775" y="1519"/>
                      <a:pt x="3815" y="1519"/>
                    </a:cubicBezTo>
                    <a:lnTo>
                      <a:pt x="3815" y="1426"/>
                    </a:lnTo>
                    <a:lnTo>
                      <a:pt x="2758" y="631"/>
                    </a:lnTo>
                    <a:lnTo>
                      <a:pt x="2682" y="595"/>
                    </a:lnTo>
                    <a:lnTo>
                      <a:pt x="190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31"/>
              <p:cNvSpPr/>
              <p:nvPr/>
            </p:nvSpPr>
            <p:spPr>
              <a:xfrm>
                <a:off x="7613187" y="366541"/>
                <a:ext cx="1444385" cy="612798"/>
              </a:xfrm>
              <a:custGeom>
                <a:avLst/>
                <a:gdLst/>
                <a:ahLst/>
                <a:cxnLst/>
                <a:rect l="l" t="t" r="r" b="b"/>
                <a:pathLst>
                  <a:path w="4219" h="1790" extrusionOk="0">
                    <a:moveTo>
                      <a:pt x="2104" y="0"/>
                    </a:moveTo>
                    <a:cubicBezTo>
                      <a:pt x="2065" y="0"/>
                      <a:pt x="2027" y="15"/>
                      <a:pt x="1998" y="44"/>
                    </a:cubicBezTo>
                    <a:lnTo>
                      <a:pt x="94" y="1464"/>
                    </a:lnTo>
                    <a:cubicBezTo>
                      <a:pt x="23" y="1522"/>
                      <a:pt x="0" y="1633"/>
                      <a:pt x="58" y="1709"/>
                    </a:cubicBezTo>
                    <a:cubicBezTo>
                      <a:pt x="89" y="1761"/>
                      <a:pt x="140" y="1790"/>
                      <a:pt x="196" y="1790"/>
                    </a:cubicBezTo>
                    <a:cubicBezTo>
                      <a:pt x="235" y="1790"/>
                      <a:pt x="277" y="1775"/>
                      <a:pt x="316" y="1744"/>
                    </a:cubicBezTo>
                    <a:lnTo>
                      <a:pt x="2109" y="412"/>
                    </a:lnTo>
                    <a:lnTo>
                      <a:pt x="3908" y="1744"/>
                    </a:lnTo>
                    <a:cubicBezTo>
                      <a:pt x="3925" y="1780"/>
                      <a:pt x="3979" y="1780"/>
                      <a:pt x="4019" y="1780"/>
                    </a:cubicBezTo>
                    <a:cubicBezTo>
                      <a:pt x="4072" y="1780"/>
                      <a:pt x="4107" y="1762"/>
                      <a:pt x="4147" y="1709"/>
                    </a:cubicBezTo>
                    <a:cubicBezTo>
                      <a:pt x="4218" y="1633"/>
                      <a:pt x="4201" y="1522"/>
                      <a:pt x="4107" y="1464"/>
                    </a:cubicBezTo>
                    <a:lnTo>
                      <a:pt x="2220" y="44"/>
                    </a:lnTo>
                    <a:cubicBezTo>
                      <a:pt x="2185" y="15"/>
                      <a:pt x="2144" y="0"/>
                      <a:pt x="21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31"/>
              <p:cNvSpPr/>
              <p:nvPr/>
            </p:nvSpPr>
            <p:spPr>
              <a:xfrm>
                <a:off x="8127057" y="1317607"/>
                <a:ext cx="418355" cy="520364"/>
              </a:xfrm>
              <a:custGeom>
                <a:avLst/>
                <a:gdLst/>
                <a:ahLst/>
                <a:cxnLst/>
                <a:rect l="l" t="t" r="r" b="b"/>
                <a:pathLst>
                  <a:path w="1222" h="1520" extrusionOk="0">
                    <a:moveTo>
                      <a:pt x="0" y="1"/>
                    </a:moveTo>
                    <a:lnTo>
                      <a:pt x="0" y="1519"/>
                    </a:lnTo>
                    <a:lnTo>
                      <a:pt x="1221" y="1519"/>
                    </a:lnTo>
                    <a:lnTo>
                      <a:pt x="12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5" name="Google Shape;955;p31"/>
            <p:cNvGrpSpPr/>
            <p:nvPr/>
          </p:nvGrpSpPr>
          <p:grpSpPr>
            <a:xfrm>
              <a:off x="6636119" y="4176304"/>
              <a:ext cx="773403" cy="651955"/>
              <a:chOff x="5440968" y="791748"/>
              <a:chExt cx="1286218" cy="1084243"/>
            </a:xfrm>
          </p:grpSpPr>
          <p:sp>
            <p:nvSpPr>
              <p:cNvPr id="956" name="Google Shape;956;p31"/>
              <p:cNvSpPr/>
              <p:nvPr/>
            </p:nvSpPr>
            <p:spPr>
              <a:xfrm>
                <a:off x="5561133" y="829749"/>
                <a:ext cx="324208" cy="1008206"/>
              </a:xfrm>
              <a:custGeom>
                <a:avLst/>
                <a:gdLst/>
                <a:ahLst/>
                <a:cxnLst/>
                <a:rect l="l" t="t" r="r" b="b"/>
                <a:pathLst>
                  <a:path w="947" h="2945" extrusionOk="0">
                    <a:moveTo>
                      <a:pt x="151" y="0"/>
                    </a:moveTo>
                    <a:lnTo>
                      <a:pt x="0" y="2944"/>
                    </a:lnTo>
                    <a:lnTo>
                      <a:pt x="946" y="2944"/>
                    </a:lnTo>
                    <a:lnTo>
                      <a:pt x="7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31"/>
              <p:cNvSpPr/>
              <p:nvPr/>
            </p:nvSpPr>
            <p:spPr>
              <a:xfrm>
                <a:off x="5561133" y="829749"/>
                <a:ext cx="159879" cy="1008206"/>
              </a:xfrm>
              <a:custGeom>
                <a:avLst/>
                <a:gdLst/>
                <a:ahLst/>
                <a:cxnLst/>
                <a:rect l="l" t="t" r="r" b="b"/>
                <a:pathLst>
                  <a:path w="467" h="2945" extrusionOk="0">
                    <a:moveTo>
                      <a:pt x="151" y="0"/>
                    </a:moveTo>
                    <a:lnTo>
                      <a:pt x="0" y="2944"/>
                    </a:lnTo>
                    <a:lnTo>
                      <a:pt x="467" y="2944"/>
                    </a:lnTo>
                    <a:lnTo>
                      <a:pt x="46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31"/>
              <p:cNvSpPr/>
              <p:nvPr/>
            </p:nvSpPr>
            <p:spPr>
              <a:xfrm>
                <a:off x="5599134" y="791748"/>
                <a:ext cx="248206" cy="38343"/>
              </a:xfrm>
              <a:custGeom>
                <a:avLst/>
                <a:gdLst/>
                <a:ahLst/>
                <a:cxnLst/>
                <a:rect l="l" t="t" r="r" b="b"/>
                <a:pathLst>
                  <a:path w="725" h="112" extrusionOk="0">
                    <a:moveTo>
                      <a:pt x="0" y="0"/>
                    </a:moveTo>
                    <a:lnTo>
                      <a:pt x="0" y="111"/>
                    </a:lnTo>
                    <a:lnTo>
                      <a:pt x="724" y="111"/>
                    </a:lnTo>
                    <a:lnTo>
                      <a:pt x="72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31"/>
              <p:cNvSpPr/>
              <p:nvPr/>
            </p:nvSpPr>
            <p:spPr>
              <a:xfrm>
                <a:off x="5720669" y="791748"/>
                <a:ext cx="126670" cy="38343"/>
              </a:xfrm>
              <a:custGeom>
                <a:avLst/>
                <a:gdLst/>
                <a:ahLst/>
                <a:cxnLst/>
                <a:rect l="l" t="t" r="r" b="b"/>
                <a:pathLst>
                  <a:path w="370" h="112" extrusionOk="0">
                    <a:moveTo>
                      <a:pt x="1" y="0"/>
                    </a:moveTo>
                    <a:lnTo>
                      <a:pt x="1" y="111"/>
                    </a:lnTo>
                    <a:lnTo>
                      <a:pt x="369" y="111"/>
                    </a:lnTo>
                    <a:lnTo>
                      <a:pt x="36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31"/>
              <p:cNvSpPr/>
              <p:nvPr/>
            </p:nvSpPr>
            <p:spPr>
              <a:xfrm>
                <a:off x="5440968" y="1108916"/>
                <a:ext cx="1286218" cy="748366"/>
              </a:xfrm>
              <a:custGeom>
                <a:avLst/>
                <a:gdLst/>
                <a:ahLst/>
                <a:cxnLst/>
                <a:rect l="l" t="t" r="r" b="b"/>
                <a:pathLst>
                  <a:path w="3757" h="2186" extrusionOk="0">
                    <a:moveTo>
                      <a:pt x="889" y="1"/>
                    </a:moveTo>
                    <a:cubicBezTo>
                      <a:pt x="409" y="1"/>
                      <a:pt x="1" y="409"/>
                      <a:pt x="1" y="889"/>
                    </a:cubicBezTo>
                    <a:lnTo>
                      <a:pt x="1" y="2185"/>
                    </a:lnTo>
                    <a:lnTo>
                      <a:pt x="3757" y="2185"/>
                    </a:lnTo>
                    <a:lnTo>
                      <a:pt x="3757" y="889"/>
                    </a:lnTo>
                    <a:cubicBezTo>
                      <a:pt x="3757" y="409"/>
                      <a:pt x="3348" y="1"/>
                      <a:pt x="28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31"/>
              <p:cNvSpPr/>
              <p:nvPr/>
            </p:nvSpPr>
            <p:spPr>
              <a:xfrm>
                <a:off x="5440968" y="1108916"/>
                <a:ext cx="640199" cy="748366"/>
              </a:xfrm>
              <a:custGeom>
                <a:avLst/>
                <a:gdLst/>
                <a:ahLst/>
                <a:cxnLst/>
                <a:rect l="l" t="t" r="r" b="b"/>
                <a:pathLst>
                  <a:path w="1870" h="2186" extrusionOk="0">
                    <a:moveTo>
                      <a:pt x="818" y="1"/>
                    </a:moveTo>
                    <a:cubicBezTo>
                      <a:pt x="684" y="18"/>
                      <a:pt x="573" y="58"/>
                      <a:pt x="462" y="112"/>
                    </a:cubicBezTo>
                    <a:cubicBezTo>
                      <a:pt x="187" y="263"/>
                      <a:pt x="1" y="556"/>
                      <a:pt x="1" y="889"/>
                    </a:cubicBezTo>
                    <a:lnTo>
                      <a:pt x="1" y="2185"/>
                    </a:lnTo>
                    <a:lnTo>
                      <a:pt x="649" y="2185"/>
                    </a:lnTo>
                    <a:lnTo>
                      <a:pt x="649" y="1817"/>
                    </a:lnTo>
                    <a:cubicBezTo>
                      <a:pt x="649" y="1794"/>
                      <a:pt x="631" y="1759"/>
                      <a:pt x="631" y="1741"/>
                    </a:cubicBezTo>
                    <a:cubicBezTo>
                      <a:pt x="631" y="1630"/>
                      <a:pt x="724" y="1555"/>
                      <a:pt x="818" y="1555"/>
                    </a:cubicBezTo>
                    <a:cubicBezTo>
                      <a:pt x="929" y="1555"/>
                      <a:pt x="1000" y="1630"/>
                      <a:pt x="1000" y="1741"/>
                    </a:cubicBezTo>
                    <a:cubicBezTo>
                      <a:pt x="1000" y="1759"/>
                      <a:pt x="1000" y="1794"/>
                      <a:pt x="982" y="1817"/>
                    </a:cubicBezTo>
                    <a:lnTo>
                      <a:pt x="982" y="2185"/>
                    </a:lnTo>
                    <a:lnTo>
                      <a:pt x="1706" y="2185"/>
                    </a:lnTo>
                    <a:lnTo>
                      <a:pt x="1706" y="1817"/>
                    </a:lnTo>
                    <a:cubicBezTo>
                      <a:pt x="1706" y="1794"/>
                      <a:pt x="1683" y="1759"/>
                      <a:pt x="1683" y="1741"/>
                    </a:cubicBezTo>
                    <a:cubicBezTo>
                      <a:pt x="1683" y="1630"/>
                      <a:pt x="1777" y="1555"/>
                      <a:pt x="1870" y="1555"/>
                    </a:cubicBezTo>
                    <a:lnTo>
                      <a:pt x="187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31"/>
              <p:cNvSpPr/>
              <p:nvPr/>
            </p:nvSpPr>
            <p:spPr>
              <a:xfrm>
                <a:off x="5656991" y="1621620"/>
                <a:ext cx="126328" cy="120505"/>
              </a:xfrm>
              <a:custGeom>
                <a:avLst/>
                <a:gdLst/>
                <a:ahLst/>
                <a:cxnLst/>
                <a:rect l="l" t="t" r="r" b="b"/>
                <a:pathLst>
                  <a:path w="369" h="352" extrusionOk="0">
                    <a:moveTo>
                      <a:pt x="187" y="1"/>
                    </a:moveTo>
                    <a:cubicBezTo>
                      <a:pt x="93" y="1"/>
                      <a:pt x="0" y="76"/>
                      <a:pt x="0" y="187"/>
                    </a:cubicBezTo>
                    <a:cubicBezTo>
                      <a:pt x="0" y="280"/>
                      <a:pt x="93" y="351"/>
                      <a:pt x="187" y="351"/>
                    </a:cubicBezTo>
                    <a:cubicBezTo>
                      <a:pt x="298" y="351"/>
                      <a:pt x="369" y="280"/>
                      <a:pt x="369" y="187"/>
                    </a:cubicBezTo>
                    <a:cubicBezTo>
                      <a:pt x="369" y="76"/>
                      <a:pt x="298" y="1"/>
                      <a:pt x="1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31"/>
              <p:cNvSpPr/>
              <p:nvPr/>
            </p:nvSpPr>
            <p:spPr>
              <a:xfrm>
                <a:off x="5662811" y="1627783"/>
                <a:ext cx="114346" cy="242038"/>
              </a:xfrm>
              <a:custGeom>
                <a:avLst/>
                <a:gdLst/>
                <a:ahLst/>
                <a:cxnLst/>
                <a:rect l="l" t="t" r="r" b="b"/>
                <a:pathLst>
                  <a:path w="334" h="707" extrusionOk="0">
                    <a:moveTo>
                      <a:pt x="170" y="0"/>
                    </a:moveTo>
                    <a:cubicBezTo>
                      <a:pt x="76" y="0"/>
                      <a:pt x="1" y="76"/>
                      <a:pt x="1" y="169"/>
                    </a:cubicBezTo>
                    <a:lnTo>
                      <a:pt x="1" y="706"/>
                    </a:lnTo>
                    <a:lnTo>
                      <a:pt x="334" y="706"/>
                    </a:lnTo>
                    <a:lnTo>
                      <a:pt x="334" y="169"/>
                    </a:lnTo>
                    <a:cubicBezTo>
                      <a:pt x="334" y="76"/>
                      <a:pt x="258" y="0"/>
                      <a:pt x="1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31"/>
              <p:cNvSpPr/>
              <p:nvPr/>
            </p:nvSpPr>
            <p:spPr>
              <a:xfrm>
                <a:off x="5662811" y="1869486"/>
                <a:ext cx="58200" cy="342"/>
              </a:xfrm>
              <a:custGeom>
                <a:avLst/>
                <a:gdLst/>
                <a:ahLst/>
                <a:cxnLst/>
                <a:rect l="l" t="t" r="r" b="b"/>
                <a:pathLst>
                  <a:path w="170" h="1" extrusionOk="0">
                    <a:moveTo>
                      <a:pt x="170" y="0"/>
                    </a:moveTo>
                    <a:lnTo>
                      <a:pt x="1" y="0"/>
                    </a:lnTo>
                    <a:lnTo>
                      <a:pt x="1" y="0"/>
                    </a:lnTo>
                    <a:close/>
                  </a:path>
                </a:pathLst>
              </a:custGeom>
              <a:solidFill>
                <a:srgbClr val="F6C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31"/>
              <p:cNvSpPr/>
              <p:nvPr/>
            </p:nvSpPr>
            <p:spPr>
              <a:xfrm>
                <a:off x="5668974" y="1627783"/>
                <a:ext cx="52038" cy="38343"/>
              </a:xfrm>
              <a:custGeom>
                <a:avLst/>
                <a:gdLst/>
                <a:ahLst/>
                <a:cxnLst/>
                <a:rect l="l" t="t" r="r" b="b"/>
                <a:pathLst>
                  <a:path w="152" h="112" extrusionOk="0">
                    <a:moveTo>
                      <a:pt x="152" y="0"/>
                    </a:moveTo>
                    <a:lnTo>
                      <a:pt x="152" y="0"/>
                    </a:lnTo>
                    <a:cubicBezTo>
                      <a:pt x="76" y="0"/>
                      <a:pt x="18" y="40"/>
                      <a:pt x="1" y="111"/>
                    </a:cubicBezTo>
                    <a:cubicBezTo>
                      <a:pt x="18" y="40"/>
                      <a:pt x="76" y="0"/>
                      <a:pt x="152" y="0"/>
                    </a:cubicBezTo>
                    <a:lnTo>
                      <a:pt x="152" y="0"/>
                    </a:lnTo>
                    <a:close/>
                  </a:path>
                </a:pathLst>
              </a:custGeom>
              <a:solidFill>
                <a:srgbClr val="E89F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31"/>
              <p:cNvSpPr/>
              <p:nvPr/>
            </p:nvSpPr>
            <p:spPr>
              <a:xfrm>
                <a:off x="5662811" y="1627783"/>
                <a:ext cx="58200" cy="242038"/>
              </a:xfrm>
              <a:custGeom>
                <a:avLst/>
                <a:gdLst/>
                <a:ahLst/>
                <a:cxnLst/>
                <a:rect l="l" t="t" r="r" b="b"/>
                <a:pathLst>
                  <a:path w="170" h="707" extrusionOk="0">
                    <a:moveTo>
                      <a:pt x="170" y="0"/>
                    </a:moveTo>
                    <a:cubicBezTo>
                      <a:pt x="94" y="0"/>
                      <a:pt x="36" y="40"/>
                      <a:pt x="19" y="111"/>
                    </a:cubicBezTo>
                    <a:cubicBezTo>
                      <a:pt x="19" y="134"/>
                      <a:pt x="1" y="151"/>
                      <a:pt x="1" y="169"/>
                    </a:cubicBezTo>
                    <a:lnTo>
                      <a:pt x="1" y="706"/>
                    </a:lnTo>
                    <a:lnTo>
                      <a:pt x="170" y="706"/>
                    </a:lnTo>
                    <a:lnTo>
                      <a:pt x="1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31"/>
              <p:cNvSpPr/>
              <p:nvPr/>
            </p:nvSpPr>
            <p:spPr>
              <a:xfrm>
                <a:off x="5656991" y="1863324"/>
                <a:ext cx="126328" cy="12667"/>
              </a:xfrm>
              <a:custGeom>
                <a:avLst/>
                <a:gdLst/>
                <a:ahLst/>
                <a:cxnLst/>
                <a:rect l="l" t="t" r="r" b="b"/>
                <a:pathLst>
                  <a:path w="369" h="37" extrusionOk="0">
                    <a:moveTo>
                      <a:pt x="18" y="1"/>
                    </a:moveTo>
                    <a:lnTo>
                      <a:pt x="0" y="18"/>
                    </a:lnTo>
                    <a:cubicBezTo>
                      <a:pt x="0" y="36"/>
                      <a:pt x="18" y="36"/>
                      <a:pt x="18" y="36"/>
                    </a:cubicBezTo>
                    <a:lnTo>
                      <a:pt x="369" y="36"/>
                    </a:lnTo>
                    <a:lnTo>
                      <a:pt x="369" y="18"/>
                    </a:lnTo>
                    <a:lnTo>
                      <a:pt x="36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31"/>
              <p:cNvSpPr/>
              <p:nvPr/>
            </p:nvSpPr>
            <p:spPr>
              <a:xfrm>
                <a:off x="5656991" y="1863324"/>
                <a:ext cx="64020" cy="12667"/>
              </a:xfrm>
              <a:custGeom>
                <a:avLst/>
                <a:gdLst/>
                <a:ahLst/>
                <a:cxnLst/>
                <a:rect l="l" t="t" r="r" b="b"/>
                <a:pathLst>
                  <a:path w="187" h="37" extrusionOk="0">
                    <a:moveTo>
                      <a:pt x="18" y="1"/>
                    </a:moveTo>
                    <a:lnTo>
                      <a:pt x="0" y="18"/>
                    </a:lnTo>
                    <a:cubicBezTo>
                      <a:pt x="0" y="36"/>
                      <a:pt x="18" y="36"/>
                      <a:pt x="18" y="36"/>
                    </a:cubicBezTo>
                    <a:lnTo>
                      <a:pt x="187" y="36"/>
                    </a:lnTo>
                    <a:lnTo>
                      <a:pt x="18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31"/>
              <p:cNvSpPr/>
              <p:nvPr/>
            </p:nvSpPr>
            <p:spPr>
              <a:xfrm>
                <a:off x="6017145" y="1621620"/>
                <a:ext cx="128040" cy="120505"/>
              </a:xfrm>
              <a:custGeom>
                <a:avLst/>
                <a:gdLst/>
                <a:ahLst/>
                <a:cxnLst/>
                <a:rect l="l" t="t" r="r" b="b"/>
                <a:pathLst>
                  <a:path w="374" h="352" extrusionOk="0">
                    <a:moveTo>
                      <a:pt x="187" y="1"/>
                    </a:moveTo>
                    <a:cubicBezTo>
                      <a:pt x="94" y="1"/>
                      <a:pt x="0" y="76"/>
                      <a:pt x="0" y="187"/>
                    </a:cubicBezTo>
                    <a:cubicBezTo>
                      <a:pt x="0" y="280"/>
                      <a:pt x="94" y="351"/>
                      <a:pt x="187" y="351"/>
                    </a:cubicBezTo>
                    <a:cubicBezTo>
                      <a:pt x="298" y="351"/>
                      <a:pt x="373" y="280"/>
                      <a:pt x="373" y="187"/>
                    </a:cubicBezTo>
                    <a:cubicBezTo>
                      <a:pt x="373" y="76"/>
                      <a:pt x="298" y="1"/>
                      <a:pt x="1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31"/>
              <p:cNvSpPr/>
              <p:nvPr/>
            </p:nvSpPr>
            <p:spPr>
              <a:xfrm>
                <a:off x="6024677" y="1627783"/>
                <a:ext cx="114346" cy="242038"/>
              </a:xfrm>
              <a:custGeom>
                <a:avLst/>
                <a:gdLst/>
                <a:ahLst/>
                <a:cxnLst/>
                <a:rect l="l" t="t" r="r" b="b"/>
                <a:pathLst>
                  <a:path w="334" h="707" extrusionOk="0">
                    <a:moveTo>
                      <a:pt x="165" y="0"/>
                    </a:moveTo>
                    <a:cubicBezTo>
                      <a:pt x="72" y="0"/>
                      <a:pt x="1" y="76"/>
                      <a:pt x="1" y="169"/>
                    </a:cubicBezTo>
                    <a:lnTo>
                      <a:pt x="1" y="706"/>
                    </a:lnTo>
                    <a:lnTo>
                      <a:pt x="334" y="706"/>
                    </a:lnTo>
                    <a:lnTo>
                      <a:pt x="334" y="169"/>
                    </a:lnTo>
                    <a:cubicBezTo>
                      <a:pt x="334" y="76"/>
                      <a:pt x="258" y="0"/>
                      <a:pt x="1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31"/>
              <p:cNvSpPr/>
              <p:nvPr/>
            </p:nvSpPr>
            <p:spPr>
              <a:xfrm>
                <a:off x="6024677" y="1869486"/>
                <a:ext cx="56488" cy="342"/>
              </a:xfrm>
              <a:custGeom>
                <a:avLst/>
                <a:gdLst/>
                <a:ahLst/>
                <a:cxnLst/>
                <a:rect l="l" t="t" r="r" b="b"/>
                <a:pathLst>
                  <a:path w="165" h="1" extrusionOk="0">
                    <a:moveTo>
                      <a:pt x="165" y="0"/>
                    </a:moveTo>
                    <a:lnTo>
                      <a:pt x="1" y="0"/>
                    </a:lnTo>
                    <a:lnTo>
                      <a:pt x="1" y="0"/>
                    </a:lnTo>
                    <a:close/>
                  </a:path>
                </a:pathLst>
              </a:custGeom>
              <a:solidFill>
                <a:srgbClr val="F6C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31"/>
              <p:cNvSpPr/>
              <p:nvPr/>
            </p:nvSpPr>
            <p:spPr>
              <a:xfrm>
                <a:off x="6030839" y="1627783"/>
                <a:ext cx="50326" cy="38343"/>
              </a:xfrm>
              <a:custGeom>
                <a:avLst/>
                <a:gdLst/>
                <a:ahLst/>
                <a:cxnLst/>
                <a:rect l="l" t="t" r="r" b="b"/>
                <a:pathLst>
                  <a:path w="147" h="112" extrusionOk="0">
                    <a:moveTo>
                      <a:pt x="147" y="0"/>
                    </a:moveTo>
                    <a:lnTo>
                      <a:pt x="147" y="0"/>
                    </a:lnTo>
                    <a:cubicBezTo>
                      <a:pt x="71" y="0"/>
                      <a:pt x="18" y="40"/>
                      <a:pt x="0" y="111"/>
                    </a:cubicBezTo>
                    <a:cubicBezTo>
                      <a:pt x="18" y="40"/>
                      <a:pt x="71" y="0"/>
                      <a:pt x="147" y="0"/>
                    </a:cubicBezTo>
                    <a:lnTo>
                      <a:pt x="147" y="0"/>
                    </a:lnTo>
                    <a:close/>
                  </a:path>
                </a:pathLst>
              </a:custGeom>
              <a:solidFill>
                <a:srgbClr val="E89F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31"/>
              <p:cNvSpPr/>
              <p:nvPr/>
            </p:nvSpPr>
            <p:spPr>
              <a:xfrm>
                <a:off x="6024677" y="1627783"/>
                <a:ext cx="56488" cy="242038"/>
              </a:xfrm>
              <a:custGeom>
                <a:avLst/>
                <a:gdLst/>
                <a:ahLst/>
                <a:cxnLst/>
                <a:rect l="l" t="t" r="r" b="b"/>
                <a:pathLst>
                  <a:path w="165" h="707" extrusionOk="0">
                    <a:moveTo>
                      <a:pt x="165" y="0"/>
                    </a:moveTo>
                    <a:cubicBezTo>
                      <a:pt x="89" y="0"/>
                      <a:pt x="36" y="40"/>
                      <a:pt x="18" y="111"/>
                    </a:cubicBezTo>
                    <a:cubicBezTo>
                      <a:pt x="18" y="134"/>
                      <a:pt x="1" y="151"/>
                      <a:pt x="1" y="169"/>
                    </a:cubicBezTo>
                    <a:lnTo>
                      <a:pt x="1" y="706"/>
                    </a:lnTo>
                    <a:lnTo>
                      <a:pt x="165" y="706"/>
                    </a:lnTo>
                    <a:lnTo>
                      <a:pt x="1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31"/>
              <p:cNvSpPr/>
              <p:nvPr/>
            </p:nvSpPr>
            <p:spPr>
              <a:xfrm>
                <a:off x="6017145" y="1863324"/>
                <a:ext cx="128040" cy="12667"/>
              </a:xfrm>
              <a:custGeom>
                <a:avLst/>
                <a:gdLst/>
                <a:ahLst/>
                <a:cxnLst/>
                <a:rect l="l" t="t" r="r" b="b"/>
                <a:pathLst>
                  <a:path w="374" h="37" extrusionOk="0">
                    <a:moveTo>
                      <a:pt x="23" y="1"/>
                    </a:moveTo>
                    <a:lnTo>
                      <a:pt x="0" y="18"/>
                    </a:lnTo>
                    <a:cubicBezTo>
                      <a:pt x="0" y="36"/>
                      <a:pt x="23" y="36"/>
                      <a:pt x="23" y="36"/>
                    </a:cubicBezTo>
                    <a:lnTo>
                      <a:pt x="373" y="36"/>
                    </a:lnTo>
                    <a:lnTo>
                      <a:pt x="373" y="18"/>
                    </a:lnTo>
                    <a:lnTo>
                      <a:pt x="37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31"/>
              <p:cNvSpPr/>
              <p:nvPr/>
            </p:nvSpPr>
            <p:spPr>
              <a:xfrm>
                <a:off x="6017145" y="1863324"/>
                <a:ext cx="64020" cy="12667"/>
              </a:xfrm>
              <a:custGeom>
                <a:avLst/>
                <a:gdLst/>
                <a:ahLst/>
                <a:cxnLst/>
                <a:rect l="l" t="t" r="r" b="b"/>
                <a:pathLst>
                  <a:path w="187" h="37" extrusionOk="0">
                    <a:moveTo>
                      <a:pt x="23" y="1"/>
                    </a:moveTo>
                    <a:lnTo>
                      <a:pt x="0" y="18"/>
                    </a:lnTo>
                    <a:cubicBezTo>
                      <a:pt x="0" y="36"/>
                      <a:pt x="23" y="36"/>
                      <a:pt x="23" y="36"/>
                    </a:cubicBezTo>
                    <a:lnTo>
                      <a:pt x="187" y="36"/>
                    </a:lnTo>
                    <a:lnTo>
                      <a:pt x="18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31"/>
              <p:cNvSpPr/>
              <p:nvPr/>
            </p:nvSpPr>
            <p:spPr>
              <a:xfrm>
                <a:off x="6379010" y="1621620"/>
                <a:ext cx="126328" cy="120505"/>
              </a:xfrm>
              <a:custGeom>
                <a:avLst/>
                <a:gdLst/>
                <a:ahLst/>
                <a:cxnLst/>
                <a:rect l="l" t="t" r="r" b="b"/>
                <a:pathLst>
                  <a:path w="369" h="352" extrusionOk="0">
                    <a:moveTo>
                      <a:pt x="187" y="1"/>
                    </a:moveTo>
                    <a:cubicBezTo>
                      <a:pt x="93" y="1"/>
                      <a:pt x="0" y="76"/>
                      <a:pt x="0" y="187"/>
                    </a:cubicBezTo>
                    <a:cubicBezTo>
                      <a:pt x="0" y="280"/>
                      <a:pt x="93" y="351"/>
                      <a:pt x="187" y="351"/>
                    </a:cubicBezTo>
                    <a:cubicBezTo>
                      <a:pt x="275" y="351"/>
                      <a:pt x="369" y="280"/>
                      <a:pt x="369" y="187"/>
                    </a:cubicBezTo>
                    <a:cubicBezTo>
                      <a:pt x="369" y="76"/>
                      <a:pt x="275" y="1"/>
                      <a:pt x="1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31"/>
              <p:cNvSpPr/>
              <p:nvPr/>
            </p:nvSpPr>
            <p:spPr>
              <a:xfrm>
                <a:off x="6384830" y="1627783"/>
                <a:ext cx="114346" cy="242038"/>
              </a:xfrm>
              <a:custGeom>
                <a:avLst/>
                <a:gdLst/>
                <a:ahLst/>
                <a:cxnLst/>
                <a:rect l="l" t="t" r="r" b="b"/>
                <a:pathLst>
                  <a:path w="334" h="707" extrusionOk="0">
                    <a:moveTo>
                      <a:pt x="170" y="0"/>
                    </a:moveTo>
                    <a:cubicBezTo>
                      <a:pt x="76" y="0"/>
                      <a:pt x="1" y="76"/>
                      <a:pt x="1" y="169"/>
                    </a:cubicBezTo>
                    <a:lnTo>
                      <a:pt x="1" y="706"/>
                    </a:lnTo>
                    <a:lnTo>
                      <a:pt x="334" y="706"/>
                    </a:lnTo>
                    <a:lnTo>
                      <a:pt x="334" y="169"/>
                    </a:lnTo>
                    <a:cubicBezTo>
                      <a:pt x="334" y="76"/>
                      <a:pt x="258" y="0"/>
                      <a:pt x="1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31"/>
              <p:cNvSpPr/>
              <p:nvPr/>
            </p:nvSpPr>
            <p:spPr>
              <a:xfrm>
                <a:off x="6384830" y="1869486"/>
                <a:ext cx="58200" cy="342"/>
              </a:xfrm>
              <a:custGeom>
                <a:avLst/>
                <a:gdLst/>
                <a:ahLst/>
                <a:cxnLst/>
                <a:rect l="l" t="t" r="r" b="b"/>
                <a:pathLst>
                  <a:path w="170" h="1" extrusionOk="0">
                    <a:moveTo>
                      <a:pt x="170" y="0"/>
                    </a:moveTo>
                    <a:lnTo>
                      <a:pt x="1" y="0"/>
                    </a:lnTo>
                    <a:lnTo>
                      <a:pt x="1" y="0"/>
                    </a:lnTo>
                    <a:close/>
                  </a:path>
                </a:pathLst>
              </a:custGeom>
              <a:solidFill>
                <a:srgbClr val="F6C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31"/>
              <p:cNvSpPr/>
              <p:nvPr/>
            </p:nvSpPr>
            <p:spPr>
              <a:xfrm>
                <a:off x="6390993" y="1627783"/>
                <a:ext cx="52038" cy="38343"/>
              </a:xfrm>
              <a:custGeom>
                <a:avLst/>
                <a:gdLst/>
                <a:ahLst/>
                <a:cxnLst/>
                <a:rect l="l" t="t" r="r" b="b"/>
                <a:pathLst>
                  <a:path w="152" h="112" extrusionOk="0">
                    <a:moveTo>
                      <a:pt x="152" y="0"/>
                    </a:moveTo>
                    <a:lnTo>
                      <a:pt x="152" y="0"/>
                    </a:lnTo>
                    <a:cubicBezTo>
                      <a:pt x="76" y="0"/>
                      <a:pt x="18" y="40"/>
                      <a:pt x="1" y="111"/>
                    </a:cubicBezTo>
                    <a:cubicBezTo>
                      <a:pt x="18" y="40"/>
                      <a:pt x="76" y="0"/>
                      <a:pt x="152" y="0"/>
                    </a:cubicBezTo>
                    <a:lnTo>
                      <a:pt x="152" y="0"/>
                    </a:lnTo>
                    <a:close/>
                  </a:path>
                </a:pathLst>
              </a:custGeom>
              <a:solidFill>
                <a:srgbClr val="E89F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31"/>
              <p:cNvSpPr/>
              <p:nvPr/>
            </p:nvSpPr>
            <p:spPr>
              <a:xfrm>
                <a:off x="6384830" y="1627783"/>
                <a:ext cx="58200" cy="242038"/>
              </a:xfrm>
              <a:custGeom>
                <a:avLst/>
                <a:gdLst/>
                <a:ahLst/>
                <a:cxnLst/>
                <a:rect l="l" t="t" r="r" b="b"/>
                <a:pathLst>
                  <a:path w="170" h="707" extrusionOk="0">
                    <a:moveTo>
                      <a:pt x="170" y="0"/>
                    </a:moveTo>
                    <a:cubicBezTo>
                      <a:pt x="94" y="0"/>
                      <a:pt x="36" y="40"/>
                      <a:pt x="19" y="111"/>
                    </a:cubicBezTo>
                    <a:cubicBezTo>
                      <a:pt x="19" y="134"/>
                      <a:pt x="1" y="151"/>
                      <a:pt x="1" y="169"/>
                    </a:cubicBezTo>
                    <a:lnTo>
                      <a:pt x="1" y="706"/>
                    </a:lnTo>
                    <a:lnTo>
                      <a:pt x="170" y="706"/>
                    </a:lnTo>
                    <a:lnTo>
                      <a:pt x="1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31"/>
              <p:cNvSpPr/>
              <p:nvPr/>
            </p:nvSpPr>
            <p:spPr>
              <a:xfrm>
                <a:off x="6379010" y="1863324"/>
                <a:ext cx="126328" cy="12667"/>
              </a:xfrm>
              <a:custGeom>
                <a:avLst/>
                <a:gdLst/>
                <a:ahLst/>
                <a:cxnLst/>
                <a:rect l="l" t="t" r="r" b="b"/>
                <a:pathLst>
                  <a:path w="369" h="37" extrusionOk="0">
                    <a:moveTo>
                      <a:pt x="18" y="1"/>
                    </a:moveTo>
                    <a:lnTo>
                      <a:pt x="0" y="18"/>
                    </a:lnTo>
                    <a:cubicBezTo>
                      <a:pt x="0" y="36"/>
                      <a:pt x="18" y="36"/>
                      <a:pt x="18" y="36"/>
                    </a:cubicBezTo>
                    <a:lnTo>
                      <a:pt x="351" y="36"/>
                    </a:lnTo>
                    <a:cubicBezTo>
                      <a:pt x="369" y="36"/>
                      <a:pt x="369" y="36"/>
                      <a:pt x="369" y="18"/>
                    </a:cubicBezTo>
                    <a:cubicBezTo>
                      <a:pt x="369" y="18"/>
                      <a:pt x="369" y="1"/>
                      <a:pt x="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31"/>
              <p:cNvSpPr/>
              <p:nvPr/>
            </p:nvSpPr>
            <p:spPr>
              <a:xfrm>
                <a:off x="6379010" y="1863324"/>
                <a:ext cx="64020" cy="12667"/>
              </a:xfrm>
              <a:custGeom>
                <a:avLst/>
                <a:gdLst/>
                <a:ahLst/>
                <a:cxnLst/>
                <a:rect l="l" t="t" r="r" b="b"/>
                <a:pathLst>
                  <a:path w="187" h="37" extrusionOk="0">
                    <a:moveTo>
                      <a:pt x="18" y="1"/>
                    </a:moveTo>
                    <a:lnTo>
                      <a:pt x="0" y="18"/>
                    </a:lnTo>
                    <a:cubicBezTo>
                      <a:pt x="0" y="36"/>
                      <a:pt x="18" y="36"/>
                      <a:pt x="18" y="36"/>
                    </a:cubicBezTo>
                    <a:lnTo>
                      <a:pt x="187" y="36"/>
                    </a:lnTo>
                    <a:lnTo>
                      <a:pt x="18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31"/>
              <p:cNvSpPr/>
              <p:nvPr/>
            </p:nvSpPr>
            <p:spPr>
              <a:xfrm>
                <a:off x="5852816" y="1127599"/>
                <a:ext cx="462518" cy="462508"/>
              </a:xfrm>
              <a:custGeom>
                <a:avLst/>
                <a:gdLst/>
                <a:ahLst/>
                <a:cxnLst/>
                <a:rect l="l" t="t" r="r" b="b"/>
                <a:pathLst>
                  <a:path w="1351" h="1351" extrusionOk="0">
                    <a:moveTo>
                      <a:pt x="685" y="1"/>
                    </a:moveTo>
                    <a:cubicBezTo>
                      <a:pt x="316" y="1"/>
                      <a:pt x="1" y="298"/>
                      <a:pt x="1" y="667"/>
                    </a:cubicBezTo>
                    <a:cubicBezTo>
                      <a:pt x="1" y="1057"/>
                      <a:pt x="316" y="1350"/>
                      <a:pt x="685" y="1350"/>
                    </a:cubicBezTo>
                    <a:cubicBezTo>
                      <a:pt x="1058" y="1350"/>
                      <a:pt x="1351" y="1057"/>
                      <a:pt x="1351" y="667"/>
                    </a:cubicBezTo>
                    <a:cubicBezTo>
                      <a:pt x="1351" y="298"/>
                      <a:pt x="1058" y="1"/>
                      <a:pt x="6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31"/>
              <p:cNvSpPr/>
              <p:nvPr/>
            </p:nvSpPr>
            <p:spPr>
              <a:xfrm>
                <a:off x="5852816" y="1127599"/>
                <a:ext cx="234511" cy="462508"/>
              </a:xfrm>
              <a:custGeom>
                <a:avLst/>
                <a:gdLst/>
                <a:ahLst/>
                <a:cxnLst/>
                <a:rect l="l" t="t" r="r" b="b"/>
                <a:pathLst>
                  <a:path w="685" h="1351" extrusionOk="0">
                    <a:moveTo>
                      <a:pt x="685" y="1"/>
                    </a:moveTo>
                    <a:cubicBezTo>
                      <a:pt x="316" y="1"/>
                      <a:pt x="1" y="298"/>
                      <a:pt x="1" y="667"/>
                    </a:cubicBezTo>
                    <a:cubicBezTo>
                      <a:pt x="1" y="1057"/>
                      <a:pt x="316" y="1350"/>
                      <a:pt x="685" y="1350"/>
                    </a:cubicBezTo>
                    <a:lnTo>
                      <a:pt x="6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31"/>
              <p:cNvSpPr/>
              <p:nvPr/>
            </p:nvSpPr>
            <p:spPr>
              <a:xfrm>
                <a:off x="5934981" y="1331302"/>
                <a:ext cx="280044" cy="170488"/>
              </a:xfrm>
              <a:custGeom>
                <a:avLst/>
                <a:gdLst/>
                <a:ahLst/>
                <a:cxnLst/>
                <a:rect l="l" t="t" r="r" b="b"/>
                <a:pathLst>
                  <a:path w="818" h="498" extrusionOk="0">
                    <a:moveTo>
                      <a:pt x="76" y="1"/>
                    </a:moveTo>
                    <a:lnTo>
                      <a:pt x="1" y="72"/>
                    </a:lnTo>
                    <a:lnTo>
                      <a:pt x="18" y="72"/>
                    </a:lnTo>
                    <a:cubicBezTo>
                      <a:pt x="18" y="311"/>
                      <a:pt x="205" y="498"/>
                      <a:pt x="445" y="498"/>
                    </a:cubicBezTo>
                    <a:cubicBezTo>
                      <a:pt x="613" y="498"/>
                      <a:pt x="760" y="387"/>
                      <a:pt x="818" y="240"/>
                    </a:cubicBezTo>
                    <a:lnTo>
                      <a:pt x="707" y="240"/>
                    </a:lnTo>
                    <a:cubicBezTo>
                      <a:pt x="649" y="334"/>
                      <a:pt x="556" y="387"/>
                      <a:pt x="445" y="387"/>
                    </a:cubicBezTo>
                    <a:cubicBezTo>
                      <a:pt x="263" y="387"/>
                      <a:pt x="129" y="258"/>
                      <a:pt x="129" y="72"/>
                    </a:cubicBezTo>
                    <a:lnTo>
                      <a:pt x="169" y="72"/>
                    </a:lnTo>
                    <a:lnTo>
                      <a:pt x="7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31"/>
              <p:cNvSpPr/>
              <p:nvPr/>
            </p:nvSpPr>
            <p:spPr>
              <a:xfrm>
                <a:off x="5954837" y="1217297"/>
                <a:ext cx="284495" cy="170488"/>
              </a:xfrm>
              <a:custGeom>
                <a:avLst/>
                <a:gdLst/>
                <a:ahLst/>
                <a:cxnLst/>
                <a:rect l="l" t="t" r="r" b="b"/>
                <a:pathLst>
                  <a:path w="831" h="498" extrusionOk="0">
                    <a:moveTo>
                      <a:pt x="387" y="1"/>
                    </a:moveTo>
                    <a:cubicBezTo>
                      <a:pt x="205" y="1"/>
                      <a:pt x="54" y="112"/>
                      <a:pt x="0" y="258"/>
                    </a:cubicBezTo>
                    <a:lnTo>
                      <a:pt x="111" y="258"/>
                    </a:lnTo>
                    <a:cubicBezTo>
                      <a:pt x="165" y="165"/>
                      <a:pt x="258" y="112"/>
                      <a:pt x="387" y="112"/>
                    </a:cubicBezTo>
                    <a:cubicBezTo>
                      <a:pt x="555" y="112"/>
                      <a:pt x="684" y="240"/>
                      <a:pt x="684" y="405"/>
                    </a:cubicBezTo>
                    <a:lnTo>
                      <a:pt x="666" y="405"/>
                    </a:lnTo>
                    <a:lnTo>
                      <a:pt x="737" y="498"/>
                    </a:lnTo>
                    <a:lnTo>
                      <a:pt x="831" y="405"/>
                    </a:lnTo>
                    <a:lnTo>
                      <a:pt x="795" y="405"/>
                    </a:lnTo>
                    <a:cubicBezTo>
                      <a:pt x="795" y="183"/>
                      <a:pt x="609" y="1"/>
                      <a:pt x="3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31"/>
              <p:cNvSpPr/>
              <p:nvPr/>
            </p:nvSpPr>
            <p:spPr>
              <a:xfrm>
                <a:off x="5934981" y="1331302"/>
                <a:ext cx="152347" cy="170488"/>
              </a:xfrm>
              <a:custGeom>
                <a:avLst/>
                <a:gdLst/>
                <a:ahLst/>
                <a:cxnLst/>
                <a:rect l="l" t="t" r="r" b="b"/>
                <a:pathLst>
                  <a:path w="445" h="498" extrusionOk="0">
                    <a:moveTo>
                      <a:pt x="76" y="1"/>
                    </a:moveTo>
                    <a:lnTo>
                      <a:pt x="1" y="72"/>
                    </a:lnTo>
                    <a:lnTo>
                      <a:pt x="18" y="72"/>
                    </a:lnTo>
                    <a:cubicBezTo>
                      <a:pt x="18" y="311"/>
                      <a:pt x="205" y="498"/>
                      <a:pt x="445" y="498"/>
                    </a:cubicBezTo>
                    <a:lnTo>
                      <a:pt x="445" y="387"/>
                    </a:lnTo>
                    <a:cubicBezTo>
                      <a:pt x="263" y="387"/>
                      <a:pt x="129" y="258"/>
                      <a:pt x="129" y="72"/>
                    </a:cubicBezTo>
                    <a:lnTo>
                      <a:pt x="169" y="72"/>
                    </a:lnTo>
                    <a:lnTo>
                      <a:pt x="7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31"/>
              <p:cNvSpPr/>
              <p:nvPr/>
            </p:nvSpPr>
            <p:spPr>
              <a:xfrm>
                <a:off x="5954837" y="1217297"/>
                <a:ext cx="132490" cy="88667"/>
              </a:xfrm>
              <a:custGeom>
                <a:avLst/>
                <a:gdLst/>
                <a:ahLst/>
                <a:cxnLst/>
                <a:rect l="l" t="t" r="r" b="b"/>
                <a:pathLst>
                  <a:path w="387" h="259" extrusionOk="0">
                    <a:moveTo>
                      <a:pt x="387" y="1"/>
                    </a:moveTo>
                    <a:cubicBezTo>
                      <a:pt x="205" y="1"/>
                      <a:pt x="54" y="112"/>
                      <a:pt x="0" y="258"/>
                    </a:cubicBezTo>
                    <a:lnTo>
                      <a:pt x="111" y="258"/>
                    </a:lnTo>
                    <a:cubicBezTo>
                      <a:pt x="165" y="165"/>
                      <a:pt x="258" y="112"/>
                      <a:pt x="387" y="112"/>
                    </a:cubicBezTo>
                    <a:lnTo>
                      <a:pt x="3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9" name="Google Shape;989;p31"/>
            <p:cNvGrpSpPr/>
            <p:nvPr/>
          </p:nvGrpSpPr>
          <p:grpSpPr>
            <a:xfrm flipH="1">
              <a:off x="4197843" y="4055804"/>
              <a:ext cx="558503" cy="742262"/>
              <a:chOff x="4267228" y="2557799"/>
              <a:chExt cx="619320" cy="823090"/>
            </a:xfrm>
          </p:grpSpPr>
          <p:sp>
            <p:nvSpPr>
              <p:cNvPr id="990" name="Google Shape;990;p31"/>
              <p:cNvSpPr/>
              <p:nvPr/>
            </p:nvSpPr>
            <p:spPr>
              <a:xfrm>
                <a:off x="4267228" y="2557799"/>
                <a:ext cx="619320" cy="619320"/>
              </a:xfrm>
              <a:custGeom>
                <a:avLst/>
                <a:gdLst/>
                <a:ahLst/>
                <a:cxnLst/>
                <a:rect l="l" t="t" r="r" b="b"/>
                <a:pathLst>
                  <a:path w="3091" h="3091" extrusionOk="0">
                    <a:moveTo>
                      <a:pt x="1554" y="0"/>
                    </a:moveTo>
                    <a:cubicBezTo>
                      <a:pt x="688" y="0"/>
                      <a:pt x="0" y="689"/>
                      <a:pt x="0" y="1537"/>
                    </a:cubicBezTo>
                    <a:cubicBezTo>
                      <a:pt x="0" y="2389"/>
                      <a:pt x="688" y="3091"/>
                      <a:pt x="1554" y="3091"/>
                    </a:cubicBezTo>
                    <a:lnTo>
                      <a:pt x="1576" y="3091"/>
                    </a:lnTo>
                    <a:cubicBezTo>
                      <a:pt x="1612" y="3091"/>
                      <a:pt x="1665" y="3091"/>
                      <a:pt x="1705" y="3073"/>
                    </a:cubicBezTo>
                    <a:lnTo>
                      <a:pt x="1758" y="3073"/>
                    </a:lnTo>
                    <a:cubicBezTo>
                      <a:pt x="2389" y="2980"/>
                      <a:pt x="2908" y="2518"/>
                      <a:pt x="3055" y="1910"/>
                    </a:cubicBezTo>
                    <a:cubicBezTo>
                      <a:pt x="3073" y="1799"/>
                      <a:pt x="3090" y="1665"/>
                      <a:pt x="3090" y="1537"/>
                    </a:cubicBezTo>
                    <a:lnTo>
                      <a:pt x="3090" y="1390"/>
                    </a:lnTo>
                    <a:lnTo>
                      <a:pt x="3090" y="1332"/>
                    </a:lnTo>
                    <a:cubicBezTo>
                      <a:pt x="3073" y="1315"/>
                      <a:pt x="3073" y="1279"/>
                      <a:pt x="3073" y="1261"/>
                    </a:cubicBezTo>
                    <a:cubicBezTo>
                      <a:pt x="3073" y="1244"/>
                      <a:pt x="3055" y="1204"/>
                      <a:pt x="3055" y="1186"/>
                    </a:cubicBezTo>
                    <a:cubicBezTo>
                      <a:pt x="3055" y="1168"/>
                      <a:pt x="3055" y="1150"/>
                      <a:pt x="3037" y="1133"/>
                    </a:cubicBezTo>
                    <a:cubicBezTo>
                      <a:pt x="3037" y="1093"/>
                      <a:pt x="3019" y="1075"/>
                      <a:pt x="3019" y="1057"/>
                    </a:cubicBezTo>
                    <a:cubicBezTo>
                      <a:pt x="3019" y="1039"/>
                      <a:pt x="3019" y="1022"/>
                      <a:pt x="2997" y="1022"/>
                    </a:cubicBezTo>
                    <a:cubicBezTo>
                      <a:pt x="2944" y="871"/>
                      <a:pt x="2868" y="724"/>
                      <a:pt x="2775" y="613"/>
                    </a:cubicBezTo>
                    <a:cubicBezTo>
                      <a:pt x="2962" y="578"/>
                      <a:pt x="3055" y="409"/>
                      <a:pt x="3055" y="409"/>
                    </a:cubicBezTo>
                    <a:cubicBezTo>
                      <a:pt x="2989" y="385"/>
                      <a:pt x="2925" y="375"/>
                      <a:pt x="2867" y="375"/>
                    </a:cubicBezTo>
                    <a:cubicBezTo>
                      <a:pt x="2797" y="375"/>
                      <a:pt x="2735" y="389"/>
                      <a:pt x="2686" y="409"/>
                    </a:cubicBezTo>
                    <a:cubicBezTo>
                      <a:pt x="2815" y="245"/>
                      <a:pt x="2740" y="58"/>
                      <a:pt x="2740" y="58"/>
                    </a:cubicBezTo>
                    <a:lnTo>
                      <a:pt x="2740" y="58"/>
                    </a:lnTo>
                    <a:cubicBezTo>
                      <a:pt x="2593" y="111"/>
                      <a:pt x="2518" y="222"/>
                      <a:pt x="2500" y="316"/>
                    </a:cubicBezTo>
                    <a:cubicBezTo>
                      <a:pt x="2371" y="222"/>
                      <a:pt x="2220" y="151"/>
                      <a:pt x="2074" y="94"/>
                    </a:cubicBezTo>
                    <a:cubicBezTo>
                      <a:pt x="2074" y="76"/>
                      <a:pt x="2056" y="76"/>
                      <a:pt x="2056" y="76"/>
                    </a:cubicBezTo>
                    <a:cubicBezTo>
                      <a:pt x="2020" y="58"/>
                      <a:pt x="1980" y="58"/>
                      <a:pt x="1963" y="58"/>
                    </a:cubicBezTo>
                    <a:cubicBezTo>
                      <a:pt x="1945" y="40"/>
                      <a:pt x="1927" y="40"/>
                      <a:pt x="1909" y="40"/>
                    </a:cubicBezTo>
                    <a:cubicBezTo>
                      <a:pt x="1887" y="40"/>
                      <a:pt x="1852" y="23"/>
                      <a:pt x="1834" y="23"/>
                    </a:cubicBezTo>
                    <a:cubicBezTo>
                      <a:pt x="1816" y="23"/>
                      <a:pt x="1798" y="23"/>
                      <a:pt x="17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31"/>
              <p:cNvSpPr/>
              <p:nvPr/>
            </p:nvSpPr>
            <p:spPr>
              <a:xfrm>
                <a:off x="4460176" y="2991985"/>
                <a:ext cx="189743" cy="388904"/>
              </a:xfrm>
              <a:custGeom>
                <a:avLst/>
                <a:gdLst/>
                <a:ahLst/>
                <a:cxnLst/>
                <a:rect l="l" t="t" r="r" b="b"/>
                <a:pathLst>
                  <a:path w="947" h="1941" extrusionOk="0">
                    <a:moveTo>
                      <a:pt x="591" y="0"/>
                    </a:moveTo>
                    <a:cubicBezTo>
                      <a:pt x="538" y="0"/>
                      <a:pt x="502" y="36"/>
                      <a:pt x="502" y="93"/>
                    </a:cubicBezTo>
                    <a:lnTo>
                      <a:pt x="502" y="520"/>
                    </a:lnTo>
                    <a:lnTo>
                      <a:pt x="147" y="204"/>
                    </a:lnTo>
                    <a:cubicBezTo>
                      <a:pt x="132" y="197"/>
                      <a:pt x="115" y="193"/>
                      <a:pt x="96" y="193"/>
                    </a:cubicBezTo>
                    <a:cubicBezTo>
                      <a:pt x="70" y="193"/>
                      <a:pt x="42" y="201"/>
                      <a:pt x="18" y="222"/>
                    </a:cubicBezTo>
                    <a:cubicBezTo>
                      <a:pt x="1" y="240"/>
                      <a:pt x="1" y="258"/>
                      <a:pt x="1" y="275"/>
                    </a:cubicBezTo>
                    <a:cubicBezTo>
                      <a:pt x="1" y="298"/>
                      <a:pt x="18" y="333"/>
                      <a:pt x="36" y="351"/>
                    </a:cubicBezTo>
                    <a:lnTo>
                      <a:pt x="502" y="759"/>
                    </a:lnTo>
                    <a:lnTo>
                      <a:pt x="502" y="1940"/>
                    </a:lnTo>
                    <a:lnTo>
                      <a:pt x="684" y="1940"/>
                    </a:lnTo>
                    <a:lnTo>
                      <a:pt x="684" y="480"/>
                    </a:lnTo>
                    <a:lnTo>
                      <a:pt x="924" y="258"/>
                    </a:lnTo>
                    <a:cubicBezTo>
                      <a:pt x="946" y="240"/>
                      <a:pt x="946" y="222"/>
                      <a:pt x="946" y="204"/>
                    </a:cubicBezTo>
                    <a:cubicBezTo>
                      <a:pt x="946" y="187"/>
                      <a:pt x="946" y="147"/>
                      <a:pt x="924" y="129"/>
                    </a:cubicBezTo>
                    <a:cubicBezTo>
                      <a:pt x="906" y="111"/>
                      <a:pt x="884" y="102"/>
                      <a:pt x="861" y="102"/>
                    </a:cubicBezTo>
                    <a:cubicBezTo>
                      <a:pt x="839" y="102"/>
                      <a:pt x="815" y="111"/>
                      <a:pt x="795" y="129"/>
                    </a:cubicBezTo>
                    <a:lnTo>
                      <a:pt x="684" y="240"/>
                    </a:lnTo>
                    <a:lnTo>
                      <a:pt x="684" y="93"/>
                    </a:lnTo>
                    <a:cubicBezTo>
                      <a:pt x="684" y="36"/>
                      <a:pt x="631" y="0"/>
                      <a:pt x="5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2" name="Google Shape;992;p31"/>
            <p:cNvGrpSpPr/>
            <p:nvPr/>
          </p:nvGrpSpPr>
          <p:grpSpPr>
            <a:xfrm flipH="1">
              <a:off x="4551541" y="3728587"/>
              <a:ext cx="418109" cy="1069486"/>
              <a:chOff x="412486" y="2194951"/>
              <a:chExt cx="463639" cy="1185946"/>
            </a:xfrm>
          </p:grpSpPr>
          <p:sp>
            <p:nvSpPr>
              <p:cNvPr id="993" name="Google Shape;993;p31"/>
              <p:cNvSpPr/>
              <p:nvPr/>
            </p:nvSpPr>
            <p:spPr>
              <a:xfrm>
                <a:off x="412486" y="2194951"/>
                <a:ext cx="463639" cy="830102"/>
              </a:xfrm>
              <a:custGeom>
                <a:avLst/>
                <a:gdLst/>
                <a:ahLst/>
                <a:cxnLst/>
                <a:rect l="l" t="t" r="r" b="b"/>
                <a:pathLst>
                  <a:path w="2314" h="4143" extrusionOk="0">
                    <a:moveTo>
                      <a:pt x="1168" y="0"/>
                    </a:moveTo>
                    <a:cubicBezTo>
                      <a:pt x="520" y="0"/>
                      <a:pt x="1" y="497"/>
                      <a:pt x="1" y="1110"/>
                    </a:cubicBezTo>
                    <a:lnTo>
                      <a:pt x="1" y="3033"/>
                    </a:lnTo>
                    <a:cubicBezTo>
                      <a:pt x="1" y="3645"/>
                      <a:pt x="520" y="4143"/>
                      <a:pt x="1168" y="4143"/>
                    </a:cubicBezTo>
                    <a:cubicBezTo>
                      <a:pt x="1794" y="4143"/>
                      <a:pt x="2314" y="3645"/>
                      <a:pt x="2314" y="3033"/>
                    </a:cubicBezTo>
                    <a:lnTo>
                      <a:pt x="2314" y="1110"/>
                    </a:lnTo>
                    <a:cubicBezTo>
                      <a:pt x="2314" y="497"/>
                      <a:pt x="1794" y="0"/>
                      <a:pt x="1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31"/>
              <p:cNvSpPr/>
              <p:nvPr/>
            </p:nvSpPr>
            <p:spPr>
              <a:xfrm>
                <a:off x="486420" y="2617516"/>
                <a:ext cx="315972" cy="763381"/>
              </a:xfrm>
              <a:custGeom>
                <a:avLst/>
                <a:gdLst/>
                <a:ahLst/>
                <a:cxnLst/>
                <a:rect l="l" t="t" r="r" b="b"/>
                <a:pathLst>
                  <a:path w="1577" h="3810" extrusionOk="0">
                    <a:moveTo>
                      <a:pt x="799" y="0"/>
                    </a:moveTo>
                    <a:cubicBezTo>
                      <a:pt x="724" y="0"/>
                      <a:pt x="648" y="53"/>
                      <a:pt x="648" y="129"/>
                    </a:cubicBezTo>
                    <a:lnTo>
                      <a:pt x="648" y="1350"/>
                    </a:lnTo>
                    <a:cubicBezTo>
                      <a:pt x="426" y="1297"/>
                      <a:pt x="244" y="1052"/>
                      <a:pt x="244" y="608"/>
                    </a:cubicBezTo>
                    <a:cubicBezTo>
                      <a:pt x="244" y="537"/>
                      <a:pt x="187" y="497"/>
                      <a:pt x="111" y="497"/>
                    </a:cubicBezTo>
                    <a:cubicBezTo>
                      <a:pt x="58" y="497"/>
                      <a:pt x="0" y="537"/>
                      <a:pt x="0" y="608"/>
                    </a:cubicBezTo>
                    <a:cubicBezTo>
                      <a:pt x="0" y="906"/>
                      <a:pt x="93" y="1163"/>
                      <a:pt x="244" y="1350"/>
                    </a:cubicBezTo>
                    <a:cubicBezTo>
                      <a:pt x="355" y="1479"/>
                      <a:pt x="502" y="1572"/>
                      <a:pt x="648" y="1590"/>
                    </a:cubicBezTo>
                    <a:lnTo>
                      <a:pt x="648" y="3810"/>
                    </a:lnTo>
                    <a:lnTo>
                      <a:pt x="928" y="3810"/>
                    </a:lnTo>
                    <a:lnTo>
                      <a:pt x="928" y="1590"/>
                    </a:lnTo>
                    <a:cubicBezTo>
                      <a:pt x="1261" y="1536"/>
                      <a:pt x="1576" y="1186"/>
                      <a:pt x="1576" y="608"/>
                    </a:cubicBezTo>
                    <a:cubicBezTo>
                      <a:pt x="1576" y="537"/>
                      <a:pt x="1519" y="497"/>
                      <a:pt x="1465" y="497"/>
                    </a:cubicBezTo>
                    <a:cubicBezTo>
                      <a:pt x="1408" y="497"/>
                      <a:pt x="1354" y="537"/>
                      <a:pt x="1354" y="608"/>
                    </a:cubicBezTo>
                    <a:cubicBezTo>
                      <a:pt x="1354" y="1052"/>
                      <a:pt x="1150" y="1297"/>
                      <a:pt x="928" y="1350"/>
                    </a:cubicBezTo>
                    <a:lnTo>
                      <a:pt x="928" y="129"/>
                    </a:lnTo>
                    <a:cubicBezTo>
                      <a:pt x="928" y="53"/>
                      <a:pt x="870" y="0"/>
                      <a:pt x="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5" name="Google Shape;995;p31"/>
            <p:cNvGrpSpPr/>
            <p:nvPr/>
          </p:nvGrpSpPr>
          <p:grpSpPr>
            <a:xfrm>
              <a:off x="5060817" y="4305727"/>
              <a:ext cx="1396668" cy="503194"/>
              <a:chOff x="2186387" y="758017"/>
              <a:chExt cx="1193427" cy="429970"/>
            </a:xfrm>
          </p:grpSpPr>
          <p:sp>
            <p:nvSpPr>
              <p:cNvPr id="996" name="Google Shape;996;p31"/>
              <p:cNvSpPr/>
              <p:nvPr/>
            </p:nvSpPr>
            <p:spPr>
              <a:xfrm>
                <a:off x="2427477" y="1072981"/>
                <a:ext cx="55312" cy="107794"/>
              </a:xfrm>
              <a:custGeom>
                <a:avLst/>
                <a:gdLst/>
                <a:ahLst/>
                <a:cxnLst/>
                <a:rect l="l" t="t" r="r" b="b"/>
                <a:pathLst>
                  <a:path w="276" h="538" extrusionOk="0">
                    <a:moveTo>
                      <a:pt x="0" y="1"/>
                    </a:moveTo>
                    <a:lnTo>
                      <a:pt x="0" y="538"/>
                    </a:lnTo>
                    <a:lnTo>
                      <a:pt x="276" y="538"/>
                    </a:lnTo>
                    <a:lnTo>
                      <a:pt x="27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31"/>
              <p:cNvSpPr/>
              <p:nvPr/>
            </p:nvSpPr>
            <p:spPr>
              <a:xfrm>
                <a:off x="2453330" y="1072981"/>
                <a:ext cx="29460" cy="107794"/>
              </a:xfrm>
              <a:custGeom>
                <a:avLst/>
                <a:gdLst/>
                <a:ahLst/>
                <a:cxnLst/>
                <a:rect l="l" t="t" r="r" b="b"/>
                <a:pathLst>
                  <a:path w="147" h="538" extrusionOk="0">
                    <a:moveTo>
                      <a:pt x="0" y="1"/>
                    </a:moveTo>
                    <a:lnTo>
                      <a:pt x="0" y="538"/>
                    </a:lnTo>
                    <a:lnTo>
                      <a:pt x="147" y="538"/>
                    </a:lnTo>
                    <a:lnTo>
                      <a:pt x="1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31"/>
              <p:cNvSpPr/>
              <p:nvPr/>
            </p:nvSpPr>
            <p:spPr>
              <a:xfrm>
                <a:off x="2186387" y="758017"/>
                <a:ext cx="537493" cy="367661"/>
              </a:xfrm>
              <a:custGeom>
                <a:avLst/>
                <a:gdLst/>
                <a:ahLst/>
                <a:cxnLst/>
                <a:rect l="l" t="t" r="r" b="b"/>
                <a:pathLst>
                  <a:path w="2682"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31"/>
              <p:cNvSpPr/>
              <p:nvPr/>
            </p:nvSpPr>
            <p:spPr>
              <a:xfrm>
                <a:off x="2205025"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31"/>
              <p:cNvSpPr/>
              <p:nvPr/>
            </p:nvSpPr>
            <p:spPr>
              <a:xfrm>
                <a:off x="2372126" y="776857"/>
                <a:ext cx="158762" cy="152268"/>
              </a:xfrm>
              <a:custGeom>
                <a:avLst/>
                <a:gdLst/>
                <a:ahLst/>
                <a:cxnLst/>
                <a:rect l="l" t="t" r="r" b="b"/>
                <a:pathLst>
                  <a:path w="760" h="760" extrusionOk="0">
                    <a:moveTo>
                      <a:pt x="0" y="0"/>
                    </a:moveTo>
                    <a:lnTo>
                      <a:pt x="0" y="759"/>
                    </a:lnTo>
                    <a:lnTo>
                      <a:pt x="759" y="759"/>
                    </a:lnTo>
                    <a:lnTo>
                      <a:pt x="7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31"/>
              <p:cNvSpPr/>
              <p:nvPr/>
            </p:nvSpPr>
            <p:spPr>
              <a:xfrm>
                <a:off x="2549325"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31"/>
              <p:cNvSpPr/>
              <p:nvPr/>
            </p:nvSpPr>
            <p:spPr>
              <a:xfrm>
                <a:off x="2205025"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31"/>
              <p:cNvSpPr/>
              <p:nvPr/>
            </p:nvSpPr>
            <p:spPr>
              <a:xfrm>
                <a:off x="2372126" y="951171"/>
                <a:ext cx="158762" cy="152268"/>
              </a:xfrm>
              <a:custGeom>
                <a:avLst/>
                <a:gdLst/>
                <a:ahLst/>
                <a:cxnLst/>
                <a:rect l="l" t="t" r="r" b="b"/>
                <a:pathLst>
                  <a:path w="760" h="760" extrusionOk="0">
                    <a:moveTo>
                      <a:pt x="0" y="0"/>
                    </a:moveTo>
                    <a:lnTo>
                      <a:pt x="0" y="760"/>
                    </a:lnTo>
                    <a:lnTo>
                      <a:pt x="759" y="760"/>
                    </a:lnTo>
                    <a:lnTo>
                      <a:pt x="7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31"/>
              <p:cNvSpPr/>
              <p:nvPr/>
            </p:nvSpPr>
            <p:spPr>
              <a:xfrm>
                <a:off x="2549325"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31"/>
              <p:cNvSpPr/>
              <p:nvPr/>
            </p:nvSpPr>
            <p:spPr>
              <a:xfrm>
                <a:off x="2415853" y="1180573"/>
                <a:ext cx="78560" cy="7413"/>
              </a:xfrm>
              <a:custGeom>
                <a:avLst/>
                <a:gdLst/>
                <a:ahLst/>
                <a:cxnLst/>
                <a:rect l="l" t="t" r="r" b="b"/>
                <a:pathLst>
                  <a:path w="392" h="37" extrusionOk="0">
                    <a:moveTo>
                      <a:pt x="1" y="1"/>
                    </a:moveTo>
                    <a:lnTo>
                      <a:pt x="1" y="36"/>
                    </a:lnTo>
                    <a:lnTo>
                      <a:pt x="391" y="36"/>
                    </a:lnTo>
                    <a:lnTo>
                      <a:pt x="39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31"/>
              <p:cNvSpPr/>
              <p:nvPr/>
            </p:nvSpPr>
            <p:spPr>
              <a:xfrm>
                <a:off x="2453330" y="1180573"/>
                <a:ext cx="41084" cy="7413"/>
              </a:xfrm>
              <a:custGeom>
                <a:avLst/>
                <a:gdLst/>
                <a:ahLst/>
                <a:cxnLst/>
                <a:rect l="l" t="t" r="r" b="b"/>
                <a:pathLst>
                  <a:path w="205" h="37" extrusionOk="0">
                    <a:moveTo>
                      <a:pt x="0" y="1"/>
                    </a:moveTo>
                    <a:lnTo>
                      <a:pt x="0" y="36"/>
                    </a:lnTo>
                    <a:lnTo>
                      <a:pt x="204" y="36"/>
                    </a:lnTo>
                    <a:lnTo>
                      <a:pt x="20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31"/>
              <p:cNvSpPr/>
              <p:nvPr/>
            </p:nvSpPr>
            <p:spPr>
              <a:xfrm>
                <a:off x="3083211" y="1072981"/>
                <a:ext cx="51906" cy="107794"/>
              </a:xfrm>
              <a:custGeom>
                <a:avLst/>
                <a:gdLst/>
                <a:ahLst/>
                <a:cxnLst/>
                <a:rect l="l" t="t" r="r" b="b"/>
                <a:pathLst>
                  <a:path w="259" h="538" extrusionOk="0">
                    <a:moveTo>
                      <a:pt x="1" y="1"/>
                    </a:moveTo>
                    <a:lnTo>
                      <a:pt x="1" y="538"/>
                    </a:lnTo>
                    <a:lnTo>
                      <a:pt x="258" y="538"/>
                    </a:lnTo>
                    <a:lnTo>
                      <a:pt x="2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31"/>
              <p:cNvSpPr/>
              <p:nvPr/>
            </p:nvSpPr>
            <p:spPr>
              <a:xfrm>
                <a:off x="3109063" y="1072981"/>
                <a:ext cx="26053" cy="107794"/>
              </a:xfrm>
              <a:custGeom>
                <a:avLst/>
                <a:gdLst/>
                <a:ahLst/>
                <a:cxnLst/>
                <a:rect l="l" t="t" r="r" b="b"/>
                <a:pathLst>
                  <a:path w="130" h="538" extrusionOk="0">
                    <a:moveTo>
                      <a:pt x="0" y="1"/>
                    </a:moveTo>
                    <a:lnTo>
                      <a:pt x="0" y="538"/>
                    </a:lnTo>
                    <a:lnTo>
                      <a:pt x="129" y="538"/>
                    </a:lnTo>
                    <a:lnTo>
                      <a:pt x="1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31"/>
              <p:cNvSpPr/>
              <p:nvPr/>
            </p:nvSpPr>
            <p:spPr>
              <a:xfrm>
                <a:off x="2842120" y="758017"/>
                <a:ext cx="537693" cy="367661"/>
              </a:xfrm>
              <a:custGeom>
                <a:avLst/>
                <a:gdLst/>
                <a:ahLst/>
                <a:cxnLst/>
                <a:rect l="l" t="t" r="r" b="b"/>
                <a:pathLst>
                  <a:path w="2683"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31"/>
              <p:cNvSpPr/>
              <p:nvPr/>
            </p:nvSpPr>
            <p:spPr>
              <a:xfrm>
                <a:off x="28607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31"/>
              <p:cNvSpPr/>
              <p:nvPr/>
            </p:nvSpPr>
            <p:spPr>
              <a:xfrm>
                <a:off x="3031706" y="776851"/>
                <a:ext cx="155917" cy="152274"/>
              </a:xfrm>
              <a:custGeom>
                <a:avLst/>
                <a:gdLst/>
                <a:ahLst/>
                <a:cxnLst/>
                <a:rect l="l" t="t" r="r" b="b"/>
                <a:pathLst>
                  <a:path w="778" h="760" extrusionOk="0">
                    <a:moveTo>
                      <a:pt x="0" y="0"/>
                    </a:moveTo>
                    <a:lnTo>
                      <a:pt x="0" y="759"/>
                    </a:lnTo>
                    <a:lnTo>
                      <a:pt x="777" y="759"/>
                    </a:lnTo>
                    <a:lnTo>
                      <a:pt x="7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31"/>
              <p:cNvSpPr/>
              <p:nvPr/>
            </p:nvSpPr>
            <p:spPr>
              <a:xfrm>
                <a:off x="3206060"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31"/>
              <p:cNvSpPr/>
              <p:nvPr/>
            </p:nvSpPr>
            <p:spPr>
              <a:xfrm>
                <a:off x="28607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31"/>
              <p:cNvSpPr/>
              <p:nvPr/>
            </p:nvSpPr>
            <p:spPr>
              <a:xfrm>
                <a:off x="3031706" y="951163"/>
                <a:ext cx="155917" cy="152274"/>
              </a:xfrm>
              <a:custGeom>
                <a:avLst/>
                <a:gdLst/>
                <a:ahLst/>
                <a:cxnLst/>
                <a:rect l="l" t="t" r="r" b="b"/>
                <a:pathLst>
                  <a:path w="778" h="760" extrusionOk="0">
                    <a:moveTo>
                      <a:pt x="0" y="0"/>
                    </a:moveTo>
                    <a:lnTo>
                      <a:pt x="0" y="760"/>
                    </a:lnTo>
                    <a:lnTo>
                      <a:pt x="777" y="760"/>
                    </a:lnTo>
                    <a:lnTo>
                      <a:pt x="7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31"/>
              <p:cNvSpPr/>
              <p:nvPr/>
            </p:nvSpPr>
            <p:spPr>
              <a:xfrm>
                <a:off x="3206060"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31"/>
              <p:cNvSpPr/>
              <p:nvPr/>
            </p:nvSpPr>
            <p:spPr>
              <a:xfrm>
                <a:off x="3072589" y="1180573"/>
                <a:ext cx="73950" cy="7413"/>
              </a:xfrm>
              <a:custGeom>
                <a:avLst/>
                <a:gdLst/>
                <a:ahLst/>
                <a:cxnLst/>
                <a:rect l="l" t="t" r="r" b="b"/>
                <a:pathLst>
                  <a:path w="369" h="37" extrusionOk="0">
                    <a:moveTo>
                      <a:pt x="0" y="1"/>
                    </a:moveTo>
                    <a:lnTo>
                      <a:pt x="0" y="36"/>
                    </a:lnTo>
                    <a:lnTo>
                      <a:pt x="369" y="36"/>
                    </a:lnTo>
                    <a:lnTo>
                      <a:pt x="36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31"/>
              <p:cNvSpPr/>
              <p:nvPr/>
            </p:nvSpPr>
            <p:spPr>
              <a:xfrm>
                <a:off x="3109063" y="1180573"/>
                <a:ext cx="37476" cy="7413"/>
              </a:xfrm>
              <a:custGeom>
                <a:avLst/>
                <a:gdLst/>
                <a:ahLst/>
                <a:cxnLst/>
                <a:rect l="l" t="t" r="r" b="b"/>
                <a:pathLst>
                  <a:path w="187" h="37" extrusionOk="0">
                    <a:moveTo>
                      <a:pt x="0" y="1"/>
                    </a:moveTo>
                    <a:lnTo>
                      <a:pt x="0" y="36"/>
                    </a:lnTo>
                    <a:lnTo>
                      <a:pt x="187" y="36"/>
                    </a:lnTo>
                    <a:lnTo>
                      <a:pt x="18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31"/>
              <p:cNvSpPr/>
              <p:nvPr/>
            </p:nvSpPr>
            <p:spPr>
              <a:xfrm>
                <a:off x="3030635" y="776870"/>
                <a:ext cx="73934" cy="152276"/>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31"/>
              <p:cNvSpPr/>
              <p:nvPr/>
            </p:nvSpPr>
            <p:spPr>
              <a:xfrm>
                <a:off x="3030635" y="951185"/>
                <a:ext cx="103387" cy="152275"/>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31"/>
              <p:cNvSpPr/>
              <p:nvPr/>
            </p:nvSpPr>
            <p:spPr>
              <a:xfrm>
                <a:off x="22022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31"/>
              <p:cNvSpPr/>
              <p:nvPr/>
            </p:nvSpPr>
            <p:spPr>
              <a:xfrm>
                <a:off x="22022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31"/>
              <p:cNvSpPr/>
              <p:nvPr/>
            </p:nvSpPr>
            <p:spPr>
              <a:xfrm>
                <a:off x="2371889" y="776878"/>
                <a:ext cx="86538" cy="152268"/>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31"/>
              <p:cNvSpPr/>
              <p:nvPr/>
            </p:nvSpPr>
            <p:spPr>
              <a:xfrm>
                <a:off x="2372125" y="951192"/>
                <a:ext cx="123152" cy="152268"/>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AutoShape 2" descr="3d solar pannels project for energy saving">
            <a:extLst>
              <a:ext uri="{FF2B5EF4-FFF2-40B4-BE49-F238E27FC236}">
                <a16:creationId xmlns:a16="http://schemas.microsoft.com/office/drawing/2014/main" id="{B90A1AA5-E45E-D5BD-3D24-D30C730B8C19}"/>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AEE4C04A-703E-0F20-034A-48EB06444FBD}"/>
              </a:ext>
            </a:extLst>
          </p:cNvPr>
          <p:cNvPicPr>
            <a:picLocks noChangeAspect="1"/>
          </p:cNvPicPr>
          <p:nvPr/>
        </p:nvPicPr>
        <p:blipFill rotWithShape="1">
          <a:blip r:embed="rId3">
            <a:alphaModFix/>
          </a:blip>
          <a:srcRect l="41207"/>
          <a:stretch/>
        </p:blipFill>
        <p:spPr>
          <a:xfrm>
            <a:off x="496985" y="332980"/>
            <a:ext cx="3376124" cy="4211059"/>
          </a:xfrm>
          <a:prstGeom prst="roundRect">
            <a:avLst>
              <a:gd name="adj" fmla="val 16667"/>
            </a:avLst>
          </a:prstGeom>
        </p:spPr>
      </p:pic>
    </p:spTree>
    <p:extLst>
      <p:ext uri="{BB962C8B-B14F-4D97-AF65-F5344CB8AC3E}">
        <p14:creationId xmlns:p14="http://schemas.microsoft.com/office/powerpoint/2010/main" val="34029328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grpSp>
        <p:nvGrpSpPr>
          <p:cNvPr id="895" name="Google Shape;895;p30"/>
          <p:cNvGrpSpPr/>
          <p:nvPr/>
        </p:nvGrpSpPr>
        <p:grpSpPr>
          <a:xfrm>
            <a:off x="3710104" y="4305727"/>
            <a:ext cx="1396668" cy="503194"/>
            <a:chOff x="2186387" y="758017"/>
            <a:chExt cx="1193427" cy="429970"/>
          </a:xfrm>
        </p:grpSpPr>
        <p:sp>
          <p:nvSpPr>
            <p:cNvPr id="896" name="Google Shape;896;p30"/>
            <p:cNvSpPr/>
            <p:nvPr/>
          </p:nvSpPr>
          <p:spPr>
            <a:xfrm>
              <a:off x="2427477" y="1072981"/>
              <a:ext cx="55312" cy="107794"/>
            </a:xfrm>
            <a:custGeom>
              <a:avLst/>
              <a:gdLst/>
              <a:ahLst/>
              <a:cxnLst/>
              <a:rect l="l" t="t" r="r" b="b"/>
              <a:pathLst>
                <a:path w="276" h="538" extrusionOk="0">
                  <a:moveTo>
                    <a:pt x="0" y="1"/>
                  </a:moveTo>
                  <a:lnTo>
                    <a:pt x="0" y="538"/>
                  </a:lnTo>
                  <a:lnTo>
                    <a:pt x="276" y="538"/>
                  </a:lnTo>
                  <a:lnTo>
                    <a:pt x="27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30"/>
            <p:cNvSpPr/>
            <p:nvPr/>
          </p:nvSpPr>
          <p:spPr>
            <a:xfrm>
              <a:off x="2453330" y="1072981"/>
              <a:ext cx="29460" cy="107794"/>
            </a:xfrm>
            <a:custGeom>
              <a:avLst/>
              <a:gdLst/>
              <a:ahLst/>
              <a:cxnLst/>
              <a:rect l="l" t="t" r="r" b="b"/>
              <a:pathLst>
                <a:path w="147" h="538" extrusionOk="0">
                  <a:moveTo>
                    <a:pt x="0" y="1"/>
                  </a:moveTo>
                  <a:lnTo>
                    <a:pt x="0" y="538"/>
                  </a:lnTo>
                  <a:lnTo>
                    <a:pt x="147" y="538"/>
                  </a:lnTo>
                  <a:lnTo>
                    <a:pt x="1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30"/>
            <p:cNvSpPr/>
            <p:nvPr/>
          </p:nvSpPr>
          <p:spPr>
            <a:xfrm>
              <a:off x="2186387" y="758017"/>
              <a:ext cx="537493" cy="367661"/>
            </a:xfrm>
            <a:custGeom>
              <a:avLst/>
              <a:gdLst/>
              <a:ahLst/>
              <a:cxnLst/>
              <a:rect l="l" t="t" r="r" b="b"/>
              <a:pathLst>
                <a:path w="2682"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0"/>
            <p:cNvSpPr/>
            <p:nvPr/>
          </p:nvSpPr>
          <p:spPr>
            <a:xfrm>
              <a:off x="2205025"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0"/>
            <p:cNvSpPr/>
            <p:nvPr/>
          </p:nvSpPr>
          <p:spPr>
            <a:xfrm>
              <a:off x="2372126" y="776857"/>
              <a:ext cx="158762" cy="152268"/>
            </a:xfrm>
            <a:custGeom>
              <a:avLst/>
              <a:gdLst/>
              <a:ahLst/>
              <a:cxnLst/>
              <a:rect l="l" t="t" r="r" b="b"/>
              <a:pathLst>
                <a:path w="760" h="760" extrusionOk="0">
                  <a:moveTo>
                    <a:pt x="0" y="0"/>
                  </a:moveTo>
                  <a:lnTo>
                    <a:pt x="0" y="759"/>
                  </a:lnTo>
                  <a:lnTo>
                    <a:pt x="759" y="759"/>
                  </a:lnTo>
                  <a:lnTo>
                    <a:pt x="7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0"/>
            <p:cNvSpPr/>
            <p:nvPr/>
          </p:nvSpPr>
          <p:spPr>
            <a:xfrm>
              <a:off x="2549325"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30"/>
            <p:cNvSpPr/>
            <p:nvPr/>
          </p:nvSpPr>
          <p:spPr>
            <a:xfrm>
              <a:off x="2205025"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0"/>
            <p:cNvSpPr/>
            <p:nvPr/>
          </p:nvSpPr>
          <p:spPr>
            <a:xfrm>
              <a:off x="2372126" y="951171"/>
              <a:ext cx="158762" cy="152268"/>
            </a:xfrm>
            <a:custGeom>
              <a:avLst/>
              <a:gdLst/>
              <a:ahLst/>
              <a:cxnLst/>
              <a:rect l="l" t="t" r="r" b="b"/>
              <a:pathLst>
                <a:path w="760" h="760" extrusionOk="0">
                  <a:moveTo>
                    <a:pt x="0" y="0"/>
                  </a:moveTo>
                  <a:lnTo>
                    <a:pt x="0" y="760"/>
                  </a:lnTo>
                  <a:lnTo>
                    <a:pt x="759" y="760"/>
                  </a:lnTo>
                  <a:lnTo>
                    <a:pt x="7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0"/>
            <p:cNvSpPr/>
            <p:nvPr/>
          </p:nvSpPr>
          <p:spPr>
            <a:xfrm>
              <a:off x="2549325"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0"/>
            <p:cNvSpPr/>
            <p:nvPr/>
          </p:nvSpPr>
          <p:spPr>
            <a:xfrm>
              <a:off x="2415853" y="1180573"/>
              <a:ext cx="78560" cy="7413"/>
            </a:xfrm>
            <a:custGeom>
              <a:avLst/>
              <a:gdLst/>
              <a:ahLst/>
              <a:cxnLst/>
              <a:rect l="l" t="t" r="r" b="b"/>
              <a:pathLst>
                <a:path w="392" h="37" extrusionOk="0">
                  <a:moveTo>
                    <a:pt x="1" y="1"/>
                  </a:moveTo>
                  <a:lnTo>
                    <a:pt x="1" y="36"/>
                  </a:lnTo>
                  <a:lnTo>
                    <a:pt x="391" y="36"/>
                  </a:lnTo>
                  <a:lnTo>
                    <a:pt x="39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0"/>
            <p:cNvSpPr/>
            <p:nvPr/>
          </p:nvSpPr>
          <p:spPr>
            <a:xfrm>
              <a:off x="2453330" y="1180573"/>
              <a:ext cx="41084" cy="7413"/>
            </a:xfrm>
            <a:custGeom>
              <a:avLst/>
              <a:gdLst/>
              <a:ahLst/>
              <a:cxnLst/>
              <a:rect l="l" t="t" r="r" b="b"/>
              <a:pathLst>
                <a:path w="205" h="37" extrusionOk="0">
                  <a:moveTo>
                    <a:pt x="0" y="1"/>
                  </a:moveTo>
                  <a:lnTo>
                    <a:pt x="0" y="36"/>
                  </a:lnTo>
                  <a:lnTo>
                    <a:pt x="204" y="36"/>
                  </a:lnTo>
                  <a:lnTo>
                    <a:pt x="20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0"/>
            <p:cNvSpPr/>
            <p:nvPr/>
          </p:nvSpPr>
          <p:spPr>
            <a:xfrm>
              <a:off x="3083211" y="1072981"/>
              <a:ext cx="51906" cy="107794"/>
            </a:xfrm>
            <a:custGeom>
              <a:avLst/>
              <a:gdLst/>
              <a:ahLst/>
              <a:cxnLst/>
              <a:rect l="l" t="t" r="r" b="b"/>
              <a:pathLst>
                <a:path w="259" h="538" extrusionOk="0">
                  <a:moveTo>
                    <a:pt x="1" y="1"/>
                  </a:moveTo>
                  <a:lnTo>
                    <a:pt x="1" y="538"/>
                  </a:lnTo>
                  <a:lnTo>
                    <a:pt x="258" y="538"/>
                  </a:lnTo>
                  <a:lnTo>
                    <a:pt x="2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0"/>
            <p:cNvSpPr/>
            <p:nvPr/>
          </p:nvSpPr>
          <p:spPr>
            <a:xfrm>
              <a:off x="3109063" y="1072981"/>
              <a:ext cx="26053" cy="107794"/>
            </a:xfrm>
            <a:custGeom>
              <a:avLst/>
              <a:gdLst/>
              <a:ahLst/>
              <a:cxnLst/>
              <a:rect l="l" t="t" r="r" b="b"/>
              <a:pathLst>
                <a:path w="130" h="538" extrusionOk="0">
                  <a:moveTo>
                    <a:pt x="0" y="1"/>
                  </a:moveTo>
                  <a:lnTo>
                    <a:pt x="0" y="538"/>
                  </a:lnTo>
                  <a:lnTo>
                    <a:pt x="129" y="538"/>
                  </a:lnTo>
                  <a:lnTo>
                    <a:pt x="1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0"/>
            <p:cNvSpPr/>
            <p:nvPr/>
          </p:nvSpPr>
          <p:spPr>
            <a:xfrm>
              <a:off x="2842120" y="758017"/>
              <a:ext cx="537693" cy="367661"/>
            </a:xfrm>
            <a:custGeom>
              <a:avLst/>
              <a:gdLst/>
              <a:ahLst/>
              <a:cxnLst/>
              <a:rect l="l" t="t" r="r" b="b"/>
              <a:pathLst>
                <a:path w="2683"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0"/>
            <p:cNvSpPr/>
            <p:nvPr/>
          </p:nvSpPr>
          <p:spPr>
            <a:xfrm>
              <a:off x="28607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0"/>
            <p:cNvSpPr/>
            <p:nvPr/>
          </p:nvSpPr>
          <p:spPr>
            <a:xfrm>
              <a:off x="3031706" y="776851"/>
              <a:ext cx="155917" cy="152274"/>
            </a:xfrm>
            <a:custGeom>
              <a:avLst/>
              <a:gdLst/>
              <a:ahLst/>
              <a:cxnLst/>
              <a:rect l="l" t="t" r="r" b="b"/>
              <a:pathLst>
                <a:path w="778" h="760" extrusionOk="0">
                  <a:moveTo>
                    <a:pt x="0" y="0"/>
                  </a:moveTo>
                  <a:lnTo>
                    <a:pt x="0" y="759"/>
                  </a:lnTo>
                  <a:lnTo>
                    <a:pt x="777" y="759"/>
                  </a:lnTo>
                  <a:lnTo>
                    <a:pt x="7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0"/>
            <p:cNvSpPr/>
            <p:nvPr/>
          </p:nvSpPr>
          <p:spPr>
            <a:xfrm>
              <a:off x="3206060"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0"/>
            <p:cNvSpPr/>
            <p:nvPr/>
          </p:nvSpPr>
          <p:spPr>
            <a:xfrm>
              <a:off x="28607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0"/>
            <p:cNvSpPr/>
            <p:nvPr/>
          </p:nvSpPr>
          <p:spPr>
            <a:xfrm>
              <a:off x="3031706" y="951163"/>
              <a:ext cx="155917" cy="152274"/>
            </a:xfrm>
            <a:custGeom>
              <a:avLst/>
              <a:gdLst/>
              <a:ahLst/>
              <a:cxnLst/>
              <a:rect l="l" t="t" r="r" b="b"/>
              <a:pathLst>
                <a:path w="778" h="760" extrusionOk="0">
                  <a:moveTo>
                    <a:pt x="0" y="0"/>
                  </a:moveTo>
                  <a:lnTo>
                    <a:pt x="0" y="760"/>
                  </a:lnTo>
                  <a:lnTo>
                    <a:pt x="777" y="760"/>
                  </a:lnTo>
                  <a:lnTo>
                    <a:pt x="7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0"/>
            <p:cNvSpPr/>
            <p:nvPr/>
          </p:nvSpPr>
          <p:spPr>
            <a:xfrm>
              <a:off x="3206060"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0"/>
            <p:cNvSpPr/>
            <p:nvPr/>
          </p:nvSpPr>
          <p:spPr>
            <a:xfrm>
              <a:off x="3072589" y="1180573"/>
              <a:ext cx="73950" cy="7413"/>
            </a:xfrm>
            <a:custGeom>
              <a:avLst/>
              <a:gdLst/>
              <a:ahLst/>
              <a:cxnLst/>
              <a:rect l="l" t="t" r="r" b="b"/>
              <a:pathLst>
                <a:path w="369" h="37" extrusionOk="0">
                  <a:moveTo>
                    <a:pt x="0" y="1"/>
                  </a:moveTo>
                  <a:lnTo>
                    <a:pt x="0" y="36"/>
                  </a:lnTo>
                  <a:lnTo>
                    <a:pt x="369" y="36"/>
                  </a:lnTo>
                  <a:lnTo>
                    <a:pt x="36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0"/>
            <p:cNvSpPr/>
            <p:nvPr/>
          </p:nvSpPr>
          <p:spPr>
            <a:xfrm>
              <a:off x="3109063" y="1180573"/>
              <a:ext cx="37476" cy="7413"/>
            </a:xfrm>
            <a:custGeom>
              <a:avLst/>
              <a:gdLst/>
              <a:ahLst/>
              <a:cxnLst/>
              <a:rect l="l" t="t" r="r" b="b"/>
              <a:pathLst>
                <a:path w="187" h="37" extrusionOk="0">
                  <a:moveTo>
                    <a:pt x="0" y="1"/>
                  </a:moveTo>
                  <a:lnTo>
                    <a:pt x="0" y="36"/>
                  </a:lnTo>
                  <a:lnTo>
                    <a:pt x="187" y="36"/>
                  </a:lnTo>
                  <a:lnTo>
                    <a:pt x="18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0"/>
            <p:cNvSpPr/>
            <p:nvPr/>
          </p:nvSpPr>
          <p:spPr>
            <a:xfrm>
              <a:off x="3030635" y="776870"/>
              <a:ext cx="73934" cy="152276"/>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0"/>
            <p:cNvSpPr/>
            <p:nvPr/>
          </p:nvSpPr>
          <p:spPr>
            <a:xfrm>
              <a:off x="3030635" y="951185"/>
              <a:ext cx="103387" cy="152275"/>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0"/>
            <p:cNvSpPr/>
            <p:nvPr/>
          </p:nvSpPr>
          <p:spPr>
            <a:xfrm>
              <a:off x="22022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0"/>
            <p:cNvSpPr/>
            <p:nvPr/>
          </p:nvSpPr>
          <p:spPr>
            <a:xfrm>
              <a:off x="22022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0"/>
            <p:cNvSpPr/>
            <p:nvPr/>
          </p:nvSpPr>
          <p:spPr>
            <a:xfrm>
              <a:off x="2371889" y="776878"/>
              <a:ext cx="86538" cy="152268"/>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0"/>
            <p:cNvSpPr/>
            <p:nvPr/>
          </p:nvSpPr>
          <p:spPr>
            <a:xfrm>
              <a:off x="2372125" y="951192"/>
              <a:ext cx="123152" cy="152268"/>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Rounded Corners 1">
            <a:extLst>
              <a:ext uri="{FF2B5EF4-FFF2-40B4-BE49-F238E27FC236}">
                <a16:creationId xmlns:a16="http://schemas.microsoft.com/office/drawing/2014/main" id="{8F926341-0AA0-2B39-17D9-8D7A833AD96E}"/>
              </a:ext>
            </a:extLst>
          </p:cNvPr>
          <p:cNvSpPr/>
          <p:nvPr/>
        </p:nvSpPr>
        <p:spPr>
          <a:xfrm>
            <a:off x="313559" y="108553"/>
            <a:ext cx="2551561" cy="472171"/>
          </a:xfrm>
          <a:prstGeom prst="round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17B06E15-E05B-57BD-9B03-4A32AAF5D2D2}"/>
              </a:ext>
            </a:extLst>
          </p:cNvPr>
          <p:cNvGrpSpPr/>
          <p:nvPr/>
        </p:nvGrpSpPr>
        <p:grpSpPr>
          <a:xfrm>
            <a:off x="77473" y="111188"/>
            <a:ext cx="472172" cy="472172"/>
            <a:chOff x="1933593" y="1552214"/>
            <a:chExt cx="1229634" cy="1229634"/>
          </a:xfrm>
        </p:grpSpPr>
        <p:sp>
          <p:nvSpPr>
            <p:cNvPr id="4" name="Oval 3">
              <a:extLst>
                <a:ext uri="{FF2B5EF4-FFF2-40B4-BE49-F238E27FC236}">
                  <a16:creationId xmlns:a16="http://schemas.microsoft.com/office/drawing/2014/main" id="{38B8F6F8-BBDE-BE14-1E5D-49B11DA50691}"/>
                </a:ext>
              </a:extLst>
            </p:cNvPr>
            <p:cNvSpPr/>
            <p:nvPr/>
          </p:nvSpPr>
          <p:spPr>
            <a:xfrm>
              <a:off x="1933593"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5" name="Google Shape;811;p29">
              <a:extLst>
                <a:ext uri="{FF2B5EF4-FFF2-40B4-BE49-F238E27FC236}">
                  <a16:creationId xmlns:a16="http://schemas.microsoft.com/office/drawing/2014/main" id="{A5646A45-1D0B-22CF-055C-5135B7CDB69D}"/>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000" dirty="0">
                  <a:solidFill>
                    <a:schemeClr val="bg1"/>
                  </a:solidFill>
                </a:rPr>
                <a:t>a</a:t>
              </a:r>
            </a:p>
          </p:txBody>
        </p:sp>
      </p:grpSp>
      <p:sp>
        <p:nvSpPr>
          <p:cNvPr id="6" name="Google Shape;817;p29">
            <a:extLst>
              <a:ext uri="{FF2B5EF4-FFF2-40B4-BE49-F238E27FC236}">
                <a16:creationId xmlns:a16="http://schemas.microsoft.com/office/drawing/2014/main" id="{76A52685-1FDB-8D84-C4C8-ED6BC6FFB1BF}"/>
              </a:ext>
            </a:extLst>
          </p:cNvPr>
          <p:cNvSpPr txBox="1">
            <a:spLocks/>
          </p:cNvSpPr>
          <p:nvPr/>
        </p:nvSpPr>
        <p:spPr>
          <a:xfrm>
            <a:off x="419279" y="142242"/>
            <a:ext cx="244584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r>
              <a:rPr lang="en-US" sz="1800" dirty="0" err="1"/>
              <a:t>Năng</a:t>
            </a:r>
            <a:r>
              <a:rPr lang="en-US" sz="1800" dirty="0"/>
              <a:t> </a:t>
            </a:r>
            <a:r>
              <a:rPr lang="en-US" sz="1800" dirty="0" err="1"/>
              <a:t>lượng</a:t>
            </a:r>
            <a:r>
              <a:rPr lang="en-US" sz="1800" dirty="0"/>
              <a:t> </a:t>
            </a:r>
            <a:r>
              <a:rPr lang="en-US" sz="1800" dirty="0" err="1"/>
              <a:t>mặt</a:t>
            </a:r>
            <a:r>
              <a:rPr lang="en-US" sz="1800" dirty="0"/>
              <a:t> </a:t>
            </a:r>
            <a:r>
              <a:rPr lang="en-US" sz="1800" dirty="0" err="1"/>
              <a:t>trời</a:t>
            </a:r>
            <a:endParaRPr lang="vi-VN" sz="1800" dirty="0"/>
          </a:p>
        </p:txBody>
      </p:sp>
      <p:pic>
        <p:nvPicPr>
          <p:cNvPr id="15" name="Picture 14">
            <a:extLst>
              <a:ext uri="{FF2B5EF4-FFF2-40B4-BE49-F238E27FC236}">
                <a16:creationId xmlns:a16="http://schemas.microsoft.com/office/drawing/2014/main" id="{C0B099DA-7A75-2047-997E-85434E606CAB}"/>
              </a:ext>
            </a:extLst>
          </p:cNvPr>
          <p:cNvPicPr>
            <a:picLocks noChangeAspect="1"/>
          </p:cNvPicPr>
          <p:nvPr/>
        </p:nvPicPr>
        <p:blipFill rotWithShape="1">
          <a:blip r:embed="rId3">
            <a:alphaModFix/>
          </a:blip>
          <a:srcRect l="3673" t="35564" r="33338" b="1447"/>
          <a:stretch/>
        </p:blipFill>
        <p:spPr>
          <a:xfrm>
            <a:off x="5838908" y="893964"/>
            <a:ext cx="3242905" cy="3522907"/>
          </a:xfrm>
          <a:prstGeom prst="roundRect">
            <a:avLst>
              <a:gd name="adj" fmla="val 16667"/>
            </a:avLst>
          </a:prstGeom>
        </p:spPr>
      </p:pic>
      <p:pic>
        <p:nvPicPr>
          <p:cNvPr id="17" name="Picture 16">
            <a:extLst>
              <a:ext uri="{FF2B5EF4-FFF2-40B4-BE49-F238E27FC236}">
                <a16:creationId xmlns:a16="http://schemas.microsoft.com/office/drawing/2014/main" id="{694D36D3-705E-8172-F148-0775CBB2442E}"/>
              </a:ext>
            </a:extLst>
          </p:cNvPr>
          <p:cNvPicPr>
            <a:picLocks noChangeAspect="1"/>
          </p:cNvPicPr>
          <p:nvPr/>
        </p:nvPicPr>
        <p:blipFill>
          <a:blip r:embed="rId4"/>
          <a:stretch>
            <a:fillRect/>
          </a:stretch>
        </p:blipFill>
        <p:spPr>
          <a:xfrm>
            <a:off x="156303" y="716827"/>
            <a:ext cx="357304" cy="357304"/>
          </a:xfrm>
          <a:prstGeom prst="rect">
            <a:avLst/>
          </a:prstGeom>
        </p:spPr>
      </p:pic>
      <p:sp>
        <p:nvSpPr>
          <p:cNvPr id="18" name="Google Shape;1031;p32">
            <a:extLst>
              <a:ext uri="{FF2B5EF4-FFF2-40B4-BE49-F238E27FC236}">
                <a16:creationId xmlns:a16="http://schemas.microsoft.com/office/drawing/2014/main" id="{390DF27A-5EA7-DAC6-76C7-42B1ED78D1E5}"/>
              </a:ext>
            </a:extLst>
          </p:cNvPr>
          <p:cNvSpPr txBox="1">
            <a:spLocks/>
          </p:cNvSpPr>
          <p:nvPr/>
        </p:nvSpPr>
        <p:spPr>
          <a:xfrm>
            <a:off x="513607" y="601960"/>
            <a:ext cx="5307330"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200" dirty="0" err="1"/>
              <a:t>Đã</a:t>
            </a:r>
            <a:r>
              <a:rPr lang="en-US" sz="2200" dirty="0"/>
              <a:t> </a:t>
            </a:r>
            <a:r>
              <a:rPr lang="en-US" sz="2200" dirty="0" err="1"/>
              <a:t>được</a:t>
            </a:r>
            <a:r>
              <a:rPr lang="en-US" sz="2200" dirty="0"/>
              <a:t> </a:t>
            </a:r>
            <a:r>
              <a:rPr lang="en-US" sz="2200" dirty="0" err="1"/>
              <a:t>khai</a:t>
            </a:r>
            <a:r>
              <a:rPr lang="en-US" sz="2200" dirty="0"/>
              <a:t> </a:t>
            </a:r>
            <a:r>
              <a:rPr lang="en-US" sz="2200" dirty="0" err="1"/>
              <a:t>thác</a:t>
            </a:r>
            <a:r>
              <a:rPr lang="en-US" sz="2200" dirty="0"/>
              <a:t> </a:t>
            </a:r>
            <a:r>
              <a:rPr lang="en-US" sz="2200" dirty="0" err="1"/>
              <a:t>và</a:t>
            </a:r>
            <a:r>
              <a:rPr lang="en-US" sz="2200" dirty="0"/>
              <a:t> </a:t>
            </a:r>
            <a:r>
              <a:rPr lang="en-US" sz="2200" dirty="0" err="1"/>
              <a:t>sử</a:t>
            </a:r>
            <a:r>
              <a:rPr lang="en-US" sz="2200" dirty="0"/>
              <a:t> </a:t>
            </a:r>
            <a:r>
              <a:rPr lang="en-US" sz="2200" dirty="0" err="1"/>
              <a:t>dụng</a:t>
            </a:r>
            <a:r>
              <a:rPr lang="en-US" sz="2200" dirty="0"/>
              <a:t> </a:t>
            </a:r>
            <a:r>
              <a:rPr lang="en-US" sz="2200" dirty="0" err="1"/>
              <a:t>từ</a:t>
            </a:r>
            <a:r>
              <a:rPr lang="en-US" sz="2200" dirty="0"/>
              <a:t> xa </a:t>
            </a:r>
            <a:r>
              <a:rPr lang="en-US" sz="2200" dirty="0" err="1"/>
              <a:t>xưa</a:t>
            </a:r>
            <a:endParaRPr lang="en-US" sz="2200" dirty="0"/>
          </a:p>
        </p:txBody>
      </p:sp>
      <p:grpSp>
        <p:nvGrpSpPr>
          <p:cNvPr id="21" name="Group 20">
            <a:extLst>
              <a:ext uri="{FF2B5EF4-FFF2-40B4-BE49-F238E27FC236}">
                <a16:creationId xmlns:a16="http://schemas.microsoft.com/office/drawing/2014/main" id="{17F91C2B-5F0F-473B-60C1-AA9AC4B18EDE}"/>
              </a:ext>
            </a:extLst>
          </p:cNvPr>
          <p:cNvGrpSpPr/>
          <p:nvPr/>
        </p:nvGrpSpPr>
        <p:grpSpPr>
          <a:xfrm>
            <a:off x="1225522" y="1211165"/>
            <a:ext cx="3346478" cy="1289411"/>
            <a:chOff x="1115756" y="1528182"/>
            <a:chExt cx="3346478" cy="1289411"/>
          </a:xfrm>
        </p:grpSpPr>
        <p:pic>
          <p:nvPicPr>
            <p:cNvPr id="3078" name="Picture 6" descr="Sun ">
              <a:extLst>
                <a:ext uri="{FF2B5EF4-FFF2-40B4-BE49-F238E27FC236}">
                  <a16:creationId xmlns:a16="http://schemas.microsoft.com/office/drawing/2014/main" id="{C515D5B3-1F54-930B-B4EE-AD7A4D2DF6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3500" y="1528182"/>
              <a:ext cx="860688" cy="86068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rop ">
              <a:extLst>
                <a:ext uri="{FF2B5EF4-FFF2-40B4-BE49-F238E27FC236}">
                  <a16:creationId xmlns:a16="http://schemas.microsoft.com/office/drawing/2014/main" id="{4A3CA8FB-E9E7-8895-7EF5-0A610BB74AF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93822" y="1538992"/>
              <a:ext cx="828685" cy="828685"/>
            </a:xfrm>
            <a:prstGeom prst="rect">
              <a:avLst/>
            </a:prstGeom>
            <a:noFill/>
            <a:extLst>
              <a:ext uri="{909E8E84-426E-40DD-AFC4-6F175D3DCCD1}">
                <a14:hiddenFill xmlns:a14="http://schemas.microsoft.com/office/drawing/2010/main">
                  <a:solidFill>
                    <a:srgbClr val="FFFFFF"/>
                  </a:solidFill>
                </a14:hiddenFill>
              </a:ext>
            </a:extLst>
          </p:spPr>
        </p:pic>
        <p:sp>
          <p:nvSpPr>
            <p:cNvPr id="19" name="Google Shape;1031;p32">
              <a:extLst>
                <a:ext uri="{FF2B5EF4-FFF2-40B4-BE49-F238E27FC236}">
                  <a16:creationId xmlns:a16="http://schemas.microsoft.com/office/drawing/2014/main" id="{C15415EE-B591-1A0F-0122-F777AED1CC7A}"/>
                </a:ext>
              </a:extLst>
            </p:cNvPr>
            <p:cNvSpPr txBox="1">
              <a:spLocks/>
            </p:cNvSpPr>
            <p:nvPr/>
          </p:nvSpPr>
          <p:spPr>
            <a:xfrm>
              <a:off x="1115756" y="2345422"/>
              <a:ext cx="1242253"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200" dirty="0" err="1"/>
                <a:t>sưởi</a:t>
              </a:r>
              <a:r>
                <a:rPr lang="en-US" sz="2200" dirty="0"/>
                <a:t> </a:t>
              </a:r>
              <a:r>
                <a:rPr lang="en-US" sz="2200" dirty="0" err="1"/>
                <a:t>ấm</a:t>
              </a:r>
              <a:endParaRPr lang="en-US" sz="2200" dirty="0"/>
            </a:p>
          </p:txBody>
        </p:sp>
        <p:sp>
          <p:nvSpPr>
            <p:cNvPr id="20" name="Google Shape;1031;p32">
              <a:extLst>
                <a:ext uri="{FF2B5EF4-FFF2-40B4-BE49-F238E27FC236}">
                  <a16:creationId xmlns:a16="http://schemas.microsoft.com/office/drawing/2014/main" id="{8908D4F7-6454-05AD-1E32-8F4EFCA27FD1}"/>
                </a:ext>
              </a:extLst>
            </p:cNvPr>
            <p:cNvSpPr txBox="1">
              <a:spLocks/>
            </p:cNvSpPr>
            <p:nvPr/>
          </p:nvSpPr>
          <p:spPr>
            <a:xfrm>
              <a:off x="2957641" y="2345422"/>
              <a:ext cx="1504593"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200" dirty="0" err="1"/>
                <a:t>trồng</a:t>
              </a:r>
              <a:r>
                <a:rPr lang="en-US" sz="2200" dirty="0"/>
                <a:t> </a:t>
              </a:r>
              <a:r>
                <a:rPr lang="en-US" sz="2200" dirty="0" err="1"/>
                <a:t>trọt</a:t>
              </a:r>
              <a:endParaRPr lang="en-US" sz="2200" dirty="0"/>
            </a:p>
          </p:txBody>
        </p:sp>
      </p:grpSp>
      <p:pic>
        <p:nvPicPr>
          <p:cNvPr id="22" name="Picture 21">
            <a:extLst>
              <a:ext uri="{FF2B5EF4-FFF2-40B4-BE49-F238E27FC236}">
                <a16:creationId xmlns:a16="http://schemas.microsoft.com/office/drawing/2014/main" id="{81D3AA5D-0913-D693-7851-D2A18ED5D73A}"/>
              </a:ext>
            </a:extLst>
          </p:cNvPr>
          <p:cNvPicPr>
            <a:picLocks noChangeAspect="1"/>
          </p:cNvPicPr>
          <p:nvPr/>
        </p:nvPicPr>
        <p:blipFill>
          <a:blip r:embed="rId4"/>
          <a:stretch>
            <a:fillRect/>
          </a:stretch>
        </p:blipFill>
        <p:spPr>
          <a:xfrm>
            <a:off x="141063" y="2648383"/>
            <a:ext cx="357304" cy="357304"/>
          </a:xfrm>
          <a:prstGeom prst="rect">
            <a:avLst/>
          </a:prstGeom>
        </p:spPr>
      </p:pic>
      <p:sp>
        <p:nvSpPr>
          <p:cNvPr id="23" name="Google Shape;1031;p32">
            <a:extLst>
              <a:ext uri="{FF2B5EF4-FFF2-40B4-BE49-F238E27FC236}">
                <a16:creationId xmlns:a16="http://schemas.microsoft.com/office/drawing/2014/main" id="{E1753B6B-C705-46CB-6574-4F320BFE3ECF}"/>
              </a:ext>
            </a:extLst>
          </p:cNvPr>
          <p:cNvSpPr txBox="1">
            <a:spLocks/>
          </p:cNvSpPr>
          <p:nvPr/>
        </p:nvSpPr>
        <p:spPr>
          <a:xfrm>
            <a:off x="498366" y="2533516"/>
            <a:ext cx="5559533"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200" dirty="0" err="1"/>
              <a:t>Ngày</a:t>
            </a:r>
            <a:r>
              <a:rPr lang="en-US" sz="2200" dirty="0"/>
              <a:t> nay, </a:t>
            </a:r>
            <a:r>
              <a:rPr lang="en-US" sz="2200" dirty="0" err="1"/>
              <a:t>chủ</a:t>
            </a:r>
            <a:r>
              <a:rPr lang="en-US" sz="2200" dirty="0"/>
              <a:t> </a:t>
            </a:r>
            <a:r>
              <a:rPr lang="en-US" sz="2200" dirty="0" err="1"/>
              <a:t>yếu</a:t>
            </a:r>
            <a:r>
              <a:rPr lang="en-US" sz="2200" dirty="0"/>
              <a:t> </a:t>
            </a:r>
            <a:r>
              <a:rPr lang="en-US" sz="2200" dirty="0" err="1"/>
              <a:t>chuyển</a:t>
            </a:r>
            <a:r>
              <a:rPr lang="en-US" sz="2200" dirty="0"/>
              <a:t> </a:t>
            </a:r>
            <a:r>
              <a:rPr lang="en-US" sz="2200" dirty="0" err="1"/>
              <a:t>hóa</a:t>
            </a:r>
            <a:r>
              <a:rPr lang="en-US" sz="2200" dirty="0"/>
              <a:t> </a:t>
            </a:r>
            <a:r>
              <a:rPr lang="en-US" sz="2200" dirty="0" err="1"/>
              <a:t>năng</a:t>
            </a:r>
            <a:r>
              <a:rPr lang="en-US" sz="2200" dirty="0"/>
              <a:t> </a:t>
            </a:r>
            <a:r>
              <a:rPr lang="en-US" sz="2200" dirty="0" err="1"/>
              <a:t>lượng</a:t>
            </a:r>
            <a:r>
              <a:rPr lang="en-US" sz="2200" dirty="0"/>
              <a:t> </a:t>
            </a:r>
            <a:r>
              <a:rPr lang="en-US" sz="2200" dirty="0" err="1"/>
              <a:t>mặt</a:t>
            </a:r>
            <a:r>
              <a:rPr lang="en-US" sz="2200" dirty="0"/>
              <a:t> </a:t>
            </a:r>
            <a:r>
              <a:rPr lang="en-US" sz="2200" dirty="0" err="1"/>
              <a:t>trời</a:t>
            </a:r>
            <a:r>
              <a:rPr lang="en-US" sz="2200" dirty="0"/>
              <a:t> </a:t>
            </a:r>
            <a:r>
              <a:rPr lang="en-US" sz="2200" dirty="0" err="1"/>
              <a:t>thành</a:t>
            </a:r>
            <a:r>
              <a:rPr lang="en-US" sz="2200" dirty="0"/>
              <a:t> </a:t>
            </a:r>
            <a:r>
              <a:rPr lang="en-US" sz="2200" dirty="0" err="1"/>
              <a:t>nhiệt</a:t>
            </a:r>
            <a:r>
              <a:rPr lang="en-US" sz="2200" dirty="0"/>
              <a:t> </a:t>
            </a:r>
            <a:r>
              <a:rPr lang="en-US" sz="2200" dirty="0" err="1"/>
              <a:t>năng</a:t>
            </a:r>
            <a:r>
              <a:rPr lang="en-US" sz="2200" dirty="0"/>
              <a:t> </a:t>
            </a:r>
            <a:r>
              <a:rPr lang="en-US" sz="2200" dirty="0" err="1"/>
              <a:t>và</a:t>
            </a:r>
            <a:r>
              <a:rPr lang="en-US" sz="2200" dirty="0"/>
              <a:t> </a:t>
            </a:r>
            <a:r>
              <a:rPr lang="en-US" sz="2200" dirty="0" err="1"/>
              <a:t>điện</a:t>
            </a:r>
            <a:r>
              <a:rPr lang="en-US" sz="2200" dirty="0"/>
              <a:t> </a:t>
            </a:r>
            <a:r>
              <a:rPr lang="en-US" sz="2200" dirty="0" err="1"/>
              <a:t>năng</a:t>
            </a:r>
            <a:endParaRPr lang="en-US" sz="2200" dirty="0"/>
          </a:p>
        </p:txBody>
      </p:sp>
      <p:sp>
        <p:nvSpPr>
          <p:cNvPr id="24" name="Rectangle 23">
            <a:extLst>
              <a:ext uri="{FF2B5EF4-FFF2-40B4-BE49-F238E27FC236}">
                <a16:creationId xmlns:a16="http://schemas.microsoft.com/office/drawing/2014/main" id="{0DB1C883-7026-0076-1888-E54697DA4A23}"/>
              </a:ext>
            </a:extLst>
          </p:cNvPr>
          <p:cNvSpPr/>
          <p:nvPr/>
        </p:nvSpPr>
        <p:spPr>
          <a:xfrm>
            <a:off x="77473" y="3794760"/>
            <a:ext cx="5277026" cy="99704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82" name="Picture 10" descr="Solar energy ">
            <a:extLst>
              <a:ext uri="{FF2B5EF4-FFF2-40B4-BE49-F238E27FC236}">
                <a16:creationId xmlns:a16="http://schemas.microsoft.com/office/drawing/2014/main" id="{C7799C67-1712-C025-80BA-16AD1170AEF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62362" y="3517965"/>
            <a:ext cx="1185096" cy="118509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084D28A2-861C-B2C6-B226-201F79CD08A6}"/>
              </a:ext>
            </a:extLst>
          </p:cNvPr>
          <p:cNvPicPr>
            <a:picLocks noChangeAspect="1"/>
          </p:cNvPicPr>
          <p:nvPr/>
        </p:nvPicPr>
        <p:blipFill>
          <a:blip r:embed="rId8"/>
          <a:stretch>
            <a:fillRect/>
          </a:stretch>
        </p:blipFill>
        <p:spPr>
          <a:xfrm>
            <a:off x="1313845" y="3486427"/>
            <a:ext cx="1185096" cy="11850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par>
                          <p:cTn id="19" fill="hold">
                            <p:stCondLst>
                              <p:cond delay="500"/>
                            </p:stCondLst>
                            <p:childTnLst>
                              <p:par>
                                <p:cTn id="20" presetID="22" presetClass="entr" presetSubtype="1" fill="hold" grpId="0" nodeType="afterEffect">
                                  <p:stCondLst>
                                    <p:cond delay="0"/>
                                  </p:stCondLst>
                                  <p:iterate type="lt">
                                    <p:tmPct val="4000"/>
                                  </p:iterate>
                                  <p:childTnLst>
                                    <p:set>
                                      <p:cBhvr>
                                        <p:cTn id="21" dur="1" fill="hold">
                                          <p:stCondLst>
                                            <p:cond delay="0"/>
                                          </p:stCondLst>
                                        </p:cTn>
                                        <p:tgtEl>
                                          <p:spTgt spid="18"/>
                                        </p:tgtEl>
                                        <p:attrNameLst>
                                          <p:attrName>style.visibility</p:attrName>
                                        </p:attrNameLst>
                                      </p:cBhvr>
                                      <p:to>
                                        <p:strVal val="visible"/>
                                      </p:to>
                                    </p:set>
                                    <p:animEffect transition="in" filter="wipe(up)">
                                      <p:cBhvr>
                                        <p:cTn id="22" dur="500"/>
                                        <p:tgtEl>
                                          <p:spTgt spid="18"/>
                                        </p:tgtEl>
                                      </p:cBhvr>
                                    </p:animEffect>
                                  </p:childTnLst>
                                </p:cTn>
                              </p:par>
                            </p:childTnLst>
                          </p:cTn>
                        </p:par>
                        <p:par>
                          <p:cTn id="23" fill="hold">
                            <p:stCondLst>
                              <p:cond delay="1560"/>
                            </p:stCondLst>
                            <p:childTnLst>
                              <p:par>
                                <p:cTn id="24" presetID="14" presetClass="entr" presetSubtype="10" fill="hold" nodeType="after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randombar(horizontal)">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childTnLst>
                          </p:cTn>
                        </p:par>
                        <p:par>
                          <p:cTn id="32" fill="hold">
                            <p:stCondLst>
                              <p:cond delay="500"/>
                            </p:stCondLst>
                            <p:childTnLst>
                              <p:par>
                                <p:cTn id="33" presetID="22" presetClass="entr" presetSubtype="1" fill="hold" grpId="0" nodeType="afterEffect">
                                  <p:stCondLst>
                                    <p:cond delay="0"/>
                                  </p:stCondLst>
                                  <p:iterate type="lt">
                                    <p:tmPct val="4000"/>
                                  </p:iterate>
                                  <p:childTnLst>
                                    <p:set>
                                      <p:cBhvr>
                                        <p:cTn id="34" dur="1" fill="hold">
                                          <p:stCondLst>
                                            <p:cond delay="0"/>
                                          </p:stCondLst>
                                        </p:cTn>
                                        <p:tgtEl>
                                          <p:spTgt spid="23"/>
                                        </p:tgtEl>
                                        <p:attrNameLst>
                                          <p:attrName>style.visibility</p:attrName>
                                        </p:attrNameLst>
                                      </p:cBhvr>
                                      <p:to>
                                        <p:strVal val="visible"/>
                                      </p:to>
                                    </p:set>
                                    <p:animEffect transition="in" filter="wipe(up)">
                                      <p:cBhvr>
                                        <p:cTn id="35" dur="500"/>
                                        <p:tgtEl>
                                          <p:spTgt spid="23"/>
                                        </p:tgtEl>
                                      </p:cBhvr>
                                    </p:animEffect>
                                  </p:childTnLst>
                                </p:cTn>
                              </p:par>
                            </p:childTnLst>
                          </p:cTn>
                        </p:par>
                        <p:par>
                          <p:cTn id="36" fill="hold">
                            <p:stCondLst>
                              <p:cond delay="2240"/>
                            </p:stCondLst>
                            <p:childTnLst>
                              <p:par>
                                <p:cTn id="37" presetID="14" presetClass="entr" presetSubtype="10" fill="hold" nodeType="after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randombar(horizontal)">
                                      <p:cBhvr>
                                        <p:cTn id="39" dur="500"/>
                                        <p:tgtEl>
                                          <p:spTgt spid="26"/>
                                        </p:tgtEl>
                                      </p:cBhvr>
                                    </p:animEffect>
                                  </p:childTnLst>
                                </p:cTn>
                              </p:par>
                            </p:childTnLst>
                          </p:cTn>
                        </p:par>
                        <p:par>
                          <p:cTn id="40" fill="hold">
                            <p:stCondLst>
                              <p:cond delay="2740"/>
                            </p:stCondLst>
                            <p:childTnLst>
                              <p:par>
                                <p:cTn id="41" presetID="14" presetClass="entr" presetSubtype="10" fill="hold" nodeType="afterEffect">
                                  <p:stCondLst>
                                    <p:cond delay="0"/>
                                  </p:stCondLst>
                                  <p:childTnLst>
                                    <p:set>
                                      <p:cBhvr>
                                        <p:cTn id="42" dur="1" fill="hold">
                                          <p:stCondLst>
                                            <p:cond delay="0"/>
                                          </p:stCondLst>
                                        </p:cTn>
                                        <p:tgtEl>
                                          <p:spTgt spid="3082"/>
                                        </p:tgtEl>
                                        <p:attrNameLst>
                                          <p:attrName>style.visibility</p:attrName>
                                        </p:attrNameLst>
                                      </p:cBhvr>
                                      <p:to>
                                        <p:strVal val="visible"/>
                                      </p:to>
                                    </p:set>
                                    <p:animEffect transition="in" filter="randombar(horizontal)">
                                      <p:cBhvr>
                                        <p:cTn id="43" dur="500"/>
                                        <p:tgtEl>
                                          <p:spTgt spid="30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18" grpId="0"/>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B31237ED-2A42-AD17-ECA1-1B5DE6AA9454}"/>
              </a:ext>
            </a:extLst>
          </p:cNvPr>
          <p:cNvSpPr/>
          <p:nvPr/>
        </p:nvSpPr>
        <p:spPr>
          <a:xfrm>
            <a:off x="2057422" y="1538183"/>
            <a:ext cx="6100762" cy="2271817"/>
          </a:xfrm>
          <a:prstGeom prst="roundRect">
            <a:avLst/>
          </a:prstGeom>
          <a:noFill/>
          <a:ln>
            <a:solidFill>
              <a:srgbClr val="B9D5FF"/>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5CF38A4-12FC-9660-2A6F-532C27D140E3}"/>
              </a:ext>
            </a:extLst>
          </p:cNvPr>
          <p:cNvPicPr>
            <a:picLocks noChangeAspect="1"/>
          </p:cNvPicPr>
          <p:nvPr/>
        </p:nvPicPr>
        <p:blipFill>
          <a:blip r:embed="rId3"/>
          <a:stretch>
            <a:fillRect/>
          </a:stretch>
        </p:blipFill>
        <p:spPr>
          <a:xfrm>
            <a:off x="160611" y="626864"/>
            <a:ext cx="3793621" cy="3793621"/>
          </a:xfrm>
          <a:prstGeom prst="rect">
            <a:avLst/>
          </a:prstGeom>
        </p:spPr>
      </p:pic>
      <p:sp>
        <p:nvSpPr>
          <p:cNvPr id="12" name="Google Shape;1031;p32">
            <a:extLst>
              <a:ext uri="{FF2B5EF4-FFF2-40B4-BE49-F238E27FC236}">
                <a16:creationId xmlns:a16="http://schemas.microsoft.com/office/drawing/2014/main" id="{A5F9E6FA-72CD-97EB-3C07-7FEF317CFCAF}"/>
              </a:ext>
            </a:extLst>
          </p:cNvPr>
          <p:cNvSpPr txBox="1">
            <a:spLocks/>
          </p:cNvSpPr>
          <p:nvPr/>
        </p:nvSpPr>
        <p:spPr>
          <a:xfrm>
            <a:off x="3735425" y="1829978"/>
            <a:ext cx="4171023" cy="152351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vi-VN" sz="2800" b="1" dirty="0"/>
              <a:t>Kể tên một số thiết bị khai thác và sử dụng năng lượng mặt trời.</a:t>
            </a:r>
            <a:r>
              <a:rPr lang="en-US" sz="2800" b="1" dirty="0"/>
              <a:t> </a:t>
            </a:r>
          </a:p>
        </p:txBody>
      </p:sp>
      <p:grpSp>
        <p:nvGrpSpPr>
          <p:cNvPr id="15" name="Group 14">
            <a:extLst>
              <a:ext uri="{FF2B5EF4-FFF2-40B4-BE49-F238E27FC236}">
                <a16:creationId xmlns:a16="http://schemas.microsoft.com/office/drawing/2014/main" id="{CFFA1590-2B93-9FBE-C5DB-D2D992C2D9D6}"/>
              </a:ext>
            </a:extLst>
          </p:cNvPr>
          <p:cNvGrpSpPr/>
          <p:nvPr/>
        </p:nvGrpSpPr>
        <p:grpSpPr>
          <a:xfrm>
            <a:off x="77473" y="108553"/>
            <a:ext cx="2787647" cy="474807"/>
            <a:chOff x="77473" y="108553"/>
            <a:chExt cx="2787647" cy="474807"/>
          </a:xfrm>
        </p:grpSpPr>
        <p:sp>
          <p:nvSpPr>
            <p:cNvPr id="2" name="Rectangle: Rounded Corners 1">
              <a:extLst>
                <a:ext uri="{FF2B5EF4-FFF2-40B4-BE49-F238E27FC236}">
                  <a16:creationId xmlns:a16="http://schemas.microsoft.com/office/drawing/2014/main" id="{6FD16078-DFAC-98C6-7E24-91AF60788A9F}"/>
                </a:ext>
              </a:extLst>
            </p:cNvPr>
            <p:cNvSpPr/>
            <p:nvPr/>
          </p:nvSpPr>
          <p:spPr>
            <a:xfrm>
              <a:off x="313559" y="108553"/>
              <a:ext cx="2551561" cy="472171"/>
            </a:xfrm>
            <a:prstGeom prst="round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8A3F093C-04BB-09D0-4E0F-E51016638FBA}"/>
                </a:ext>
              </a:extLst>
            </p:cNvPr>
            <p:cNvGrpSpPr/>
            <p:nvPr/>
          </p:nvGrpSpPr>
          <p:grpSpPr>
            <a:xfrm>
              <a:off x="77473" y="111188"/>
              <a:ext cx="472172" cy="472172"/>
              <a:chOff x="1933593" y="1552214"/>
              <a:chExt cx="1229634" cy="1229634"/>
            </a:xfrm>
          </p:grpSpPr>
          <p:sp>
            <p:nvSpPr>
              <p:cNvPr id="4" name="Oval 3">
                <a:extLst>
                  <a:ext uri="{FF2B5EF4-FFF2-40B4-BE49-F238E27FC236}">
                    <a16:creationId xmlns:a16="http://schemas.microsoft.com/office/drawing/2014/main" id="{F9A8CDC5-0D88-3D1B-9A08-052E2C42B940}"/>
                  </a:ext>
                </a:extLst>
              </p:cNvPr>
              <p:cNvSpPr/>
              <p:nvPr/>
            </p:nvSpPr>
            <p:spPr>
              <a:xfrm>
                <a:off x="1933593"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13" name="Google Shape;811;p29">
                <a:extLst>
                  <a:ext uri="{FF2B5EF4-FFF2-40B4-BE49-F238E27FC236}">
                    <a16:creationId xmlns:a16="http://schemas.microsoft.com/office/drawing/2014/main" id="{5D8C065F-6DAB-3B3C-AC83-339CEB74E026}"/>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000" dirty="0">
                    <a:solidFill>
                      <a:schemeClr val="bg1"/>
                    </a:solidFill>
                  </a:rPr>
                  <a:t>a</a:t>
                </a:r>
              </a:p>
            </p:txBody>
          </p:sp>
        </p:grpSp>
        <p:sp>
          <p:nvSpPr>
            <p:cNvPr id="14" name="Google Shape;817;p29">
              <a:extLst>
                <a:ext uri="{FF2B5EF4-FFF2-40B4-BE49-F238E27FC236}">
                  <a16:creationId xmlns:a16="http://schemas.microsoft.com/office/drawing/2014/main" id="{C9D70996-0B79-BAD7-5079-462DEA87CAE8}"/>
                </a:ext>
              </a:extLst>
            </p:cNvPr>
            <p:cNvSpPr txBox="1">
              <a:spLocks/>
            </p:cNvSpPr>
            <p:nvPr/>
          </p:nvSpPr>
          <p:spPr>
            <a:xfrm>
              <a:off x="419279" y="142242"/>
              <a:ext cx="244584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r>
                <a:rPr lang="en-US" sz="1800" dirty="0" err="1"/>
                <a:t>Năng</a:t>
              </a:r>
              <a:r>
                <a:rPr lang="en-US" sz="1800" dirty="0"/>
                <a:t> </a:t>
              </a:r>
              <a:r>
                <a:rPr lang="en-US" sz="1800" dirty="0" err="1"/>
                <a:t>lượng</a:t>
              </a:r>
              <a:r>
                <a:rPr lang="en-US" sz="1800" dirty="0"/>
                <a:t> </a:t>
              </a:r>
              <a:r>
                <a:rPr lang="en-US" sz="1800" dirty="0" err="1"/>
                <a:t>mặt</a:t>
              </a:r>
              <a:r>
                <a:rPr lang="en-US" sz="1800" dirty="0"/>
                <a:t> </a:t>
              </a:r>
              <a:r>
                <a:rPr lang="en-US" sz="1800" dirty="0" err="1"/>
                <a:t>trời</a:t>
              </a:r>
              <a:endParaRPr lang="vi-VN" sz="1800" dirty="0"/>
            </a:p>
          </p:txBody>
        </p:sp>
      </p:grpSp>
    </p:spTree>
    <p:extLst>
      <p:ext uri="{BB962C8B-B14F-4D97-AF65-F5344CB8AC3E}">
        <p14:creationId xmlns:p14="http://schemas.microsoft.com/office/powerpoint/2010/main" val="38515890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13" name="Google Shape;1031;p32">
            <a:extLst>
              <a:ext uri="{FF2B5EF4-FFF2-40B4-BE49-F238E27FC236}">
                <a16:creationId xmlns:a16="http://schemas.microsoft.com/office/drawing/2014/main" id="{F25C544F-8701-D5A9-6DD5-2BF5D69F3E4B}"/>
              </a:ext>
            </a:extLst>
          </p:cNvPr>
          <p:cNvSpPr txBox="1">
            <a:spLocks/>
          </p:cNvSpPr>
          <p:nvPr/>
        </p:nvSpPr>
        <p:spPr>
          <a:xfrm>
            <a:off x="201930" y="664574"/>
            <a:ext cx="8740140" cy="60034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20000"/>
              </a:lnSpc>
            </a:pPr>
            <a:r>
              <a:rPr lang="en-US" sz="2400" dirty="0"/>
              <a:t>M</a:t>
            </a:r>
            <a:r>
              <a:rPr lang="vi-VN" sz="2400" dirty="0"/>
              <a:t>ột số thiết bị khai thác và sử dụng năng lượng mặt trời</a:t>
            </a:r>
            <a:endParaRPr lang="en-US" sz="2200" dirty="0"/>
          </a:p>
        </p:txBody>
      </p:sp>
      <p:sp>
        <p:nvSpPr>
          <p:cNvPr id="4" name="Google Shape;1031;p32">
            <a:extLst>
              <a:ext uri="{FF2B5EF4-FFF2-40B4-BE49-F238E27FC236}">
                <a16:creationId xmlns:a16="http://schemas.microsoft.com/office/drawing/2014/main" id="{41491471-F3EA-B439-4316-DFA29619562B}"/>
              </a:ext>
            </a:extLst>
          </p:cNvPr>
          <p:cNvSpPr txBox="1">
            <a:spLocks/>
          </p:cNvSpPr>
          <p:nvPr/>
        </p:nvSpPr>
        <p:spPr>
          <a:xfrm>
            <a:off x="283213" y="4171909"/>
            <a:ext cx="2796719" cy="46465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gn="ctr">
              <a:buClr>
                <a:schemeClr val="dk1"/>
              </a:buClr>
              <a:buSzPts val="2400"/>
              <a:buFont typeface="Montserrat"/>
              <a:buNone/>
              <a:defRPr sz="18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defRPr>
            </a:lvl1pPr>
            <a:lvl2pPr marL="914400" indent="-304800">
              <a:buClr>
                <a:schemeClr val="dk1"/>
              </a:buClr>
              <a:buSzPts val="2400"/>
              <a:buFont typeface="Montserrat"/>
              <a:buNone/>
              <a:defRPr sz="2400">
                <a:solidFill>
                  <a:schemeClr val="dk1"/>
                </a:solidFill>
                <a:latin typeface="Montserrat"/>
                <a:ea typeface="Montserrat"/>
                <a:cs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defRPr>
            </a:lvl9pPr>
          </a:lstStyle>
          <a:p>
            <a:r>
              <a:rPr lang="en-US" sz="2000" dirty="0"/>
              <a:t>Pin </a:t>
            </a:r>
            <a:r>
              <a:rPr lang="en-US" sz="2000" dirty="0" err="1"/>
              <a:t>mặt</a:t>
            </a:r>
            <a:r>
              <a:rPr lang="en-US" sz="2000" dirty="0"/>
              <a:t> </a:t>
            </a:r>
            <a:r>
              <a:rPr lang="en-US" sz="2000" dirty="0" err="1"/>
              <a:t>trời</a:t>
            </a:r>
            <a:endParaRPr lang="en-US" sz="2000" dirty="0"/>
          </a:p>
        </p:txBody>
      </p:sp>
      <p:sp>
        <p:nvSpPr>
          <p:cNvPr id="17" name="Google Shape;1031;p32">
            <a:extLst>
              <a:ext uri="{FF2B5EF4-FFF2-40B4-BE49-F238E27FC236}">
                <a16:creationId xmlns:a16="http://schemas.microsoft.com/office/drawing/2014/main" id="{46CF9EA7-A11F-0484-2DB3-FE43A3E00715}"/>
              </a:ext>
            </a:extLst>
          </p:cNvPr>
          <p:cNvSpPr txBox="1">
            <a:spLocks/>
          </p:cNvSpPr>
          <p:nvPr/>
        </p:nvSpPr>
        <p:spPr>
          <a:xfrm>
            <a:off x="3024513" y="4171909"/>
            <a:ext cx="2796719" cy="46465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gn="ctr">
              <a:buClr>
                <a:schemeClr val="dk1"/>
              </a:buClr>
              <a:buSzPts val="2400"/>
              <a:buFont typeface="Montserrat"/>
              <a:buNone/>
              <a:defRPr sz="18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defRPr>
            </a:lvl1pPr>
            <a:lvl2pPr marL="914400" indent="-304800">
              <a:buClr>
                <a:schemeClr val="dk1"/>
              </a:buClr>
              <a:buSzPts val="2400"/>
              <a:buFont typeface="Montserrat"/>
              <a:buNone/>
              <a:defRPr sz="2400">
                <a:solidFill>
                  <a:schemeClr val="dk1"/>
                </a:solidFill>
                <a:latin typeface="Montserrat"/>
                <a:ea typeface="Montserrat"/>
                <a:cs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defRPr>
            </a:lvl9pPr>
          </a:lstStyle>
          <a:p>
            <a:r>
              <a:rPr lang="en-US" sz="2000" dirty="0" err="1"/>
              <a:t>Đèn</a:t>
            </a:r>
            <a:r>
              <a:rPr lang="en-US" sz="2000" dirty="0"/>
              <a:t> </a:t>
            </a:r>
            <a:r>
              <a:rPr lang="en-US" sz="2000" dirty="0" err="1"/>
              <a:t>năng</a:t>
            </a:r>
            <a:r>
              <a:rPr lang="en-US" sz="2000" dirty="0"/>
              <a:t> </a:t>
            </a:r>
            <a:r>
              <a:rPr lang="en-US" sz="2000" dirty="0" err="1"/>
              <a:t>lượng</a:t>
            </a:r>
            <a:r>
              <a:rPr lang="en-US" sz="2000" dirty="0"/>
              <a:t> </a:t>
            </a:r>
            <a:r>
              <a:rPr lang="en-US" sz="2000" dirty="0" err="1"/>
              <a:t>mặt</a:t>
            </a:r>
            <a:r>
              <a:rPr lang="en-US" sz="2000" dirty="0"/>
              <a:t> </a:t>
            </a:r>
            <a:r>
              <a:rPr lang="en-US" sz="2000" dirty="0" err="1"/>
              <a:t>trời</a:t>
            </a:r>
            <a:endParaRPr lang="en-US" sz="2000" dirty="0"/>
          </a:p>
        </p:txBody>
      </p:sp>
      <p:sp>
        <p:nvSpPr>
          <p:cNvPr id="18" name="Google Shape;1031;p32">
            <a:extLst>
              <a:ext uri="{FF2B5EF4-FFF2-40B4-BE49-F238E27FC236}">
                <a16:creationId xmlns:a16="http://schemas.microsoft.com/office/drawing/2014/main" id="{DC2F97E4-A480-8F43-E24A-A480B39EF179}"/>
              </a:ext>
            </a:extLst>
          </p:cNvPr>
          <p:cNvSpPr txBox="1">
            <a:spLocks/>
          </p:cNvSpPr>
          <p:nvPr/>
        </p:nvSpPr>
        <p:spPr>
          <a:xfrm>
            <a:off x="6054901" y="4171909"/>
            <a:ext cx="2796719" cy="46465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gn="ctr">
              <a:buClr>
                <a:schemeClr val="dk1"/>
              </a:buClr>
              <a:buSzPts val="2400"/>
              <a:buFont typeface="Montserrat"/>
              <a:buNone/>
              <a:defRPr sz="18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defRPr>
            </a:lvl1pPr>
            <a:lvl2pPr marL="914400" indent="-304800">
              <a:buClr>
                <a:schemeClr val="dk1"/>
              </a:buClr>
              <a:buSzPts val="2400"/>
              <a:buFont typeface="Montserrat"/>
              <a:buNone/>
              <a:defRPr sz="2400">
                <a:solidFill>
                  <a:schemeClr val="dk1"/>
                </a:solidFill>
                <a:latin typeface="Montserrat"/>
                <a:ea typeface="Montserrat"/>
                <a:cs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defRPr>
            </a:lvl9pPr>
          </a:lstStyle>
          <a:p>
            <a:r>
              <a:rPr lang="en-US" sz="2000" dirty="0" err="1"/>
              <a:t>Máy</a:t>
            </a:r>
            <a:r>
              <a:rPr lang="en-US" sz="2000" dirty="0"/>
              <a:t> </a:t>
            </a:r>
            <a:r>
              <a:rPr lang="en-US" sz="2000" dirty="0" err="1"/>
              <a:t>nước</a:t>
            </a:r>
            <a:r>
              <a:rPr lang="en-US" sz="2000" dirty="0"/>
              <a:t> </a:t>
            </a:r>
            <a:r>
              <a:rPr lang="en-US" sz="2000" dirty="0" err="1"/>
              <a:t>nóng</a:t>
            </a:r>
            <a:endParaRPr lang="en-US" sz="2000" dirty="0"/>
          </a:p>
        </p:txBody>
      </p:sp>
      <p:sp>
        <p:nvSpPr>
          <p:cNvPr id="2" name="AutoShape 2" descr="Solar panels on field">
            <a:extLst>
              <a:ext uri="{FF2B5EF4-FFF2-40B4-BE49-F238E27FC236}">
                <a16:creationId xmlns:a16="http://schemas.microsoft.com/office/drawing/2014/main" id="{AB54D96B-D679-9F81-3D7F-1FC3503FABFE}"/>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679BB572-4249-0135-384F-83F6C41B2370}"/>
              </a:ext>
            </a:extLst>
          </p:cNvPr>
          <p:cNvPicPr>
            <a:picLocks noChangeAspect="1"/>
          </p:cNvPicPr>
          <p:nvPr/>
        </p:nvPicPr>
        <p:blipFill rotWithShape="1">
          <a:blip r:embed="rId3"/>
          <a:srcRect l="6740" r="26869"/>
          <a:stretch/>
        </p:blipFill>
        <p:spPr>
          <a:xfrm>
            <a:off x="399633" y="1430460"/>
            <a:ext cx="2624880" cy="2633658"/>
          </a:xfrm>
          <a:prstGeom prst="roundRect">
            <a:avLst/>
          </a:prstGeom>
        </p:spPr>
      </p:pic>
      <p:pic>
        <p:nvPicPr>
          <p:cNvPr id="4100" name="Picture 4" descr="Đèn Năng Lượng Mặt Trời 500W Siêu Sáng - Nội Thất Trang Trí Nhà Việt">
            <a:extLst>
              <a:ext uri="{FF2B5EF4-FFF2-40B4-BE49-F238E27FC236}">
                <a16:creationId xmlns:a16="http://schemas.microsoft.com/office/drawing/2014/main" id="{597089D9-29CA-5F4F-A452-CBBCB00368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8032" y="1441814"/>
            <a:ext cx="2624880" cy="2624880"/>
          </a:xfrm>
          <a:prstGeom prst="roundRect">
            <a:avLst/>
          </a:prstGeom>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E4EDC1BC-F052-C4FE-4193-E29734529545}"/>
              </a:ext>
            </a:extLst>
          </p:cNvPr>
          <p:cNvPicPr>
            <a:picLocks noChangeAspect="1"/>
          </p:cNvPicPr>
          <p:nvPr/>
        </p:nvPicPr>
        <p:blipFill>
          <a:blip r:embed="rId5"/>
          <a:stretch>
            <a:fillRect/>
          </a:stretch>
        </p:blipFill>
        <p:spPr>
          <a:xfrm>
            <a:off x="6136432" y="1430461"/>
            <a:ext cx="2633658" cy="2633658"/>
          </a:xfrm>
          <a:prstGeom prst="roundRect">
            <a:avLst/>
          </a:prstGeom>
        </p:spPr>
      </p:pic>
      <p:grpSp>
        <p:nvGrpSpPr>
          <p:cNvPr id="14" name="Group 13">
            <a:extLst>
              <a:ext uri="{FF2B5EF4-FFF2-40B4-BE49-F238E27FC236}">
                <a16:creationId xmlns:a16="http://schemas.microsoft.com/office/drawing/2014/main" id="{65CAB7F6-7F6D-51B3-0A2A-362870F9F27C}"/>
              </a:ext>
            </a:extLst>
          </p:cNvPr>
          <p:cNvGrpSpPr/>
          <p:nvPr/>
        </p:nvGrpSpPr>
        <p:grpSpPr>
          <a:xfrm>
            <a:off x="77473" y="108553"/>
            <a:ext cx="2787647" cy="474807"/>
            <a:chOff x="77473" y="108553"/>
            <a:chExt cx="2787647" cy="474807"/>
          </a:xfrm>
        </p:grpSpPr>
        <p:sp>
          <p:nvSpPr>
            <p:cNvPr id="15" name="Rectangle: Rounded Corners 14">
              <a:extLst>
                <a:ext uri="{FF2B5EF4-FFF2-40B4-BE49-F238E27FC236}">
                  <a16:creationId xmlns:a16="http://schemas.microsoft.com/office/drawing/2014/main" id="{E20803BA-D871-DCED-BCAF-79B6F544D3A9}"/>
                </a:ext>
              </a:extLst>
            </p:cNvPr>
            <p:cNvSpPr/>
            <p:nvPr/>
          </p:nvSpPr>
          <p:spPr>
            <a:xfrm>
              <a:off x="313559" y="108553"/>
              <a:ext cx="2551561" cy="472171"/>
            </a:xfrm>
            <a:prstGeom prst="round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4795B26E-70CE-2301-4E21-295DC27AE3B9}"/>
                </a:ext>
              </a:extLst>
            </p:cNvPr>
            <p:cNvGrpSpPr/>
            <p:nvPr/>
          </p:nvGrpSpPr>
          <p:grpSpPr>
            <a:xfrm>
              <a:off x="77473" y="111188"/>
              <a:ext cx="472172" cy="472172"/>
              <a:chOff x="1933593" y="1552214"/>
              <a:chExt cx="1229634" cy="1229634"/>
            </a:xfrm>
          </p:grpSpPr>
          <p:sp>
            <p:nvSpPr>
              <p:cNvPr id="20" name="Oval 19">
                <a:extLst>
                  <a:ext uri="{FF2B5EF4-FFF2-40B4-BE49-F238E27FC236}">
                    <a16:creationId xmlns:a16="http://schemas.microsoft.com/office/drawing/2014/main" id="{830180F6-D67D-3D2D-3B11-1432C09762A4}"/>
                  </a:ext>
                </a:extLst>
              </p:cNvPr>
              <p:cNvSpPr/>
              <p:nvPr/>
            </p:nvSpPr>
            <p:spPr>
              <a:xfrm>
                <a:off x="1933593"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21" name="Google Shape;811;p29">
                <a:extLst>
                  <a:ext uri="{FF2B5EF4-FFF2-40B4-BE49-F238E27FC236}">
                    <a16:creationId xmlns:a16="http://schemas.microsoft.com/office/drawing/2014/main" id="{A78B6E55-B7FF-9E90-BEAE-A4E77BDD77ED}"/>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000" dirty="0">
                    <a:solidFill>
                      <a:schemeClr val="bg1"/>
                    </a:solidFill>
                  </a:rPr>
                  <a:t>a</a:t>
                </a:r>
              </a:p>
            </p:txBody>
          </p:sp>
        </p:grpSp>
        <p:sp>
          <p:nvSpPr>
            <p:cNvPr id="19" name="Google Shape;817;p29">
              <a:extLst>
                <a:ext uri="{FF2B5EF4-FFF2-40B4-BE49-F238E27FC236}">
                  <a16:creationId xmlns:a16="http://schemas.microsoft.com/office/drawing/2014/main" id="{B790AA70-21CD-FBD3-EA6D-85928D86CAA2}"/>
                </a:ext>
              </a:extLst>
            </p:cNvPr>
            <p:cNvSpPr txBox="1">
              <a:spLocks/>
            </p:cNvSpPr>
            <p:nvPr/>
          </p:nvSpPr>
          <p:spPr>
            <a:xfrm>
              <a:off x="419279" y="142242"/>
              <a:ext cx="244584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r>
                <a:rPr lang="en-US" sz="1800" dirty="0" err="1"/>
                <a:t>Năng</a:t>
              </a:r>
              <a:r>
                <a:rPr lang="en-US" sz="1800" dirty="0"/>
                <a:t> </a:t>
              </a:r>
              <a:r>
                <a:rPr lang="en-US" sz="1800" dirty="0" err="1"/>
                <a:t>lượng</a:t>
              </a:r>
              <a:r>
                <a:rPr lang="en-US" sz="1800" dirty="0"/>
                <a:t> </a:t>
              </a:r>
              <a:r>
                <a:rPr lang="en-US" sz="1800" dirty="0" err="1"/>
                <a:t>mặt</a:t>
              </a:r>
              <a:r>
                <a:rPr lang="en-US" sz="1800" dirty="0"/>
                <a:t> </a:t>
              </a:r>
              <a:r>
                <a:rPr lang="en-US" sz="1800" dirty="0" err="1"/>
                <a:t>trời</a:t>
              </a:r>
              <a:endParaRPr lang="vi-VN" sz="1800" dirty="0"/>
            </a:p>
          </p:txBody>
        </p:sp>
      </p:grpSp>
    </p:spTree>
    <p:extLst>
      <p:ext uri="{BB962C8B-B14F-4D97-AF65-F5344CB8AC3E}">
        <p14:creationId xmlns:p14="http://schemas.microsoft.com/office/powerpoint/2010/main" val="4909768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4000"/>
                                  </p:iterate>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500"/>
                            </p:stCondLst>
                            <p:childTnLst>
                              <p:par>
                                <p:cTn id="16" presetID="47" presetClass="entr" presetSubtype="0"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anim calcmode="lin" valueType="num">
                                      <p:cBhvr>
                                        <p:cTn id="19" dur="500" fill="hold"/>
                                        <p:tgtEl>
                                          <p:spTgt spid="4"/>
                                        </p:tgtEl>
                                        <p:attrNameLst>
                                          <p:attrName>ppt_x</p:attrName>
                                        </p:attrNameLst>
                                      </p:cBhvr>
                                      <p:tavLst>
                                        <p:tav tm="0">
                                          <p:val>
                                            <p:strVal val="#ppt_x"/>
                                          </p:val>
                                        </p:tav>
                                        <p:tav tm="100000">
                                          <p:val>
                                            <p:strVal val="#ppt_x"/>
                                          </p:val>
                                        </p:tav>
                                      </p:tavLst>
                                    </p:anim>
                                    <p:anim calcmode="lin" valueType="num">
                                      <p:cBhvr>
                                        <p:cTn id="20"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4100"/>
                                        </p:tgtEl>
                                        <p:attrNameLst>
                                          <p:attrName>style.visibility</p:attrName>
                                        </p:attrNameLst>
                                      </p:cBhvr>
                                      <p:to>
                                        <p:strVal val="visible"/>
                                      </p:to>
                                    </p:set>
                                    <p:anim calcmode="lin" valueType="num">
                                      <p:cBhvr>
                                        <p:cTn id="25" dur="500" fill="hold"/>
                                        <p:tgtEl>
                                          <p:spTgt spid="4100"/>
                                        </p:tgtEl>
                                        <p:attrNameLst>
                                          <p:attrName>ppt_w</p:attrName>
                                        </p:attrNameLst>
                                      </p:cBhvr>
                                      <p:tavLst>
                                        <p:tav tm="0">
                                          <p:val>
                                            <p:fltVal val="0"/>
                                          </p:val>
                                        </p:tav>
                                        <p:tav tm="100000">
                                          <p:val>
                                            <p:strVal val="#ppt_w"/>
                                          </p:val>
                                        </p:tav>
                                      </p:tavLst>
                                    </p:anim>
                                    <p:anim calcmode="lin" valueType="num">
                                      <p:cBhvr>
                                        <p:cTn id="26" dur="500" fill="hold"/>
                                        <p:tgtEl>
                                          <p:spTgt spid="4100"/>
                                        </p:tgtEl>
                                        <p:attrNameLst>
                                          <p:attrName>ppt_h</p:attrName>
                                        </p:attrNameLst>
                                      </p:cBhvr>
                                      <p:tavLst>
                                        <p:tav tm="0">
                                          <p:val>
                                            <p:fltVal val="0"/>
                                          </p:val>
                                        </p:tav>
                                        <p:tav tm="100000">
                                          <p:val>
                                            <p:strVal val="#ppt_h"/>
                                          </p:val>
                                        </p:tav>
                                      </p:tavLst>
                                    </p:anim>
                                    <p:animEffect transition="in" filter="fade">
                                      <p:cBhvr>
                                        <p:cTn id="27" dur="500"/>
                                        <p:tgtEl>
                                          <p:spTgt spid="4100"/>
                                        </p:tgtEl>
                                      </p:cBhvr>
                                    </p:animEffect>
                                  </p:childTnLst>
                                </p:cTn>
                              </p:par>
                            </p:childTnLst>
                          </p:cTn>
                        </p:par>
                        <p:par>
                          <p:cTn id="28" fill="hold">
                            <p:stCondLst>
                              <p:cond delay="500"/>
                            </p:stCondLst>
                            <p:childTnLst>
                              <p:par>
                                <p:cTn id="29" presetID="47" presetClass="entr" presetSubtype="0"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anim calcmode="lin" valueType="num">
                                      <p:cBhvr>
                                        <p:cTn id="32" dur="500" fill="hold"/>
                                        <p:tgtEl>
                                          <p:spTgt spid="17"/>
                                        </p:tgtEl>
                                        <p:attrNameLst>
                                          <p:attrName>ppt_x</p:attrName>
                                        </p:attrNameLst>
                                      </p:cBhvr>
                                      <p:tavLst>
                                        <p:tav tm="0">
                                          <p:val>
                                            <p:strVal val="#ppt_x"/>
                                          </p:val>
                                        </p:tav>
                                        <p:tav tm="100000">
                                          <p:val>
                                            <p:strVal val="#ppt_x"/>
                                          </p:val>
                                        </p:tav>
                                      </p:tavLst>
                                    </p:anim>
                                    <p:anim calcmode="lin" valueType="num">
                                      <p:cBhvr>
                                        <p:cTn id="33"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500" fill="hold"/>
                                        <p:tgtEl>
                                          <p:spTgt spid="12"/>
                                        </p:tgtEl>
                                        <p:attrNameLst>
                                          <p:attrName>ppt_w</p:attrName>
                                        </p:attrNameLst>
                                      </p:cBhvr>
                                      <p:tavLst>
                                        <p:tav tm="0">
                                          <p:val>
                                            <p:fltVal val="0"/>
                                          </p:val>
                                        </p:tav>
                                        <p:tav tm="100000">
                                          <p:val>
                                            <p:strVal val="#ppt_w"/>
                                          </p:val>
                                        </p:tav>
                                      </p:tavLst>
                                    </p:anim>
                                    <p:anim calcmode="lin" valueType="num">
                                      <p:cBhvr>
                                        <p:cTn id="39" dur="500" fill="hold"/>
                                        <p:tgtEl>
                                          <p:spTgt spid="12"/>
                                        </p:tgtEl>
                                        <p:attrNameLst>
                                          <p:attrName>ppt_h</p:attrName>
                                        </p:attrNameLst>
                                      </p:cBhvr>
                                      <p:tavLst>
                                        <p:tav tm="0">
                                          <p:val>
                                            <p:fltVal val="0"/>
                                          </p:val>
                                        </p:tav>
                                        <p:tav tm="100000">
                                          <p:val>
                                            <p:strVal val="#ppt_h"/>
                                          </p:val>
                                        </p:tav>
                                      </p:tavLst>
                                    </p:anim>
                                    <p:animEffect transition="in" filter="fade">
                                      <p:cBhvr>
                                        <p:cTn id="40" dur="500"/>
                                        <p:tgtEl>
                                          <p:spTgt spid="12"/>
                                        </p:tgtEl>
                                      </p:cBhvr>
                                    </p:animEffect>
                                  </p:childTnLst>
                                </p:cTn>
                              </p:par>
                            </p:childTnLst>
                          </p:cTn>
                        </p:par>
                        <p:par>
                          <p:cTn id="41" fill="hold">
                            <p:stCondLst>
                              <p:cond delay="500"/>
                            </p:stCondLst>
                            <p:childTnLst>
                              <p:par>
                                <p:cTn id="42" presetID="47" presetClass="entr" presetSubtype="0" fill="hold" grpId="0" nodeType="after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500"/>
                                        <p:tgtEl>
                                          <p:spTgt spid="18"/>
                                        </p:tgtEl>
                                      </p:cBhvr>
                                    </p:animEffect>
                                    <p:anim calcmode="lin" valueType="num">
                                      <p:cBhvr>
                                        <p:cTn id="45" dur="500" fill="hold"/>
                                        <p:tgtEl>
                                          <p:spTgt spid="18"/>
                                        </p:tgtEl>
                                        <p:attrNameLst>
                                          <p:attrName>ppt_x</p:attrName>
                                        </p:attrNameLst>
                                      </p:cBhvr>
                                      <p:tavLst>
                                        <p:tav tm="0">
                                          <p:val>
                                            <p:strVal val="#ppt_x"/>
                                          </p:val>
                                        </p:tav>
                                        <p:tav tm="100000">
                                          <p:val>
                                            <p:strVal val="#ppt_x"/>
                                          </p:val>
                                        </p:tav>
                                      </p:tavLst>
                                    </p:anim>
                                    <p:anim calcmode="lin" valueType="num">
                                      <p:cBhvr>
                                        <p:cTn id="46"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p:bldP spid="17"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B31237ED-2A42-AD17-ECA1-1B5DE6AA9454}"/>
              </a:ext>
            </a:extLst>
          </p:cNvPr>
          <p:cNvSpPr/>
          <p:nvPr/>
        </p:nvSpPr>
        <p:spPr>
          <a:xfrm>
            <a:off x="2057422" y="1538183"/>
            <a:ext cx="6100762" cy="2271817"/>
          </a:xfrm>
          <a:prstGeom prst="roundRect">
            <a:avLst/>
          </a:prstGeom>
          <a:noFill/>
          <a:ln>
            <a:solidFill>
              <a:srgbClr val="B9D5FF"/>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5CF38A4-12FC-9660-2A6F-532C27D140E3}"/>
              </a:ext>
            </a:extLst>
          </p:cNvPr>
          <p:cNvPicPr>
            <a:picLocks noChangeAspect="1"/>
          </p:cNvPicPr>
          <p:nvPr/>
        </p:nvPicPr>
        <p:blipFill>
          <a:blip r:embed="rId3"/>
          <a:stretch>
            <a:fillRect/>
          </a:stretch>
        </p:blipFill>
        <p:spPr>
          <a:xfrm>
            <a:off x="160611" y="626864"/>
            <a:ext cx="3793621" cy="3793621"/>
          </a:xfrm>
          <a:prstGeom prst="rect">
            <a:avLst/>
          </a:prstGeom>
        </p:spPr>
      </p:pic>
      <p:sp>
        <p:nvSpPr>
          <p:cNvPr id="12" name="Google Shape;1031;p32">
            <a:extLst>
              <a:ext uri="{FF2B5EF4-FFF2-40B4-BE49-F238E27FC236}">
                <a16:creationId xmlns:a16="http://schemas.microsoft.com/office/drawing/2014/main" id="{A5F9E6FA-72CD-97EB-3C07-7FEF317CFCAF}"/>
              </a:ext>
            </a:extLst>
          </p:cNvPr>
          <p:cNvSpPr txBox="1">
            <a:spLocks/>
          </p:cNvSpPr>
          <p:nvPr/>
        </p:nvSpPr>
        <p:spPr>
          <a:xfrm>
            <a:off x="3793526" y="1599520"/>
            <a:ext cx="4115034" cy="152351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vi-VN" sz="2800" b="1" dirty="0"/>
              <a:t>Nêu ưu điểm và nhược điểm của việc khai thác năng lượng mặt trời để phát điện.</a:t>
            </a:r>
            <a:r>
              <a:rPr lang="en-US" sz="2800" b="1" dirty="0"/>
              <a:t> </a:t>
            </a:r>
          </a:p>
        </p:txBody>
      </p:sp>
      <p:grpSp>
        <p:nvGrpSpPr>
          <p:cNvPr id="15" name="Group 14">
            <a:extLst>
              <a:ext uri="{FF2B5EF4-FFF2-40B4-BE49-F238E27FC236}">
                <a16:creationId xmlns:a16="http://schemas.microsoft.com/office/drawing/2014/main" id="{CFFA1590-2B93-9FBE-C5DB-D2D992C2D9D6}"/>
              </a:ext>
            </a:extLst>
          </p:cNvPr>
          <p:cNvGrpSpPr/>
          <p:nvPr/>
        </p:nvGrpSpPr>
        <p:grpSpPr>
          <a:xfrm>
            <a:off x="77473" y="108553"/>
            <a:ext cx="2787647" cy="474807"/>
            <a:chOff x="77473" y="108553"/>
            <a:chExt cx="2787647" cy="474807"/>
          </a:xfrm>
        </p:grpSpPr>
        <p:sp>
          <p:nvSpPr>
            <p:cNvPr id="2" name="Rectangle: Rounded Corners 1">
              <a:extLst>
                <a:ext uri="{FF2B5EF4-FFF2-40B4-BE49-F238E27FC236}">
                  <a16:creationId xmlns:a16="http://schemas.microsoft.com/office/drawing/2014/main" id="{6FD16078-DFAC-98C6-7E24-91AF60788A9F}"/>
                </a:ext>
              </a:extLst>
            </p:cNvPr>
            <p:cNvSpPr/>
            <p:nvPr/>
          </p:nvSpPr>
          <p:spPr>
            <a:xfrm>
              <a:off x="313559" y="108553"/>
              <a:ext cx="2551561" cy="472171"/>
            </a:xfrm>
            <a:prstGeom prst="round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8A3F093C-04BB-09D0-4E0F-E51016638FBA}"/>
                </a:ext>
              </a:extLst>
            </p:cNvPr>
            <p:cNvGrpSpPr/>
            <p:nvPr/>
          </p:nvGrpSpPr>
          <p:grpSpPr>
            <a:xfrm>
              <a:off x="77473" y="111188"/>
              <a:ext cx="472172" cy="472172"/>
              <a:chOff x="1933593" y="1552214"/>
              <a:chExt cx="1229634" cy="1229634"/>
            </a:xfrm>
          </p:grpSpPr>
          <p:sp>
            <p:nvSpPr>
              <p:cNvPr id="4" name="Oval 3">
                <a:extLst>
                  <a:ext uri="{FF2B5EF4-FFF2-40B4-BE49-F238E27FC236}">
                    <a16:creationId xmlns:a16="http://schemas.microsoft.com/office/drawing/2014/main" id="{F9A8CDC5-0D88-3D1B-9A08-052E2C42B940}"/>
                  </a:ext>
                </a:extLst>
              </p:cNvPr>
              <p:cNvSpPr/>
              <p:nvPr/>
            </p:nvSpPr>
            <p:spPr>
              <a:xfrm>
                <a:off x="1933593"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13" name="Google Shape;811;p29">
                <a:extLst>
                  <a:ext uri="{FF2B5EF4-FFF2-40B4-BE49-F238E27FC236}">
                    <a16:creationId xmlns:a16="http://schemas.microsoft.com/office/drawing/2014/main" id="{5D8C065F-6DAB-3B3C-AC83-339CEB74E026}"/>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000" dirty="0">
                    <a:solidFill>
                      <a:schemeClr val="bg1"/>
                    </a:solidFill>
                  </a:rPr>
                  <a:t>a</a:t>
                </a:r>
              </a:p>
            </p:txBody>
          </p:sp>
        </p:grpSp>
        <p:sp>
          <p:nvSpPr>
            <p:cNvPr id="14" name="Google Shape;817;p29">
              <a:extLst>
                <a:ext uri="{FF2B5EF4-FFF2-40B4-BE49-F238E27FC236}">
                  <a16:creationId xmlns:a16="http://schemas.microsoft.com/office/drawing/2014/main" id="{C9D70996-0B79-BAD7-5079-462DEA87CAE8}"/>
                </a:ext>
              </a:extLst>
            </p:cNvPr>
            <p:cNvSpPr txBox="1">
              <a:spLocks/>
            </p:cNvSpPr>
            <p:nvPr/>
          </p:nvSpPr>
          <p:spPr>
            <a:xfrm>
              <a:off x="419279" y="142242"/>
              <a:ext cx="244584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r>
                <a:rPr lang="en-US" sz="1800" dirty="0" err="1"/>
                <a:t>Năng</a:t>
              </a:r>
              <a:r>
                <a:rPr lang="en-US" sz="1800" dirty="0"/>
                <a:t> </a:t>
              </a:r>
              <a:r>
                <a:rPr lang="en-US" sz="1800" dirty="0" err="1"/>
                <a:t>lượng</a:t>
              </a:r>
              <a:r>
                <a:rPr lang="en-US" sz="1800" dirty="0"/>
                <a:t> </a:t>
              </a:r>
              <a:r>
                <a:rPr lang="en-US" sz="1800" dirty="0" err="1"/>
                <a:t>mặt</a:t>
              </a:r>
              <a:r>
                <a:rPr lang="en-US" sz="1800" dirty="0"/>
                <a:t> </a:t>
              </a:r>
              <a:r>
                <a:rPr lang="en-US" sz="1800" dirty="0" err="1"/>
                <a:t>trời</a:t>
              </a:r>
              <a:endParaRPr lang="vi-VN" sz="1800" dirty="0"/>
            </a:p>
          </p:txBody>
        </p:sp>
      </p:grpSp>
    </p:spTree>
    <p:extLst>
      <p:ext uri="{BB962C8B-B14F-4D97-AF65-F5344CB8AC3E}">
        <p14:creationId xmlns:p14="http://schemas.microsoft.com/office/powerpoint/2010/main" val="21180934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67"/>
        <p:cNvGrpSpPr/>
        <p:nvPr/>
      </p:nvGrpSpPr>
      <p:grpSpPr>
        <a:xfrm>
          <a:off x="0" y="0"/>
          <a:ext cx="0" cy="0"/>
          <a:chOff x="0" y="0"/>
          <a:chExt cx="0" cy="0"/>
        </a:xfrm>
      </p:grpSpPr>
      <p:grpSp>
        <p:nvGrpSpPr>
          <p:cNvPr id="2" name="Group 1">
            <a:extLst>
              <a:ext uri="{FF2B5EF4-FFF2-40B4-BE49-F238E27FC236}">
                <a16:creationId xmlns:a16="http://schemas.microsoft.com/office/drawing/2014/main" id="{821CED08-191D-DCA2-D84A-44F22280DC65}"/>
              </a:ext>
            </a:extLst>
          </p:cNvPr>
          <p:cNvGrpSpPr/>
          <p:nvPr/>
        </p:nvGrpSpPr>
        <p:grpSpPr>
          <a:xfrm>
            <a:off x="4311458" y="1285181"/>
            <a:ext cx="4863399" cy="3518991"/>
            <a:chOff x="5033970" y="2015353"/>
            <a:chExt cx="3865823" cy="2797179"/>
          </a:xfrm>
        </p:grpSpPr>
        <p:grpSp>
          <p:nvGrpSpPr>
            <p:cNvPr id="668" name="Google Shape;668;p27"/>
            <p:cNvGrpSpPr/>
            <p:nvPr/>
          </p:nvGrpSpPr>
          <p:grpSpPr>
            <a:xfrm>
              <a:off x="6056785" y="4545308"/>
              <a:ext cx="2471620" cy="266521"/>
              <a:chOff x="6185383" y="3808035"/>
              <a:chExt cx="2111954" cy="227737"/>
            </a:xfrm>
          </p:grpSpPr>
          <p:grpSp>
            <p:nvGrpSpPr>
              <p:cNvPr id="669" name="Google Shape;669;p27"/>
              <p:cNvGrpSpPr/>
              <p:nvPr/>
            </p:nvGrpSpPr>
            <p:grpSpPr>
              <a:xfrm>
                <a:off x="7795985" y="3882243"/>
                <a:ext cx="501353" cy="153529"/>
                <a:chOff x="3841082" y="4024142"/>
                <a:chExt cx="726915" cy="222603"/>
              </a:xfrm>
            </p:grpSpPr>
            <p:sp>
              <p:nvSpPr>
                <p:cNvPr id="670" name="Google Shape;670;p27"/>
                <p:cNvSpPr/>
                <p:nvPr/>
              </p:nvSpPr>
              <p:spPr>
                <a:xfrm>
                  <a:off x="4030625" y="4024142"/>
                  <a:ext cx="537372" cy="222603"/>
                </a:xfrm>
                <a:custGeom>
                  <a:avLst/>
                  <a:gdLst/>
                  <a:ahLst/>
                  <a:cxnLst/>
                  <a:rect l="l" t="t" r="r" b="b"/>
                  <a:pathLst>
                    <a:path w="2682" h="1111" extrusionOk="0">
                      <a:moveTo>
                        <a:pt x="1403" y="0"/>
                      </a:moveTo>
                      <a:cubicBezTo>
                        <a:pt x="1070" y="0"/>
                        <a:pt x="813" y="222"/>
                        <a:pt x="737" y="515"/>
                      </a:cubicBezTo>
                      <a:cubicBezTo>
                        <a:pt x="666" y="480"/>
                        <a:pt x="591" y="462"/>
                        <a:pt x="515" y="462"/>
                      </a:cubicBezTo>
                      <a:cubicBezTo>
                        <a:pt x="315" y="462"/>
                        <a:pt x="147" y="555"/>
                        <a:pt x="53" y="720"/>
                      </a:cubicBezTo>
                      <a:cubicBezTo>
                        <a:pt x="18" y="795"/>
                        <a:pt x="0" y="888"/>
                        <a:pt x="0" y="982"/>
                      </a:cubicBezTo>
                      <a:cubicBezTo>
                        <a:pt x="0" y="1017"/>
                        <a:pt x="0" y="1070"/>
                        <a:pt x="18" y="1110"/>
                      </a:cubicBezTo>
                      <a:lnTo>
                        <a:pt x="2664" y="1110"/>
                      </a:lnTo>
                      <a:cubicBezTo>
                        <a:pt x="2682" y="1070"/>
                        <a:pt x="2682" y="1017"/>
                        <a:pt x="2682" y="982"/>
                      </a:cubicBezTo>
                      <a:cubicBezTo>
                        <a:pt x="2682" y="684"/>
                        <a:pt x="2460" y="462"/>
                        <a:pt x="2162" y="462"/>
                      </a:cubicBezTo>
                      <a:lnTo>
                        <a:pt x="2051" y="462"/>
                      </a:lnTo>
                      <a:cubicBezTo>
                        <a:pt x="2016" y="369"/>
                        <a:pt x="1958" y="276"/>
                        <a:pt x="1887" y="182"/>
                      </a:cubicBezTo>
                      <a:cubicBezTo>
                        <a:pt x="1758" y="71"/>
                        <a:pt x="1590" y="0"/>
                        <a:pt x="14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27"/>
                <p:cNvSpPr/>
                <p:nvPr/>
              </p:nvSpPr>
              <p:spPr>
                <a:xfrm>
                  <a:off x="3841082" y="4090862"/>
                  <a:ext cx="374678" cy="155882"/>
                </a:xfrm>
                <a:custGeom>
                  <a:avLst/>
                  <a:gdLst/>
                  <a:ahLst/>
                  <a:cxnLst/>
                  <a:rect l="l" t="t" r="r" b="b"/>
                  <a:pathLst>
                    <a:path w="1870" h="778" extrusionOk="0">
                      <a:moveTo>
                        <a:pt x="982" y="0"/>
                      </a:moveTo>
                      <a:cubicBezTo>
                        <a:pt x="760" y="0"/>
                        <a:pt x="573" y="147"/>
                        <a:pt x="520" y="351"/>
                      </a:cubicBezTo>
                      <a:cubicBezTo>
                        <a:pt x="462" y="333"/>
                        <a:pt x="427" y="333"/>
                        <a:pt x="373" y="333"/>
                      </a:cubicBezTo>
                      <a:cubicBezTo>
                        <a:pt x="222" y="333"/>
                        <a:pt x="111" y="387"/>
                        <a:pt x="58" y="498"/>
                      </a:cubicBezTo>
                      <a:cubicBezTo>
                        <a:pt x="18" y="555"/>
                        <a:pt x="0" y="626"/>
                        <a:pt x="0" y="684"/>
                      </a:cubicBezTo>
                      <a:cubicBezTo>
                        <a:pt x="0" y="720"/>
                        <a:pt x="0" y="737"/>
                        <a:pt x="18" y="777"/>
                      </a:cubicBezTo>
                      <a:lnTo>
                        <a:pt x="1870" y="777"/>
                      </a:lnTo>
                      <a:lnTo>
                        <a:pt x="1870" y="684"/>
                      </a:lnTo>
                      <a:cubicBezTo>
                        <a:pt x="1870" y="480"/>
                        <a:pt x="1705" y="333"/>
                        <a:pt x="1519" y="333"/>
                      </a:cubicBezTo>
                      <a:lnTo>
                        <a:pt x="1426" y="333"/>
                      </a:lnTo>
                      <a:cubicBezTo>
                        <a:pt x="1408" y="258"/>
                        <a:pt x="1372" y="182"/>
                        <a:pt x="1315" y="129"/>
                      </a:cubicBezTo>
                      <a:cubicBezTo>
                        <a:pt x="1221" y="54"/>
                        <a:pt x="1110" y="0"/>
                        <a:pt x="9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2" name="Google Shape;672;p27"/>
              <p:cNvGrpSpPr/>
              <p:nvPr/>
            </p:nvGrpSpPr>
            <p:grpSpPr>
              <a:xfrm>
                <a:off x="7095915" y="3823374"/>
                <a:ext cx="616189" cy="209911"/>
                <a:chOff x="2826048" y="3938787"/>
                <a:chExt cx="893416" cy="304351"/>
              </a:xfrm>
            </p:grpSpPr>
            <p:sp>
              <p:nvSpPr>
                <p:cNvPr id="673" name="Google Shape;673;p27"/>
                <p:cNvSpPr/>
                <p:nvPr/>
              </p:nvSpPr>
              <p:spPr>
                <a:xfrm>
                  <a:off x="2826048" y="3964434"/>
                  <a:ext cx="689648" cy="278704"/>
                </a:xfrm>
                <a:custGeom>
                  <a:avLst/>
                  <a:gdLst/>
                  <a:ahLst/>
                  <a:cxnLst/>
                  <a:rect l="l" t="t" r="r" b="b"/>
                  <a:pathLst>
                    <a:path w="3442" h="1391" extrusionOk="0">
                      <a:moveTo>
                        <a:pt x="1941" y="1"/>
                      </a:moveTo>
                      <a:cubicBezTo>
                        <a:pt x="1608" y="1"/>
                        <a:pt x="1310" y="205"/>
                        <a:pt x="1164" y="480"/>
                      </a:cubicBezTo>
                      <a:cubicBezTo>
                        <a:pt x="1035" y="369"/>
                        <a:pt x="866" y="316"/>
                        <a:pt x="702" y="316"/>
                      </a:cubicBezTo>
                      <a:cubicBezTo>
                        <a:pt x="311" y="316"/>
                        <a:pt x="0" y="631"/>
                        <a:pt x="0" y="1018"/>
                      </a:cubicBezTo>
                      <a:cubicBezTo>
                        <a:pt x="0" y="1146"/>
                        <a:pt x="36" y="1280"/>
                        <a:pt x="89" y="1391"/>
                      </a:cubicBezTo>
                      <a:lnTo>
                        <a:pt x="3441" y="1391"/>
                      </a:lnTo>
                      <a:lnTo>
                        <a:pt x="3441" y="1297"/>
                      </a:lnTo>
                      <a:cubicBezTo>
                        <a:pt x="3441" y="1058"/>
                        <a:pt x="3255" y="853"/>
                        <a:pt x="3015" y="853"/>
                      </a:cubicBezTo>
                      <a:cubicBezTo>
                        <a:pt x="2957" y="853"/>
                        <a:pt x="2904" y="871"/>
                        <a:pt x="2846" y="889"/>
                      </a:cubicBezTo>
                      <a:cubicBezTo>
                        <a:pt x="2846" y="409"/>
                        <a:pt x="2442" y="1"/>
                        <a:pt x="1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27"/>
                <p:cNvSpPr/>
                <p:nvPr/>
              </p:nvSpPr>
              <p:spPr>
                <a:xfrm>
                  <a:off x="3029816" y="3938787"/>
                  <a:ext cx="689648" cy="304351"/>
                </a:xfrm>
                <a:custGeom>
                  <a:avLst/>
                  <a:gdLst/>
                  <a:ahLst/>
                  <a:cxnLst/>
                  <a:rect l="l" t="t" r="r" b="b"/>
                  <a:pathLst>
                    <a:path w="3442" h="1519" extrusionOk="0">
                      <a:moveTo>
                        <a:pt x="462" y="0"/>
                      </a:moveTo>
                      <a:cubicBezTo>
                        <a:pt x="462" y="0"/>
                        <a:pt x="333" y="164"/>
                        <a:pt x="351" y="369"/>
                      </a:cubicBezTo>
                      <a:cubicBezTo>
                        <a:pt x="275" y="298"/>
                        <a:pt x="164" y="240"/>
                        <a:pt x="0" y="240"/>
                      </a:cubicBezTo>
                      <a:cubicBezTo>
                        <a:pt x="0" y="240"/>
                        <a:pt x="18" y="497"/>
                        <a:pt x="240" y="631"/>
                      </a:cubicBezTo>
                      <a:cubicBezTo>
                        <a:pt x="93" y="759"/>
                        <a:pt x="0" y="941"/>
                        <a:pt x="0" y="1146"/>
                      </a:cubicBezTo>
                      <a:cubicBezTo>
                        <a:pt x="0" y="1274"/>
                        <a:pt x="36" y="1408"/>
                        <a:pt x="93" y="1519"/>
                      </a:cubicBezTo>
                      <a:lnTo>
                        <a:pt x="3441" y="1519"/>
                      </a:lnTo>
                      <a:lnTo>
                        <a:pt x="3441" y="1425"/>
                      </a:lnTo>
                      <a:cubicBezTo>
                        <a:pt x="3441" y="1186"/>
                        <a:pt x="3255" y="981"/>
                        <a:pt x="3015" y="981"/>
                      </a:cubicBezTo>
                      <a:cubicBezTo>
                        <a:pt x="2957" y="981"/>
                        <a:pt x="2904" y="999"/>
                        <a:pt x="2868" y="1017"/>
                      </a:cubicBezTo>
                      <a:cubicBezTo>
                        <a:pt x="2846" y="537"/>
                        <a:pt x="2442" y="129"/>
                        <a:pt x="1958" y="129"/>
                      </a:cubicBezTo>
                      <a:cubicBezTo>
                        <a:pt x="1607" y="129"/>
                        <a:pt x="1314" y="333"/>
                        <a:pt x="1163" y="608"/>
                      </a:cubicBezTo>
                      <a:cubicBezTo>
                        <a:pt x="1035" y="497"/>
                        <a:pt x="888" y="444"/>
                        <a:pt x="719" y="444"/>
                      </a:cubicBezTo>
                      <a:cubicBezTo>
                        <a:pt x="684" y="444"/>
                        <a:pt x="648" y="444"/>
                        <a:pt x="608" y="462"/>
                      </a:cubicBezTo>
                      <a:cubicBezTo>
                        <a:pt x="626" y="333"/>
                        <a:pt x="626" y="164"/>
                        <a:pt x="4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27"/>
                <p:cNvSpPr/>
                <p:nvPr/>
              </p:nvSpPr>
              <p:spPr>
                <a:xfrm>
                  <a:off x="3003970" y="4079241"/>
                  <a:ext cx="411144" cy="163897"/>
                </a:xfrm>
                <a:custGeom>
                  <a:avLst/>
                  <a:gdLst/>
                  <a:ahLst/>
                  <a:cxnLst/>
                  <a:rect l="l" t="t" r="r" b="b"/>
                  <a:pathLst>
                    <a:path w="2052" h="818" extrusionOk="0">
                      <a:moveTo>
                        <a:pt x="1164" y="1"/>
                      </a:moveTo>
                      <a:cubicBezTo>
                        <a:pt x="959" y="1"/>
                        <a:pt x="795" y="112"/>
                        <a:pt x="702" y="280"/>
                      </a:cubicBezTo>
                      <a:cubicBezTo>
                        <a:pt x="626" y="205"/>
                        <a:pt x="533" y="169"/>
                        <a:pt x="422" y="169"/>
                      </a:cubicBezTo>
                      <a:cubicBezTo>
                        <a:pt x="200" y="169"/>
                        <a:pt x="0" y="374"/>
                        <a:pt x="0" y="596"/>
                      </a:cubicBezTo>
                      <a:cubicBezTo>
                        <a:pt x="0" y="667"/>
                        <a:pt x="18" y="742"/>
                        <a:pt x="54" y="818"/>
                      </a:cubicBezTo>
                      <a:lnTo>
                        <a:pt x="2052" y="818"/>
                      </a:lnTo>
                      <a:lnTo>
                        <a:pt x="2052" y="760"/>
                      </a:lnTo>
                      <a:cubicBezTo>
                        <a:pt x="2052" y="613"/>
                        <a:pt x="1941" y="502"/>
                        <a:pt x="1794" y="502"/>
                      </a:cubicBezTo>
                      <a:cubicBezTo>
                        <a:pt x="1754" y="502"/>
                        <a:pt x="1736" y="502"/>
                        <a:pt x="1701" y="520"/>
                      </a:cubicBezTo>
                      <a:cubicBezTo>
                        <a:pt x="1701" y="223"/>
                        <a:pt x="1461" y="1"/>
                        <a:pt x="11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27"/>
                <p:cNvSpPr/>
                <p:nvPr/>
              </p:nvSpPr>
              <p:spPr>
                <a:xfrm>
                  <a:off x="2866120" y="4142356"/>
                  <a:ext cx="66921" cy="51092"/>
                </a:xfrm>
                <a:custGeom>
                  <a:avLst/>
                  <a:gdLst/>
                  <a:ahLst/>
                  <a:cxnLst/>
                  <a:rect l="l" t="t" r="r" b="b"/>
                  <a:pathLst>
                    <a:path w="334" h="255" extrusionOk="0">
                      <a:moveTo>
                        <a:pt x="76" y="1"/>
                      </a:moveTo>
                      <a:cubicBezTo>
                        <a:pt x="76" y="1"/>
                        <a:pt x="76" y="76"/>
                        <a:pt x="133" y="130"/>
                      </a:cubicBezTo>
                      <a:cubicBezTo>
                        <a:pt x="93" y="130"/>
                        <a:pt x="58" y="147"/>
                        <a:pt x="0" y="170"/>
                      </a:cubicBezTo>
                      <a:cubicBezTo>
                        <a:pt x="0" y="170"/>
                        <a:pt x="78" y="254"/>
                        <a:pt x="190" y="254"/>
                      </a:cubicBezTo>
                      <a:cubicBezTo>
                        <a:pt x="233" y="254"/>
                        <a:pt x="282" y="241"/>
                        <a:pt x="333" y="205"/>
                      </a:cubicBezTo>
                      <a:cubicBezTo>
                        <a:pt x="333" y="205"/>
                        <a:pt x="280" y="1"/>
                        <a:pt x="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27"/>
                <p:cNvSpPr/>
                <p:nvPr/>
              </p:nvSpPr>
              <p:spPr>
                <a:xfrm>
                  <a:off x="2966502" y="4053395"/>
                  <a:ext cx="48287" cy="48287"/>
                </a:xfrm>
                <a:custGeom>
                  <a:avLst/>
                  <a:gdLst/>
                  <a:ahLst/>
                  <a:cxnLst/>
                  <a:rect l="l" t="t" r="r" b="b"/>
                  <a:pathLst>
                    <a:path w="241" h="241" extrusionOk="0">
                      <a:moveTo>
                        <a:pt x="130" y="1"/>
                      </a:moveTo>
                      <a:cubicBezTo>
                        <a:pt x="130" y="1"/>
                        <a:pt x="112" y="36"/>
                        <a:pt x="112" y="94"/>
                      </a:cubicBezTo>
                      <a:cubicBezTo>
                        <a:pt x="94" y="76"/>
                        <a:pt x="54" y="59"/>
                        <a:pt x="19" y="59"/>
                      </a:cubicBezTo>
                      <a:cubicBezTo>
                        <a:pt x="19" y="59"/>
                        <a:pt x="1" y="205"/>
                        <a:pt x="165" y="241"/>
                      </a:cubicBezTo>
                      <a:cubicBezTo>
                        <a:pt x="165" y="241"/>
                        <a:pt x="241" y="112"/>
                        <a:pt x="1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27"/>
                <p:cNvSpPr/>
                <p:nvPr/>
              </p:nvSpPr>
              <p:spPr>
                <a:xfrm>
                  <a:off x="3207738" y="3993887"/>
                  <a:ext cx="70327" cy="63315"/>
                </a:xfrm>
                <a:custGeom>
                  <a:avLst/>
                  <a:gdLst/>
                  <a:ahLst/>
                  <a:cxnLst/>
                  <a:rect l="l" t="t" r="r" b="b"/>
                  <a:pathLst>
                    <a:path w="351" h="316" extrusionOk="0">
                      <a:moveTo>
                        <a:pt x="147" y="0"/>
                      </a:moveTo>
                      <a:cubicBezTo>
                        <a:pt x="147" y="0"/>
                        <a:pt x="0" y="151"/>
                        <a:pt x="147" y="316"/>
                      </a:cubicBezTo>
                      <a:cubicBezTo>
                        <a:pt x="147" y="316"/>
                        <a:pt x="351" y="245"/>
                        <a:pt x="315" y="40"/>
                      </a:cubicBezTo>
                      <a:lnTo>
                        <a:pt x="315" y="40"/>
                      </a:lnTo>
                      <a:cubicBezTo>
                        <a:pt x="315" y="40"/>
                        <a:pt x="258" y="58"/>
                        <a:pt x="204" y="111"/>
                      </a:cubicBezTo>
                      <a:cubicBezTo>
                        <a:pt x="204" y="76"/>
                        <a:pt x="182" y="40"/>
                        <a:pt x="1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27"/>
                <p:cNvSpPr/>
                <p:nvPr/>
              </p:nvSpPr>
              <p:spPr>
                <a:xfrm>
                  <a:off x="3351798" y="4079241"/>
                  <a:ext cx="70528" cy="63315"/>
                </a:xfrm>
                <a:custGeom>
                  <a:avLst/>
                  <a:gdLst/>
                  <a:ahLst/>
                  <a:cxnLst/>
                  <a:rect l="l" t="t" r="r" b="b"/>
                  <a:pathLst>
                    <a:path w="352" h="316" extrusionOk="0">
                      <a:moveTo>
                        <a:pt x="222" y="1"/>
                      </a:moveTo>
                      <a:cubicBezTo>
                        <a:pt x="222" y="1"/>
                        <a:pt x="169" y="41"/>
                        <a:pt x="151" y="112"/>
                      </a:cubicBezTo>
                      <a:cubicBezTo>
                        <a:pt x="129" y="76"/>
                        <a:pt x="94" y="58"/>
                        <a:pt x="58" y="41"/>
                      </a:cubicBezTo>
                      <a:lnTo>
                        <a:pt x="58" y="41"/>
                      </a:lnTo>
                      <a:cubicBezTo>
                        <a:pt x="58" y="41"/>
                        <a:pt x="0" y="240"/>
                        <a:pt x="205" y="316"/>
                      </a:cubicBezTo>
                      <a:cubicBezTo>
                        <a:pt x="205" y="316"/>
                        <a:pt x="351" y="169"/>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27"/>
                <p:cNvSpPr/>
                <p:nvPr/>
              </p:nvSpPr>
              <p:spPr>
                <a:xfrm>
                  <a:off x="3444365" y="4031154"/>
                  <a:ext cx="52695" cy="48287"/>
                </a:xfrm>
                <a:custGeom>
                  <a:avLst/>
                  <a:gdLst/>
                  <a:ahLst/>
                  <a:cxnLst/>
                  <a:rect l="l" t="t" r="r" b="b"/>
                  <a:pathLst>
                    <a:path w="263" h="241" extrusionOk="0">
                      <a:moveTo>
                        <a:pt x="93" y="1"/>
                      </a:moveTo>
                      <a:cubicBezTo>
                        <a:pt x="93" y="1"/>
                        <a:pt x="0" y="130"/>
                        <a:pt x="111" y="241"/>
                      </a:cubicBezTo>
                      <a:cubicBezTo>
                        <a:pt x="111" y="241"/>
                        <a:pt x="262" y="187"/>
                        <a:pt x="222" y="36"/>
                      </a:cubicBezTo>
                      <a:lnTo>
                        <a:pt x="222" y="36"/>
                      </a:lnTo>
                      <a:cubicBezTo>
                        <a:pt x="222" y="36"/>
                        <a:pt x="187" y="36"/>
                        <a:pt x="151" y="94"/>
                      </a:cubicBezTo>
                      <a:cubicBezTo>
                        <a:pt x="133" y="59"/>
                        <a:pt x="133" y="36"/>
                        <a:pt x="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27"/>
                <p:cNvSpPr/>
                <p:nvPr/>
              </p:nvSpPr>
              <p:spPr>
                <a:xfrm>
                  <a:off x="3582215" y="4109496"/>
                  <a:ext cx="48287" cy="44681"/>
                </a:xfrm>
                <a:custGeom>
                  <a:avLst/>
                  <a:gdLst/>
                  <a:ahLst/>
                  <a:cxnLst/>
                  <a:rect l="l" t="t" r="r" b="b"/>
                  <a:pathLst>
                    <a:path w="241" h="223" extrusionOk="0">
                      <a:moveTo>
                        <a:pt x="129" y="1"/>
                      </a:moveTo>
                      <a:cubicBezTo>
                        <a:pt x="129" y="1"/>
                        <a:pt x="0" y="72"/>
                        <a:pt x="54" y="223"/>
                      </a:cubicBezTo>
                      <a:cubicBezTo>
                        <a:pt x="54" y="223"/>
                        <a:pt x="222" y="223"/>
                        <a:pt x="240" y="72"/>
                      </a:cubicBezTo>
                      <a:cubicBezTo>
                        <a:pt x="240" y="72"/>
                        <a:pt x="230" y="67"/>
                        <a:pt x="214" y="67"/>
                      </a:cubicBezTo>
                      <a:cubicBezTo>
                        <a:pt x="197" y="67"/>
                        <a:pt x="174" y="72"/>
                        <a:pt x="147" y="89"/>
                      </a:cubicBezTo>
                      <a:cubicBezTo>
                        <a:pt x="147" y="54"/>
                        <a:pt x="147" y="36"/>
                        <a:pt x="1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2" name="Google Shape;682;p27"/>
              <p:cNvGrpSpPr/>
              <p:nvPr/>
            </p:nvGrpSpPr>
            <p:grpSpPr>
              <a:xfrm>
                <a:off x="6185383" y="3808035"/>
                <a:ext cx="560360" cy="227737"/>
                <a:chOff x="1505862" y="3916547"/>
                <a:chExt cx="812469" cy="330198"/>
              </a:xfrm>
            </p:grpSpPr>
            <p:sp>
              <p:nvSpPr>
                <p:cNvPr id="683" name="Google Shape;683;p27"/>
                <p:cNvSpPr/>
                <p:nvPr/>
              </p:nvSpPr>
              <p:spPr>
                <a:xfrm>
                  <a:off x="1505862" y="3916547"/>
                  <a:ext cx="708281" cy="330197"/>
                </a:xfrm>
                <a:custGeom>
                  <a:avLst/>
                  <a:gdLst/>
                  <a:ahLst/>
                  <a:cxnLst/>
                  <a:rect l="l" t="t" r="r" b="b"/>
                  <a:pathLst>
                    <a:path w="3535" h="1648" extrusionOk="0">
                      <a:moveTo>
                        <a:pt x="1332" y="0"/>
                      </a:moveTo>
                      <a:cubicBezTo>
                        <a:pt x="1332" y="0"/>
                        <a:pt x="1186" y="164"/>
                        <a:pt x="1261" y="369"/>
                      </a:cubicBezTo>
                      <a:cubicBezTo>
                        <a:pt x="1212" y="334"/>
                        <a:pt x="1140" y="305"/>
                        <a:pt x="1054" y="305"/>
                      </a:cubicBezTo>
                      <a:cubicBezTo>
                        <a:pt x="1009" y="305"/>
                        <a:pt x="959" y="313"/>
                        <a:pt x="906" y="333"/>
                      </a:cubicBezTo>
                      <a:cubicBezTo>
                        <a:pt x="906" y="333"/>
                        <a:pt x="964" y="480"/>
                        <a:pt x="1128" y="537"/>
                      </a:cubicBezTo>
                      <a:cubicBezTo>
                        <a:pt x="1110" y="573"/>
                        <a:pt x="1075" y="631"/>
                        <a:pt x="1057" y="666"/>
                      </a:cubicBezTo>
                      <a:cubicBezTo>
                        <a:pt x="1039" y="666"/>
                        <a:pt x="1017" y="648"/>
                        <a:pt x="999" y="648"/>
                      </a:cubicBezTo>
                      <a:cubicBezTo>
                        <a:pt x="906" y="648"/>
                        <a:pt x="835" y="719"/>
                        <a:pt x="835" y="813"/>
                      </a:cubicBezTo>
                      <a:cubicBezTo>
                        <a:pt x="795" y="795"/>
                        <a:pt x="742" y="795"/>
                        <a:pt x="684" y="795"/>
                      </a:cubicBezTo>
                      <a:cubicBezTo>
                        <a:pt x="427" y="795"/>
                        <a:pt x="222" y="924"/>
                        <a:pt x="94" y="1128"/>
                      </a:cubicBezTo>
                      <a:cubicBezTo>
                        <a:pt x="40" y="1239"/>
                        <a:pt x="0" y="1350"/>
                        <a:pt x="0" y="1479"/>
                      </a:cubicBezTo>
                      <a:cubicBezTo>
                        <a:pt x="0" y="1536"/>
                        <a:pt x="18" y="1590"/>
                        <a:pt x="18" y="1647"/>
                      </a:cubicBezTo>
                      <a:lnTo>
                        <a:pt x="3517" y="1647"/>
                      </a:lnTo>
                      <a:cubicBezTo>
                        <a:pt x="3535" y="1590"/>
                        <a:pt x="3535" y="1536"/>
                        <a:pt x="3535" y="1479"/>
                      </a:cubicBezTo>
                      <a:cubicBezTo>
                        <a:pt x="3535" y="1092"/>
                        <a:pt x="3219" y="795"/>
                        <a:pt x="2851" y="795"/>
                      </a:cubicBezTo>
                      <a:cubicBezTo>
                        <a:pt x="2793" y="795"/>
                        <a:pt x="2758" y="795"/>
                        <a:pt x="2704" y="813"/>
                      </a:cubicBezTo>
                      <a:cubicBezTo>
                        <a:pt x="2664" y="666"/>
                        <a:pt x="2593" y="537"/>
                        <a:pt x="2482" y="444"/>
                      </a:cubicBezTo>
                      <a:cubicBezTo>
                        <a:pt x="2314" y="275"/>
                        <a:pt x="2092" y="187"/>
                        <a:pt x="1852" y="187"/>
                      </a:cubicBezTo>
                      <a:cubicBezTo>
                        <a:pt x="1705" y="187"/>
                        <a:pt x="1572" y="222"/>
                        <a:pt x="1461" y="275"/>
                      </a:cubicBezTo>
                      <a:cubicBezTo>
                        <a:pt x="1461" y="187"/>
                        <a:pt x="1426" y="93"/>
                        <a:pt x="13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27"/>
                <p:cNvSpPr/>
                <p:nvPr/>
              </p:nvSpPr>
              <p:spPr>
                <a:xfrm>
                  <a:off x="1750504" y="4008914"/>
                  <a:ext cx="567827" cy="237830"/>
                </a:xfrm>
                <a:custGeom>
                  <a:avLst/>
                  <a:gdLst/>
                  <a:ahLst/>
                  <a:cxnLst/>
                  <a:rect l="l" t="t" r="r" b="b"/>
                  <a:pathLst>
                    <a:path w="2834" h="1187" extrusionOk="0">
                      <a:moveTo>
                        <a:pt x="1483" y="1"/>
                      </a:moveTo>
                      <a:cubicBezTo>
                        <a:pt x="1150" y="1"/>
                        <a:pt x="871" y="241"/>
                        <a:pt x="777" y="556"/>
                      </a:cubicBezTo>
                      <a:cubicBezTo>
                        <a:pt x="724" y="520"/>
                        <a:pt x="631" y="503"/>
                        <a:pt x="555" y="503"/>
                      </a:cubicBezTo>
                      <a:cubicBezTo>
                        <a:pt x="351" y="503"/>
                        <a:pt x="169" y="614"/>
                        <a:pt x="76" y="778"/>
                      </a:cubicBezTo>
                      <a:cubicBezTo>
                        <a:pt x="40" y="853"/>
                        <a:pt x="0" y="947"/>
                        <a:pt x="0" y="1058"/>
                      </a:cubicBezTo>
                      <a:cubicBezTo>
                        <a:pt x="0" y="1093"/>
                        <a:pt x="0" y="1146"/>
                        <a:pt x="18" y="1186"/>
                      </a:cubicBezTo>
                      <a:lnTo>
                        <a:pt x="2815" y="1186"/>
                      </a:lnTo>
                      <a:cubicBezTo>
                        <a:pt x="2833" y="1146"/>
                        <a:pt x="2833" y="1093"/>
                        <a:pt x="2833" y="1058"/>
                      </a:cubicBezTo>
                      <a:cubicBezTo>
                        <a:pt x="2833" y="742"/>
                        <a:pt x="2593" y="503"/>
                        <a:pt x="2296" y="503"/>
                      </a:cubicBezTo>
                      <a:cubicBezTo>
                        <a:pt x="2238" y="503"/>
                        <a:pt x="2203" y="503"/>
                        <a:pt x="2167" y="520"/>
                      </a:cubicBezTo>
                      <a:cubicBezTo>
                        <a:pt x="2127" y="409"/>
                        <a:pt x="2074" y="298"/>
                        <a:pt x="1998" y="223"/>
                      </a:cubicBezTo>
                      <a:cubicBezTo>
                        <a:pt x="1870" y="94"/>
                        <a:pt x="1683" y="1"/>
                        <a:pt x="14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27"/>
                <p:cNvSpPr/>
                <p:nvPr/>
              </p:nvSpPr>
              <p:spPr>
                <a:xfrm>
                  <a:off x="1635697" y="4097875"/>
                  <a:ext cx="359651" cy="148869"/>
                </a:xfrm>
                <a:custGeom>
                  <a:avLst/>
                  <a:gdLst/>
                  <a:ahLst/>
                  <a:cxnLst/>
                  <a:rect l="l" t="t" r="r" b="b"/>
                  <a:pathLst>
                    <a:path w="1795" h="743" extrusionOk="0">
                      <a:moveTo>
                        <a:pt x="946" y="1"/>
                      </a:moveTo>
                      <a:cubicBezTo>
                        <a:pt x="724" y="1"/>
                        <a:pt x="556" y="147"/>
                        <a:pt x="502" y="334"/>
                      </a:cubicBezTo>
                      <a:cubicBezTo>
                        <a:pt x="462" y="316"/>
                        <a:pt x="409" y="316"/>
                        <a:pt x="351" y="316"/>
                      </a:cubicBezTo>
                      <a:cubicBezTo>
                        <a:pt x="223" y="316"/>
                        <a:pt x="112" y="369"/>
                        <a:pt x="58" y="480"/>
                      </a:cubicBezTo>
                      <a:cubicBezTo>
                        <a:pt x="18" y="538"/>
                        <a:pt x="1" y="591"/>
                        <a:pt x="1" y="649"/>
                      </a:cubicBezTo>
                      <a:cubicBezTo>
                        <a:pt x="1" y="685"/>
                        <a:pt x="18" y="702"/>
                        <a:pt x="18" y="742"/>
                      </a:cubicBezTo>
                      <a:lnTo>
                        <a:pt x="1777" y="742"/>
                      </a:lnTo>
                      <a:cubicBezTo>
                        <a:pt x="1794" y="702"/>
                        <a:pt x="1794" y="685"/>
                        <a:pt x="1794" y="649"/>
                      </a:cubicBezTo>
                      <a:cubicBezTo>
                        <a:pt x="1794" y="463"/>
                        <a:pt x="1630" y="316"/>
                        <a:pt x="1444" y="316"/>
                      </a:cubicBezTo>
                      <a:lnTo>
                        <a:pt x="1368" y="316"/>
                      </a:lnTo>
                      <a:cubicBezTo>
                        <a:pt x="1350" y="241"/>
                        <a:pt x="1315" y="187"/>
                        <a:pt x="1257" y="130"/>
                      </a:cubicBezTo>
                      <a:cubicBezTo>
                        <a:pt x="1186" y="59"/>
                        <a:pt x="1075" y="1"/>
                        <a:pt x="9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27"/>
                <p:cNvSpPr/>
                <p:nvPr/>
              </p:nvSpPr>
              <p:spPr>
                <a:xfrm>
                  <a:off x="1568976" y="4105088"/>
                  <a:ext cx="96374" cy="81948"/>
                </a:xfrm>
                <a:custGeom>
                  <a:avLst/>
                  <a:gdLst/>
                  <a:ahLst/>
                  <a:cxnLst/>
                  <a:rect l="l" t="t" r="r" b="b"/>
                  <a:pathLst>
                    <a:path w="481" h="409" extrusionOk="0">
                      <a:moveTo>
                        <a:pt x="316" y="0"/>
                      </a:moveTo>
                      <a:cubicBezTo>
                        <a:pt x="316" y="0"/>
                        <a:pt x="205" y="94"/>
                        <a:pt x="223" y="222"/>
                      </a:cubicBezTo>
                      <a:cubicBezTo>
                        <a:pt x="187" y="169"/>
                        <a:pt x="112" y="134"/>
                        <a:pt x="1" y="111"/>
                      </a:cubicBezTo>
                      <a:lnTo>
                        <a:pt x="1" y="111"/>
                      </a:lnTo>
                      <a:cubicBezTo>
                        <a:pt x="1" y="111"/>
                        <a:pt x="1" y="373"/>
                        <a:pt x="298" y="409"/>
                      </a:cubicBezTo>
                      <a:cubicBezTo>
                        <a:pt x="298" y="409"/>
                        <a:pt x="480" y="205"/>
                        <a:pt x="3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27"/>
                <p:cNvSpPr/>
                <p:nvPr/>
              </p:nvSpPr>
              <p:spPr>
                <a:xfrm>
                  <a:off x="1858099" y="3923560"/>
                  <a:ext cx="70528" cy="52695"/>
                </a:xfrm>
                <a:custGeom>
                  <a:avLst/>
                  <a:gdLst/>
                  <a:ahLst/>
                  <a:cxnLst/>
                  <a:rect l="l" t="t" r="r" b="b"/>
                  <a:pathLst>
                    <a:path w="352" h="263" extrusionOk="0">
                      <a:moveTo>
                        <a:pt x="76" y="1"/>
                      </a:moveTo>
                      <a:cubicBezTo>
                        <a:pt x="76" y="1"/>
                        <a:pt x="1" y="152"/>
                        <a:pt x="187" y="263"/>
                      </a:cubicBezTo>
                      <a:cubicBezTo>
                        <a:pt x="187" y="263"/>
                        <a:pt x="351" y="187"/>
                        <a:pt x="298" y="1"/>
                      </a:cubicBezTo>
                      <a:lnTo>
                        <a:pt x="298" y="1"/>
                      </a:lnTo>
                      <a:cubicBezTo>
                        <a:pt x="298" y="1"/>
                        <a:pt x="223" y="41"/>
                        <a:pt x="187" y="129"/>
                      </a:cubicBezTo>
                      <a:cubicBezTo>
                        <a:pt x="169" y="76"/>
                        <a:pt x="147" y="41"/>
                        <a:pt x="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27"/>
                <p:cNvSpPr/>
                <p:nvPr/>
              </p:nvSpPr>
              <p:spPr>
                <a:xfrm>
                  <a:off x="2102741" y="3998295"/>
                  <a:ext cx="66921" cy="56101"/>
                </a:xfrm>
                <a:custGeom>
                  <a:avLst/>
                  <a:gdLst/>
                  <a:ahLst/>
                  <a:cxnLst/>
                  <a:rect l="l" t="t" r="r" b="b"/>
                  <a:pathLst>
                    <a:path w="334" h="280" extrusionOk="0">
                      <a:moveTo>
                        <a:pt x="147" y="1"/>
                      </a:moveTo>
                      <a:cubicBezTo>
                        <a:pt x="147" y="1"/>
                        <a:pt x="1" y="89"/>
                        <a:pt x="76" y="276"/>
                      </a:cubicBezTo>
                      <a:cubicBezTo>
                        <a:pt x="76" y="276"/>
                        <a:pt x="93" y="279"/>
                        <a:pt x="118" y="279"/>
                      </a:cubicBezTo>
                      <a:cubicBezTo>
                        <a:pt x="176" y="279"/>
                        <a:pt x="281" y="262"/>
                        <a:pt x="334" y="147"/>
                      </a:cubicBezTo>
                      <a:cubicBezTo>
                        <a:pt x="334" y="147"/>
                        <a:pt x="303" y="135"/>
                        <a:pt x="260" y="135"/>
                      </a:cubicBezTo>
                      <a:cubicBezTo>
                        <a:pt x="227" y="135"/>
                        <a:pt x="187" y="142"/>
                        <a:pt x="147" y="165"/>
                      </a:cubicBezTo>
                      <a:cubicBezTo>
                        <a:pt x="169" y="129"/>
                        <a:pt x="187" y="72"/>
                        <a:pt x="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27"/>
                <p:cNvSpPr/>
                <p:nvPr/>
              </p:nvSpPr>
              <p:spPr>
                <a:xfrm>
                  <a:off x="1998753" y="4068622"/>
                  <a:ext cx="63315" cy="55300"/>
                </a:xfrm>
                <a:custGeom>
                  <a:avLst/>
                  <a:gdLst/>
                  <a:ahLst/>
                  <a:cxnLst/>
                  <a:rect l="l" t="t" r="r" b="b"/>
                  <a:pathLst>
                    <a:path w="316" h="276" extrusionOk="0">
                      <a:moveTo>
                        <a:pt x="204" y="0"/>
                      </a:moveTo>
                      <a:cubicBezTo>
                        <a:pt x="204" y="0"/>
                        <a:pt x="133" y="71"/>
                        <a:pt x="151" y="165"/>
                      </a:cubicBezTo>
                      <a:cubicBezTo>
                        <a:pt x="111" y="129"/>
                        <a:pt x="76" y="94"/>
                        <a:pt x="0" y="94"/>
                      </a:cubicBezTo>
                      <a:cubicBezTo>
                        <a:pt x="0" y="94"/>
                        <a:pt x="0" y="258"/>
                        <a:pt x="187" y="276"/>
                      </a:cubicBezTo>
                      <a:cubicBezTo>
                        <a:pt x="187" y="276"/>
                        <a:pt x="315" y="147"/>
                        <a:pt x="2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27"/>
                <p:cNvSpPr/>
                <p:nvPr/>
              </p:nvSpPr>
              <p:spPr>
                <a:xfrm>
                  <a:off x="1921213" y="4123722"/>
                  <a:ext cx="66921" cy="56302"/>
                </a:xfrm>
                <a:custGeom>
                  <a:avLst/>
                  <a:gdLst/>
                  <a:ahLst/>
                  <a:cxnLst/>
                  <a:rect l="l" t="t" r="r" b="b"/>
                  <a:pathLst>
                    <a:path w="334" h="281" extrusionOk="0">
                      <a:moveTo>
                        <a:pt x="112" y="1"/>
                      </a:moveTo>
                      <a:cubicBezTo>
                        <a:pt x="112" y="1"/>
                        <a:pt x="1" y="129"/>
                        <a:pt x="130" y="280"/>
                      </a:cubicBezTo>
                      <a:cubicBezTo>
                        <a:pt x="130" y="280"/>
                        <a:pt x="316" y="263"/>
                        <a:pt x="334" y="76"/>
                      </a:cubicBezTo>
                      <a:lnTo>
                        <a:pt x="334" y="76"/>
                      </a:lnTo>
                      <a:cubicBezTo>
                        <a:pt x="334" y="76"/>
                        <a:pt x="241" y="76"/>
                        <a:pt x="187" y="152"/>
                      </a:cubicBezTo>
                      <a:cubicBezTo>
                        <a:pt x="187" y="112"/>
                        <a:pt x="165" y="58"/>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27"/>
                <p:cNvSpPr/>
                <p:nvPr/>
              </p:nvSpPr>
              <p:spPr>
                <a:xfrm>
                  <a:off x="2188095" y="4090862"/>
                  <a:ext cx="37668" cy="33060"/>
                </a:xfrm>
                <a:custGeom>
                  <a:avLst/>
                  <a:gdLst/>
                  <a:ahLst/>
                  <a:cxnLst/>
                  <a:rect l="l" t="t" r="r" b="b"/>
                  <a:pathLst>
                    <a:path w="188" h="165" extrusionOk="0">
                      <a:moveTo>
                        <a:pt x="54" y="0"/>
                      </a:moveTo>
                      <a:cubicBezTo>
                        <a:pt x="54" y="0"/>
                        <a:pt x="1" y="94"/>
                        <a:pt x="94" y="165"/>
                      </a:cubicBezTo>
                      <a:cubicBezTo>
                        <a:pt x="94" y="165"/>
                        <a:pt x="187" y="129"/>
                        <a:pt x="187" y="36"/>
                      </a:cubicBezTo>
                      <a:lnTo>
                        <a:pt x="187" y="36"/>
                      </a:lnTo>
                      <a:cubicBezTo>
                        <a:pt x="187" y="36"/>
                        <a:pt x="130" y="36"/>
                        <a:pt x="112" y="94"/>
                      </a:cubicBezTo>
                      <a:cubicBezTo>
                        <a:pt x="94" y="54"/>
                        <a:pt x="94" y="18"/>
                        <a:pt x="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27"/>
                <p:cNvSpPr/>
                <p:nvPr/>
              </p:nvSpPr>
              <p:spPr>
                <a:xfrm>
                  <a:off x="1736279" y="4042775"/>
                  <a:ext cx="62513" cy="56302"/>
                </a:xfrm>
                <a:custGeom>
                  <a:avLst/>
                  <a:gdLst/>
                  <a:ahLst/>
                  <a:cxnLst/>
                  <a:rect l="l" t="t" r="r" b="b"/>
                  <a:pathLst>
                    <a:path w="312" h="281" extrusionOk="0">
                      <a:moveTo>
                        <a:pt x="165" y="1"/>
                      </a:moveTo>
                      <a:cubicBezTo>
                        <a:pt x="165" y="1"/>
                        <a:pt x="129" y="72"/>
                        <a:pt x="165" y="165"/>
                      </a:cubicBezTo>
                      <a:cubicBezTo>
                        <a:pt x="140" y="152"/>
                        <a:pt x="103" y="140"/>
                        <a:pt x="59" y="140"/>
                      </a:cubicBezTo>
                      <a:cubicBezTo>
                        <a:pt x="41" y="140"/>
                        <a:pt x="21" y="142"/>
                        <a:pt x="0" y="147"/>
                      </a:cubicBezTo>
                      <a:cubicBezTo>
                        <a:pt x="0" y="147"/>
                        <a:pt x="29" y="281"/>
                        <a:pt x="185" y="281"/>
                      </a:cubicBezTo>
                      <a:cubicBezTo>
                        <a:pt x="202" y="281"/>
                        <a:pt x="220" y="279"/>
                        <a:pt x="240" y="276"/>
                      </a:cubicBezTo>
                      <a:cubicBezTo>
                        <a:pt x="240" y="276"/>
                        <a:pt x="311" y="112"/>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93" name="Google Shape;693;p27"/>
            <p:cNvGrpSpPr/>
            <p:nvPr/>
          </p:nvGrpSpPr>
          <p:grpSpPr>
            <a:xfrm>
              <a:off x="5033970" y="2015353"/>
              <a:ext cx="3865823" cy="2797179"/>
              <a:chOff x="5033970" y="2015353"/>
              <a:chExt cx="3865823" cy="2797179"/>
            </a:xfrm>
          </p:grpSpPr>
          <p:grpSp>
            <p:nvGrpSpPr>
              <p:cNvPr id="694" name="Google Shape;694;p27"/>
              <p:cNvGrpSpPr/>
              <p:nvPr/>
            </p:nvGrpSpPr>
            <p:grpSpPr>
              <a:xfrm>
                <a:off x="5509711" y="3459131"/>
                <a:ext cx="2755435" cy="1353056"/>
                <a:chOff x="828037" y="1704669"/>
                <a:chExt cx="3413572" cy="1676233"/>
              </a:xfrm>
            </p:grpSpPr>
            <p:sp>
              <p:nvSpPr>
                <p:cNvPr id="695" name="Google Shape;695;p27"/>
                <p:cNvSpPr/>
                <p:nvPr/>
              </p:nvSpPr>
              <p:spPr>
                <a:xfrm>
                  <a:off x="2751313" y="2357651"/>
                  <a:ext cx="1490296" cy="1023251"/>
                </a:xfrm>
                <a:custGeom>
                  <a:avLst/>
                  <a:gdLst/>
                  <a:ahLst/>
                  <a:cxnLst/>
                  <a:rect l="l" t="t" r="r" b="b"/>
                  <a:pathLst>
                    <a:path w="7438" h="5107" extrusionOk="0">
                      <a:moveTo>
                        <a:pt x="3721" y="0"/>
                      </a:moveTo>
                      <a:cubicBezTo>
                        <a:pt x="3592" y="0"/>
                        <a:pt x="3441" y="71"/>
                        <a:pt x="3348" y="205"/>
                      </a:cubicBezTo>
                      <a:lnTo>
                        <a:pt x="0" y="5106"/>
                      </a:lnTo>
                      <a:lnTo>
                        <a:pt x="7437" y="5106"/>
                      </a:lnTo>
                      <a:lnTo>
                        <a:pt x="4090" y="205"/>
                      </a:lnTo>
                      <a:cubicBezTo>
                        <a:pt x="3996" y="71"/>
                        <a:pt x="3868" y="0"/>
                        <a:pt x="37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27"/>
                <p:cNvSpPr/>
                <p:nvPr/>
              </p:nvSpPr>
              <p:spPr>
                <a:xfrm>
                  <a:off x="828037" y="1704669"/>
                  <a:ext cx="2368285" cy="1676233"/>
                </a:xfrm>
                <a:custGeom>
                  <a:avLst/>
                  <a:gdLst/>
                  <a:ahLst/>
                  <a:cxnLst/>
                  <a:rect l="l" t="t" r="r" b="b"/>
                  <a:pathLst>
                    <a:path w="11820" h="8366" extrusionOk="0">
                      <a:moveTo>
                        <a:pt x="5901" y="0"/>
                      </a:moveTo>
                      <a:cubicBezTo>
                        <a:pt x="5679" y="0"/>
                        <a:pt x="5457" y="111"/>
                        <a:pt x="5310" y="333"/>
                      </a:cubicBezTo>
                      <a:lnTo>
                        <a:pt x="0" y="8365"/>
                      </a:lnTo>
                      <a:lnTo>
                        <a:pt x="11819" y="8365"/>
                      </a:lnTo>
                      <a:lnTo>
                        <a:pt x="6509" y="333"/>
                      </a:lnTo>
                      <a:cubicBezTo>
                        <a:pt x="6363" y="111"/>
                        <a:pt x="6141" y="0"/>
                        <a:pt x="59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27"/>
                <p:cNvSpPr/>
                <p:nvPr/>
              </p:nvSpPr>
              <p:spPr>
                <a:xfrm>
                  <a:off x="2191702" y="2414153"/>
                  <a:ext cx="1379095" cy="966749"/>
                </a:xfrm>
                <a:custGeom>
                  <a:avLst/>
                  <a:gdLst/>
                  <a:ahLst/>
                  <a:cxnLst/>
                  <a:rect l="l" t="t" r="r" b="b"/>
                  <a:pathLst>
                    <a:path w="6883" h="4825" extrusionOk="0">
                      <a:moveTo>
                        <a:pt x="3451" y="0"/>
                      </a:moveTo>
                      <a:cubicBezTo>
                        <a:pt x="3067" y="0"/>
                        <a:pt x="2682" y="189"/>
                        <a:pt x="2460" y="566"/>
                      </a:cubicBezTo>
                      <a:lnTo>
                        <a:pt x="2221" y="975"/>
                      </a:lnTo>
                      <a:lnTo>
                        <a:pt x="1444" y="2325"/>
                      </a:lnTo>
                      <a:lnTo>
                        <a:pt x="1" y="4824"/>
                      </a:lnTo>
                      <a:lnTo>
                        <a:pt x="6883" y="4824"/>
                      </a:lnTo>
                      <a:lnTo>
                        <a:pt x="4663" y="975"/>
                      </a:lnTo>
                      <a:lnTo>
                        <a:pt x="4441" y="566"/>
                      </a:lnTo>
                      <a:cubicBezTo>
                        <a:pt x="4219" y="189"/>
                        <a:pt x="3835" y="0"/>
                        <a:pt x="3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8" name="Google Shape;698;p27"/>
              <p:cNvGrpSpPr/>
              <p:nvPr/>
            </p:nvGrpSpPr>
            <p:grpSpPr>
              <a:xfrm>
                <a:off x="7800039" y="3646413"/>
                <a:ext cx="669371" cy="1165589"/>
                <a:chOff x="6313588" y="2372282"/>
                <a:chExt cx="1430587" cy="2491108"/>
              </a:xfrm>
            </p:grpSpPr>
            <p:sp>
              <p:nvSpPr>
                <p:cNvPr id="699" name="Google Shape;699;p27"/>
                <p:cNvSpPr/>
                <p:nvPr/>
              </p:nvSpPr>
              <p:spPr>
                <a:xfrm>
                  <a:off x="7006440" y="3183550"/>
                  <a:ext cx="41275" cy="111402"/>
                </a:xfrm>
                <a:custGeom>
                  <a:avLst/>
                  <a:gdLst/>
                  <a:ahLst/>
                  <a:cxnLst/>
                  <a:rect l="l" t="t" r="r" b="b"/>
                  <a:pathLst>
                    <a:path w="206" h="556" extrusionOk="0">
                      <a:moveTo>
                        <a:pt x="1" y="1"/>
                      </a:moveTo>
                      <a:lnTo>
                        <a:pt x="1" y="556"/>
                      </a:lnTo>
                      <a:lnTo>
                        <a:pt x="205" y="556"/>
                      </a:lnTo>
                      <a:lnTo>
                        <a:pt x="205" y="1"/>
                      </a:lnTo>
                      <a:close/>
                    </a:path>
                  </a:pathLst>
                </a:custGeom>
                <a:solidFill>
                  <a:srgbClr val="3E7B7A">
                    <a:alpha val="54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27"/>
                <p:cNvSpPr/>
                <p:nvPr/>
              </p:nvSpPr>
              <p:spPr>
                <a:xfrm>
                  <a:off x="7028680" y="3183550"/>
                  <a:ext cx="19034" cy="111402"/>
                </a:xfrm>
                <a:custGeom>
                  <a:avLst/>
                  <a:gdLst/>
                  <a:ahLst/>
                  <a:cxnLst/>
                  <a:rect l="l" t="t" r="r" b="b"/>
                  <a:pathLst>
                    <a:path w="95" h="556" extrusionOk="0">
                      <a:moveTo>
                        <a:pt x="1" y="1"/>
                      </a:moveTo>
                      <a:lnTo>
                        <a:pt x="1" y="556"/>
                      </a:lnTo>
                      <a:lnTo>
                        <a:pt x="94" y="556"/>
                      </a:lnTo>
                      <a:lnTo>
                        <a:pt x="9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27"/>
                <p:cNvSpPr/>
                <p:nvPr/>
              </p:nvSpPr>
              <p:spPr>
                <a:xfrm>
                  <a:off x="7003034" y="2961148"/>
                  <a:ext cx="51694" cy="137248"/>
                </a:xfrm>
                <a:custGeom>
                  <a:avLst/>
                  <a:gdLst/>
                  <a:ahLst/>
                  <a:cxnLst/>
                  <a:rect l="l" t="t" r="r" b="b"/>
                  <a:pathLst>
                    <a:path w="258" h="685" extrusionOk="0">
                      <a:moveTo>
                        <a:pt x="0" y="1"/>
                      </a:moveTo>
                      <a:lnTo>
                        <a:pt x="0" y="685"/>
                      </a:lnTo>
                      <a:lnTo>
                        <a:pt x="258" y="685"/>
                      </a:lnTo>
                      <a:lnTo>
                        <a:pt x="25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27"/>
                <p:cNvSpPr/>
                <p:nvPr/>
              </p:nvSpPr>
              <p:spPr>
                <a:xfrm>
                  <a:off x="7028680" y="2961148"/>
                  <a:ext cx="26047" cy="137248"/>
                </a:xfrm>
                <a:custGeom>
                  <a:avLst/>
                  <a:gdLst/>
                  <a:ahLst/>
                  <a:cxnLst/>
                  <a:rect l="l" t="t" r="r" b="b"/>
                  <a:pathLst>
                    <a:path w="130" h="685" extrusionOk="0">
                      <a:moveTo>
                        <a:pt x="1" y="1"/>
                      </a:moveTo>
                      <a:lnTo>
                        <a:pt x="1" y="685"/>
                      </a:lnTo>
                      <a:lnTo>
                        <a:pt x="130" y="685"/>
                      </a:lnTo>
                      <a:lnTo>
                        <a:pt x="130" y="1"/>
                      </a:lnTo>
                      <a:close/>
                    </a:path>
                  </a:pathLst>
                </a:custGeom>
                <a:solidFill>
                  <a:srgbClr val="3E7B7A">
                    <a:alpha val="54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27"/>
                <p:cNvSpPr/>
                <p:nvPr/>
              </p:nvSpPr>
              <p:spPr>
                <a:xfrm>
                  <a:off x="6965566" y="2372282"/>
                  <a:ext cx="126629" cy="637153"/>
                </a:xfrm>
                <a:custGeom>
                  <a:avLst/>
                  <a:gdLst/>
                  <a:ahLst/>
                  <a:cxnLst/>
                  <a:rect l="l" t="t" r="r" b="b"/>
                  <a:pathLst>
                    <a:path w="632" h="3180" extrusionOk="0">
                      <a:moveTo>
                        <a:pt x="316" y="1"/>
                      </a:moveTo>
                      <a:cubicBezTo>
                        <a:pt x="205" y="1"/>
                        <a:pt x="129" y="72"/>
                        <a:pt x="112" y="183"/>
                      </a:cubicBezTo>
                      <a:lnTo>
                        <a:pt x="1" y="2829"/>
                      </a:lnTo>
                      <a:cubicBezTo>
                        <a:pt x="1" y="3033"/>
                        <a:pt x="112" y="3180"/>
                        <a:pt x="240" y="3180"/>
                      </a:cubicBezTo>
                      <a:lnTo>
                        <a:pt x="369" y="3180"/>
                      </a:lnTo>
                      <a:cubicBezTo>
                        <a:pt x="520" y="3180"/>
                        <a:pt x="631" y="3033"/>
                        <a:pt x="631" y="2829"/>
                      </a:cubicBezTo>
                      <a:lnTo>
                        <a:pt x="502" y="183"/>
                      </a:lnTo>
                      <a:cubicBezTo>
                        <a:pt x="502" y="72"/>
                        <a:pt x="409" y="1"/>
                        <a:pt x="3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27"/>
                <p:cNvSpPr/>
                <p:nvPr/>
              </p:nvSpPr>
              <p:spPr>
                <a:xfrm>
                  <a:off x="6965566" y="2372282"/>
                  <a:ext cx="63315" cy="637153"/>
                </a:xfrm>
                <a:custGeom>
                  <a:avLst/>
                  <a:gdLst/>
                  <a:ahLst/>
                  <a:cxnLst/>
                  <a:rect l="l" t="t" r="r" b="b"/>
                  <a:pathLst>
                    <a:path w="316" h="3180" extrusionOk="0">
                      <a:moveTo>
                        <a:pt x="316" y="1"/>
                      </a:moveTo>
                      <a:cubicBezTo>
                        <a:pt x="205" y="1"/>
                        <a:pt x="129" y="72"/>
                        <a:pt x="112" y="183"/>
                      </a:cubicBezTo>
                      <a:lnTo>
                        <a:pt x="1" y="2829"/>
                      </a:lnTo>
                      <a:cubicBezTo>
                        <a:pt x="1" y="3033"/>
                        <a:pt x="112" y="3180"/>
                        <a:pt x="240" y="3180"/>
                      </a:cubicBezTo>
                      <a:lnTo>
                        <a:pt x="316" y="3180"/>
                      </a:lnTo>
                      <a:lnTo>
                        <a:pt x="3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27"/>
                <p:cNvSpPr/>
                <p:nvPr/>
              </p:nvSpPr>
              <p:spPr>
                <a:xfrm>
                  <a:off x="7054527" y="3132057"/>
                  <a:ext cx="145263" cy="99781"/>
                </a:xfrm>
                <a:custGeom>
                  <a:avLst/>
                  <a:gdLst/>
                  <a:ahLst/>
                  <a:cxnLst/>
                  <a:rect l="l" t="t" r="r" b="b"/>
                  <a:pathLst>
                    <a:path w="725" h="498" extrusionOk="0">
                      <a:moveTo>
                        <a:pt x="94" y="0"/>
                      </a:moveTo>
                      <a:lnTo>
                        <a:pt x="1" y="240"/>
                      </a:lnTo>
                      <a:lnTo>
                        <a:pt x="631" y="498"/>
                      </a:lnTo>
                      <a:lnTo>
                        <a:pt x="724" y="258"/>
                      </a:lnTo>
                      <a:lnTo>
                        <a:pt x="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27"/>
                <p:cNvSpPr/>
                <p:nvPr/>
              </p:nvSpPr>
              <p:spPr>
                <a:xfrm>
                  <a:off x="7054527" y="3154297"/>
                  <a:ext cx="133642" cy="77540"/>
                </a:xfrm>
                <a:custGeom>
                  <a:avLst/>
                  <a:gdLst/>
                  <a:ahLst/>
                  <a:cxnLst/>
                  <a:rect l="l" t="t" r="r" b="b"/>
                  <a:pathLst>
                    <a:path w="667" h="387" extrusionOk="0">
                      <a:moveTo>
                        <a:pt x="58" y="0"/>
                      </a:moveTo>
                      <a:lnTo>
                        <a:pt x="1" y="129"/>
                      </a:lnTo>
                      <a:lnTo>
                        <a:pt x="631" y="387"/>
                      </a:lnTo>
                      <a:lnTo>
                        <a:pt x="667" y="258"/>
                      </a:lnTo>
                      <a:lnTo>
                        <a:pt x="58" y="0"/>
                      </a:lnTo>
                      <a:close/>
                    </a:path>
                  </a:pathLst>
                </a:custGeom>
                <a:solidFill>
                  <a:srgbClr val="3E7B7A">
                    <a:alpha val="54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27"/>
                <p:cNvSpPr/>
                <p:nvPr/>
              </p:nvSpPr>
              <p:spPr>
                <a:xfrm>
                  <a:off x="7128461" y="3150290"/>
                  <a:ext cx="615714" cy="299542"/>
                </a:xfrm>
                <a:custGeom>
                  <a:avLst/>
                  <a:gdLst/>
                  <a:ahLst/>
                  <a:cxnLst/>
                  <a:rect l="l" t="t" r="r" b="b"/>
                  <a:pathLst>
                    <a:path w="3073" h="1495" extrusionOk="0">
                      <a:moveTo>
                        <a:pt x="346" y="0"/>
                      </a:moveTo>
                      <a:cubicBezTo>
                        <a:pt x="235" y="0"/>
                        <a:pt x="138" y="46"/>
                        <a:pt x="111" y="131"/>
                      </a:cubicBezTo>
                      <a:lnTo>
                        <a:pt x="58" y="260"/>
                      </a:lnTo>
                      <a:cubicBezTo>
                        <a:pt x="0" y="389"/>
                        <a:pt x="111" y="558"/>
                        <a:pt x="280" y="611"/>
                      </a:cubicBezTo>
                      <a:lnTo>
                        <a:pt x="2797" y="1481"/>
                      </a:lnTo>
                      <a:cubicBezTo>
                        <a:pt x="2820" y="1490"/>
                        <a:pt x="2844" y="1495"/>
                        <a:pt x="2868" y="1495"/>
                      </a:cubicBezTo>
                      <a:cubicBezTo>
                        <a:pt x="2938" y="1495"/>
                        <a:pt x="3007" y="1457"/>
                        <a:pt x="3037" y="1388"/>
                      </a:cubicBezTo>
                      <a:cubicBezTo>
                        <a:pt x="3073" y="1295"/>
                        <a:pt x="3037" y="1184"/>
                        <a:pt x="2944" y="1130"/>
                      </a:cubicBezTo>
                      <a:lnTo>
                        <a:pt x="520" y="38"/>
                      </a:lnTo>
                      <a:cubicBezTo>
                        <a:pt x="464" y="12"/>
                        <a:pt x="403" y="0"/>
                        <a:pt x="3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27"/>
                <p:cNvSpPr/>
                <p:nvPr/>
              </p:nvSpPr>
              <p:spPr>
                <a:xfrm>
                  <a:off x="7143488" y="3150290"/>
                  <a:ext cx="600687" cy="278103"/>
                </a:xfrm>
                <a:custGeom>
                  <a:avLst/>
                  <a:gdLst/>
                  <a:ahLst/>
                  <a:cxnLst/>
                  <a:rect l="l" t="t" r="r" b="b"/>
                  <a:pathLst>
                    <a:path w="2998" h="1388" extrusionOk="0">
                      <a:moveTo>
                        <a:pt x="271" y="0"/>
                      </a:moveTo>
                      <a:cubicBezTo>
                        <a:pt x="160" y="0"/>
                        <a:pt x="63" y="46"/>
                        <a:pt x="36" y="131"/>
                      </a:cubicBezTo>
                      <a:lnTo>
                        <a:pt x="1" y="185"/>
                      </a:lnTo>
                      <a:lnTo>
                        <a:pt x="2962" y="1388"/>
                      </a:lnTo>
                      <a:cubicBezTo>
                        <a:pt x="2998" y="1295"/>
                        <a:pt x="2962" y="1184"/>
                        <a:pt x="2869" y="1130"/>
                      </a:cubicBezTo>
                      <a:lnTo>
                        <a:pt x="445" y="38"/>
                      </a:lnTo>
                      <a:cubicBezTo>
                        <a:pt x="389" y="12"/>
                        <a:pt x="328" y="0"/>
                        <a:pt x="2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27"/>
                <p:cNvSpPr/>
                <p:nvPr/>
              </p:nvSpPr>
              <p:spPr>
                <a:xfrm>
                  <a:off x="6857972" y="3132057"/>
                  <a:ext cx="145263" cy="99781"/>
                </a:xfrm>
                <a:custGeom>
                  <a:avLst/>
                  <a:gdLst/>
                  <a:ahLst/>
                  <a:cxnLst/>
                  <a:rect l="l" t="t" r="r" b="b"/>
                  <a:pathLst>
                    <a:path w="725" h="498" extrusionOk="0">
                      <a:moveTo>
                        <a:pt x="631" y="0"/>
                      </a:moveTo>
                      <a:lnTo>
                        <a:pt x="0" y="258"/>
                      </a:lnTo>
                      <a:lnTo>
                        <a:pt x="94" y="498"/>
                      </a:lnTo>
                      <a:lnTo>
                        <a:pt x="724" y="240"/>
                      </a:lnTo>
                      <a:lnTo>
                        <a:pt x="6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27"/>
                <p:cNvSpPr/>
                <p:nvPr/>
              </p:nvSpPr>
              <p:spPr>
                <a:xfrm>
                  <a:off x="6865986" y="3154297"/>
                  <a:ext cx="137248" cy="77540"/>
                </a:xfrm>
                <a:custGeom>
                  <a:avLst/>
                  <a:gdLst/>
                  <a:ahLst/>
                  <a:cxnLst/>
                  <a:rect l="l" t="t" r="r" b="b"/>
                  <a:pathLst>
                    <a:path w="685" h="387" extrusionOk="0">
                      <a:moveTo>
                        <a:pt x="626" y="0"/>
                      </a:moveTo>
                      <a:lnTo>
                        <a:pt x="0" y="258"/>
                      </a:lnTo>
                      <a:lnTo>
                        <a:pt x="54" y="387"/>
                      </a:lnTo>
                      <a:lnTo>
                        <a:pt x="684" y="129"/>
                      </a:lnTo>
                      <a:lnTo>
                        <a:pt x="626" y="0"/>
                      </a:lnTo>
                      <a:close/>
                    </a:path>
                  </a:pathLst>
                </a:custGeom>
                <a:solidFill>
                  <a:srgbClr val="3E7B7A">
                    <a:alpha val="54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7"/>
                <p:cNvSpPr/>
                <p:nvPr/>
              </p:nvSpPr>
              <p:spPr>
                <a:xfrm>
                  <a:off x="6313588" y="3150290"/>
                  <a:ext cx="614913" cy="299542"/>
                </a:xfrm>
                <a:custGeom>
                  <a:avLst/>
                  <a:gdLst/>
                  <a:ahLst/>
                  <a:cxnLst/>
                  <a:rect l="l" t="t" r="r" b="b"/>
                  <a:pathLst>
                    <a:path w="3069" h="1495" extrusionOk="0">
                      <a:moveTo>
                        <a:pt x="2722" y="0"/>
                      </a:moveTo>
                      <a:cubicBezTo>
                        <a:pt x="2668" y="0"/>
                        <a:pt x="2609" y="12"/>
                        <a:pt x="2553" y="38"/>
                      </a:cubicBezTo>
                      <a:lnTo>
                        <a:pt x="129" y="1130"/>
                      </a:lnTo>
                      <a:cubicBezTo>
                        <a:pt x="36" y="1184"/>
                        <a:pt x="0" y="1295"/>
                        <a:pt x="36" y="1388"/>
                      </a:cubicBezTo>
                      <a:cubicBezTo>
                        <a:pt x="62" y="1457"/>
                        <a:pt x="130" y="1495"/>
                        <a:pt x="202" y="1495"/>
                      </a:cubicBezTo>
                      <a:cubicBezTo>
                        <a:pt x="227" y="1495"/>
                        <a:pt x="252" y="1490"/>
                        <a:pt x="275" y="1481"/>
                      </a:cubicBezTo>
                      <a:lnTo>
                        <a:pt x="2775" y="611"/>
                      </a:lnTo>
                      <a:cubicBezTo>
                        <a:pt x="2957" y="558"/>
                        <a:pt x="3068" y="389"/>
                        <a:pt x="3015" y="260"/>
                      </a:cubicBezTo>
                      <a:lnTo>
                        <a:pt x="2957" y="131"/>
                      </a:lnTo>
                      <a:cubicBezTo>
                        <a:pt x="2922" y="46"/>
                        <a:pt x="2829" y="0"/>
                        <a:pt x="27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27"/>
                <p:cNvSpPr/>
                <p:nvPr/>
              </p:nvSpPr>
              <p:spPr>
                <a:xfrm>
                  <a:off x="6313588" y="3150290"/>
                  <a:ext cx="600687" cy="278103"/>
                </a:xfrm>
                <a:custGeom>
                  <a:avLst/>
                  <a:gdLst/>
                  <a:ahLst/>
                  <a:cxnLst/>
                  <a:rect l="l" t="t" r="r" b="b"/>
                  <a:pathLst>
                    <a:path w="2998" h="1388" extrusionOk="0">
                      <a:moveTo>
                        <a:pt x="2722" y="0"/>
                      </a:moveTo>
                      <a:cubicBezTo>
                        <a:pt x="2668" y="0"/>
                        <a:pt x="2609" y="12"/>
                        <a:pt x="2553" y="38"/>
                      </a:cubicBezTo>
                      <a:lnTo>
                        <a:pt x="129" y="1130"/>
                      </a:lnTo>
                      <a:cubicBezTo>
                        <a:pt x="36" y="1184"/>
                        <a:pt x="0" y="1295"/>
                        <a:pt x="36" y="1388"/>
                      </a:cubicBezTo>
                      <a:lnTo>
                        <a:pt x="2997" y="185"/>
                      </a:lnTo>
                      <a:lnTo>
                        <a:pt x="2957" y="131"/>
                      </a:lnTo>
                      <a:cubicBezTo>
                        <a:pt x="2922" y="46"/>
                        <a:pt x="2829" y="0"/>
                        <a:pt x="27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27"/>
                <p:cNvSpPr/>
                <p:nvPr/>
              </p:nvSpPr>
              <p:spPr>
                <a:xfrm>
                  <a:off x="6950539" y="3257484"/>
                  <a:ext cx="155882" cy="1605905"/>
                </a:xfrm>
                <a:custGeom>
                  <a:avLst/>
                  <a:gdLst/>
                  <a:ahLst/>
                  <a:cxnLst/>
                  <a:rect l="l" t="t" r="r" b="b"/>
                  <a:pathLst>
                    <a:path w="778" h="8015" extrusionOk="0">
                      <a:moveTo>
                        <a:pt x="391" y="0"/>
                      </a:moveTo>
                      <a:cubicBezTo>
                        <a:pt x="280" y="0"/>
                        <a:pt x="187" y="94"/>
                        <a:pt x="187" y="205"/>
                      </a:cubicBezTo>
                      <a:lnTo>
                        <a:pt x="0" y="8015"/>
                      </a:lnTo>
                      <a:lnTo>
                        <a:pt x="777" y="8015"/>
                      </a:lnTo>
                      <a:lnTo>
                        <a:pt x="595" y="205"/>
                      </a:lnTo>
                      <a:cubicBezTo>
                        <a:pt x="595" y="94"/>
                        <a:pt x="502" y="0"/>
                        <a:pt x="3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27"/>
                <p:cNvSpPr/>
                <p:nvPr/>
              </p:nvSpPr>
              <p:spPr>
                <a:xfrm>
                  <a:off x="7028680" y="3257484"/>
                  <a:ext cx="77741" cy="1605905"/>
                </a:xfrm>
                <a:custGeom>
                  <a:avLst/>
                  <a:gdLst/>
                  <a:ahLst/>
                  <a:cxnLst/>
                  <a:rect l="l" t="t" r="r" b="b"/>
                  <a:pathLst>
                    <a:path w="388" h="8015" extrusionOk="0">
                      <a:moveTo>
                        <a:pt x="1" y="0"/>
                      </a:moveTo>
                      <a:lnTo>
                        <a:pt x="1" y="8015"/>
                      </a:lnTo>
                      <a:lnTo>
                        <a:pt x="387" y="8015"/>
                      </a:lnTo>
                      <a:lnTo>
                        <a:pt x="205" y="205"/>
                      </a:lnTo>
                      <a:cubicBezTo>
                        <a:pt x="205" y="94"/>
                        <a:pt x="112"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27"/>
                <p:cNvSpPr/>
                <p:nvPr/>
              </p:nvSpPr>
              <p:spPr>
                <a:xfrm>
                  <a:off x="6958554" y="3065336"/>
                  <a:ext cx="140654" cy="140654"/>
                </a:xfrm>
                <a:custGeom>
                  <a:avLst/>
                  <a:gdLst/>
                  <a:ahLst/>
                  <a:cxnLst/>
                  <a:rect l="l" t="t" r="r" b="b"/>
                  <a:pathLst>
                    <a:path w="702" h="702" extrusionOk="0">
                      <a:moveTo>
                        <a:pt x="351" y="0"/>
                      </a:moveTo>
                      <a:cubicBezTo>
                        <a:pt x="147" y="0"/>
                        <a:pt x="0" y="147"/>
                        <a:pt x="0" y="351"/>
                      </a:cubicBezTo>
                      <a:cubicBezTo>
                        <a:pt x="0" y="538"/>
                        <a:pt x="147" y="702"/>
                        <a:pt x="351" y="702"/>
                      </a:cubicBezTo>
                      <a:cubicBezTo>
                        <a:pt x="537" y="702"/>
                        <a:pt x="702" y="538"/>
                        <a:pt x="702" y="351"/>
                      </a:cubicBezTo>
                      <a:cubicBezTo>
                        <a:pt x="702" y="147"/>
                        <a:pt x="537" y="0"/>
                        <a:pt x="3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27"/>
                <p:cNvSpPr/>
                <p:nvPr/>
              </p:nvSpPr>
              <p:spPr>
                <a:xfrm>
                  <a:off x="6987807" y="3091183"/>
                  <a:ext cx="82149" cy="85555"/>
                </a:xfrm>
                <a:custGeom>
                  <a:avLst/>
                  <a:gdLst/>
                  <a:ahLst/>
                  <a:cxnLst/>
                  <a:rect l="l" t="t" r="r" b="b"/>
                  <a:pathLst>
                    <a:path w="410" h="427" extrusionOk="0">
                      <a:moveTo>
                        <a:pt x="205" y="0"/>
                      </a:moveTo>
                      <a:cubicBezTo>
                        <a:pt x="94" y="0"/>
                        <a:pt x="1" y="93"/>
                        <a:pt x="1" y="222"/>
                      </a:cubicBezTo>
                      <a:cubicBezTo>
                        <a:pt x="1" y="333"/>
                        <a:pt x="94" y="426"/>
                        <a:pt x="205" y="426"/>
                      </a:cubicBezTo>
                      <a:cubicBezTo>
                        <a:pt x="316" y="426"/>
                        <a:pt x="409" y="333"/>
                        <a:pt x="409" y="222"/>
                      </a:cubicBezTo>
                      <a:cubicBezTo>
                        <a:pt x="409" y="93"/>
                        <a:pt x="316" y="0"/>
                        <a:pt x="2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7" name="Google Shape;717;p27"/>
              <p:cNvGrpSpPr/>
              <p:nvPr/>
            </p:nvGrpSpPr>
            <p:grpSpPr>
              <a:xfrm>
                <a:off x="6075826" y="3021107"/>
                <a:ext cx="1028449" cy="1790857"/>
                <a:chOff x="6313588" y="2372282"/>
                <a:chExt cx="1430587" cy="2491108"/>
              </a:xfrm>
            </p:grpSpPr>
            <p:sp>
              <p:nvSpPr>
                <p:cNvPr id="718" name="Google Shape;718;p27"/>
                <p:cNvSpPr/>
                <p:nvPr/>
              </p:nvSpPr>
              <p:spPr>
                <a:xfrm>
                  <a:off x="7006440" y="3183550"/>
                  <a:ext cx="41275" cy="111402"/>
                </a:xfrm>
                <a:custGeom>
                  <a:avLst/>
                  <a:gdLst/>
                  <a:ahLst/>
                  <a:cxnLst/>
                  <a:rect l="l" t="t" r="r" b="b"/>
                  <a:pathLst>
                    <a:path w="206" h="556" extrusionOk="0">
                      <a:moveTo>
                        <a:pt x="1" y="1"/>
                      </a:moveTo>
                      <a:lnTo>
                        <a:pt x="1" y="556"/>
                      </a:lnTo>
                      <a:lnTo>
                        <a:pt x="205" y="556"/>
                      </a:lnTo>
                      <a:lnTo>
                        <a:pt x="205" y="1"/>
                      </a:lnTo>
                      <a:close/>
                    </a:path>
                  </a:pathLst>
                </a:custGeom>
                <a:solidFill>
                  <a:srgbClr val="3E7B7A">
                    <a:alpha val="54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27"/>
                <p:cNvSpPr/>
                <p:nvPr/>
              </p:nvSpPr>
              <p:spPr>
                <a:xfrm>
                  <a:off x="7028680" y="3183550"/>
                  <a:ext cx="19034" cy="111402"/>
                </a:xfrm>
                <a:custGeom>
                  <a:avLst/>
                  <a:gdLst/>
                  <a:ahLst/>
                  <a:cxnLst/>
                  <a:rect l="l" t="t" r="r" b="b"/>
                  <a:pathLst>
                    <a:path w="95" h="556" extrusionOk="0">
                      <a:moveTo>
                        <a:pt x="1" y="1"/>
                      </a:moveTo>
                      <a:lnTo>
                        <a:pt x="1" y="556"/>
                      </a:lnTo>
                      <a:lnTo>
                        <a:pt x="94" y="556"/>
                      </a:lnTo>
                      <a:lnTo>
                        <a:pt x="9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27"/>
                <p:cNvSpPr/>
                <p:nvPr/>
              </p:nvSpPr>
              <p:spPr>
                <a:xfrm>
                  <a:off x="7003034" y="2961148"/>
                  <a:ext cx="51694" cy="137248"/>
                </a:xfrm>
                <a:custGeom>
                  <a:avLst/>
                  <a:gdLst/>
                  <a:ahLst/>
                  <a:cxnLst/>
                  <a:rect l="l" t="t" r="r" b="b"/>
                  <a:pathLst>
                    <a:path w="258" h="685" extrusionOk="0">
                      <a:moveTo>
                        <a:pt x="0" y="1"/>
                      </a:moveTo>
                      <a:lnTo>
                        <a:pt x="0" y="685"/>
                      </a:lnTo>
                      <a:lnTo>
                        <a:pt x="258" y="685"/>
                      </a:lnTo>
                      <a:lnTo>
                        <a:pt x="25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27"/>
                <p:cNvSpPr/>
                <p:nvPr/>
              </p:nvSpPr>
              <p:spPr>
                <a:xfrm>
                  <a:off x="7028680" y="2961148"/>
                  <a:ext cx="26047" cy="137248"/>
                </a:xfrm>
                <a:custGeom>
                  <a:avLst/>
                  <a:gdLst/>
                  <a:ahLst/>
                  <a:cxnLst/>
                  <a:rect l="l" t="t" r="r" b="b"/>
                  <a:pathLst>
                    <a:path w="130" h="685" extrusionOk="0">
                      <a:moveTo>
                        <a:pt x="1" y="1"/>
                      </a:moveTo>
                      <a:lnTo>
                        <a:pt x="1" y="685"/>
                      </a:lnTo>
                      <a:lnTo>
                        <a:pt x="130" y="685"/>
                      </a:lnTo>
                      <a:lnTo>
                        <a:pt x="130" y="1"/>
                      </a:lnTo>
                      <a:close/>
                    </a:path>
                  </a:pathLst>
                </a:custGeom>
                <a:solidFill>
                  <a:srgbClr val="3E7B7A">
                    <a:alpha val="54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27"/>
                <p:cNvSpPr/>
                <p:nvPr/>
              </p:nvSpPr>
              <p:spPr>
                <a:xfrm>
                  <a:off x="6965566" y="2372282"/>
                  <a:ext cx="126629" cy="637153"/>
                </a:xfrm>
                <a:custGeom>
                  <a:avLst/>
                  <a:gdLst/>
                  <a:ahLst/>
                  <a:cxnLst/>
                  <a:rect l="l" t="t" r="r" b="b"/>
                  <a:pathLst>
                    <a:path w="632" h="3180" extrusionOk="0">
                      <a:moveTo>
                        <a:pt x="316" y="1"/>
                      </a:moveTo>
                      <a:cubicBezTo>
                        <a:pt x="205" y="1"/>
                        <a:pt x="129" y="72"/>
                        <a:pt x="112" y="183"/>
                      </a:cubicBezTo>
                      <a:lnTo>
                        <a:pt x="1" y="2829"/>
                      </a:lnTo>
                      <a:cubicBezTo>
                        <a:pt x="1" y="3033"/>
                        <a:pt x="112" y="3180"/>
                        <a:pt x="240" y="3180"/>
                      </a:cubicBezTo>
                      <a:lnTo>
                        <a:pt x="369" y="3180"/>
                      </a:lnTo>
                      <a:cubicBezTo>
                        <a:pt x="520" y="3180"/>
                        <a:pt x="631" y="3033"/>
                        <a:pt x="631" y="2829"/>
                      </a:cubicBezTo>
                      <a:lnTo>
                        <a:pt x="502" y="183"/>
                      </a:lnTo>
                      <a:cubicBezTo>
                        <a:pt x="502" y="72"/>
                        <a:pt x="409" y="1"/>
                        <a:pt x="3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27"/>
                <p:cNvSpPr/>
                <p:nvPr/>
              </p:nvSpPr>
              <p:spPr>
                <a:xfrm>
                  <a:off x="6965566" y="2372282"/>
                  <a:ext cx="63315" cy="637153"/>
                </a:xfrm>
                <a:custGeom>
                  <a:avLst/>
                  <a:gdLst/>
                  <a:ahLst/>
                  <a:cxnLst/>
                  <a:rect l="l" t="t" r="r" b="b"/>
                  <a:pathLst>
                    <a:path w="316" h="3180" extrusionOk="0">
                      <a:moveTo>
                        <a:pt x="316" y="1"/>
                      </a:moveTo>
                      <a:cubicBezTo>
                        <a:pt x="205" y="1"/>
                        <a:pt x="129" y="72"/>
                        <a:pt x="112" y="183"/>
                      </a:cubicBezTo>
                      <a:lnTo>
                        <a:pt x="1" y="2829"/>
                      </a:lnTo>
                      <a:cubicBezTo>
                        <a:pt x="1" y="3033"/>
                        <a:pt x="112" y="3180"/>
                        <a:pt x="240" y="3180"/>
                      </a:cubicBezTo>
                      <a:lnTo>
                        <a:pt x="316" y="3180"/>
                      </a:lnTo>
                      <a:lnTo>
                        <a:pt x="3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27"/>
                <p:cNvSpPr/>
                <p:nvPr/>
              </p:nvSpPr>
              <p:spPr>
                <a:xfrm>
                  <a:off x="7054527" y="3132057"/>
                  <a:ext cx="145263" cy="99781"/>
                </a:xfrm>
                <a:custGeom>
                  <a:avLst/>
                  <a:gdLst/>
                  <a:ahLst/>
                  <a:cxnLst/>
                  <a:rect l="l" t="t" r="r" b="b"/>
                  <a:pathLst>
                    <a:path w="725" h="498" extrusionOk="0">
                      <a:moveTo>
                        <a:pt x="94" y="0"/>
                      </a:moveTo>
                      <a:lnTo>
                        <a:pt x="1" y="240"/>
                      </a:lnTo>
                      <a:lnTo>
                        <a:pt x="631" y="498"/>
                      </a:lnTo>
                      <a:lnTo>
                        <a:pt x="724" y="258"/>
                      </a:lnTo>
                      <a:lnTo>
                        <a:pt x="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27"/>
                <p:cNvSpPr/>
                <p:nvPr/>
              </p:nvSpPr>
              <p:spPr>
                <a:xfrm>
                  <a:off x="7054527" y="3154297"/>
                  <a:ext cx="133642" cy="77540"/>
                </a:xfrm>
                <a:custGeom>
                  <a:avLst/>
                  <a:gdLst/>
                  <a:ahLst/>
                  <a:cxnLst/>
                  <a:rect l="l" t="t" r="r" b="b"/>
                  <a:pathLst>
                    <a:path w="667" h="387" extrusionOk="0">
                      <a:moveTo>
                        <a:pt x="58" y="0"/>
                      </a:moveTo>
                      <a:lnTo>
                        <a:pt x="1" y="129"/>
                      </a:lnTo>
                      <a:lnTo>
                        <a:pt x="631" y="387"/>
                      </a:lnTo>
                      <a:lnTo>
                        <a:pt x="667" y="258"/>
                      </a:lnTo>
                      <a:lnTo>
                        <a:pt x="58" y="0"/>
                      </a:lnTo>
                      <a:close/>
                    </a:path>
                  </a:pathLst>
                </a:custGeom>
                <a:solidFill>
                  <a:srgbClr val="3E7B7A">
                    <a:alpha val="54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27"/>
                <p:cNvSpPr/>
                <p:nvPr/>
              </p:nvSpPr>
              <p:spPr>
                <a:xfrm>
                  <a:off x="7128461" y="3150290"/>
                  <a:ext cx="615714" cy="299542"/>
                </a:xfrm>
                <a:custGeom>
                  <a:avLst/>
                  <a:gdLst/>
                  <a:ahLst/>
                  <a:cxnLst/>
                  <a:rect l="l" t="t" r="r" b="b"/>
                  <a:pathLst>
                    <a:path w="3073" h="1495" extrusionOk="0">
                      <a:moveTo>
                        <a:pt x="346" y="0"/>
                      </a:moveTo>
                      <a:cubicBezTo>
                        <a:pt x="235" y="0"/>
                        <a:pt x="138" y="46"/>
                        <a:pt x="111" y="131"/>
                      </a:cubicBezTo>
                      <a:lnTo>
                        <a:pt x="58" y="260"/>
                      </a:lnTo>
                      <a:cubicBezTo>
                        <a:pt x="0" y="389"/>
                        <a:pt x="111" y="558"/>
                        <a:pt x="280" y="611"/>
                      </a:cubicBezTo>
                      <a:lnTo>
                        <a:pt x="2797" y="1481"/>
                      </a:lnTo>
                      <a:cubicBezTo>
                        <a:pt x="2820" y="1490"/>
                        <a:pt x="2844" y="1495"/>
                        <a:pt x="2868" y="1495"/>
                      </a:cubicBezTo>
                      <a:cubicBezTo>
                        <a:pt x="2938" y="1495"/>
                        <a:pt x="3007" y="1457"/>
                        <a:pt x="3037" y="1388"/>
                      </a:cubicBezTo>
                      <a:cubicBezTo>
                        <a:pt x="3073" y="1295"/>
                        <a:pt x="3037" y="1184"/>
                        <a:pt x="2944" y="1130"/>
                      </a:cubicBezTo>
                      <a:lnTo>
                        <a:pt x="520" y="38"/>
                      </a:lnTo>
                      <a:cubicBezTo>
                        <a:pt x="464" y="12"/>
                        <a:pt x="403" y="0"/>
                        <a:pt x="3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27"/>
                <p:cNvSpPr/>
                <p:nvPr/>
              </p:nvSpPr>
              <p:spPr>
                <a:xfrm>
                  <a:off x="7143488" y="3150290"/>
                  <a:ext cx="600687" cy="278103"/>
                </a:xfrm>
                <a:custGeom>
                  <a:avLst/>
                  <a:gdLst/>
                  <a:ahLst/>
                  <a:cxnLst/>
                  <a:rect l="l" t="t" r="r" b="b"/>
                  <a:pathLst>
                    <a:path w="2998" h="1388" extrusionOk="0">
                      <a:moveTo>
                        <a:pt x="271" y="0"/>
                      </a:moveTo>
                      <a:cubicBezTo>
                        <a:pt x="160" y="0"/>
                        <a:pt x="63" y="46"/>
                        <a:pt x="36" y="131"/>
                      </a:cubicBezTo>
                      <a:lnTo>
                        <a:pt x="1" y="185"/>
                      </a:lnTo>
                      <a:lnTo>
                        <a:pt x="2962" y="1388"/>
                      </a:lnTo>
                      <a:cubicBezTo>
                        <a:pt x="2998" y="1295"/>
                        <a:pt x="2962" y="1184"/>
                        <a:pt x="2869" y="1130"/>
                      </a:cubicBezTo>
                      <a:lnTo>
                        <a:pt x="445" y="38"/>
                      </a:lnTo>
                      <a:cubicBezTo>
                        <a:pt x="389" y="12"/>
                        <a:pt x="328" y="0"/>
                        <a:pt x="2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27"/>
                <p:cNvSpPr/>
                <p:nvPr/>
              </p:nvSpPr>
              <p:spPr>
                <a:xfrm>
                  <a:off x="6857972" y="3132057"/>
                  <a:ext cx="145263" cy="99781"/>
                </a:xfrm>
                <a:custGeom>
                  <a:avLst/>
                  <a:gdLst/>
                  <a:ahLst/>
                  <a:cxnLst/>
                  <a:rect l="l" t="t" r="r" b="b"/>
                  <a:pathLst>
                    <a:path w="725" h="498" extrusionOk="0">
                      <a:moveTo>
                        <a:pt x="631" y="0"/>
                      </a:moveTo>
                      <a:lnTo>
                        <a:pt x="0" y="258"/>
                      </a:lnTo>
                      <a:lnTo>
                        <a:pt x="94" y="498"/>
                      </a:lnTo>
                      <a:lnTo>
                        <a:pt x="724" y="240"/>
                      </a:lnTo>
                      <a:lnTo>
                        <a:pt x="6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27"/>
                <p:cNvSpPr/>
                <p:nvPr/>
              </p:nvSpPr>
              <p:spPr>
                <a:xfrm>
                  <a:off x="6865986" y="3154297"/>
                  <a:ext cx="137248" cy="77540"/>
                </a:xfrm>
                <a:custGeom>
                  <a:avLst/>
                  <a:gdLst/>
                  <a:ahLst/>
                  <a:cxnLst/>
                  <a:rect l="l" t="t" r="r" b="b"/>
                  <a:pathLst>
                    <a:path w="685" h="387" extrusionOk="0">
                      <a:moveTo>
                        <a:pt x="626" y="0"/>
                      </a:moveTo>
                      <a:lnTo>
                        <a:pt x="0" y="258"/>
                      </a:lnTo>
                      <a:lnTo>
                        <a:pt x="54" y="387"/>
                      </a:lnTo>
                      <a:lnTo>
                        <a:pt x="684" y="129"/>
                      </a:lnTo>
                      <a:lnTo>
                        <a:pt x="626" y="0"/>
                      </a:lnTo>
                      <a:close/>
                    </a:path>
                  </a:pathLst>
                </a:custGeom>
                <a:solidFill>
                  <a:srgbClr val="3E7B7A">
                    <a:alpha val="54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27"/>
                <p:cNvSpPr/>
                <p:nvPr/>
              </p:nvSpPr>
              <p:spPr>
                <a:xfrm>
                  <a:off x="6313588" y="3150290"/>
                  <a:ext cx="614913" cy="299542"/>
                </a:xfrm>
                <a:custGeom>
                  <a:avLst/>
                  <a:gdLst/>
                  <a:ahLst/>
                  <a:cxnLst/>
                  <a:rect l="l" t="t" r="r" b="b"/>
                  <a:pathLst>
                    <a:path w="3069" h="1495" extrusionOk="0">
                      <a:moveTo>
                        <a:pt x="2722" y="0"/>
                      </a:moveTo>
                      <a:cubicBezTo>
                        <a:pt x="2668" y="0"/>
                        <a:pt x="2609" y="12"/>
                        <a:pt x="2553" y="38"/>
                      </a:cubicBezTo>
                      <a:lnTo>
                        <a:pt x="129" y="1130"/>
                      </a:lnTo>
                      <a:cubicBezTo>
                        <a:pt x="36" y="1184"/>
                        <a:pt x="0" y="1295"/>
                        <a:pt x="36" y="1388"/>
                      </a:cubicBezTo>
                      <a:cubicBezTo>
                        <a:pt x="62" y="1457"/>
                        <a:pt x="130" y="1495"/>
                        <a:pt x="202" y="1495"/>
                      </a:cubicBezTo>
                      <a:cubicBezTo>
                        <a:pt x="227" y="1495"/>
                        <a:pt x="252" y="1490"/>
                        <a:pt x="275" y="1481"/>
                      </a:cubicBezTo>
                      <a:lnTo>
                        <a:pt x="2775" y="611"/>
                      </a:lnTo>
                      <a:cubicBezTo>
                        <a:pt x="2957" y="558"/>
                        <a:pt x="3068" y="389"/>
                        <a:pt x="3015" y="260"/>
                      </a:cubicBezTo>
                      <a:lnTo>
                        <a:pt x="2957" y="131"/>
                      </a:lnTo>
                      <a:cubicBezTo>
                        <a:pt x="2922" y="46"/>
                        <a:pt x="2829" y="0"/>
                        <a:pt x="27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27"/>
                <p:cNvSpPr/>
                <p:nvPr/>
              </p:nvSpPr>
              <p:spPr>
                <a:xfrm>
                  <a:off x="6313588" y="3150290"/>
                  <a:ext cx="600687" cy="278103"/>
                </a:xfrm>
                <a:custGeom>
                  <a:avLst/>
                  <a:gdLst/>
                  <a:ahLst/>
                  <a:cxnLst/>
                  <a:rect l="l" t="t" r="r" b="b"/>
                  <a:pathLst>
                    <a:path w="2998" h="1388" extrusionOk="0">
                      <a:moveTo>
                        <a:pt x="2722" y="0"/>
                      </a:moveTo>
                      <a:cubicBezTo>
                        <a:pt x="2668" y="0"/>
                        <a:pt x="2609" y="12"/>
                        <a:pt x="2553" y="38"/>
                      </a:cubicBezTo>
                      <a:lnTo>
                        <a:pt x="129" y="1130"/>
                      </a:lnTo>
                      <a:cubicBezTo>
                        <a:pt x="36" y="1184"/>
                        <a:pt x="0" y="1295"/>
                        <a:pt x="36" y="1388"/>
                      </a:cubicBezTo>
                      <a:lnTo>
                        <a:pt x="2997" y="185"/>
                      </a:lnTo>
                      <a:lnTo>
                        <a:pt x="2957" y="131"/>
                      </a:lnTo>
                      <a:cubicBezTo>
                        <a:pt x="2922" y="46"/>
                        <a:pt x="2829" y="0"/>
                        <a:pt x="27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27"/>
                <p:cNvSpPr/>
                <p:nvPr/>
              </p:nvSpPr>
              <p:spPr>
                <a:xfrm>
                  <a:off x="6950539" y="3257484"/>
                  <a:ext cx="155882" cy="1605905"/>
                </a:xfrm>
                <a:custGeom>
                  <a:avLst/>
                  <a:gdLst/>
                  <a:ahLst/>
                  <a:cxnLst/>
                  <a:rect l="l" t="t" r="r" b="b"/>
                  <a:pathLst>
                    <a:path w="778" h="8015" extrusionOk="0">
                      <a:moveTo>
                        <a:pt x="391" y="0"/>
                      </a:moveTo>
                      <a:cubicBezTo>
                        <a:pt x="280" y="0"/>
                        <a:pt x="187" y="94"/>
                        <a:pt x="187" y="205"/>
                      </a:cubicBezTo>
                      <a:lnTo>
                        <a:pt x="0" y="8015"/>
                      </a:lnTo>
                      <a:lnTo>
                        <a:pt x="777" y="8015"/>
                      </a:lnTo>
                      <a:lnTo>
                        <a:pt x="595" y="205"/>
                      </a:lnTo>
                      <a:cubicBezTo>
                        <a:pt x="595" y="94"/>
                        <a:pt x="502" y="0"/>
                        <a:pt x="3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27"/>
                <p:cNvSpPr/>
                <p:nvPr/>
              </p:nvSpPr>
              <p:spPr>
                <a:xfrm>
                  <a:off x="7028680" y="3257484"/>
                  <a:ext cx="77741" cy="1605905"/>
                </a:xfrm>
                <a:custGeom>
                  <a:avLst/>
                  <a:gdLst/>
                  <a:ahLst/>
                  <a:cxnLst/>
                  <a:rect l="l" t="t" r="r" b="b"/>
                  <a:pathLst>
                    <a:path w="388" h="8015" extrusionOk="0">
                      <a:moveTo>
                        <a:pt x="1" y="0"/>
                      </a:moveTo>
                      <a:lnTo>
                        <a:pt x="1" y="8015"/>
                      </a:lnTo>
                      <a:lnTo>
                        <a:pt x="387" y="8015"/>
                      </a:lnTo>
                      <a:lnTo>
                        <a:pt x="205" y="205"/>
                      </a:lnTo>
                      <a:cubicBezTo>
                        <a:pt x="205" y="94"/>
                        <a:pt x="112"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27"/>
                <p:cNvSpPr/>
                <p:nvPr/>
              </p:nvSpPr>
              <p:spPr>
                <a:xfrm>
                  <a:off x="6958554" y="3065336"/>
                  <a:ext cx="140654" cy="140654"/>
                </a:xfrm>
                <a:custGeom>
                  <a:avLst/>
                  <a:gdLst/>
                  <a:ahLst/>
                  <a:cxnLst/>
                  <a:rect l="l" t="t" r="r" b="b"/>
                  <a:pathLst>
                    <a:path w="702" h="702" extrusionOk="0">
                      <a:moveTo>
                        <a:pt x="351" y="0"/>
                      </a:moveTo>
                      <a:cubicBezTo>
                        <a:pt x="147" y="0"/>
                        <a:pt x="0" y="147"/>
                        <a:pt x="0" y="351"/>
                      </a:cubicBezTo>
                      <a:cubicBezTo>
                        <a:pt x="0" y="538"/>
                        <a:pt x="147" y="702"/>
                        <a:pt x="351" y="702"/>
                      </a:cubicBezTo>
                      <a:cubicBezTo>
                        <a:pt x="537" y="702"/>
                        <a:pt x="702" y="538"/>
                        <a:pt x="702" y="351"/>
                      </a:cubicBezTo>
                      <a:cubicBezTo>
                        <a:pt x="702" y="147"/>
                        <a:pt x="537" y="0"/>
                        <a:pt x="3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27"/>
                <p:cNvSpPr/>
                <p:nvPr/>
              </p:nvSpPr>
              <p:spPr>
                <a:xfrm>
                  <a:off x="6987807" y="3091183"/>
                  <a:ext cx="82149" cy="85555"/>
                </a:xfrm>
                <a:custGeom>
                  <a:avLst/>
                  <a:gdLst/>
                  <a:ahLst/>
                  <a:cxnLst/>
                  <a:rect l="l" t="t" r="r" b="b"/>
                  <a:pathLst>
                    <a:path w="410" h="427" extrusionOk="0">
                      <a:moveTo>
                        <a:pt x="205" y="0"/>
                      </a:moveTo>
                      <a:cubicBezTo>
                        <a:pt x="94" y="0"/>
                        <a:pt x="1" y="93"/>
                        <a:pt x="1" y="222"/>
                      </a:cubicBezTo>
                      <a:cubicBezTo>
                        <a:pt x="1" y="333"/>
                        <a:pt x="94" y="426"/>
                        <a:pt x="205" y="426"/>
                      </a:cubicBezTo>
                      <a:cubicBezTo>
                        <a:pt x="316" y="426"/>
                        <a:pt x="409" y="333"/>
                        <a:pt x="409" y="222"/>
                      </a:cubicBezTo>
                      <a:cubicBezTo>
                        <a:pt x="409" y="93"/>
                        <a:pt x="316" y="0"/>
                        <a:pt x="2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6" name="Google Shape;736;p27"/>
              <p:cNvGrpSpPr/>
              <p:nvPr/>
            </p:nvGrpSpPr>
            <p:grpSpPr>
              <a:xfrm>
                <a:off x="6839677" y="2694243"/>
                <a:ext cx="1216485" cy="2118289"/>
                <a:chOff x="6313588" y="2372282"/>
                <a:chExt cx="1430587" cy="2491108"/>
              </a:xfrm>
            </p:grpSpPr>
            <p:sp>
              <p:nvSpPr>
                <p:cNvPr id="737" name="Google Shape;737;p27"/>
                <p:cNvSpPr/>
                <p:nvPr/>
              </p:nvSpPr>
              <p:spPr>
                <a:xfrm>
                  <a:off x="7006440" y="3183550"/>
                  <a:ext cx="41275" cy="111402"/>
                </a:xfrm>
                <a:custGeom>
                  <a:avLst/>
                  <a:gdLst/>
                  <a:ahLst/>
                  <a:cxnLst/>
                  <a:rect l="l" t="t" r="r" b="b"/>
                  <a:pathLst>
                    <a:path w="206" h="556" extrusionOk="0">
                      <a:moveTo>
                        <a:pt x="1" y="1"/>
                      </a:moveTo>
                      <a:lnTo>
                        <a:pt x="1" y="556"/>
                      </a:lnTo>
                      <a:lnTo>
                        <a:pt x="205" y="556"/>
                      </a:lnTo>
                      <a:lnTo>
                        <a:pt x="205" y="1"/>
                      </a:lnTo>
                      <a:close/>
                    </a:path>
                  </a:pathLst>
                </a:custGeom>
                <a:solidFill>
                  <a:srgbClr val="3E7B7A">
                    <a:alpha val="54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27"/>
                <p:cNvSpPr/>
                <p:nvPr/>
              </p:nvSpPr>
              <p:spPr>
                <a:xfrm>
                  <a:off x="7028680" y="3183550"/>
                  <a:ext cx="19034" cy="111402"/>
                </a:xfrm>
                <a:custGeom>
                  <a:avLst/>
                  <a:gdLst/>
                  <a:ahLst/>
                  <a:cxnLst/>
                  <a:rect l="l" t="t" r="r" b="b"/>
                  <a:pathLst>
                    <a:path w="95" h="556" extrusionOk="0">
                      <a:moveTo>
                        <a:pt x="1" y="1"/>
                      </a:moveTo>
                      <a:lnTo>
                        <a:pt x="1" y="556"/>
                      </a:lnTo>
                      <a:lnTo>
                        <a:pt x="94" y="556"/>
                      </a:lnTo>
                      <a:lnTo>
                        <a:pt x="9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27"/>
                <p:cNvSpPr/>
                <p:nvPr/>
              </p:nvSpPr>
              <p:spPr>
                <a:xfrm>
                  <a:off x="7003034" y="2961148"/>
                  <a:ext cx="51694" cy="137248"/>
                </a:xfrm>
                <a:custGeom>
                  <a:avLst/>
                  <a:gdLst/>
                  <a:ahLst/>
                  <a:cxnLst/>
                  <a:rect l="l" t="t" r="r" b="b"/>
                  <a:pathLst>
                    <a:path w="258" h="685" extrusionOk="0">
                      <a:moveTo>
                        <a:pt x="0" y="1"/>
                      </a:moveTo>
                      <a:lnTo>
                        <a:pt x="0" y="685"/>
                      </a:lnTo>
                      <a:lnTo>
                        <a:pt x="258" y="685"/>
                      </a:lnTo>
                      <a:lnTo>
                        <a:pt x="25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27"/>
                <p:cNvSpPr/>
                <p:nvPr/>
              </p:nvSpPr>
              <p:spPr>
                <a:xfrm>
                  <a:off x="7028680" y="2961148"/>
                  <a:ext cx="26047" cy="137248"/>
                </a:xfrm>
                <a:custGeom>
                  <a:avLst/>
                  <a:gdLst/>
                  <a:ahLst/>
                  <a:cxnLst/>
                  <a:rect l="l" t="t" r="r" b="b"/>
                  <a:pathLst>
                    <a:path w="130" h="685" extrusionOk="0">
                      <a:moveTo>
                        <a:pt x="1" y="1"/>
                      </a:moveTo>
                      <a:lnTo>
                        <a:pt x="1" y="685"/>
                      </a:lnTo>
                      <a:lnTo>
                        <a:pt x="130" y="685"/>
                      </a:lnTo>
                      <a:lnTo>
                        <a:pt x="130" y="1"/>
                      </a:lnTo>
                      <a:close/>
                    </a:path>
                  </a:pathLst>
                </a:custGeom>
                <a:solidFill>
                  <a:srgbClr val="3E7B7A">
                    <a:alpha val="54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27"/>
                <p:cNvSpPr/>
                <p:nvPr/>
              </p:nvSpPr>
              <p:spPr>
                <a:xfrm>
                  <a:off x="6965566" y="2372282"/>
                  <a:ext cx="126629" cy="637153"/>
                </a:xfrm>
                <a:custGeom>
                  <a:avLst/>
                  <a:gdLst/>
                  <a:ahLst/>
                  <a:cxnLst/>
                  <a:rect l="l" t="t" r="r" b="b"/>
                  <a:pathLst>
                    <a:path w="632" h="3180" extrusionOk="0">
                      <a:moveTo>
                        <a:pt x="316" y="1"/>
                      </a:moveTo>
                      <a:cubicBezTo>
                        <a:pt x="205" y="1"/>
                        <a:pt x="129" y="72"/>
                        <a:pt x="112" y="183"/>
                      </a:cubicBezTo>
                      <a:lnTo>
                        <a:pt x="1" y="2829"/>
                      </a:lnTo>
                      <a:cubicBezTo>
                        <a:pt x="1" y="3033"/>
                        <a:pt x="112" y="3180"/>
                        <a:pt x="240" y="3180"/>
                      </a:cubicBezTo>
                      <a:lnTo>
                        <a:pt x="369" y="3180"/>
                      </a:lnTo>
                      <a:cubicBezTo>
                        <a:pt x="520" y="3180"/>
                        <a:pt x="631" y="3033"/>
                        <a:pt x="631" y="2829"/>
                      </a:cubicBezTo>
                      <a:lnTo>
                        <a:pt x="502" y="183"/>
                      </a:lnTo>
                      <a:cubicBezTo>
                        <a:pt x="502" y="72"/>
                        <a:pt x="409" y="1"/>
                        <a:pt x="3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27"/>
                <p:cNvSpPr/>
                <p:nvPr/>
              </p:nvSpPr>
              <p:spPr>
                <a:xfrm>
                  <a:off x="6965566" y="2372282"/>
                  <a:ext cx="63315" cy="637153"/>
                </a:xfrm>
                <a:custGeom>
                  <a:avLst/>
                  <a:gdLst/>
                  <a:ahLst/>
                  <a:cxnLst/>
                  <a:rect l="l" t="t" r="r" b="b"/>
                  <a:pathLst>
                    <a:path w="316" h="3180" extrusionOk="0">
                      <a:moveTo>
                        <a:pt x="316" y="1"/>
                      </a:moveTo>
                      <a:cubicBezTo>
                        <a:pt x="205" y="1"/>
                        <a:pt x="129" y="72"/>
                        <a:pt x="112" y="183"/>
                      </a:cubicBezTo>
                      <a:lnTo>
                        <a:pt x="1" y="2829"/>
                      </a:lnTo>
                      <a:cubicBezTo>
                        <a:pt x="1" y="3033"/>
                        <a:pt x="112" y="3180"/>
                        <a:pt x="240" y="3180"/>
                      </a:cubicBezTo>
                      <a:lnTo>
                        <a:pt x="316" y="3180"/>
                      </a:lnTo>
                      <a:lnTo>
                        <a:pt x="3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27"/>
                <p:cNvSpPr/>
                <p:nvPr/>
              </p:nvSpPr>
              <p:spPr>
                <a:xfrm>
                  <a:off x="7054527" y="3132057"/>
                  <a:ext cx="145263" cy="99781"/>
                </a:xfrm>
                <a:custGeom>
                  <a:avLst/>
                  <a:gdLst/>
                  <a:ahLst/>
                  <a:cxnLst/>
                  <a:rect l="l" t="t" r="r" b="b"/>
                  <a:pathLst>
                    <a:path w="725" h="498" extrusionOk="0">
                      <a:moveTo>
                        <a:pt x="94" y="0"/>
                      </a:moveTo>
                      <a:lnTo>
                        <a:pt x="1" y="240"/>
                      </a:lnTo>
                      <a:lnTo>
                        <a:pt x="631" y="498"/>
                      </a:lnTo>
                      <a:lnTo>
                        <a:pt x="724" y="258"/>
                      </a:lnTo>
                      <a:lnTo>
                        <a:pt x="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27"/>
                <p:cNvSpPr/>
                <p:nvPr/>
              </p:nvSpPr>
              <p:spPr>
                <a:xfrm>
                  <a:off x="7054527" y="3154297"/>
                  <a:ext cx="133642" cy="77540"/>
                </a:xfrm>
                <a:custGeom>
                  <a:avLst/>
                  <a:gdLst/>
                  <a:ahLst/>
                  <a:cxnLst/>
                  <a:rect l="l" t="t" r="r" b="b"/>
                  <a:pathLst>
                    <a:path w="667" h="387" extrusionOk="0">
                      <a:moveTo>
                        <a:pt x="58" y="0"/>
                      </a:moveTo>
                      <a:lnTo>
                        <a:pt x="1" y="129"/>
                      </a:lnTo>
                      <a:lnTo>
                        <a:pt x="631" y="387"/>
                      </a:lnTo>
                      <a:lnTo>
                        <a:pt x="667" y="258"/>
                      </a:lnTo>
                      <a:lnTo>
                        <a:pt x="58" y="0"/>
                      </a:lnTo>
                      <a:close/>
                    </a:path>
                  </a:pathLst>
                </a:custGeom>
                <a:solidFill>
                  <a:srgbClr val="3E7B7A">
                    <a:alpha val="54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27"/>
                <p:cNvSpPr/>
                <p:nvPr/>
              </p:nvSpPr>
              <p:spPr>
                <a:xfrm>
                  <a:off x="7128461" y="3150290"/>
                  <a:ext cx="615714" cy="299542"/>
                </a:xfrm>
                <a:custGeom>
                  <a:avLst/>
                  <a:gdLst/>
                  <a:ahLst/>
                  <a:cxnLst/>
                  <a:rect l="l" t="t" r="r" b="b"/>
                  <a:pathLst>
                    <a:path w="3073" h="1495" extrusionOk="0">
                      <a:moveTo>
                        <a:pt x="346" y="0"/>
                      </a:moveTo>
                      <a:cubicBezTo>
                        <a:pt x="235" y="0"/>
                        <a:pt x="138" y="46"/>
                        <a:pt x="111" y="131"/>
                      </a:cubicBezTo>
                      <a:lnTo>
                        <a:pt x="58" y="260"/>
                      </a:lnTo>
                      <a:cubicBezTo>
                        <a:pt x="0" y="389"/>
                        <a:pt x="111" y="558"/>
                        <a:pt x="280" y="611"/>
                      </a:cubicBezTo>
                      <a:lnTo>
                        <a:pt x="2797" y="1481"/>
                      </a:lnTo>
                      <a:cubicBezTo>
                        <a:pt x="2820" y="1490"/>
                        <a:pt x="2844" y="1495"/>
                        <a:pt x="2868" y="1495"/>
                      </a:cubicBezTo>
                      <a:cubicBezTo>
                        <a:pt x="2938" y="1495"/>
                        <a:pt x="3007" y="1457"/>
                        <a:pt x="3037" y="1388"/>
                      </a:cubicBezTo>
                      <a:cubicBezTo>
                        <a:pt x="3073" y="1295"/>
                        <a:pt x="3037" y="1184"/>
                        <a:pt x="2944" y="1130"/>
                      </a:cubicBezTo>
                      <a:lnTo>
                        <a:pt x="520" y="38"/>
                      </a:lnTo>
                      <a:cubicBezTo>
                        <a:pt x="464" y="12"/>
                        <a:pt x="403" y="0"/>
                        <a:pt x="3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27"/>
                <p:cNvSpPr/>
                <p:nvPr/>
              </p:nvSpPr>
              <p:spPr>
                <a:xfrm>
                  <a:off x="7143488" y="3150290"/>
                  <a:ext cx="600687" cy="278103"/>
                </a:xfrm>
                <a:custGeom>
                  <a:avLst/>
                  <a:gdLst/>
                  <a:ahLst/>
                  <a:cxnLst/>
                  <a:rect l="l" t="t" r="r" b="b"/>
                  <a:pathLst>
                    <a:path w="2998" h="1388" extrusionOk="0">
                      <a:moveTo>
                        <a:pt x="271" y="0"/>
                      </a:moveTo>
                      <a:cubicBezTo>
                        <a:pt x="160" y="0"/>
                        <a:pt x="63" y="46"/>
                        <a:pt x="36" y="131"/>
                      </a:cubicBezTo>
                      <a:lnTo>
                        <a:pt x="1" y="185"/>
                      </a:lnTo>
                      <a:lnTo>
                        <a:pt x="2962" y="1388"/>
                      </a:lnTo>
                      <a:cubicBezTo>
                        <a:pt x="2998" y="1295"/>
                        <a:pt x="2962" y="1184"/>
                        <a:pt x="2869" y="1130"/>
                      </a:cubicBezTo>
                      <a:lnTo>
                        <a:pt x="445" y="38"/>
                      </a:lnTo>
                      <a:cubicBezTo>
                        <a:pt x="389" y="12"/>
                        <a:pt x="328" y="0"/>
                        <a:pt x="2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27"/>
                <p:cNvSpPr/>
                <p:nvPr/>
              </p:nvSpPr>
              <p:spPr>
                <a:xfrm>
                  <a:off x="6857972" y="3132057"/>
                  <a:ext cx="145263" cy="99781"/>
                </a:xfrm>
                <a:custGeom>
                  <a:avLst/>
                  <a:gdLst/>
                  <a:ahLst/>
                  <a:cxnLst/>
                  <a:rect l="l" t="t" r="r" b="b"/>
                  <a:pathLst>
                    <a:path w="725" h="498" extrusionOk="0">
                      <a:moveTo>
                        <a:pt x="631" y="0"/>
                      </a:moveTo>
                      <a:lnTo>
                        <a:pt x="0" y="258"/>
                      </a:lnTo>
                      <a:lnTo>
                        <a:pt x="94" y="498"/>
                      </a:lnTo>
                      <a:lnTo>
                        <a:pt x="724" y="240"/>
                      </a:lnTo>
                      <a:lnTo>
                        <a:pt x="6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27"/>
                <p:cNvSpPr/>
                <p:nvPr/>
              </p:nvSpPr>
              <p:spPr>
                <a:xfrm>
                  <a:off x="6865986" y="3154297"/>
                  <a:ext cx="137248" cy="77540"/>
                </a:xfrm>
                <a:custGeom>
                  <a:avLst/>
                  <a:gdLst/>
                  <a:ahLst/>
                  <a:cxnLst/>
                  <a:rect l="l" t="t" r="r" b="b"/>
                  <a:pathLst>
                    <a:path w="685" h="387" extrusionOk="0">
                      <a:moveTo>
                        <a:pt x="626" y="0"/>
                      </a:moveTo>
                      <a:lnTo>
                        <a:pt x="0" y="258"/>
                      </a:lnTo>
                      <a:lnTo>
                        <a:pt x="54" y="387"/>
                      </a:lnTo>
                      <a:lnTo>
                        <a:pt x="684" y="129"/>
                      </a:lnTo>
                      <a:lnTo>
                        <a:pt x="626" y="0"/>
                      </a:lnTo>
                      <a:close/>
                    </a:path>
                  </a:pathLst>
                </a:custGeom>
                <a:solidFill>
                  <a:srgbClr val="3E7B7A">
                    <a:alpha val="54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27"/>
                <p:cNvSpPr/>
                <p:nvPr/>
              </p:nvSpPr>
              <p:spPr>
                <a:xfrm>
                  <a:off x="6313588" y="3150290"/>
                  <a:ext cx="614913" cy="299542"/>
                </a:xfrm>
                <a:custGeom>
                  <a:avLst/>
                  <a:gdLst/>
                  <a:ahLst/>
                  <a:cxnLst/>
                  <a:rect l="l" t="t" r="r" b="b"/>
                  <a:pathLst>
                    <a:path w="3069" h="1495" extrusionOk="0">
                      <a:moveTo>
                        <a:pt x="2722" y="0"/>
                      </a:moveTo>
                      <a:cubicBezTo>
                        <a:pt x="2668" y="0"/>
                        <a:pt x="2609" y="12"/>
                        <a:pt x="2553" y="38"/>
                      </a:cubicBezTo>
                      <a:lnTo>
                        <a:pt x="129" y="1130"/>
                      </a:lnTo>
                      <a:cubicBezTo>
                        <a:pt x="36" y="1184"/>
                        <a:pt x="0" y="1295"/>
                        <a:pt x="36" y="1388"/>
                      </a:cubicBezTo>
                      <a:cubicBezTo>
                        <a:pt x="62" y="1457"/>
                        <a:pt x="130" y="1495"/>
                        <a:pt x="202" y="1495"/>
                      </a:cubicBezTo>
                      <a:cubicBezTo>
                        <a:pt x="227" y="1495"/>
                        <a:pt x="252" y="1490"/>
                        <a:pt x="275" y="1481"/>
                      </a:cubicBezTo>
                      <a:lnTo>
                        <a:pt x="2775" y="611"/>
                      </a:lnTo>
                      <a:cubicBezTo>
                        <a:pt x="2957" y="558"/>
                        <a:pt x="3068" y="389"/>
                        <a:pt x="3015" y="260"/>
                      </a:cubicBezTo>
                      <a:lnTo>
                        <a:pt x="2957" y="131"/>
                      </a:lnTo>
                      <a:cubicBezTo>
                        <a:pt x="2922" y="46"/>
                        <a:pt x="2829" y="0"/>
                        <a:pt x="27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27"/>
                <p:cNvSpPr/>
                <p:nvPr/>
              </p:nvSpPr>
              <p:spPr>
                <a:xfrm>
                  <a:off x="6313588" y="3150290"/>
                  <a:ext cx="600687" cy="278103"/>
                </a:xfrm>
                <a:custGeom>
                  <a:avLst/>
                  <a:gdLst/>
                  <a:ahLst/>
                  <a:cxnLst/>
                  <a:rect l="l" t="t" r="r" b="b"/>
                  <a:pathLst>
                    <a:path w="2998" h="1388" extrusionOk="0">
                      <a:moveTo>
                        <a:pt x="2722" y="0"/>
                      </a:moveTo>
                      <a:cubicBezTo>
                        <a:pt x="2668" y="0"/>
                        <a:pt x="2609" y="12"/>
                        <a:pt x="2553" y="38"/>
                      </a:cubicBezTo>
                      <a:lnTo>
                        <a:pt x="129" y="1130"/>
                      </a:lnTo>
                      <a:cubicBezTo>
                        <a:pt x="36" y="1184"/>
                        <a:pt x="0" y="1295"/>
                        <a:pt x="36" y="1388"/>
                      </a:cubicBezTo>
                      <a:lnTo>
                        <a:pt x="2997" y="185"/>
                      </a:lnTo>
                      <a:lnTo>
                        <a:pt x="2957" y="131"/>
                      </a:lnTo>
                      <a:cubicBezTo>
                        <a:pt x="2922" y="46"/>
                        <a:pt x="2829" y="0"/>
                        <a:pt x="27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27"/>
                <p:cNvSpPr/>
                <p:nvPr/>
              </p:nvSpPr>
              <p:spPr>
                <a:xfrm>
                  <a:off x="6950539" y="3257484"/>
                  <a:ext cx="155882" cy="1605905"/>
                </a:xfrm>
                <a:custGeom>
                  <a:avLst/>
                  <a:gdLst/>
                  <a:ahLst/>
                  <a:cxnLst/>
                  <a:rect l="l" t="t" r="r" b="b"/>
                  <a:pathLst>
                    <a:path w="778" h="8015" extrusionOk="0">
                      <a:moveTo>
                        <a:pt x="391" y="0"/>
                      </a:moveTo>
                      <a:cubicBezTo>
                        <a:pt x="280" y="0"/>
                        <a:pt x="187" y="94"/>
                        <a:pt x="187" y="205"/>
                      </a:cubicBezTo>
                      <a:lnTo>
                        <a:pt x="0" y="8015"/>
                      </a:lnTo>
                      <a:lnTo>
                        <a:pt x="777" y="8015"/>
                      </a:lnTo>
                      <a:lnTo>
                        <a:pt x="595" y="205"/>
                      </a:lnTo>
                      <a:cubicBezTo>
                        <a:pt x="595" y="94"/>
                        <a:pt x="502" y="0"/>
                        <a:pt x="3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27"/>
                <p:cNvSpPr/>
                <p:nvPr/>
              </p:nvSpPr>
              <p:spPr>
                <a:xfrm>
                  <a:off x="7028680" y="3257484"/>
                  <a:ext cx="77741" cy="1605905"/>
                </a:xfrm>
                <a:custGeom>
                  <a:avLst/>
                  <a:gdLst/>
                  <a:ahLst/>
                  <a:cxnLst/>
                  <a:rect l="l" t="t" r="r" b="b"/>
                  <a:pathLst>
                    <a:path w="388" h="8015" extrusionOk="0">
                      <a:moveTo>
                        <a:pt x="1" y="0"/>
                      </a:moveTo>
                      <a:lnTo>
                        <a:pt x="1" y="8015"/>
                      </a:lnTo>
                      <a:lnTo>
                        <a:pt x="387" y="8015"/>
                      </a:lnTo>
                      <a:lnTo>
                        <a:pt x="205" y="205"/>
                      </a:lnTo>
                      <a:cubicBezTo>
                        <a:pt x="205" y="94"/>
                        <a:pt x="112"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27"/>
                <p:cNvSpPr/>
                <p:nvPr/>
              </p:nvSpPr>
              <p:spPr>
                <a:xfrm>
                  <a:off x="6958554" y="3065336"/>
                  <a:ext cx="140654" cy="140654"/>
                </a:xfrm>
                <a:custGeom>
                  <a:avLst/>
                  <a:gdLst/>
                  <a:ahLst/>
                  <a:cxnLst/>
                  <a:rect l="l" t="t" r="r" b="b"/>
                  <a:pathLst>
                    <a:path w="702" h="702" extrusionOk="0">
                      <a:moveTo>
                        <a:pt x="351" y="0"/>
                      </a:moveTo>
                      <a:cubicBezTo>
                        <a:pt x="147" y="0"/>
                        <a:pt x="0" y="147"/>
                        <a:pt x="0" y="351"/>
                      </a:cubicBezTo>
                      <a:cubicBezTo>
                        <a:pt x="0" y="538"/>
                        <a:pt x="147" y="702"/>
                        <a:pt x="351" y="702"/>
                      </a:cubicBezTo>
                      <a:cubicBezTo>
                        <a:pt x="537" y="702"/>
                        <a:pt x="702" y="538"/>
                        <a:pt x="702" y="351"/>
                      </a:cubicBezTo>
                      <a:cubicBezTo>
                        <a:pt x="702" y="147"/>
                        <a:pt x="537" y="0"/>
                        <a:pt x="3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27"/>
                <p:cNvSpPr/>
                <p:nvPr/>
              </p:nvSpPr>
              <p:spPr>
                <a:xfrm>
                  <a:off x="6987807" y="3091183"/>
                  <a:ext cx="82149" cy="85555"/>
                </a:xfrm>
                <a:custGeom>
                  <a:avLst/>
                  <a:gdLst/>
                  <a:ahLst/>
                  <a:cxnLst/>
                  <a:rect l="l" t="t" r="r" b="b"/>
                  <a:pathLst>
                    <a:path w="410" h="427" extrusionOk="0">
                      <a:moveTo>
                        <a:pt x="205" y="0"/>
                      </a:moveTo>
                      <a:cubicBezTo>
                        <a:pt x="94" y="0"/>
                        <a:pt x="1" y="93"/>
                        <a:pt x="1" y="222"/>
                      </a:cubicBezTo>
                      <a:cubicBezTo>
                        <a:pt x="1" y="333"/>
                        <a:pt x="94" y="426"/>
                        <a:pt x="205" y="426"/>
                      </a:cubicBezTo>
                      <a:cubicBezTo>
                        <a:pt x="316" y="426"/>
                        <a:pt x="409" y="333"/>
                        <a:pt x="409" y="222"/>
                      </a:cubicBezTo>
                      <a:cubicBezTo>
                        <a:pt x="409" y="93"/>
                        <a:pt x="316" y="0"/>
                        <a:pt x="2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5" name="Google Shape;755;p27"/>
              <p:cNvGrpSpPr/>
              <p:nvPr/>
            </p:nvGrpSpPr>
            <p:grpSpPr>
              <a:xfrm>
                <a:off x="5174260" y="3854790"/>
                <a:ext cx="3611265" cy="957243"/>
                <a:chOff x="5431282" y="3218000"/>
                <a:chExt cx="3085760" cy="817947"/>
              </a:xfrm>
            </p:grpSpPr>
            <p:grpSp>
              <p:nvGrpSpPr>
                <p:cNvPr id="756" name="Google Shape;756;p27"/>
                <p:cNvGrpSpPr/>
                <p:nvPr/>
              </p:nvGrpSpPr>
              <p:grpSpPr>
                <a:xfrm>
                  <a:off x="5431282" y="3218000"/>
                  <a:ext cx="319772" cy="817947"/>
                  <a:chOff x="412486" y="2194951"/>
                  <a:chExt cx="463639" cy="1185946"/>
                </a:xfrm>
              </p:grpSpPr>
              <p:sp>
                <p:nvSpPr>
                  <p:cNvPr id="757" name="Google Shape;757;p27"/>
                  <p:cNvSpPr/>
                  <p:nvPr/>
                </p:nvSpPr>
                <p:spPr>
                  <a:xfrm>
                    <a:off x="412486" y="2194951"/>
                    <a:ext cx="463639" cy="830102"/>
                  </a:xfrm>
                  <a:custGeom>
                    <a:avLst/>
                    <a:gdLst/>
                    <a:ahLst/>
                    <a:cxnLst/>
                    <a:rect l="l" t="t" r="r" b="b"/>
                    <a:pathLst>
                      <a:path w="2314" h="4143" extrusionOk="0">
                        <a:moveTo>
                          <a:pt x="1168" y="0"/>
                        </a:moveTo>
                        <a:cubicBezTo>
                          <a:pt x="520" y="0"/>
                          <a:pt x="1" y="497"/>
                          <a:pt x="1" y="1110"/>
                        </a:cubicBezTo>
                        <a:lnTo>
                          <a:pt x="1" y="3033"/>
                        </a:lnTo>
                        <a:cubicBezTo>
                          <a:pt x="1" y="3645"/>
                          <a:pt x="520" y="4143"/>
                          <a:pt x="1168" y="4143"/>
                        </a:cubicBezTo>
                        <a:cubicBezTo>
                          <a:pt x="1794" y="4143"/>
                          <a:pt x="2314" y="3645"/>
                          <a:pt x="2314" y="3033"/>
                        </a:cubicBezTo>
                        <a:lnTo>
                          <a:pt x="2314" y="1110"/>
                        </a:lnTo>
                        <a:cubicBezTo>
                          <a:pt x="2314" y="497"/>
                          <a:pt x="1794" y="0"/>
                          <a:pt x="1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27"/>
                  <p:cNvSpPr/>
                  <p:nvPr/>
                </p:nvSpPr>
                <p:spPr>
                  <a:xfrm>
                    <a:off x="486420" y="2617516"/>
                    <a:ext cx="315972" cy="763381"/>
                  </a:xfrm>
                  <a:custGeom>
                    <a:avLst/>
                    <a:gdLst/>
                    <a:ahLst/>
                    <a:cxnLst/>
                    <a:rect l="l" t="t" r="r" b="b"/>
                    <a:pathLst>
                      <a:path w="1577" h="3810" extrusionOk="0">
                        <a:moveTo>
                          <a:pt x="799" y="0"/>
                        </a:moveTo>
                        <a:cubicBezTo>
                          <a:pt x="724" y="0"/>
                          <a:pt x="648" y="53"/>
                          <a:pt x="648" y="129"/>
                        </a:cubicBezTo>
                        <a:lnTo>
                          <a:pt x="648" y="1350"/>
                        </a:lnTo>
                        <a:cubicBezTo>
                          <a:pt x="426" y="1297"/>
                          <a:pt x="244" y="1052"/>
                          <a:pt x="244" y="608"/>
                        </a:cubicBezTo>
                        <a:cubicBezTo>
                          <a:pt x="244" y="537"/>
                          <a:pt x="187" y="497"/>
                          <a:pt x="111" y="497"/>
                        </a:cubicBezTo>
                        <a:cubicBezTo>
                          <a:pt x="58" y="497"/>
                          <a:pt x="0" y="537"/>
                          <a:pt x="0" y="608"/>
                        </a:cubicBezTo>
                        <a:cubicBezTo>
                          <a:pt x="0" y="906"/>
                          <a:pt x="93" y="1163"/>
                          <a:pt x="244" y="1350"/>
                        </a:cubicBezTo>
                        <a:cubicBezTo>
                          <a:pt x="355" y="1479"/>
                          <a:pt x="502" y="1572"/>
                          <a:pt x="648" y="1590"/>
                        </a:cubicBezTo>
                        <a:lnTo>
                          <a:pt x="648" y="3810"/>
                        </a:lnTo>
                        <a:lnTo>
                          <a:pt x="928" y="3810"/>
                        </a:lnTo>
                        <a:lnTo>
                          <a:pt x="928" y="1590"/>
                        </a:lnTo>
                        <a:cubicBezTo>
                          <a:pt x="1261" y="1536"/>
                          <a:pt x="1576" y="1186"/>
                          <a:pt x="1576" y="608"/>
                        </a:cubicBezTo>
                        <a:cubicBezTo>
                          <a:pt x="1576" y="537"/>
                          <a:pt x="1519" y="497"/>
                          <a:pt x="1465" y="497"/>
                        </a:cubicBezTo>
                        <a:cubicBezTo>
                          <a:pt x="1408" y="497"/>
                          <a:pt x="1354" y="537"/>
                          <a:pt x="1354" y="608"/>
                        </a:cubicBezTo>
                        <a:cubicBezTo>
                          <a:pt x="1354" y="1052"/>
                          <a:pt x="1150" y="1297"/>
                          <a:pt x="928" y="1350"/>
                        </a:cubicBezTo>
                        <a:lnTo>
                          <a:pt x="928" y="129"/>
                        </a:lnTo>
                        <a:cubicBezTo>
                          <a:pt x="928" y="53"/>
                          <a:pt x="870" y="0"/>
                          <a:pt x="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9" name="Google Shape;759;p27"/>
                <p:cNvGrpSpPr/>
                <p:nvPr/>
              </p:nvGrpSpPr>
              <p:grpSpPr>
                <a:xfrm>
                  <a:off x="8089897" y="3468256"/>
                  <a:ext cx="427145" cy="567685"/>
                  <a:chOff x="4267228" y="2557799"/>
                  <a:chExt cx="619320" cy="823090"/>
                </a:xfrm>
              </p:grpSpPr>
              <p:sp>
                <p:nvSpPr>
                  <p:cNvPr id="760" name="Google Shape;760;p27"/>
                  <p:cNvSpPr/>
                  <p:nvPr/>
                </p:nvSpPr>
                <p:spPr>
                  <a:xfrm>
                    <a:off x="4267228" y="2557799"/>
                    <a:ext cx="619320" cy="619320"/>
                  </a:xfrm>
                  <a:custGeom>
                    <a:avLst/>
                    <a:gdLst/>
                    <a:ahLst/>
                    <a:cxnLst/>
                    <a:rect l="l" t="t" r="r" b="b"/>
                    <a:pathLst>
                      <a:path w="3091" h="3091" extrusionOk="0">
                        <a:moveTo>
                          <a:pt x="1554" y="0"/>
                        </a:moveTo>
                        <a:cubicBezTo>
                          <a:pt x="688" y="0"/>
                          <a:pt x="0" y="689"/>
                          <a:pt x="0" y="1537"/>
                        </a:cubicBezTo>
                        <a:cubicBezTo>
                          <a:pt x="0" y="2389"/>
                          <a:pt x="688" y="3091"/>
                          <a:pt x="1554" y="3091"/>
                        </a:cubicBezTo>
                        <a:lnTo>
                          <a:pt x="1576" y="3091"/>
                        </a:lnTo>
                        <a:cubicBezTo>
                          <a:pt x="1612" y="3091"/>
                          <a:pt x="1665" y="3091"/>
                          <a:pt x="1705" y="3073"/>
                        </a:cubicBezTo>
                        <a:lnTo>
                          <a:pt x="1758" y="3073"/>
                        </a:lnTo>
                        <a:cubicBezTo>
                          <a:pt x="2389" y="2980"/>
                          <a:pt x="2908" y="2518"/>
                          <a:pt x="3055" y="1910"/>
                        </a:cubicBezTo>
                        <a:cubicBezTo>
                          <a:pt x="3073" y="1799"/>
                          <a:pt x="3090" y="1665"/>
                          <a:pt x="3090" y="1537"/>
                        </a:cubicBezTo>
                        <a:lnTo>
                          <a:pt x="3090" y="1390"/>
                        </a:lnTo>
                        <a:lnTo>
                          <a:pt x="3090" y="1332"/>
                        </a:lnTo>
                        <a:cubicBezTo>
                          <a:pt x="3073" y="1315"/>
                          <a:pt x="3073" y="1279"/>
                          <a:pt x="3073" y="1261"/>
                        </a:cubicBezTo>
                        <a:cubicBezTo>
                          <a:pt x="3073" y="1244"/>
                          <a:pt x="3055" y="1204"/>
                          <a:pt x="3055" y="1186"/>
                        </a:cubicBezTo>
                        <a:cubicBezTo>
                          <a:pt x="3055" y="1168"/>
                          <a:pt x="3055" y="1150"/>
                          <a:pt x="3037" y="1133"/>
                        </a:cubicBezTo>
                        <a:cubicBezTo>
                          <a:pt x="3037" y="1093"/>
                          <a:pt x="3019" y="1075"/>
                          <a:pt x="3019" y="1057"/>
                        </a:cubicBezTo>
                        <a:cubicBezTo>
                          <a:pt x="3019" y="1039"/>
                          <a:pt x="3019" y="1022"/>
                          <a:pt x="2997" y="1022"/>
                        </a:cubicBezTo>
                        <a:cubicBezTo>
                          <a:pt x="2944" y="871"/>
                          <a:pt x="2868" y="724"/>
                          <a:pt x="2775" y="613"/>
                        </a:cubicBezTo>
                        <a:cubicBezTo>
                          <a:pt x="2962" y="578"/>
                          <a:pt x="3055" y="409"/>
                          <a:pt x="3055" y="409"/>
                        </a:cubicBezTo>
                        <a:cubicBezTo>
                          <a:pt x="2989" y="385"/>
                          <a:pt x="2925" y="375"/>
                          <a:pt x="2867" y="375"/>
                        </a:cubicBezTo>
                        <a:cubicBezTo>
                          <a:pt x="2797" y="375"/>
                          <a:pt x="2735" y="389"/>
                          <a:pt x="2686" y="409"/>
                        </a:cubicBezTo>
                        <a:cubicBezTo>
                          <a:pt x="2815" y="245"/>
                          <a:pt x="2740" y="58"/>
                          <a:pt x="2740" y="58"/>
                        </a:cubicBezTo>
                        <a:lnTo>
                          <a:pt x="2740" y="58"/>
                        </a:lnTo>
                        <a:cubicBezTo>
                          <a:pt x="2593" y="111"/>
                          <a:pt x="2518" y="222"/>
                          <a:pt x="2500" y="316"/>
                        </a:cubicBezTo>
                        <a:cubicBezTo>
                          <a:pt x="2371" y="222"/>
                          <a:pt x="2220" y="151"/>
                          <a:pt x="2074" y="94"/>
                        </a:cubicBezTo>
                        <a:cubicBezTo>
                          <a:pt x="2074" y="76"/>
                          <a:pt x="2056" y="76"/>
                          <a:pt x="2056" y="76"/>
                        </a:cubicBezTo>
                        <a:cubicBezTo>
                          <a:pt x="2020" y="58"/>
                          <a:pt x="1980" y="58"/>
                          <a:pt x="1963" y="58"/>
                        </a:cubicBezTo>
                        <a:cubicBezTo>
                          <a:pt x="1945" y="40"/>
                          <a:pt x="1927" y="40"/>
                          <a:pt x="1909" y="40"/>
                        </a:cubicBezTo>
                        <a:cubicBezTo>
                          <a:pt x="1887" y="40"/>
                          <a:pt x="1852" y="23"/>
                          <a:pt x="1834" y="23"/>
                        </a:cubicBezTo>
                        <a:cubicBezTo>
                          <a:pt x="1816" y="23"/>
                          <a:pt x="1798" y="23"/>
                          <a:pt x="17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27"/>
                  <p:cNvSpPr/>
                  <p:nvPr/>
                </p:nvSpPr>
                <p:spPr>
                  <a:xfrm>
                    <a:off x="4460176" y="2991985"/>
                    <a:ext cx="189743" cy="388904"/>
                  </a:xfrm>
                  <a:custGeom>
                    <a:avLst/>
                    <a:gdLst/>
                    <a:ahLst/>
                    <a:cxnLst/>
                    <a:rect l="l" t="t" r="r" b="b"/>
                    <a:pathLst>
                      <a:path w="947" h="1941" extrusionOk="0">
                        <a:moveTo>
                          <a:pt x="591" y="0"/>
                        </a:moveTo>
                        <a:cubicBezTo>
                          <a:pt x="538" y="0"/>
                          <a:pt x="502" y="36"/>
                          <a:pt x="502" y="93"/>
                        </a:cubicBezTo>
                        <a:lnTo>
                          <a:pt x="502" y="520"/>
                        </a:lnTo>
                        <a:lnTo>
                          <a:pt x="147" y="204"/>
                        </a:lnTo>
                        <a:cubicBezTo>
                          <a:pt x="132" y="197"/>
                          <a:pt x="115" y="193"/>
                          <a:pt x="96" y="193"/>
                        </a:cubicBezTo>
                        <a:cubicBezTo>
                          <a:pt x="70" y="193"/>
                          <a:pt x="42" y="201"/>
                          <a:pt x="18" y="222"/>
                        </a:cubicBezTo>
                        <a:cubicBezTo>
                          <a:pt x="1" y="240"/>
                          <a:pt x="1" y="258"/>
                          <a:pt x="1" y="275"/>
                        </a:cubicBezTo>
                        <a:cubicBezTo>
                          <a:pt x="1" y="298"/>
                          <a:pt x="18" y="333"/>
                          <a:pt x="36" y="351"/>
                        </a:cubicBezTo>
                        <a:lnTo>
                          <a:pt x="502" y="759"/>
                        </a:lnTo>
                        <a:lnTo>
                          <a:pt x="502" y="1940"/>
                        </a:lnTo>
                        <a:lnTo>
                          <a:pt x="684" y="1940"/>
                        </a:lnTo>
                        <a:lnTo>
                          <a:pt x="684" y="480"/>
                        </a:lnTo>
                        <a:lnTo>
                          <a:pt x="924" y="258"/>
                        </a:lnTo>
                        <a:cubicBezTo>
                          <a:pt x="946" y="240"/>
                          <a:pt x="946" y="222"/>
                          <a:pt x="946" y="204"/>
                        </a:cubicBezTo>
                        <a:cubicBezTo>
                          <a:pt x="946" y="187"/>
                          <a:pt x="946" y="147"/>
                          <a:pt x="924" y="129"/>
                        </a:cubicBezTo>
                        <a:cubicBezTo>
                          <a:pt x="906" y="111"/>
                          <a:pt x="884" y="102"/>
                          <a:pt x="861" y="102"/>
                        </a:cubicBezTo>
                        <a:cubicBezTo>
                          <a:pt x="839" y="102"/>
                          <a:pt x="815" y="111"/>
                          <a:pt x="795" y="129"/>
                        </a:cubicBezTo>
                        <a:lnTo>
                          <a:pt x="684" y="240"/>
                        </a:lnTo>
                        <a:lnTo>
                          <a:pt x="684" y="93"/>
                        </a:lnTo>
                        <a:cubicBezTo>
                          <a:pt x="684" y="36"/>
                          <a:pt x="631" y="0"/>
                          <a:pt x="5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62" name="Google Shape;762;p27"/>
              <p:cNvGrpSpPr/>
              <p:nvPr/>
            </p:nvGrpSpPr>
            <p:grpSpPr>
              <a:xfrm>
                <a:off x="5637104" y="4305727"/>
                <a:ext cx="1396668" cy="503194"/>
                <a:chOff x="2186387" y="758017"/>
                <a:chExt cx="1193427" cy="429970"/>
              </a:xfrm>
            </p:grpSpPr>
            <p:sp>
              <p:nvSpPr>
                <p:cNvPr id="763" name="Google Shape;763;p27"/>
                <p:cNvSpPr/>
                <p:nvPr/>
              </p:nvSpPr>
              <p:spPr>
                <a:xfrm>
                  <a:off x="2427477" y="1072981"/>
                  <a:ext cx="55312" cy="107794"/>
                </a:xfrm>
                <a:custGeom>
                  <a:avLst/>
                  <a:gdLst/>
                  <a:ahLst/>
                  <a:cxnLst/>
                  <a:rect l="l" t="t" r="r" b="b"/>
                  <a:pathLst>
                    <a:path w="276" h="538" extrusionOk="0">
                      <a:moveTo>
                        <a:pt x="0" y="1"/>
                      </a:moveTo>
                      <a:lnTo>
                        <a:pt x="0" y="538"/>
                      </a:lnTo>
                      <a:lnTo>
                        <a:pt x="276" y="538"/>
                      </a:lnTo>
                      <a:lnTo>
                        <a:pt x="27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27"/>
                <p:cNvSpPr/>
                <p:nvPr/>
              </p:nvSpPr>
              <p:spPr>
                <a:xfrm>
                  <a:off x="2453330" y="1072981"/>
                  <a:ext cx="29460" cy="107794"/>
                </a:xfrm>
                <a:custGeom>
                  <a:avLst/>
                  <a:gdLst/>
                  <a:ahLst/>
                  <a:cxnLst/>
                  <a:rect l="l" t="t" r="r" b="b"/>
                  <a:pathLst>
                    <a:path w="147" h="538" extrusionOk="0">
                      <a:moveTo>
                        <a:pt x="0" y="1"/>
                      </a:moveTo>
                      <a:lnTo>
                        <a:pt x="0" y="538"/>
                      </a:lnTo>
                      <a:lnTo>
                        <a:pt x="147" y="538"/>
                      </a:lnTo>
                      <a:lnTo>
                        <a:pt x="1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27"/>
                <p:cNvSpPr/>
                <p:nvPr/>
              </p:nvSpPr>
              <p:spPr>
                <a:xfrm>
                  <a:off x="2186387" y="758017"/>
                  <a:ext cx="537493" cy="367661"/>
                </a:xfrm>
                <a:custGeom>
                  <a:avLst/>
                  <a:gdLst/>
                  <a:ahLst/>
                  <a:cxnLst/>
                  <a:rect l="l" t="t" r="r" b="b"/>
                  <a:pathLst>
                    <a:path w="2682"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27"/>
                <p:cNvSpPr/>
                <p:nvPr/>
              </p:nvSpPr>
              <p:spPr>
                <a:xfrm>
                  <a:off x="2205025"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27"/>
                <p:cNvSpPr/>
                <p:nvPr/>
              </p:nvSpPr>
              <p:spPr>
                <a:xfrm>
                  <a:off x="2372126" y="776857"/>
                  <a:ext cx="158762" cy="152268"/>
                </a:xfrm>
                <a:custGeom>
                  <a:avLst/>
                  <a:gdLst/>
                  <a:ahLst/>
                  <a:cxnLst/>
                  <a:rect l="l" t="t" r="r" b="b"/>
                  <a:pathLst>
                    <a:path w="760" h="760" extrusionOk="0">
                      <a:moveTo>
                        <a:pt x="0" y="0"/>
                      </a:moveTo>
                      <a:lnTo>
                        <a:pt x="0" y="759"/>
                      </a:lnTo>
                      <a:lnTo>
                        <a:pt x="759" y="759"/>
                      </a:lnTo>
                      <a:lnTo>
                        <a:pt x="7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27"/>
                <p:cNvSpPr/>
                <p:nvPr/>
              </p:nvSpPr>
              <p:spPr>
                <a:xfrm>
                  <a:off x="2549325"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27"/>
                <p:cNvSpPr/>
                <p:nvPr/>
              </p:nvSpPr>
              <p:spPr>
                <a:xfrm>
                  <a:off x="2205025"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27"/>
                <p:cNvSpPr/>
                <p:nvPr/>
              </p:nvSpPr>
              <p:spPr>
                <a:xfrm>
                  <a:off x="2372126" y="951171"/>
                  <a:ext cx="158762" cy="152268"/>
                </a:xfrm>
                <a:custGeom>
                  <a:avLst/>
                  <a:gdLst/>
                  <a:ahLst/>
                  <a:cxnLst/>
                  <a:rect l="l" t="t" r="r" b="b"/>
                  <a:pathLst>
                    <a:path w="760" h="760" extrusionOk="0">
                      <a:moveTo>
                        <a:pt x="0" y="0"/>
                      </a:moveTo>
                      <a:lnTo>
                        <a:pt x="0" y="760"/>
                      </a:lnTo>
                      <a:lnTo>
                        <a:pt x="759" y="760"/>
                      </a:lnTo>
                      <a:lnTo>
                        <a:pt x="7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27"/>
                <p:cNvSpPr/>
                <p:nvPr/>
              </p:nvSpPr>
              <p:spPr>
                <a:xfrm>
                  <a:off x="2549325"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27"/>
                <p:cNvSpPr/>
                <p:nvPr/>
              </p:nvSpPr>
              <p:spPr>
                <a:xfrm>
                  <a:off x="2415853" y="1180573"/>
                  <a:ext cx="78560" cy="7413"/>
                </a:xfrm>
                <a:custGeom>
                  <a:avLst/>
                  <a:gdLst/>
                  <a:ahLst/>
                  <a:cxnLst/>
                  <a:rect l="l" t="t" r="r" b="b"/>
                  <a:pathLst>
                    <a:path w="392" h="37" extrusionOk="0">
                      <a:moveTo>
                        <a:pt x="1" y="1"/>
                      </a:moveTo>
                      <a:lnTo>
                        <a:pt x="1" y="36"/>
                      </a:lnTo>
                      <a:lnTo>
                        <a:pt x="391" y="36"/>
                      </a:lnTo>
                      <a:lnTo>
                        <a:pt x="39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27"/>
                <p:cNvSpPr/>
                <p:nvPr/>
              </p:nvSpPr>
              <p:spPr>
                <a:xfrm>
                  <a:off x="2453330" y="1180573"/>
                  <a:ext cx="41084" cy="7413"/>
                </a:xfrm>
                <a:custGeom>
                  <a:avLst/>
                  <a:gdLst/>
                  <a:ahLst/>
                  <a:cxnLst/>
                  <a:rect l="l" t="t" r="r" b="b"/>
                  <a:pathLst>
                    <a:path w="205" h="37" extrusionOk="0">
                      <a:moveTo>
                        <a:pt x="0" y="1"/>
                      </a:moveTo>
                      <a:lnTo>
                        <a:pt x="0" y="36"/>
                      </a:lnTo>
                      <a:lnTo>
                        <a:pt x="204" y="36"/>
                      </a:lnTo>
                      <a:lnTo>
                        <a:pt x="20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27"/>
                <p:cNvSpPr/>
                <p:nvPr/>
              </p:nvSpPr>
              <p:spPr>
                <a:xfrm>
                  <a:off x="3083211" y="1072981"/>
                  <a:ext cx="51906" cy="107794"/>
                </a:xfrm>
                <a:custGeom>
                  <a:avLst/>
                  <a:gdLst/>
                  <a:ahLst/>
                  <a:cxnLst/>
                  <a:rect l="l" t="t" r="r" b="b"/>
                  <a:pathLst>
                    <a:path w="259" h="538" extrusionOk="0">
                      <a:moveTo>
                        <a:pt x="1" y="1"/>
                      </a:moveTo>
                      <a:lnTo>
                        <a:pt x="1" y="538"/>
                      </a:lnTo>
                      <a:lnTo>
                        <a:pt x="258" y="538"/>
                      </a:lnTo>
                      <a:lnTo>
                        <a:pt x="2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27"/>
                <p:cNvSpPr/>
                <p:nvPr/>
              </p:nvSpPr>
              <p:spPr>
                <a:xfrm>
                  <a:off x="3109063" y="1072981"/>
                  <a:ext cx="26053" cy="107794"/>
                </a:xfrm>
                <a:custGeom>
                  <a:avLst/>
                  <a:gdLst/>
                  <a:ahLst/>
                  <a:cxnLst/>
                  <a:rect l="l" t="t" r="r" b="b"/>
                  <a:pathLst>
                    <a:path w="130" h="538" extrusionOk="0">
                      <a:moveTo>
                        <a:pt x="0" y="1"/>
                      </a:moveTo>
                      <a:lnTo>
                        <a:pt x="0" y="538"/>
                      </a:lnTo>
                      <a:lnTo>
                        <a:pt x="129" y="538"/>
                      </a:lnTo>
                      <a:lnTo>
                        <a:pt x="1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27"/>
                <p:cNvSpPr/>
                <p:nvPr/>
              </p:nvSpPr>
              <p:spPr>
                <a:xfrm>
                  <a:off x="2842120" y="758017"/>
                  <a:ext cx="537693" cy="367661"/>
                </a:xfrm>
                <a:custGeom>
                  <a:avLst/>
                  <a:gdLst/>
                  <a:ahLst/>
                  <a:cxnLst/>
                  <a:rect l="l" t="t" r="r" b="b"/>
                  <a:pathLst>
                    <a:path w="2683"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27"/>
                <p:cNvSpPr/>
                <p:nvPr/>
              </p:nvSpPr>
              <p:spPr>
                <a:xfrm>
                  <a:off x="28607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27"/>
                <p:cNvSpPr/>
                <p:nvPr/>
              </p:nvSpPr>
              <p:spPr>
                <a:xfrm>
                  <a:off x="3031706" y="776851"/>
                  <a:ext cx="155917" cy="152274"/>
                </a:xfrm>
                <a:custGeom>
                  <a:avLst/>
                  <a:gdLst/>
                  <a:ahLst/>
                  <a:cxnLst/>
                  <a:rect l="l" t="t" r="r" b="b"/>
                  <a:pathLst>
                    <a:path w="778" h="760" extrusionOk="0">
                      <a:moveTo>
                        <a:pt x="0" y="0"/>
                      </a:moveTo>
                      <a:lnTo>
                        <a:pt x="0" y="759"/>
                      </a:lnTo>
                      <a:lnTo>
                        <a:pt x="777" y="759"/>
                      </a:lnTo>
                      <a:lnTo>
                        <a:pt x="7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27"/>
                <p:cNvSpPr/>
                <p:nvPr/>
              </p:nvSpPr>
              <p:spPr>
                <a:xfrm>
                  <a:off x="3206060"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27"/>
                <p:cNvSpPr/>
                <p:nvPr/>
              </p:nvSpPr>
              <p:spPr>
                <a:xfrm>
                  <a:off x="28607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27"/>
                <p:cNvSpPr/>
                <p:nvPr/>
              </p:nvSpPr>
              <p:spPr>
                <a:xfrm>
                  <a:off x="3031706" y="951163"/>
                  <a:ext cx="155917" cy="152274"/>
                </a:xfrm>
                <a:custGeom>
                  <a:avLst/>
                  <a:gdLst/>
                  <a:ahLst/>
                  <a:cxnLst/>
                  <a:rect l="l" t="t" r="r" b="b"/>
                  <a:pathLst>
                    <a:path w="778" h="760" extrusionOk="0">
                      <a:moveTo>
                        <a:pt x="0" y="0"/>
                      </a:moveTo>
                      <a:lnTo>
                        <a:pt x="0" y="760"/>
                      </a:lnTo>
                      <a:lnTo>
                        <a:pt x="777" y="760"/>
                      </a:lnTo>
                      <a:lnTo>
                        <a:pt x="7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27"/>
                <p:cNvSpPr/>
                <p:nvPr/>
              </p:nvSpPr>
              <p:spPr>
                <a:xfrm>
                  <a:off x="3206060"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27"/>
                <p:cNvSpPr/>
                <p:nvPr/>
              </p:nvSpPr>
              <p:spPr>
                <a:xfrm>
                  <a:off x="3072589" y="1180573"/>
                  <a:ext cx="73950" cy="7413"/>
                </a:xfrm>
                <a:custGeom>
                  <a:avLst/>
                  <a:gdLst/>
                  <a:ahLst/>
                  <a:cxnLst/>
                  <a:rect l="l" t="t" r="r" b="b"/>
                  <a:pathLst>
                    <a:path w="369" h="37" extrusionOk="0">
                      <a:moveTo>
                        <a:pt x="0" y="1"/>
                      </a:moveTo>
                      <a:lnTo>
                        <a:pt x="0" y="36"/>
                      </a:lnTo>
                      <a:lnTo>
                        <a:pt x="369" y="36"/>
                      </a:lnTo>
                      <a:lnTo>
                        <a:pt x="36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27"/>
                <p:cNvSpPr/>
                <p:nvPr/>
              </p:nvSpPr>
              <p:spPr>
                <a:xfrm>
                  <a:off x="3109063" y="1180573"/>
                  <a:ext cx="37476" cy="7413"/>
                </a:xfrm>
                <a:custGeom>
                  <a:avLst/>
                  <a:gdLst/>
                  <a:ahLst/>
                  <a:cxnLst/>
                  <a:rect l="l" t="t" r="r" b="b"/>
                  <a:pathLst>
                    <a:path w="187" h="37" extrusionOk="0">
                      <a:moveTo>
                        <a:pt x="0" y="1"/>
                      </a:moveTo>
                      <a:lnTo>
                        <a:pt x="0" y="36"/>
                      </a:lnTo>
                      <a:lnTo>
                        <a:pt x="187" y="36"/>
                      </a:lnTo>
                      <a:lnTo>
                        <a:pt x="18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27"/>
                <p:cNvSpPr/>
                <p:nvPr/>
              </p:nvSpPr>
              <p:spPr>
                <a:xfrm>
                  <a:off x="3030635" y="776870"/>
                  <a:ext cx="73934" cy="152276"/>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27"/>
                <p:cNvSpPr/>
                <p:nvPr/>
              </p:nvSpPr>
              <p:spPr>
                <a:xfrm>
                  <a:off x="3030635" y="951185"/>
                  <a:ext cx="103387" cy="152275"/>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27"/>
                <p:cNvSpPr/>
                <p:nvPr/>
              </p:nvSpPr>
              <p:spPr>
                <a:xfrm>
                  <a:off x="22022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27"/>
                <p:cNvSpPr/>
                <p:nvPr/>
              </p:nvSpPr>
              <p:spPr>
                <a:xfrm>
                  <a:off x="22022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27"/>
                <p:cNvSpPr/>
                <p:nvPr/>
              </p:nvSpPr>
              <p:spPr>
                <a:xfrm>
                  <a:off x="2371889" y="776878"/>
                  <a:ext cx="86538" cy="152268"/>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27"/>
                <p:cNvSpPr/>
                <p:nvPr/>
              </p:nvSpPr>
              <p:spPr>
                <a:xfrm>
                  <a:off x="2372125" y="951192"/>
                  <a:ext cx="123152" cy="152268"/>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1" name="Google Shape;791;p27"/>
              <p:cNvSpPr/>
              <p:nvPr/>
            </p:nvSpPr>
            <p:spPr>
              <a:xfrm>
                <a:off x="5033970" y="3224325"/>
                <a:ext cx="1075390" cy="228323"/>
              </a:xfrm>
              <a:custGeom>
                <a:avLst/>
                <a:gdLst/>
                <a:ahLst/>
                <a:cxnLst/>
                <a:rect l="l" t="t" r="r" b="b"/>
                <a:pathLst>
                  <a:path w="4352" h="924" extrusionOk="0">
                    <a:moveTo>
                      <a:pt x="1501" y="0"/>
                    </a:moveTo>
                    <a:cubicBezTo>
                      <a:pt x="1168" y="0"/>
                      <a:pt x="853" y="293"/>
                      <a:pt x="595" y="760"/>
                    </a:cubicBezTo>
                    <a:cubicBezTo>
                      <a:pt x="537" y="720"/>
                      <a:pt x="466" y="702"/>
                      <a:pt x="391" y="702"/>
                    </a:cubicBezTo>
                    <a:cubicBezTo>
                      <a:pt x="244" y="702"/>
                      <a:pt x="111" y="795"/>
                      <a:pt x="0" y="924"/>
                    </a:cubicBezTo>
                    <a:lnTo>
                      <a:pt x="4351" y="924"/>
                    </a:lnTo>
                    <a:cubicBezTo>
                      <a:pt x="4258" y="795"/>
                      <a:pt x="4129" y="702"/>
                      <a:pt x="3978" y="702"/>
                    </a:cubicBezTo>
                    <a:cubicBezTo>
                      <a:pt x="3850" y="702"/>
                      <a:pt x="3739" y="760"/>
                      <a:pt x="3645" y="871"/>
                    </a:cubicBezTo>
                    <a:cubicBezTo>
                      <a:pt x="3423" y="626"/>
                      <a:pt x="3148" y="498"/>
                      <a:pt x="2851" y="498"/>
                    </a:cubicBezTo>
                    <a:cubicBezTo>
                      <a:pt x="2664" y="498"/>
                      <a:pt x="2500" y="538"/>
                      <a:pt x="2353" y="626"/>
                    </a:cubicBezTo>
                    <a:cubicBezTo>
                      <a:pt x="2109" y="240"/>
                      <a:pt x="1816" y="0"/>
                      <a:pt x="1501"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27"/>
              <p:cNvSpPr/>
              <p:nvPr/>
            </p:nvSpPr>
            <p:spPr>
              <a:xfrm>
                <a:off x="5934027" y="2354606"/>
                <a:ext cx="941708" cy="201141"/>
              </a:xfrm>
              <a:custGeom>
                <a:avLst/>
                <a:gdLst/>
                <a:ahLst/>
                <a:cxnLst/>
                <a:rect l="l" t="t" r="r" b="b"/>
                <a:pathLst>
                  <a:path w="3811" h="814" extrusionOk="0">
                    <a:moveTo>
                      <a:pt x="2496" y="1"/>
                    </a:moveTo>
                    <a:cubicBezTo>
                      <a:pt x="2221" y="1"/>
                      <a:pt x="1981" y="205"/>
                      <a:pt x="1759" y="556"/>
                    </a:cubicBezTo>
                    <a:cubicBezTo>
                      <a:pt x="1630" y="480"/>
                      <a:pt x="1479" y="445"/>
                      <a:pt x="1333" y="445"/>
                    </a:cubicBezTo>
                    <a:cubicBezTo>
                      <a:pt x="1053" y="445"/>
                      <a:pt x="813" y="556"/>
                      <a:pt x="631" y="760"/>
                    </a:cubicBezTo>
                    <a:cubicBezTo>
                      <a:pt x="556" y="667"/>
                      <a:pt x="445" y="631"/>
                      <a:pt x="352" y="631"/>
                    </a:cubicBezTo>
                    <a:cubicBezTo>
                      <a:pt x="223" y="631"/>
                      <a:pt x="94" y="702"/>
                      <a:pt x="1" y="813"/>
                    </a:cubicBezTo>
                    <a:lnTo>
                      <a:pt x="3810" y="813"/>
                    </a:lnTo>
                    <a:cubicBezTo>
                      <a:pt x="3717" y="702"/>
                      <a:pt x="3606" y="631"/>
                      <a:pt x="3477" y="631"/>
                    </a:cubicBezTo>
                    <a:cubicBezTo>
                      <a:pt x="3406" y="631"/>
                      <a:pt x="3349" y="649"/>
                      <a:pt x="3295" y="667"/>
                    </a:cubicBezTo>
                    <a:cubicBezTo>
                      <a:pt x="3073" y="258"/>
                      <a:pt x="2794" y="1"/>
                      <a:pt x="2496"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27"/>
              <p:cNvSpPr/>
              <p:nvPr/>
            </p:nvSpPr>
            <p:spPr>
              <a:xfrm>
                <a:off x="7377709" y="2015353"/>
                <a:ext cx="1124811" cy="339272"/>
              </a:xfrm>
              <a:custGeom>
                <a:avLst/>
                <a:gdLst/>
                <a:ahLst/>
                <a:cxnLst/>
                <a:rect l="l" t="t" r="r" b="b"/>
                <a:pathLst>
                  <a:path w="4552" h="1373" extrusionOk="0">
                    <a:moveTo>
                      <a:pt x="3068" y="1"/>
                    </a:moveTo>
                    <a:cubicBezTo>
                      <a:pt x="2864" y="1"/>
                      <a:pt x="2682" y="129"/>
                      <a:pt x="2642" y="334"/>
                    </a:cubicBezTo>
                    <a:cubicBezTo>
                      <a:pt x="2478" y="187"/>
                      <a:pt x="2274" y="112"/>
                      <a:pt x="2052" y="112"/>
                    </a:cubicBezTo>
                    <a:cubicBezTo>
                      <a:pt x="1776" y="112"/>
                      <a:pt x="1514" y="240"/>
                      <a:pt x="1332" y="427"/>
                    </a:cubicBezTo>
                    <a:cubicBezTo>
                      <a:pt x="1199" y="351"/>
                      <a:pt x="1035" y="298"/>
                      <a:pt x="866" y="298"/>
                    </a:cubicBezTo>
                    <a:lnTo>
                      <a:pt x="737" y="298"/>
                    </a:lnTo>
                    <a:cubicBezTo>
                      <a:pt x="702" y="334"/>
                      <a:pt x="644" y="351"/>
                      <a:pt x="591" y="351"/>
                    </a:cubicBezTo>
                    <a:lnTo>
                      <a:pt x="555" y="351"/>
                    </a:lnTo>
                    <a:cubicBezTo>
                      <a:pt x="222" y="485"/>
                      <a:pt x="0" y="795"/>
                      <a:pt x="0" y="1168"/>
                    </a:cubicBezTo>
                    <a:cubicBezTo>
                      <a:pt x="0" y="1239"/>
                      <a:pt x="0" y="1297"/>
                      <a:pt x="18" y="1373"/>
                    </a:cubicBezTo>
                    <a:lnTo>
                      <a:pt x="4551" y="1373"/>
                    </a:lnTo>
                    <a:cubicBezTo>
                      <a:pt x="4494" y="1186"/>
                      <a:pt x="4329" y="1057"/>
                      <a:pt x="4125" y="1057"/>
                    </a:cubicBezTo>
                    <a:cubicBezTo>
                      <a:pt x="4050" y="1057"/>
                      <a:pt x="3956" y="1075"/>
                      <a:pt x="3903" y="1111"/>
                    </a:cubicBezTo>
                    <a:cubicBezTo>
                      <a:pt x="3828" y="889"/>
                      <a:pt x="3663" y="724"/>
                      <a:pt x="3441" y="649"/>
                    </a:cubicBezTo>
                    <a:cubicBezTo>
                      <a:pt x="3477" y="596"/>
                      <a:pt x="3495" y="520"/>
                      <a:pt x="3495" y="427"/>
                    </a:cubicBezTo>
                    <a:cubicBezTo>
                      <a:pt x="3495" y="187"/>
                      <a:pt x="3308" y="1"/>
                      <a:pt x="306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27"/>
              <p:cNvSpPr/>
              <p:nvPr/>
            </p:nvSpPr>
            <p:spPr>
              <a:xfrm>
                <a:off x="8186408" y="2806893"/>
                <a:ext cx="713385" cy="214238"/>
              </a:xfrm>
              <a:custGeom>
                <a:avLst/>
                <a:gdLst/>
                <a:ahLst/>
                <a:cxnLst/>
                <a:rect l="l" t="t" r="r" b="b"/>
                <a:pathLst>
                  <a:path w="2887" h="867" extrusionOk="0">
                    <a:moveTo>
                      <a:pt x="1945" y="1"/>
                    </a:moveTo>
                    <a:cubicBezTo>
                      <a:pt x="1816" y="1"/>
                      <a:pt x="1705" y="89"/>
                      <a:pt x="1687" y="200"/>
                    </a:cubicBezTo>
                    <a:cubicBezTo>
                      <a:pt x="1576" y="129"/>
                      <a:pt x="1443" y="72"/>
                      <a:pt x="1297" y="72"/>
                    </a:cubicBezTo>
                    <a:cubicBezTo>
                      <a:pt x="1132" y="72"/>
                      <a:pt x="964" y="147"/>
                      <a:pt x="853" y="276"/>
                    </a:cubicBezTo>
                    <a:cubicBezTo>
                      <a:pt x="759" y="223"/>
                      <a:pt x="666" y="183"/>
                      <a:pt x="555" y="183"/>
                    </a:cubicBezTo>
                    <a:cubicBezTo>
                      <a:pt x="244" y="183"/>
                      <a:pt x="0" y="422"/>
                      <a:pt x="0" y="738"/>
                    </a:cubicBezTo>
                    <a:cubicBezTo>
                      <a:pt x="0" y="778"/>
                      <a:pt x="0" y="831"/>
                      <a:pt x="22" y="866"/>
                    </a:cubicBezTo>
                    <a:lnTo>
                      <a:pt x="2886" y="866"/>
                    </a:lnTo>
                    <a:cubicBezTo>
                      <a:pt x="2851" y="755"/>
                      <a:pt x="2757" y="667"/>
                      <a:pt x="2629" y="667"/>
                    </a:cubicBezTo>
                    <a:cubicBezTo>
                      <a:pt x="2575" y="667"/>
                      <a:pt x="2518" y="684"/>
                      <a:pt x="2482" y="702"/>
                    </a:cubicBezTo>
                    <a:cubicBezTo>
                      <a:pt x="2442" y="573"/>
                      <a:pt x="2331" y="462"/>
                      <a:pt x="2185" y="405"/>
                    </a:cubicBezTo>
                    <a:cubicBezTo>
                      <a:pt x="2220" y="369"/>
                      <a:pt x="2220" y="334"/>
                      <a:pt x="2220" y="276"/>
                    </a:cubicBezTo>
                    <a:cubicBezTo>
                      <a:pt x="2220" y="112"/>
                      <a:pt x="2109" y="1"/>
                      <a:pt x="1945"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95" name="Google Shape;795;p27"/>
          <p:cNvSpPr txBox="1">
            <a:spLocks noGrp="1"/>
          </p:cNvSpPr>
          <p:nvPr>
            <p:ph type="ctrTitle"/>
          </p:nvPr>
        </p:nvSpPr>
        <p:spPr>
          <a:xfrm>
            <a:off x="713277" y="1360912"/>
            <a:ext cx="7422600" cy="1721400"/>
          </a:xfrm>
          <a:prstGeom prst="rect">
            <a:avLst/>
          </a:prstGeom>
        </p:spPr>
        <p:txBody>
          <a:bodyPr spcFirstLastPara="1" wrap="square" lIns="91425" tIns="91425" rIns="91425" bIns="91425" anchor="b" anchorCtr="0">
            <a:noAutofit/>
          </a:bodyPr>
          <a:lstStyle/>
          <a:p>
            <a:pPr marL="0" lvl="0" indent="0" algn="l" rtl="0">
              <a:lnSpc>
                <a:spcPct val="120000"/>
              </a:lnSpc>
              <a:spcBef>
                <a:spcPts val="0"/>
              </a:spcBef>
              <a:spcAft>
                <a:spcPts val="0"/>
              </a:spcAft>
              <a:buNone/>
            </a:pPr>
            <a:r>
              <a:rPr lang="en" sz="5400" b="0" dirty="0"/>
              <a:t>BÀI 14</a:t>
            </a:r>
            <a:br>
              <a:rPr lang="en" sz="5400" b="0" dirty="0"/>
            </a:br>
            <a:r>
              <a:rPr lang="en" sz="5400" b="0" dirty="0"/>
              <a:t>NĂNG LƯỢNG TÁI TẠO</a:t>
            </a:r>
            <a:endParaRPr sz="4800" b="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pic>
        <p:nvPicPr>
          <p:cNvPr id="894" name="Google Shape;894;p30"/>
          <p:cNvPicPr preferRelativeResize="0">
            <a:picLocks noGrp="1"/>
          </p:cNvPicPr>
          <p:nvPr>
            <p:ph type="pic" idx="2"/>
          </p:nvPr>
        </p:nvPicPr>
        <p:blipFill rotWithShape="1">
          <a:blip r:embed="rId3">
            <a:alphaModFix/>
          </a:blip>
          <a:srcRect r="39024"/>
          <a:stretch/>
        </p:blipFill>
        <p:spPr>
          <a:xfrm>
            <a:off x="5418830" y="688388"/>
            <a:ext cx="3594129" cy="3932481"/>
          </a:xfrm>
          <a:prstGeom prst="roundRect">
            <a:avLst>
              <a:gd name="adj" fmla="val 16667"/>
            </a:avLst>
          </a:prstGeom>
        </p:spPr>
      </p:pic>
      <p:grpSp>
        <p:nvGrpSpPr>
          <p:cNvPr id="895" name="Google Shape;895;p30"/>
          <p:cNvGrpSpPr/>
          <p:nvPr/>
        </p:nvGrpSpPr>
        <p:grpSpPr>
          <a:xfrm>
            <a:off x="3710104" y="4305727"/>
            <a:ext cx="1396668" cy="503194"/>
            <a:chOff x="2186387" y="758017"/>
            <a:chExt cx="1193427" cy="429970"/>
          </a:xfrm>
        </p:grpSpPr>
        <p:sp>
          <p:nvSpPr>
            <p:cNvPr id="896" name="Google Shape;896;p30"/>
            <p:cNvSpPr/>
            <p:nvPr/>
          </p:nvSpPr>
          <p:spPr>
            <a:xfrm>
              <a:off x="2427477" y="1072981"/>
              <a:ext cx="55312" cy="107794"/>
            </a:xfrm>
            <a:custGeom>
              <a:avLst/>
              <a:gdLst/>
              <a:ahLst/>
              <a:cxnLst/>
              <a:rect l="l" t="t" r="r" b="b"/>
              <a:pathLst>
                <a:path w="276" h="538" extrusionOk="0">
                  <a:moveTo>
                    <a:pt x="0" y="1"/>
                  </a:moveTo>
                  <a:lnTo>
                    <a:pt x="0" y="538"/>
                  </a:lnTo>
                  <a:lnTo>
                    <a:pt x="276" y="538"/>
                  </a:lnTo>
                  <a:lnTo>
                    <a:pt x="27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30"/>
            <p:cNvSpPr/>
            <p:nvPr/>
          </p:nvSpPr>
          <p:spPr>
            <a:xfrm>
              <a:off x="2453330" y="1072981"/>
              <a:ext cx="29460" cy="107794"/>
            </a:xfrm>
            <a:custGeom>
              <a:avLst/>
              <a:gdLst/>
              <a:ahLst/>
              <a:cxnLst/>
              <a:rect l="l" t="t" r="r" b="b"/>
              <a:pathLst>
                <a:path w="147" h="538" extrusionOk="0">
                  <a:moveTo>
                    <a:pt x="0" y="1"/>
                  </a:moveTo>
                  <a:lnTo>
                    <a:pt x="0" y="538"/>
                  </a:lnTo>
                  <a:lnTo>
                    <a:pt x="147" y="538"/>
                  </a:lnTo>
                  <a:lnTo>
                    <a:pt x="1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30"/>
            <p:cNvSpPr/>
            <p:nvPr/>
          </p:nvSpPr>
          <p:spPr>
            <a:xfrm>
              <a:off x="2186387" y="758017"/>
              <a:ext cx="537493" cy="367661"/>
            </a:xfrm>
            <a:custGeom>
              <a:avLst/>
              <a:gdLst/>
              <a:ahLst/>
              <a:cxnLst/>
              <a:rect l="l" t="t" r="r" b="b"/>
              <a:pathLst>
                <a:path w="2682"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0"/>
            <p:cNvSpPr/>
            <p:nvPr/>
          </p:nvSpPr>
          <p:spPr>
            <a:xfrm>
              <a:off x="2205025"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0"/>
            <p:cNvSpPr/>
            <p:nvPr/>
          </p:nvSpPr>
          <p:spPr>
            <a:xfrm>
              <a:off x="2372126" y="776857"/>
              <a:ext cx="158762" cy="152268"/>
            </a:xfrm>
            <a:custGeom>
              <a:avLst/>
              <a:gdLst/>
              <a:ahLst/>
              <a:cxnLst/>
              <a:rect l="l" t="t" r="r" b="b"/>
              <a:pathLst>
                <a:path w="760" h="760" extrusionOk="0">
                  <a:moveTo>
                    <a:pt x="0" y="0"/>
                  </a:moveTo>
                  <a:lnTo>
                    <a:pt x="0" y="759"/>
                  </a:lnTo>
                  <a:lnTo>
                    <a:pt x="759" y="759"/>
                  </a:lnTo>
                  <a:lnTo>
                    <a:pt x="7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0"/>
            <p:cNvSpPr/>
            <p:nvPr/>
          </p:nvSpPr>
          <p:spPr>
            <a:xfrm>
              <a:off x="2549325"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30"/>
            <p:cNvSpPr/>
            <p:nvPr/>
          </p:nvSpPr>
          <p:spPr>
            <a:xfrm>
              <a:off x="2205025"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0"/>
            <p:cNvSpPr/>
            <p:nvPr/>
          </p:nvSpPr>
          <p:spPr>
            <a:xfrm>
              <a:off x="2372126" y="951171"/>
              <a:ext cx="158762" cy="152268"/>
            </a:xfrm>
            <a:custGeom>
              <a:avLst/>
              <a:gdLst/>
              <a:ahLst/>
              <a:cxnLst/>
              <a:rect l="l" t="t" r="r" b="b"/>
              <a:pathLst>
                <a:path w="760" h="760" extrusionOk="0">
                  <a:moveTo>
                    <a:pt x="0" y="0"/>
                  </a:moveTo>
                  <a:lnTo>
                    <a:pt x="0" y="760"/>
                  </a:lnTo>
                  <a:lnTo>
                    <a:pt x="759" y="760"/>
                  </a:lnTo>
                  <a:lnTo>
                    <a:pt x="7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0"/>
            <p:cNvSpPr/>
            <p:nvPr/>
          </p:nvSpPr>
          <p:spPr>
            <a:xfrm>
              <a:off x="2549325"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0"/>
            <p:cNvSpPr/>
            <p:nvPr/>
          </p:nvSpPr>
          <p:spPr>
            <a:xfrm>
              <a:off x="2415853" y="1180573"/>
              <a:ext cx="78560" cy="7413"/>
            </a:xfrm>
            <a:custGeom>
              <a:avLst/>
              <a:gdLst/>
              <a:ahLst/>
              <a:cxnLst/>
              <a:rect l="l" t="t" r="r" b="b"/>
              <a:pathLst>
                <a:path w="392" h="37" extrusionOk="0">
                  <a:moveTo>
                    <a:pt x="1" y="1"/>
                  </a:moveTo>
                  <a:lnTo>
                    <a:pt x="1" y="36"/>
                  </a:lnTo>
                  <a:lnTo>
                    <a:pt x="391" y="36"/>
                  </a:lnTo>
                  <a:lnTo>
                    <a:pt x="39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0"/>
            <p:cNvSpPr/>
            <p:nvPr/>
          </p:nvSpPr>
          <p:spPr>
            <a:xfrm>
              <a:off x="2453330" y="1180573"/>
              <a:ext cx="41084" cy="7413"/>
            </a:xfrm>
            <a:custGeom>
              <a:avLst/>
              <a:gdLst/>
              <a:ahLst/>
              <a:cxnLst/>
              <a:rect l="l" t="t" r="r" b="b"/>
              <a:pathLst>
                <a:path w="205" h="37" extrusionOk="0">
                  <a:moveTo>
                    <a:pt x="0" y="1"/>
                  </a:moveTo>
                  <a:lnTo>
                    <a:pt x="0" y="36"/>
                  </a:lnTo>
                  <a:lnTo>
                    <a:pt x="204" y="36"/>
                  </a:lnTo>
                  <a:lnTo>
                    <a:pt x="20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0"/>
            <p:cNvSpPr/>
            <p:nvPr/>
          </p:nvSpPr>
          <p:spPr>
            <a:xfrm>
              <a:off x="3083211" y="1072981"/>
              <a:ext cx="51906" cy="107794"/>
            </a:xfrm>
            <a:custGeom>
              <a:avLst/>
              <a:gdLst/>
              <a:ahLst/>
              <a:cxnLst/>
              <a:rect l="l" t="t" r="r" b="b"/>
              <a:pathLst>
                <a:path w="259" h="538" extrusionOk="0">
                  <a:moveTo>
                    <a:pt x="1" y="1"/>
                  </a:moveTo>
                  <a:lnTo>
                    <a:pt x="1" y="538"/>
                  </a:lnTo>
                  <a:lnTo>
                    <a:pt x="258" y="538"/>
                  </a:lnTo>
                  <a:lnTo>
                    <a:pt x="2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0"/>
            <p:cNvSpPr/>
            <p:nvPr/>
          </p:nvSpPr>
          <p:spPr>
            <a:xfrm>
              <a:off x="3109063" y="1072981"/>
              <a:ext cx="26053" cy="107794"/>
            </a:xfrm>
            <a:custGeom>
              <a:avLst/>
              <a:gdLst/>
              <a:ahLst/>
              <a:cxnLst/>
              <a:rect l="l" t="t" r="r" b="b"/>
              <a:pathLst>
                <a:path w="130" h="538" extrusionOk="0">
                  <a:moveTo>
                    <a:pt x="0" y="1"/>
                  </a:moveTo>
                  <a:lnTo>
                    <a:pt x="0" y="538"/>
                  </a:lnTo>
                  <a:lnTo>
                    <a:pt x="129" y="538"/>
                  </a:lnTo>
                  <a:lnTo>
                    <a:pt x="1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0"/>
            <p:cNvSpPr/>
            <p:nvPr/>
          </p:nvSpPr>
          <p:spPr>
            <a:xfrm>
              <a:off x="2842120" y="758017"/>
              <a:ext cx="537693" cy="367661"/>
            </a:xfrm>
            <a:custGeom>
              <a:avLst/>
              <a:gdLst/>
              <a:ahLst/>
              <a:cxnLst/>
              <a:rect l="l" t="t" r="r" b="b"/>
              <a:pathLst>
                <a:path w="2683"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0"/>
            <p:cNvSpPr/>
            <p:nvPr/>
          </p:nvSpPr>
          <p:spPr>
            <a:xfrm>
              <a:off x="28607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0"/>
            <p:cNvSpPr/>
            <p:nvPr/>
          </p:nvSpPr>
          <p:spPr>
            <a:xfrm>
              <a:off x="3031706" y="776851"/>
              <a:ext cx="155917" cy="152274"/>
            </a:xfrm>
            <a:custGeom>
              <a:avLst/>
              <a:gdLst/>
              <a:ahLst/>
              <a:cxnLst/>
              <a:rect l="l" t="t" r="r" b="b"/>
              <a:pathLst>
                <a:path w="778" h="760" extrusionOk="0">
                  <a:moveTo>
                    <a:pt x="0" y="0"/>
                  </a:moveTo>
                  <a:lnTo>
                    <a:pt x="0" y="759"/>
                  </a:lnTo>
                  <a:lnTo>
                    <a:pt x="777" y="759"/>
                  </a:lnTo>
                  <a:lnTo>
                    <a:pt x="7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0"/>
            <p:cNvSpPr/>
            <p:nvPr/>
          </p:nvSpPr>
          <p:spPr>
            <a:xfrm>
              <a:off x="3206060"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0"/>
            <p:cNvSpPr/>
            <p:nvPr/>
          </p:nvSpPr>
          <p:spPr>
            <a:xfrm>
              <a:off x="28607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0"/>
            <p:cNvSpPr/>
            <p:nvPr/>
          </p:nvSpPr>
          <p:spPr>
            <a:xfrm>
              <a:off x="3031706" y="951163"/>
              <a:ext cx="155917" cy="152274"/>
            </a:xfrm>
            <a:custGeom>
              <a:avLst/>
              <a:gdLst/>
              <a:ahLst/>
              <a:cxnLst/>
              <a:rect l="l" t="t" r="r" b="b"/>
              <a:pathLst>
                <a:path w="778" h="760" extrusionOk="0">
                  <a:moveTo>
                    <a:pt x="0" y="0"/>
                  </a:moveTo>
                  <a:lnTo>
                    <a:pt x="0" y="760"/>
                  </a:lnTo>
                  <a:lnTo>
                    <a:pt x="777" y="760"/>
                  </a:lnTo>
                  <a:lnTo>
                    <a:pt x="7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0"/>
            <p:cNvSpPr/>
            <p:nvPr/>
          </p:nvSpPr>
          <p:spPr>
            <a:xfrm>
              <a:off x="3206060"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0"/>
            <p:cNvSpPr/>
            <p:nvPr/>
          </p:nvSpPr>
          <p:spPr>
            <a:xfrm>
              <a:off x="3072589" y="1180573"/>
              <a:ext cx="73950" cy="7413"/>
            </a:xfrm>
            <a:custGeom>
              <a:avLst/>
              <a:gdLst/>
              <a:ahLst/>
              <a:cxnLst/>
              <a:rect l="l" t="t" r="r" b="b"/>
              <a:pathLst>
                <a:path w="369" h="37" extrusionOk="0">
                  <a:moveTo>
                    <a:pt x="0" y="1"/>
                  </a:moveTo>
                  <a:lnTo>
                    <a:pt x="0" y="36"/>
                  </a:lnTo>
                  <a:lnTo>
                    <a:pt x="369" y="36"/>
                  </a:lnTo>
                  <a:lnTo>
                    <a:pt x="36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0"/>
            <p:cNvSpPr/>
            <p:nvPr/>
          </p:nvSpPr>
          <p:spPr>
            <a:xfrm>
              <a:off x="3109063" y="1180573"/>
              <a:ext cx="37476" cy="7413"/>
            </a:xfrm>
            <a:custGeom>
              <a:avLst/>
              <a:gdLst/>
              <a:ahLst/>
              <a:cxnLst/>
              <a:rect l="l" t="t" r="r" b="b"/>
              <a:pathLst>
                <a:path w="187" h="37" extrusionOk="0">
                  <a:moveTo>
                    <a:pt x="0" y="1"/>
                  </a:moveTo>
                  <a:lnTo>
                    <a:pt x="0" y="36"/>
                  </a:lnTo>
                  <a:lnTo>
                    <a:pt x="187" y="36"/>
                  </a:lnTo>
                  <a:lnTo>
                    <a:pt x="18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0"/>
            <p:cNvSpPr/>
            <p:nvPr/>
          </p:nvSpPr>
          <p:spPr>
            <a:xfrm>
              <a:off x="3030635" y="776870"/>
              <a:ext cx="73934" cy="152276"/>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0"/>
            <p:cNvSpPr/>
            <p:nvPr/>
          </p:nvSpPr>
          <p:spPr>
            <a:xfrm>
              <a:off x="3030635" y="951185"/>
              <a:ext cx="103387" cy="152275"/>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0"/>
            <p:cNvSpPr/>
            <p:nvPr/>
          </p:nvSpPr>
          <p:spPr>
            <a:xfrm>
              <a:off x="22022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0"/>
            <p:cNvSpPr/>
            <p:nvPr/>
          </p:nvSpPr>
          <p:spPr>
            <a:xfrm>
              <a:off x="22022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0"/>
            <p:cNvSpPr/>
            <p:nvPr/>
          </p:nvSpPr>
          <p:spPr>
            <a:xfrm>
              <a:off x="2371889" y="776878"/>
              <a:ext cx="86538" cy="152268"/>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0"/>
            <p:cNvSpPr/>
            <p:nvPr/>
          </p:nvSpPr>
          <p:spPr>
            <a:xfrm>
              <a:off x="2372125" y="951192"/>
              <a:ext cx="123152" cy="152268"/>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roup 10">
            <a:extLst>
              <a:ext uri="{FF2B5EF4-FFF2-40B4-BE49-F238E27FC236}">
                <a16:creationId xmlns:a16="http://schemas.microsoft.com/office/drawing/2014/main" id="{91A94C23-0FB7-CE23-A4CC-1B84341642A4}"/>
              </a:ext>
            </a:extLst>
          </p:cNvPr>
          <p:cNvGrpSpPr/>
          <p:nvPr/>
        </p:nvGrpSpPr>
        <p:grpSpPr>
          <a:xfrm>
            <a:off x="77473" y="108553"/>
            <a:ext cx="2787647" cy="474807"/>
            <a:chOff x="77473" y="108553"/>
            <a:chExt cx="2787647" cy="474807"/>
          </a:xfrm>
        </p:grpSpPr>
        <p:sp>
          <p:nvSpPr>
            <p:cNvPr id="12" name="Rectangle: Rounded Corners 11">
              <a:extLst>
                <a:ext uri="{FF2B5EF4-FFF2-40B4-BE49-F238E27FC236}">
                  <a16:creationId xmlns:a16="http://schemas.microsoft.com/office/drawing/2014/main" id="{516DBD01-7332-8C7D-340B-EF6420C62042}"/>
                </a:ext>
              </a:extLst>
            </p:cNvPr>
            <p:cNvSpPr/>
            <p:nvPr/>
          </p:nvSpPr>
          <p:spPr>
            <a:xfrm>
              <a:off x="313559" y="108553"/>
              <a:ext cx="2551561" cy="472171"/>
            </a:xfrm>
            <a:prstGeom prst="round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C82C557E-FE76-639D-5B93-C298154FC91B}"/>
                </a:ext>
              </a:extLst>
            </p:cNvPr>
            <p:cNvGrpSpPr/>
            <p:nvPr/>
          </p:nvGrpSpPr>
          <p:grpSpPr>
            <a:xfrm>
              <a:off x="77473" y="111188"/>
              <a:ext cx="472172" cy="472172"/>
              <a:chOff x="1933593" y="1552214"/>
              <a:chExt cx="1229634" cy="1229634"/>
            </a:xfrm>
          </p:grpSpPr>
          <p:sp>
            <p:nvSpPr>
              <p:cNvPr id="15" name="Oval 14">
                <a:extLst>
                  <a:ext uri="{FF2B5EF4-FFF2-40B4-BE49-F238E27FC236}">
                    <a16:creationId xmlns:a16="http://schemas.microsoft.com/office/drawing/2014/main" id="{E3AEF09D-84A7-A8CB-04B0-D0C0564519D0}"/>
                  </a:ext>
                </a:extLst>
              </p:cNvPr>
              <p:cNvSpPr/>
              <p:nvPr/>
            </p:nvSpPr>
            <p:spPr>
              <a:xfrm>
                <a:off x="1933593"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16" name="Google Shape;811;p29">
                <a:extLst>
                  <a:ext uri="{FF2B5EF4-FFF2-40B4-BE49-F238E27FC236}">
                    <a16:creationId xmlns:a16="http://schemas.microsoft.com/office/drawing/2014/main" id="{D414F579-75AD-419A-EF41-6CFDF6846C96}"/>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000" dirty="0">
                    <a:solidFill>
                      <a:schemeClr val="bg1"/>
                    </a:solidFill>
                  </a:rPr>
                  <a:t>a</a:t>
                </a:r>
              </a:p>
            </p:txBody>
          </p:sp>
        </p:grpSp>
        <p:sp>
          <p:nvSpPr>
            <p:cNvPr id="14" name="Google Shape;817;p29">
              <a:extLst>
                <a:ext uri="{FF2B5EF4-FFF2-40B4-BE49-F238E27FC236}">
                  <a16:creationId xmlns:a16="http://schemas.microsoft.com/office/drawing/2014/main" id="{DF1D19C4-B1F7-999F-FE27-895E05F7BE6E}"/>
                </a:ext>
              </a:extLst>
            </p:cNvPr>
            <p:cNvSpPr txBox="1">
              <a:spLocks/>
            </p:cNvSpPr>
            <p:nvPr/>
          </p:nvSpPr>
          <p:spPr>
            <a:xfrm>
              <a:off x="419279" y="142242"/>
              <a:ext cx="244584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r>
                <a:rPr lang="en-US" sz="1800" dirty="0" err="1"/>
                <a:t>Năng</a:t>
              </a:r>
              <a:r>
                <a:rPr lang="en-US" sz="1800" dirty="0"/>
                <a:t> </a:t>
              </a:r>
              <a:r>
                <a:rPr lang="en-US" sz="1800" dirty="0" err="1"/>
                <a:t>lượng</a:t>
              </a:r>
              <a:r>
                <a:rPr lang="en-US" sz="1800" dirty="0"/>
                <a:t> </a:t>
              </a:r>
              <a:r>
                <a:rPr lang="en-US" sz="1800" dirty="0" err="1"/>
                <a:t>mặt</a:t>
              </a:r>
              <a:r>
                <a:rPr lang="en-US" sz="1800" dirty="0"/>
                <a:t> </a:t>
              </a:r>
              <a:r>
                <a:rPr lang="en-US" sz="1800" dirty="0" err="1"/>
                <a:t>trời</a:t>
              </a:r>
              <a:endParaRPr lang="vi-VN" sz="1800" dirty="0"/>
            </a:p>
          </p:txBody>
        </p:sp>
      </p:grpSp>
      <p:pic>
        <p:nvPicPr>
          <p:cNvPr id="17" name="Picture 16">
            <a:extLst>
              <a:ext uri="{FF2B5EF4-FFF2-40B4-BE49-F238E27FC236}">
                <a16:creationId xmlns:a16="http://schemas.microsoft.com/office/drawing/2014/main" id="{75D7C9FB-0BE7-C89C-8183-0D97C801C4F0}"/>
              </a:ext>
            </a:extLst>
          </p:cNvPr>
          <p:cNvPicPr>
            <a:picLocks noChangeAspect="1"/>
          </p:cNvPicPr>
          <p:nvPr/>
        </p:nvPicPr>
        <p:blipFill>
          <a:blip r:embed="rId4"/>
          <a:stretch>
            <a:fillRect/>
          </a:stretch>
        </p:blipFill>
        <p:spPr>
          <a:xfrm>
            <a:off x="549645" y="1684502"/>
            <a:ext cx="357304" cy="357304"/>
          </a:xfrm>
          <a:prstGeom prst="rect">
            <a:avLst/>
          </a:prstGeom>
        </p:spPr>
      </p:pic>
      <p:sp>
        <p:nvSpPr>
          <p:cNvPr id="18" name="Google Shape;1031;p32">
            <a:extLst>
              <a:ext uri="{FF2B5EF4-FFF2-40B4-BE49-F238E27FC236}">
                <a16:creationId xmlns:a16="http://schemas.microsoft.com/office/drawing/2014/main" id="{C1A824B1-99E5-0B2F-F80C-996E058C987A}"/>
              </a:ext>
            </a:extLst>
          </p:cNvPr>
          <p:cNvSpPr txBox="1">
            <a:spLocks/>
          </p:cNvSpPr>
          <p:nvPr/>
        </p:nvSpPr>
        <p:spPr>
          <a:xfrm>
            <a:off x="906949" y="1569635"/>
            <a:ext cx="3983074"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Trữ</a:t>
            </a:r>
            <a:r>
              <a:rPr lang="en-US" sz="2000" dirty="0"/>
              <a:t> </a:t>
            </a:r>
            <a:r>
              <a:rPr lang="en-US" sz="2000" dirty="0" err="1"/>
              <a:t>lượng</a:t>
            </a:r>
            <a:r>
              <a:rPr lang="en-US" sz="2000" dirty="0"/>
              <a:t> </a:t>
            </a:r>
            <a:r>
              <a:rPr lang="en-US" sz="2000" dirty="0" err="1"/>
              <a:t>rất</a:t>
            </a:r>
            <a:r>
              <a:rPr lang="en-US" sz="2000" dirty="0"/>
              <a:t> </a:t>
            </a:r>
            <a:r>
              <a:rPr lang="en-US" sz="2000" dirty="0" err="1"/>
              <a:t>lớn</a:t>
            </a:r>
            <a:r>
              <a:rPr lang="en-US" sz="2000" dirty="0"/>
              <a:t>, </a:t>
            </a:r>
            <a:r>
              <a:rPr lang="en-US" sz="2000" dirty="0" err="1"/>
              <a:t>coi</a:t>
            </a:r>
            <a:r>
              <a:rPr lang="en-US" sz="2000" dirty="0"/>
              <a:t> </a:t>
            </a:r>
            <a:r>
              <a:rPr lang="en-US" sz="2000" dirty="0" err="1"/>
              <a:t>như</a:t>
            </a:r>
            <a:r>
              <a:rPr lang="en-US" sz="2000" dirty="0"/>
              <a:t> </a:t>
            </a:r>
            <a:r>
              <a:rPr lang="en-US" sz="2000" dirty="0" err="1"/>
              <a:t>vô</a:t>
            </a:r>
            <a:r>
              <a:rPr lang="en-US" sz="2000" dirty="0"/>
              <a:t> </a:t>
            </a:r>
            <a:r>
              <a:rPr lang="en-US" sz="2000" dirty="0" err="1"/>
              <a:t>hạn</a:t>
            </a:r>
            <a:endParaRPr lang="en-US" sz="2000" dirty="0"/>
          </a:p>
        </p:txBody>
      </p:sp>
      <p:grpSp>
        <p:nvGrpSpPr>
          <p:cNvPr id="21" name="Group 20">
            <a:extLst>
              <a:ext uri="{FF2B5EF4-FFF2-40B4-BE49-F238E27FC236}">
                <a16:creationId xmlns:a16="http://schemas.microsoft.com/office/drawing/2014/main" id="{63137C93-EF4C-F88B-C446-0122C907EF47}"/>
              </a:ext>
            </a:extLst>
          </p:cNvPr>
          <p:cNvGrpSpPr/>
          <p:nvPr/>
        </p:nvGrpSpPr>
        <p:grpSpPr>
          <a:xfrm>
            <a:off x="235078" y="1061256"/>
            <a:ext cx="1295221" cy="472171"/>
            <a:chOff x="183059" y="680138"/>
            <a:chExt cx="1295221" cy="472171"/>
          </a:xfrm>
        </p:grpSpPr>
        <p:sp>
          <p:nvSpPr>
            <p:cNvPr id="20" name="Rectangle: Rounded Corners 19">
              <a:extLst>
                <a:ext uri="{FF2B5EF4-FFF2-40B4-BE49-F238E27FC236}">
                  <a16:creationId xmlns:a16="http://schemas.microsoft.com/office/drawing/2014/main" id="{95A3C74A-129C-F4AC-0DA7-02DF347E8170}"/>
                </a:ext>
              </a:extLst>
            </p:cNvPr>
            <p:cNvSpPr/>
            <p:nvPr/>
          </p:nvSpPr>
          <p:spPr>
            <a:xfrm>
              <a:off x="183059" y="680138"/>
              <a:ext cx="1295221" cy="472171"/>
            </a:xfrm>
            <a:prstGeom prst="roundRect">
              <a:avLst/>
            </a:prstGeom>
            <a:solidFill>
              <a:srgbClr val="FFD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Google Shape;817;p29">
              <a:extLst>
                <a:ext uri="{FF2B5EF4-FFF2-40B4-BE49-F238E27FC236}">
                  <a16:creationId xmlns:a16="http://schemas.microsoft.com/office/drawing/2014/main" id="{26414EEE-5D30-B355-4B6F-17A1BF181C23}"/>
                </a:ext>
              </a:extLst>
            </p:cNvPr>
            <p:cNvSpPr txBox="1">
              <a:spLocks/>
            </p:cNvSpPr>
            <p:nvPr/>
          </p:nvSpPr>
          <p:spPr>
            <a:xfrm>
              <a:off x="183059" y="693872"/>
              <a:ext cx="129522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r>
                <a:rPr lang="en-US" sz="2000" dirty="0" err="1"/>
                <a:t>Ưu</a:t>
              </a:r>
              <a:r>
                <a:rPr lang="en-US" sz="2000" dirty="0"/>
                <a:t> </a:t>
              </a:r>
              <a:r>
                <a:rPr lang="en-US" sz="2000" dirty="0" err="1"/>
                <a:t>Điểm</a:t>
              </a:r>
              <a:endParaRPr lang="vi-VN" sz="2000" dirty="0"/>
            </a:p>
          </p:txBody>
        </p:sp>
      </p:grpSp>
      <p:pic>
        <p:nvPicPr>
          <p:cNvPr id="22" name="Picture 21">
            <a:extLst>
              <a:ext uri="{FF2B5EF4-FFF2-40B4-BE49-F238E27FC236}">
                <a16:creationId xmlns:a16="http://schemas.microsoft.com/office/drawing/2014/main" id="{7E436B4B-C87C-9D6C-36A1-80F1169EF2E1}"/>
              </a:ext>
            </a:extLst>
          </p:cNvPr>
          <p:cNvPicPr>
            <a:picLocks noChangeAspect="1"/>
          </p:cNvPicPr>
          <p:nvPr/>
        </p:nvPicPr>
        <p:blipFill>
          <a:blip r:embed="rId4"/>
          <a:stretch>
            <a:fillRect/>
          </a:stretch>
        </p:blipFill>
        <p:spPr>
          <a:xfrm>
            <a:off x="549645" y="2208817"/>
            <a:ext cx="357304" cy="357304"/>
          </a:xfrm>
          <a:prstGeom prst="rect">
            <a:avLst/>
          </a:prstGeom>
        </p:spPr>
      </p:pic>
      <p:sp>
        <p:nvSpPr>
          <p:cNvPr id="23" name="Google Shape;1031;p32">
            <a:extLst>
              <a:ext uri="{FF2B5EF4-FFF2-40B4-BE49-F238E27FC236}">
                <a16:creationId xmlns:a16="http://schemas.microsoft.com/office/drawing/2014/main" id="{58BEDE19-F920-919C-DF77-6BE42807C618}"/>
              </a:ext>
            </a:extLst>
          </p:cNvPr>
          <p:cNvSpPr txBox="1">
            <a:spLocks/>
          </p:cNvSpPr>
          <p:nvPr/>
        </p:nvSpPr>
        <p:spPr>
          <a:xfrm>
            <a:off x="906949" y="2093950"/>
            <a:ext cx="3700926"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Không</a:t>
            </a:r>
            <a:r>
              <a:rPr lang="en-US" sz="2000" dirty="0"/>
              <a:t> </a:t>
            </a:r>
            <a:r>
              <a:rPr lang="en-US" sz="2000" dirty="0" err="1"/>
              <a:t>phát</a:t>
            </a:r>
            <a:r>
              <a:rPr lang="en-US" sz="2000" dirty="0"/>
              <a:t> </a:t>
            </a:r>
            <a:r>
              <a:rPr lang="en-US" sz="2000" dirty="0" err="1"/>
              <a:t>thải</a:t>
            </a:r>
            <a:r>
              <a:rPr lang="en-US" sz="2000" dirty="0"/>
              <a:t> </a:t>
            </a:r>
            <a:r>
              <a:rPr lang="en-US" sz="2000" dirty="0" err="1"/>
              <a:t>khí</a:t>
            </a:r>
            <a:r>
              <a:rPr lang="en-US" sz="2000" dirty="0"/>
              <a:t> </a:t>
            </a:r>
            <a:r>
              <a:rPr lang="en-US" sz="2000" dirty="0" err="1"/>
              <a:t>nhà</a:t>
            </a:r>
            <a:r>
              <a:rPr lang="en-US" sz="2000" dirty="0"/>
              <a:t> </a:t>
            </a:r>
            <a:r>
              <a:rPr lang="en-US" sz="2000" dirty="0" err="1"/>
              <a:t>kính</a:t>
            </a:r>
            <a:endParaRPr lang="en-US" sz="2000" dirty="0"/>
          </a:p>
        </p:txBody>
      </p:sp>
      <p:pic>
        <p:nvPicPr>
          <p:cNvPr id="24" name="Picture 23">
            <a:extLst>
              <a:ext uri="{FF2B5EF4-FFF2-40B4-BE49-F238E27FC236}">
                <a16:creationId xmlns:a16="http://schemas.microsoft.com/office/drawing/2014/main" id="{ABA5FD79-4930-E013-FACD-9E2E1DDC4485}"/>
              </a:ext>
            </a:extLst>
          </p:cNvPr>
          <p:cNvPicPr>
            <a:picLocks noChangeAspect="1"/>
          </p:cNvPicPr>
          <p:nvPr/>
        </p:nvPicPr>
        <p:blipFill>
          <a:blip r:embed="rId4"/>
          <a:stretch>
            <a:fillRect/>
          </a:stretch>
        </p:blipFill>
        <p:spPr>
          <a:xfrm>
            <a:off x="549645" y="2733132"/>
            <a:ext cx="357304" cy="357304"/>
          </a:xfrm>
          <a:prstGeom prst="rect">
            <a:avLst/>
          </a:prstGeom>
        </p:spPr>
      </p:pic>
      <p:sp>
        <p:nvSpPr>
          <p:cNvPr id="25" name="Google Shape;1031;p32">
            <a:extLst>
              <a:ext uri="{FF2B5EF4-FFF2-40B4-BE49-F238E27FC236}">
                <a16:creationId xmlns:a16="http://schemas.microsoft.com/office/drawing/2014/main" id="{A686A887-3664-ED3C-30AF-363BD4656569}"/>
              </a:ext>
            </a:extLst>
          </p:cNvPr>
          <p:cNvSpPr txBox="1">
            <a:spLocks/>
          </p:cNvSpPr>
          <p:nvPr/>
        </p:nvSpPr>
        <p:spPr>
          <a:xfrm>
            <a:off x="906949" y="2618265"/>
            <a:ext cx="3700926"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Không</a:t>
            </a:r>
            <a:r>
              <a:rPr lang="en-US" sz="2000" dirty="0"/>
              <a:t> </a:t>
            </a:r>
            <a:r>
              <a:rPr lang="en-US" sz="2000" dirty="0" err="1"/>
              <a:t>gây</a:t>
            </a:r>
            <a:r>
              <a:rPr lang="en-US" sz="2000" dirty="0"/>
              <a:t> </a:t>
            </a:r>
            <a:r>
              <a:rPr lang="en-US" sz="2000" dirty="0" err="1"/>
              <a:t>tiếng</a:t>
            </a:r>
            <a:r>
              <a:rPr lang="en-US" sz="2000" dirty="0"/>
              <a:t> </a:t>
            </a:r>
            <a:r>
              <a:rPr lang="en-US" sz="2000" dirty="0" err="1"/>
              <a:t>ồn</a:t>
            </a:r>
            <a:endParaRPr lang="en-US" sz="2000" dirty="0"/>
          </a:p>
        </p:txBody>
      </p:sp>
      <p:pic>
        <p:nvPicPr>
          <p:cNvPr id="26" name="Picture 25">
            <a:extLst>
              <a:ext uri="{FF2B5EF4-FFF2-40B4-BE49-F238E27FC236}">
                <a16:creationId xmlns:a16="http://schemas.microsoft.com/office/drawing/2014/main" id="{D0A940DA-973B-ED5D-69A5-2023B841A700}"/>
              </a:ext>
            </a:extLst>
          </p:cNvPr>
          <p:cNvPicPr>
            <a:picLocks noChangeAspect="1"/>
          </p:cNvPicPr>
          <p:nvPr/>
        </p:nvPicPr>
        <p:blipFill>
          <a:blip r:embed="rId4"/>
          <a:stretch>
            <a:fillRect/>
          </a:stretch>
        </p:blipFill>
        <p:spPr>
          <a:xfrm>
            <a:off x="549645" y="3237923"/>
            <a:ext cx="357304" cy="357304"/>
          </a:xfrm>
          <a:prstGeom prst="rect">
            <a:avLst/>
          </a:prstGeom>
        </p:spPr>
      </p:pic>
      <p:sp>
        <p:nvSpPr>
          <p:cNvPr id="27" name="Google Shape;1031;p32">
            <a:extLst>
              <a:ext uri="{FF2B5EF4-FFF2-40B4-BE49-F238E27FC236}">
                <a16:creationId xmlns:a16="http://schemas.microsoft.com/office/drawing/2014/main" id="{E21F9B13-BB52-1B81-04D8-F52F13BCDD4A}"/>
              </a:ext>
            </a:extLst>
          </p:cNvPr>
          <p:cNvSpPr txBox="1">
            <a:spLocks/>
          </p:cNvSpPr>
          <p:nvPr/>
        </p:nvSpPr>
        <p:spPr>
          <a:xfrm>
            <a:off x="906948" y="3123056"/>
            <a:ext cx="4389777"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Dụng</a:t>
            </a:r>
            <a:r>
              <a:rPr lang="en-US" sz="2000" dirty="0"/>
              <a:t> </a:t>
            </a:r>
            <a:r>
              <a:rPr lang="en-US" sz="2000" dirty="0" err="1"/>
              <a:t>cụ</a:t>
            </a:r>
            <a:r>
              <a:rPr lang="en-US" sz="2000" dirty="0"/>
              <a:t> </a:t>
            </a:r>
            <a:r>
              <a:rPr lang="en-US" sz="2000" dirty="0" err="1"/>
              <a:t>thu</a:t>
            </a:r>
            <a:r>
              <a:rPr lang="en-US" sz="2000" dirty="0"/>
              <a:t> </a:t>
            </a:r>
            <a:r>
              <a:rPr lang="en-US" sz="2000" dirty="0" err="1"/>
              <a:t>năng</a:t>
            </a:r>
            <a:r>
              <a:rPr lang="en-US" sz="2000" dirty="0"/>
              <a:t> </a:t>
            </a:r>
            <a:r>
              <a:rPr lang="en-US" sz="2000" dirty="0" err="1"/>
              <a:t>lượng</a:t>
            </a:r>
            <a:r>
              <a:rPr lang="en-US" sz="2000" dirty="0"/>
              <a:t> </a:t>
            </a:r>
            <a:r>
              <a:rPr lang="en-US" sz="2000" dirty="0" err="1"/>
              <a:t>càng</a:t>
            </a:r>
            <a:r>
              <a:rPr lang="en-US" sz="2000" dirty="0"/>
              <a:t> </a:t>
            </a:r>
            <a:r>
              <a:rPr lang="en-US" sz="2000" dirty="0" err="1"/>
              <a:t>được</a:t>
            </a:r>
            <a:r>
              <a:rPr lang="en-US" sz="2000" dirty="0"/>
              <a:t> </a:t>
            </a:r>
            <a:r>
              <a:rPr lang="en-US" sz="2000" dirty="0" err="1"/>
              <a:t>cải</a:t>
            </a:r>
            <a:r>
              <a:rPr lang="en-US" sz="2000" dirty="0"/>
              <a:t> </a:t>
            </a:r>
            <a:r>
              <a:rPr lang="en-US" sz="2000" dirty="0" err="1"/>
              <a:t>tiến</a:t>
            </a:r>
            <a:r>
              <a:rPr lang="en-US" sz="2000" dirty="0"/>
              <a:t>, </a:t>
            </a:r>
            <a:r>
              <a:rPr lang="en-US" sz="2000" dirty="0" err="1"/>
              <a:t>dễ</a:t>
            </a:r>
            <a:r>
              <a:rPr lang="en-US" sz="2000" dirty="0"/>
              <a:t> </a:t>
            </a:r>
            <a:r>
              <a:rPr lang="en-US" sz="2000" dirty="0" err="1"/>
              <a:t>lắp</a:t>
            </a:r>
            <a:r>
              <a:rPr lang="en-US" sz="2000" dirty="0"/>
              <a:t> </a:t>
            </a:r>
            <a:r>
              <a:rPr lang="en-US" sz="2000" dirty="0" err="1"/>
              <a:t>đặt</a:t>
            </a:r>
            <a:r>
              <a:rPr lang="en-US" sz="2000" dirty="0"/>
              <a:t>, </a:t>
            </a:r>
            <a:r>
              <a:rPr lang="en-US" sz="2000" dirty="0" err="1"/>
              <a:t>tự</a:t>
            </a:r>
            <a:r>
              <a:rPr lang="en-US" sz="2000" dirty="0"/>
              <a:t> </a:t>
            </a:r>
            <a:r>
              <a:rPr lang="en-US" sz="2000" dirty="0" err="1"/>
              <a:t>động</a:t>
            </a:r>
            <a:r>
              <a:rPr lang="en-US" sz="2000" dirty="0"/>
              <a:t> </a:t>
            </a:r>
            <a:r>
              <a:rPr lang="en-US" sz="2000" dirty="0" err="1"/>
              <a:t>hóa</a:t>
            </a:r>
            <a:endParaRPr lang="en-US" sz="2000" dirty="0"/>
          </a:p>
        </p:txBody>
      </p:sp>
    </p:spTree>
    <p:extLst>
      <p:ext uri="{BB962C8B-B14F-4D97-AF65-F5344CB8AC3E}">
        <p14:creationId xmlns:p14="http://schemas.microsoft.com/office/powerpoint/2010/main" val="2797295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par>
                          <p:cTn id="13" fill="hold">
                            <p:stCondLst>
                              <p:cond delay="500"/>
                            </p:stCondLst>
                            <p:childTnLst>
                              <p:par>
                                <p:cTn id="14" presetID="22" presetClass="entr" presetSubtype="1" fill="hold" grpId="0" nodeType="afterEffect">
                                  <p:stCondLst>
                                    <p:cond delay="0"/>
                                  </p:stCondLst>
                                  <p:iterate type="lt">
                                    <p:tmPct val="4000"/>
                                  </p:iterate>
                                  <p:childTnLst>
                                    <p:set>
                                      <p:cBhvr>
                                        <p:cTn id="15" dur="1" fill="hold">
                                          <p:stCondLst>
                                            <p:cond delay="0"/>
                                          </p:stCondLst>
                                        </p:cTn>
                                        <p:tgtEl>
                                          <p:spTgt spid="18"/>
                                        </p:tgtEl>
                                        <p:attrNameLst>
                                          <p:attrName>style.visibility</p:attrName>
                                        </p:attrNameLst>
                                      </p:cBhvr>
                                      <p:to>
                                        <p:strVal val="visible"/>
                                      </p:to>
                                    </p:set>
                                    <p:animEffect transition="in" filter="wipe(up)">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childTnLst>
                          </p:cTn>
                        </p:par>
                        <p:par>
                          <p:cTn id="22" fill="hold">
                            <p:stCondLst>
                              <p:cond delay="500"/>
                            </p:stCondLst>
                            <p:childTnLst>
                              <p:par>
                                <p:cTn id="23" presetID="22" presetClass="entr" presetSubtype="1" fill="hold" grpId="0" nodeType="afterEffect">
                                  <p:stCondLst>
                                    <p:cond delay="0"/>
                                  </p:stCondLst>
                                  <p:iterate type="lt">
                                    <p:tmPct val="4000"/>
                                  </p:iterate>
                                  <p:childTnLst>
                                    <p:set>
                                      <p:cBhvr>
                                        <p:cTn id="24" dur="1" fill="hold">
                                          <p:stCondLst>
                                            <p:cond delay="0"/>
                                          </p:stCondLst>
                                        </p:cTn>
                                        <p:tgtEl>
                                          <p:spTgt spid="23"/>
                                        </p:tgtEl>
                                        <p:attrNameLst>
                                          <p:attrName>style.visibility</p:attrName>
                                        </p:attrNameLst>
                                      </p:cBhvr>
                                      <p:to>
                                        <p:strVal val="visible"/>
                                      </p:to>
                                    </p:set>
                                    <p:animEffect transition="in" filter="wipe(up)">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childTnLst>
                          </p:cTn>
                        </p:par>
                        <p:par>
                          <p:cTn id="31" fill="hold">
                            <p:stCondLst>
                              <p:cond delay="500"/>
                            </p:stCondLst>
                            <p:childTnLst>
                              <p:par>
                                <p:cTn id="32" presetID="22" presetClass="entr" presetSubtype="1" fill="hold" grpId="0" nodeType="afterEffect">
                                  <p:stCondLst>
                                    <p:cond delay="0"/>
                                  </p:stCondLst>
                                  <p:iterate type="lt">
                                    <p:tmPct val="4000"/>
                                  </p:iterate>
                                  <p:childTnLst>
                                    <p:set>
                                      <p:cBhvr>
                                        <p:cTn id="33" dur="1" fill="hold">
                                          <p:stCondLst>
                                            <p:cond delay="0"/>
                                          </p:stCondLst>
                                        </p:cTn>
                                        <p:tgtEl>
                                          <p:spTgt spid="25"/>
                                        </p:tgtEl>
                                        <p:attrNameLst>
                                          <p:attrName>style.visibility</p:attrName>
                                        </p:attrNameLst>
                                      </p:cBhvr>
                                      <p:to>
                                        <p:strVal val="visible"/>
                                      </p:to>
                                    </p:set>
                                    <p:animEffect transition="in" filter="wipe(up)">
                                      <p:cBhvr>
                                        <p:cTn id="34" dur="500"/>
                                        <p:tgtEl>
                                          <p:spTgt spid="2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500"/>
                                        <p:tgtEl>
                                          <p:spTgt spid="26"/>
                                        </p:tgtEl>
                                      </p:cBhvr>
                                    </p:animEffect>
                                  </p:childTnLst>
                                </p:cTn>
                              </p:par>
                            </p:childTnLst>
                          </p:cTn>
                        </p:par>
                        <p:par>
                          <p:cTn id="40" fill="hold">
                            <p:stCondLst>
                              <p:cond delay="500"/>
                            </p:stCondLst>
                            <p:childTnLst>
                              <p:par>
                                <p:cTn id="41" presetID="22" presetClass="entr" presetSubtype="1" fill="hold" grpId="0" nodeType="afterEffect">
                                  <p:stCondLst>
                                    <p:cond delay="0"/>
                                  </p:stCondLst>
                                  <p:iterate type="lt">
                                    <p:tmPct val="4000"/>
                                  </p:iterate>
                                  <p:childTnLst>
                                    <p:set>
                                      <p:cBhvr>
                                        <p:cTn id="42" dur="1" fill="hold">
                                          <p:stCondLst>
                                            <p:cond delay="0"/>
                                          </p:stCondLst>
                                        </p:cTn>
                                        <p:tgtEl>
                                          <p:spTgt spid="27"/>
                                        </p:tgtEl>
                                        <p:attrNameLst>
                                          <p:attrName>style.visibility</p:attrName>
                                        </p:attrNameLst>
                                      </p:cBhvr>
                                      <p:to>
                                        <p:strVal val="visible"/>
                                      </p:to>
                                    </p:set>
                                    <p:animEffect transition="in" filter="wipe(up)">
                                      <p:cBhvr>
                                        <p:cTn id="4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3" grpId="0"/>
      <p:bldP spid="25" grpId="0"/>
      <p:bldP spid="2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99"/>
        <p:cNvGrpSpPr/>
        <p:nvPr/>
      </p:nvGrpSpPr>
      <p:grpSpPr>
        <a:xfrm>
          <a:off x="0" y="0"/>
          <a:ext cx="0" cy="0"/>
          <a:chOff x="0" y="0"/>
          <a:chExt cx="0" cy="0"/>
        </a:xfrm>
      </p:grpSpPr>
      <p:grpSp>
        <p:nvGrpSpPr>
          <p:cNvPr id="16" name="Group 15">
            <a:extLst>
              <a:ext uri="{FF2B5EF4-FFF2-40B4-BE49-F238E27FC236}">
                <a16:creationId xmlns:a16="http://schemas.microsoft.com/office/drawing/2014/main" id="{90AF94CD-DBC4-10B6-43EE-8FE3E55C001B}"/>
              </a:ext>
            </a:extLst>
          </p:cNvPr>
          <p:cNvGrpSpPr/>
          <p:nvPr/>
        </p:nvGrpSpPr>
        <p:grpSpPr>
          <a:xfrm>
            <a:off x="3814840" y="191977"/>
            <a:ext cx="2787647" cy="474807"/>
            <a:chOff x="77473" y="108553"/>
            <a:chExt cx="2787647" cy="474807"/>
          </a:xfrm>
        </p:grpSpPr>
        <p:sp>
          <p:nvSpPr>
            <p:cNvPr id="17" name="Rectangle: Rounded Corners 16">
              <a:extLst>
                <a:ext uri="{FF2B5EF4-FFF2-40B4-BE49-F238E27FC236}">
                  <a16:creationId xmlns:a16="http://schemas.microsoft.com/office/drawing/2014/main" id="{5091854E-42A4-3F07-9319-A61481746694}"/>
                </a:ext>
              </a:extLst>
            </p:cNvPr>
            <p:cNvSpPr/>
            <p:nvPr/>
          </p:nvSpPr>
          <p:spPr>
            <a:xfrm>
              <a:off x="313559" y="108553"/>
              <a:ext cx="2551561" cy="472171"/>
            </a:xfrm>
            <a:prstGeom prst="round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450FABCF-5134-9BFF-36F5-ED1B3CB819C1}"/>
                </a:ext>
              </a:extLst>
            </p:cNvPr>
            <p:cNvGrpSpPr/>
            <p:nvPr/>
          </p:nvGrpSpPr>
          <p:grpSpPr>
            <a:xfrm>
              <a:off x="77473" y="111188"/>
              <a:ext cx="472172" cy="472172"/>
              <a:chOff x="1933593" y="1552214"/>
              <a:chExt cx="1229634" cy="1229634"/>
            </a:xfrm>
          </p:grpSpPr>
          <p:sp>
            <p:nvSpPr>
              <p:cNvPr id="20" name="Oval 19">
                <a:extLst>
                  <a:ext uri="{FF2B5EF4-FFF2-40B4-BE49-F238E27FC236}">
                    <a16:creationId xmlns:a16="http://schemas.microsoft.com/office/drawing/2014/main" id="{D8611F2E-D40B-0992-C23C-F22E3E6C3C7D}"/>
                  </a:ext>
                </a:extLst>
              </p:cNvPr>
              <p:cNvSpPr/>
              <p:nvPr/>
            </p:nvSpPr>
            <p:spPr>
              <a:xfrm>
                <a:off x="1933593"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21" name="Google Shape;811;p29">
                <a:extLst>
                  <a:ext uri="{FF2B5EF4-FFF2-40B4-BE49-F238E27FC236}">
                    <a16:creationId xmlns:a16="http://schemas.microsoft.com/office/drawing/2014/main" id="{D55DA6BB-29C4-6F68-5BC8-1F7F665B5720}"/>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000" dirty="0">
                    <a:solidFill>
                      <a:schemeClr val="bg1"/>
                    </a:solidFill>
                  </a:rPr>
                  <a:t>a</a:t>
                </a:r>
              </a:p>
            </p:txBody>
          </p:sp>
        </p:grpSp>
        <p:sp>
          <p:nvSpPr>
            <p:cNvPr id="19" name="Google Shape;817;p29">
              <a:extLst>
                <a:ext uri="{FF2B5EF4-FFF2-40B4-BE49-F238E27FC236}">
                  <a16:creationId xmlns:a16="http://schemas.microsoft.com/office/drawing/2014/main" id="{B3309B56-7500-52A6-99AB-A32F059000BB}"/>
                </a:ext>
              </a:extLst>
            </p:cNvPr>
            <p:cNvSpPr txBox="1">
              <a:spLocks/>
            </p:cNvSpPr>
            <p:nvPr/>
          </p:nvSpPr>
          <p:spPr>
            <a:xfrm>
              <a:off x="419279" y="142242"/>
              <a:ext cx="244584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r>
                <a:rPr lang="en-US" sz="1800" dirty="0" err="1"/>
                <a:t>Năng</a:t>
              </a:r>
              <a:r>
                <a:rPr lang="en-US" sz="1800" dirty="0"/>
                <a:t> </a:t>
              </a:r>
              <a:r>
                <a:rPr lang="en-US" sz="1800" dirty="0" err="1"/>
                <a:t>lượng</a:t>
              </a:r>
              <a:r>
                <a:rPr lang="en-US" sz="1800" dirty="0"/>
                <a:t> </a:t>
              </a:r>
              <a:r>
                <a:rPr lang="en-US" sz="1800" dirty="0" err="1"/>
                <a:t>mặt</a:t>
              </a:r>
              <a:r>
                <a:rPr lang="en-US" sz="1800" dirty="0"/>
                <a:t> </a:t>
              </a:r>
              <a:r>
                <a:rPr lang="en-US" sz="1800" dirty="0" err="1"/>
                <a:t>trời</a:t>
              </a:r>
              <a:endParaRPr lang="vi-VN" sz="1800" dirty="0"/>
            </a:p>
          </p:txBody>
        </p:sp>
      </p:grpSp>
      <p:pic>
        <p:nvPicPr>
          <p:cNvPr id="22" name="Picture 21">
            <a:extLst>
              <a:ext uri="{FF2B5EF4-FFF2-40B4-BE49-F238E27FC236}">
                <a16:creationId xmlns:a16="http://schemas.microsoft.com/office/drawing/2014/main" id="{AECDC4E5-979A-EE2E-A46D-BDAB0C9230D6}"/>
              </a:ext>
            </a:extLst>
          </p:cNvPr>
          <p:cNvPicPr>
            <a:picLocks noChangeAspect="1"/>
          </p:cNvPicPr>
          <p:nvPr/>
        </p:nvPicPr>
        <p:blipFill>
          <a:blip r:embed="rId3"/>
          <a:stretch>
            <a:fillRect/>
          </a:stretch>
        </p:blipFill>
        <p:spPr>
          <a:xfrm>
            <a:off x="3983852" y="1342920"/>
            <a:ext cx="357304" cy="357304"/>
          </a:xfrm>
          <a:prstGeom prst="rect">
            <a:avLst/>
          </a:prstGeom>
        </p:spPr>
      </p:pic>
      <p:sp>
        <p:nvSpPr>
          <p:cNvPr id="23" name="Google Shape;1031;p32">
            <a:extLst>
              <a:ext uri="{FF2B5EF4-FFF2-40B4-BE49-F238E27FC236}">
                <a16:creationId xmlns:a16="http://schemas.microsoft.com/office/drawing/2014/main" id="{C8026764-2DE5-D83F-D017-F8FEC6B1A3D1}"/>
              </a:ext>
            </a:extLst>
          </p:cNvPr>
          <p:cNvSpPr txBox="1">
            <a:spLocks/>
          </p:cNvSpPr>
          <p:nvPr/>
        </p:nvSpPr>
        <p:spPr>
          <a:xfrm>
            <a:off x="4341156" y="1228053"/>
            <a:ext cx="3983074"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Phụ</a:t>
            </a:r>
            <a:r>
              <a:rPr lang="en-US" sz="2000" dirty="0"/>
              <a:t> </a:t>
            </a:r>
            <a:r>
              <a:rPr lang="en-US" sz="2000" dirty="0" err="1"/>
              <a:t>thuộc</a:t>
            </a:r>
            <a:r>
              <a:rPr lang="en-US" sz="2000" dirty="0"/>
              <a:t> </a:t>
            </a:r>
            <a:r>
              <a:rPr lang="en-US" sz="2000" dirty="0" err="1"/>
              <a:t>vào</a:t>
            </a:r>
            <a:r>
              <a:rPr lang="en-US" sz="2000" dirty="0"/>
              <a:t> </a:t>
            </a:r>
            <a:r>
              <a:rPr lang="en-US" sz="2000" dirty="0" err="1"/>
              <a:t>thời</a:t>
            </a:r>
            <a:r>
              <a:rPr lang="en-US" sz="2000" dirty="0"/>
              <a:t> </a:t>
            </a:r>
            <a:r>
              <a:rPr lang="en-US" sz="2000" dirty="0" err="1"/>
              <a:t>tiết</a:t>
            </a:r>
            <a:endParaRPr lang="en-US" sz="2000" dirty="0"/>
          </a:p>
        </p:txBody>
      </p:sp>
      <p:grpSp>
        <p:nvGrpSpPr>
          <p:cNvPr id="24" name="Group 23">
            <a:extLst>
              <a:ext uri="{FF2B5EF4-FFF2-40B4-BE49-F238E27FC236}">
                <a16:creationId xmlns:a16="http://schemas.microsoft.com/office/drawing/2014/main" id="{7F5D5D85-1228-D35F-6528-77CE57FEE54B}"/>
              </a:ext>
            </a:extLst>
          </p:cNvPr>
          <p:cNvGrpSpPr/>
          <p:nvPr/>
        </p:nvGrpSpPr>
        <p:grpSpPr>
          <a:xfrm>
            <a:off x="3954444" y="742981"/>
            <a:ext cx="1826375" cy="472171"/>
            <a:chOff x="183059" y="680138"/>
            <a:chExt cx="1295221" cy="472171"/>
          </a:xfrm>
        </p:grpSpPr>
        <p:sp>
          <p:nvSpPr>
            <p:cNvPr id="25" name="Rectangle: Rounded Corners 24">
              <a:extLst>
                <a:ext uri="{FF2B5EF4-FFF2-40B4-BE49-F238E27FC236}">
                  <a16:creationId xmlns:a16="http://schemas.microsoft.com/office/drawing/2014/main" id="{742A7FE4-617A-3957-BD70-CC222532971F}"/>
                </a:ext>
              </a:extLst>
            </p:cNvPr>
            <p:cNvSpPr/>
            <p:nvPr/>
          </p:nvSpPr>
          <p:spPr>
            <a:xfrm>
              <a:off x="183059" y="680138"/>
              <a:ext cx="1295221" cy="472171"/>
            </a:xfrm>
            <a:prstGeom prst="roundRect">
              <a:avLst/>
            </a:prstGeom>
            <a:solidFill>
              <a:srgbClr val="FFD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Google Shape;817;p29">
              <a:extLst>
                <a:ext uri="{FF2B5EF4-FFF2-40B4-BE49-F238E27FC236}">
                  <a16:creationId xmlns:a16="http://schemas.microsoft.com/office/drawing/2014/main" id="{CC1A68E4-3172-2C2A-28C4-2F4AAF82097F}"/>
                </a:ext>
              </a:extLst>
            </p:cNvPr>
            <p:cNvSpPr txBox="1">
              <a:spLocks/>
            </p:cNvSpPr>
            <p:nvPr/>
          </p:nvSpPr>
          <p:spPr>
            <a:xfrm>
              <a:off x="183059" y="693872"/>
              <a:ext cx="129522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r>
                <a:rPr lang="vi-VN" sz="2000" dirty="0"/>
                <a:t>Nhược Điểm</a:t>
              </a:r>
            </a:p>
          </p:txBody>
        </p:sp>
      </p:grpSp>
      <p:pic>
        <p:nvPicPr>
          <p:cNvPr id="27" name="Picture 26">
            <a:extLst>
              <a:ext uri="{FF2B5EF4-FFF2-40B4-BE49-F238E27FC236}">
                <a16:creationId xmlns:a16="http://schemas.microsoft.com/office/drawing/2014/main" id="{7285883C-651D-5E7B-A5C9-806CCEBE1158}"/>
              </a:ext>
            </a:extLst>
          </p:cNvPr>
          <p:cNvPicPr>
            <a:picLocks noChangeAspect="1"/>
          </p:cNvPicPr>
          <p:nvPr/>
        </p:nvPicPr>
        <p:blipFill>
          <a:blip r:embed="rId3"/>
          <a:stretch>
            <a:fillRect/>
          </a:stretch>
        </p:blipFill>
        <p:spPr>
          <a:xfrm>
            <a:off x="3979206" y="1814162"/>
            <a:ext cx="357304" cy="357304"/>
          </a:xfrm>
          <a:prstGeom prst="rect">
            <a:avLst/>
          </a:prstGeom>
        </p:spPr>
      </p:pic>
      <p:sp>
        <p:nvSpPr>
          <p:cNvPr id="28" name="Google Shape;1031;p32">
            <a:extLst>
              <a:ext uri="{FF2B5EF4-FFF2-40B4-BE49-F238E27FC236}">
                <a16:creationId xmlns:a16="http://schemas.microsoft.com/office/drawing/2014/main" id="{2ABF484A-BF4F-0E31-E0BA-4761476854EE}"/>
              </a:ext>
            </a:extLst>
          </p:cNvPr>
          <p:cNvSpPr txBox="1">
            <a:spLocks/>
          </p:cNvSpPr>
          <p:nvPr/>
        </p:nvSpPr>
        <p:spPr>
          <a:xfrm>
            <a:off x="4336510" y="1699295"/>
            <a:ext cx="3700926"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Không</a:t>
            </a:r>
            <a:r>
              <a:rPr lang="en-US" sz="2000" dirty="0"/>
              <a:t> </a:t>
            </a:r>
            <a:r>
              <a:rPr lang="en-US" sz="2000" dirty="0" err="1"/>
              <a:t>khai</a:t>
            </a:r>
            <a:r>
              <a:rPr lang="en-US" sz="2000" dirty="0"/>
              <a:t> </a:t>
            </a:r>
            <a:r>
              <a:rPr lang="en-US" sz="2000" dirty="0" err="1"/>
              <a:t>thác</a:t>
            </a:r>
            <a:r>
              <a:rPr lang="en-US" sz="2000" dirty="0"/>
              <a:t> </a:t>
            </a:r>
            <a:r>
              <a:rPr lang="en-US" sz="2000" dirty="0" err="1"/>
              <a:t>vào</a:t>
            </a:r>
            <a:r>
              <a:rPr lang="en-US" sz="2000" dirty="0"/>
              <a:t> ban </a:t>
            </a:r>
            <a:r>
              <a:rPr lang="en-US" sz="2000" dirty="0" err="1"/>
              <a:t>đêm</a:t>
            </a:r>
            <a:endParaRPr lang="en-US" sz="2000" dirty="0"/>
          </a:p>
        </p:txBody>
      </p:sp>
      <p:pic>
        <p:nvPicPr>
          <p:cNvPr id="31" name="Picture 30">
            <a:extLst>
              <a:ext uri="{FF2B5EF4-FFF2-40B4-BE49-F238E27FC236}">
                <a16:creationId xmlns:a16="http://schemas.microsoft.com/office/drawing/2014/main" id="{9D209D1A-7AC3-06BF-388F-A8E5B8B6CC2E}"/>
              </a:ext>
            </a:extLst>
          </p:cNvPr>
          <p:cNvPicPr>
            <a:picLocks noChangeAspect="1"/>
          </p:cNvPicPr>
          <p:nvPr/>
        </p:nvPicPr>
        <p:blipFill>
          <a:blip r:embed="rId3"/>
          <a:stretch>
            <a:fillRect/>
          </a:stretch>
        </p:blipFill>
        <p:spPr>
          <a:xfrm>
            <a:off x="3983852" y="2364137"/>
            <a:ext cx="357304" cy="357304"/>
          </a:xfrm>
          <a:prstGeom prst="rect">
            <a:avLst/>
          </a:prstGeom>
        </p:spPr>
      </p:pic>
      <p:sp>
        <p:nvSpPr>
          <p:cNvPr id="1166" name="Google Shape;1031;p32">
            <a:extLst>
              <a:ext uri="{FF2B5EF4-FFF2-40B4-BE49-F238E27FC236}">
                <a16:creationId xmlns:a16="http://schemas.microsoft.com/office/drawing/2014/main" id="{03FE6A99-A388-B3A8-D6B5-D7FBB80FD5D1}"/>
              </a:ext>
            </a:extLst>
          </p:cNvPr>
          <p:cNvSpPr txBox="1">
            <a:spLocks/>
          </p:cNvSpPr>
          <p:nvPr/>
        </p:nvSpPr>
        <p:spPr>
          <a:xfrm>
            <a:off x="4341155" y="2249270"/>
            <a:ext cx="4389777" cy="96793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Rác</a:t>
            </a:r>
            <a:r>
              <a:rPr lang="en-US" sz="2000" dirty="0"/>
              <a:t> </a:t>
            </a:r>
            <a:r>
              <a:rPr lang="en-US" sz="2000" dirty="0" err="1"/>
              <a:t>thải</a:t>
            </a:r>
            <a:r>
              <a:rPr lang="en-US" sz="2000" dirty="0"/>
              <a:t> </a:t>
            </a:r>
            <a:r>
              <a:rPr lang="en-US" sz="2000" dirty="0" err="1"/>
              <a:t>từ</a:t>
            </a:r>
            <a:r>
              <a:rPr lang="en-US" sz="2000" dirty="0"/>
              <a:t> pin </a:t>
            </a:r>
            <a:r>
              <a:rPr lang="en-US" sz="2000" dirty="0" err="1"/>
              <a:t>mặt</a:t>
            </a:r>
            <a:r>
              <a:rPr lang="en-US" sz="2000" dirty="0"/>
              <a:t> </a:t>
            </a:r>
            <a:r>
              <a:rPr lang="en-US" sz="2000" dirty="0" err="1"/>
              <a:t>trời</a:t>
            </a:r>
            <a:r>
              <a:rPr lang="en-US" sz="2000" dirty="0"/>
              <a:t> </a:t>
            </a:r>
            <a:r>
              <a:rPr lang="en-US" sz="2000" dirty="0" err="1"/>
              <a:t>đã</a:t>
            </a:r>
            <a:r>
              <a:rPr lang="en-US" sz="2000" dirty="0"/>
              <a:t> qua </a:t>
            </a:r>
            <a:r>
              <a:rPr lang="en-US" sz="2000" dirty="0" err="1"/>
              <a:t>sử</a:t>
            </a:r>
            <a:r>
              <a:rPr lang="en-US" sz="2000" dirty="0"/>
              <a:t> </a:t>
            </a:r>
            <a:r>
              <a:rPr lang="en-US" sz="2000" dirty="0" err="1"/>
              <a:t>dụng</a:t>
            </a:r>
            <a:r>
              <a:rPr lang="en-US" sz="2000" dirty="0"/>
              <a:t> </a:t>
            </a:r>
            <a:r>
              <a:rPr lang="en-US" sz="2000" dirty="0" err="1"/>
              <a:t>gây</a:t>
            </a:r>
            <a:r>
              <a:rPr lang="en-US" sz="2000" dirty="0"/>
              <a:t> </a:t>
            </a:r>
            <a:r>
              <a:rPr lang="en-US" sz="2000" dirty="0" err="1"/>
              <a:t>tác</a:t>
            </a:r>
            <a:r>
              <a:rPr lang="en-US" sz="2000" dirty="0"/>
              <a:t> </a:t>
            </a:r>
            <a:r>
              <a:rPr lang="en-US" sz="2000" dirty="0" err="1"/>
              <a:t>hại</a:t>
            </a:r>
            <a:r>
              <a:rPr lang="en-US" sz="2000" dirty="0"/>
              <a:t> </a:t>
            </a:r>
            <a:r>
              <a:rPr lang="en-US" sz="2000" dirty="0" err="1"/>
              <a:t>với</a:t>
            </a:r>
            <a:r>
              <a:rPr lang="en-US" sz="2000" dirty="0"/>
              <a:t> </a:t>
            </a:r>
            <a:r>
              <a:rPr lang="en-US" sz="2000" dirty="0" err="1"/>
              <a:t>môi</a:t>
            </a:r>
            <a:r>
              <a:rPr lang="en-US" sz="2000" dirty="0"/>
              <a:t> </a:t>
            </a:r>
            <a:r>
              <a:rPr lang="en-US" sz="2000" dirty="0" err="1"/>
              <a:t>trường</a:t>
            </a:r>
            <a:endParaRPr lang="en-US" sz="2000" dirty="0"/>
          </a:p>
        </p:txBody>
      </p:sp>
      <p:sp>
        <p:nvSpPr>
          <p:cNvPr id="1167" name="AutoShape 2" descr="Aerial view of a private house with solar panels on the roof">
            <a:extLst>
              <a:ext uri="{FF2B5EF4-FFF2-40B4-BE49-F238E27FC236}">
                <a16:creationId xmlns:a16="http://schemas.microsoft.com/office/drawing/2014/main" id="{0D1B9C43-12D3-7C7D-E0A8-AFB35C204FD8}"/>
              </a:ext>
            </a:extLst>
          </p:cNvPr>
          <p:cNvSpPr>
            <a:spLocks noChangeAspect="1" noChangeArrowheads="1"/>
          </p:cNvSpPr>
          <p:nvPr/>
        </p:nvSpPr>
        <p:spPr bwMode="auto">
          <a:xfrm>
            <a:off x="4116440" y="1795772"/>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68" name="Picture 1167">
            <a:extLst>
              <a:ext uri="{FF2B5EF4-FFF2-40B4-BE49-F238E27FC236}">
                <a16:creationId xmlns:a16="http://schemas.microsoft.com/office/drawing/2014/main" id="{863D1937-E0CF-D157-63A5-6CF343110177}"/>
              </a:ext>
            </a:extLst>
          </p:cNvPr>
          <p:cNvPicPr>
            <a:picLocks noChangeAspect="1"/>
          </p:cNvPicPr>
          <p:nvPr/>
        </p:nvPicPr>
        <p:blipFill rotWithShape="1">
          <a:blip r:embed="rId4">
            <a:alphaModFix/>
          </a:blip>
          <a:srcRect l="5917" t="1" r="34930" b="1"/>
          <a:stretch/>
        </p:blipFill>
        <p:spPr>
          <a:xfrm>
            <a:off x="211564" y="495325"/>
            <a:ext cx="3270511" cy="3680460"/>
          </a:xfrm>
          <a:prstGeom prst="roundRect">
            <a:avLst>
              <a:gd name="adj" fmla="val 16667"/>
            </a:avLst>
          </a:prstGeom>
        </p:spPr>
      </p:pic>
      <p:pic>
        <p:nvPicPr>
          <p:cNvPr id="2" name="Picture 1">
            <a:extLst>
              <a:ext uri="{FF2B5EF4-FFF2-40B4-BE49-F238E27FC236}">
                <a16:creationId xmlns:a16="http://schemas.microsoft.com/office/drawing/2014/main" id="{C8FE8AB4-80D0-0BC2-7846-125AA2DC4204}"/>
              </a:ext>
            </a:extLst>
          </p:cNvPr>
          <p:cNvPicPr>
            <a:picLocks noChangeAspect="1"/>
          </p:cNvPicPr>
          <p:nvPr/>
        </p:nvPicPr>
        <p:blipFill>
          <a:blip r:embed="rId3"/>
          <a:stretch>
            <a:fillRect/>
          </a:stretch>
        </p:blipFill>
        <p:spPr>
          <a:xfrm>
            <a:off x="3954295" y="3162745"/>
            <a:ext cx="357304" cy="357304"/>
          </a:xfrm>
          <a:prstGeom prst="rect">
            <a:avLst/>
          </a:prstGeom>
        </p:spPr>
      </p:pic>
      <p:sp>
        <p:nvSpPr>
          <p:cNvPr id="3" name="Google Shape;1031;p32">
            <a:extLst>
              <a:ext uri="{FF2B5EF4-FFF2-40B4-BE49-F238E27FC236}">
                <a16:creationId xmlns:a16="http://schemas.microsoft.com/office/drawing/2014/main" id="{743A2107-D2A1-B8F3-1BC7-405E71DEA008}"/>
              </a:ext>
            </a:extLst>
          </p:cNvPr>
          <p:cNvSpPr txBox="1">
            <a:spLocks/>
          </p:cNvSpPr>
          <p:nvPr/>
        </p:nvSpPr>
        <p:spPr>
          <a:xfrm>
            <a:off x="4311598" y="3073878"/>
            <a:ext cx="4389777"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Gây</a:t>
            </a:r>
            <a:r>
              <a:rPr lang="en-US" sz="2000" dirty="0"/>
              <a:t> ô </a:t>
            </a:r>
            <a:r>
              <a:rPr lang="en-US" sz="2000" dirty="0" err="1"/>
              <a:t>nhiễm</a:t>
            </a:r>
            <a:r>
              <a:rPr lang="en-US" sz="2000" dirty="0"/>
              <a:t> </a:t>
            </a:r>
            <a:r>
              <a:rPr lang="en-US" sz="2000" dirty="0" err="1"/>
              <a:t>ánh</a:t>
            </a:r>
            <a:r>
              <a:rPr lang="en-US" sz="2000" dirty="0"/>
              <a:t> </a:t>
            </a:r>
            <a:r>
              <a:rPr lang="en-US" sz="2000" dirty="0" err="1"/>
              <a:t>sáng</a:t>
            </a:r>
            <a:endParaRPr lang="en-US" sz="2000" dirty="0"/>
          </a:p>
        </p:txBody>
      </p:sp>
      <p:pic>
        <p:nvPicPr>
          <p:cNvPr id="4" name="Picture 3">
            <a:extLst>
              <a:ext uri="{FF2B5EF4-FFF2-40B4-BE49-F238E27FC236}">
                <a16:creationId xmlns:a16="http://schemas.microsoft.com/office/drawing/2014/main" id="{99C44ADE-C1A4-C463-3E22-DF989E73EC9A}"/>
              </a:ext>
            </a:extLst>
          </p:cNvPr>
          <p:cNvPicPr>
            <a:picLocks noChangeAspect="1"/>
          </p:cNvPicPr>
          <p:nvPr/>
        </p:nvPicPr>
        <p:blipFill>
          <a:blip r:embed="rId3"/>
          <a:stretch>
            <a:fillRect/>
          </a:stretch>
        </p:blipFill>
        <p:spPr>
          <a:xfrm>
            <a:off x="3983852" y="3651960"/>
            <a:ext cx="357304" cy="357304"/>
          </a:xfrm>
          <a:prstGeom prst="rect">
            <a:avLst/>
          </a:prstGeom>
        </p:spPr>
      </p:pic>
      <p:sp>
        <p:nvSpPr>
          <p:cNvPr id="5" name="Google Shape;1031;p32">
            <a:extLst>
              <a:ext uri="{FF2B5EF4-FFF2-40B4-BE49-F238E27FC236}">
                <a16:creationId xmlns:a16="http://schemas.microsoft.com/office/drawing/2014/main" id="{7E8B47E9-86DB-13C6-1B7A-A4D8B78B8C1B}"/>
              </a:ext>
            </a:extLst>
          </p:cNvPr>
          <p:cNvSpPr txBox="1">
            <a:spLocks/>
          </p:cNvSpPr>
          <p:nvPr/>
        </p:nvSpPr>
        <p:spPr>
          <a:xfrm>
            <a:off x="4341155" y="3563093"/>
            <a:ext cx="4389777"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Ảnh</a:t>
            </a:r>
            <a:r>
              <a:rPr lang="en-US" sz="2000" dirty="0"/>
              <a:t> </a:t>
            </a:r>
            <a:r>
              <a:rPr lang="en-US" sz="2000" dirty="0" err="1"/>
              <a:t>hưởng</a:t>
            </a:r>
            <a:r>
              <a:rPr lang="en-US" sz="2000" dirty="0"/>
              <a:t> </a:t>
            </a:r>
            <a:r>
              <a:rPr lang="en-US" sz="2000" dirty="0" err="1"/>
              <a:t>hệ</a:t>
            </a:r>
            <a:r>
              <a:rPr lang="en-US" sz="2000" dirty="0"/>
              <a:t> </a:t>
            </a:r>
            <a:r>
              <a:rPr lang="en-US" sz="2000" dirty="0" err="1"/>
              <a:t>thực</a:t>
            </a:r>
            <a:r>
              <a:rPr lang="en-US" sz="2000" dirty="0"/>
              <a:t> </a:t>
            </a:r>
            <a:r>
              <a:rPr lang="en-US" sz="2000" dirty="0" err="1"/>
              <a:t>vật</a:t>
            </a:r>
            <a:r>
              <a:rPr lang="en-US" sz="2000" dirty="0"/>
              <a:t>, </a:t>
            </a:r>
            <a:r>
              <a:rPr lang="en-US" sz="2000" dirty="0" err="1"/>
              <a:t>quá</a:t>
            </a:r>
            <a:r>
              <a:rPr lang="en-US" sz="2000" dirty="0"/>
              <a:t> </a:t>
            </a:r>
            <a:r>
              <a:rPr lang="en-US" sz="2000" dirty="0" err="1"/>
              <a:t>trình</a:t>
            </a:r>
            <a:r>
              <a:rPr lang="en-US" sz="2000" dirty="0"/>
              <a:t> </a:t>
            </a:r>
            <a:r>
              <a:rPr lang="en-US" sz="2000" dirty="0" err="1"/>
              <a:t>quang</a:t>
            </a:r>
            <a:r>
              <a:rPr lang="en-US" sz="2000" dirty="0"/>
              <a:t> </a:t>
            </a:r>
            <a:r>
              <a:rPr lang="en-US" sz="2000" dirty="0" err="1"/>
              <a:t>hợp</a:t>
            </a:r>
            <a:r>
              <a:rPr lang="en-US" sz="2000" dirty="0"/>
              <a:t> </a:t>
            </a:r>
            <a:r>
              <a:rPr lang="en-US" sz="2000" dirty="0" err="1"/>
              <a:t>thực</a:t>
            </a:r>
            <a:r>
              <a:rPr lang="en-US" sz="2000" dirty="0"/>
              <a:t> </a:t>
            </a:r>
            <a:r>
              <a:rPr lang="en-US" sz="2000" dirty="0" err="1"/>
              <a:t>vật</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par>
                          <p:cTn id="13" fill="hold">
                            <p:stCondLst>
                              <p:cond delay="500"/>
                            </p:stCondLst>
                            <p:childTnLst>
                              <p:par>
                                <p:cTn id="14" presetID="22" presetClass="entr" presetSubtype="1" fill="hold" grpId="0" nodeType="afterEffect">
                                  <p:stCondLst>
                                    <p:cond delay="0"/>
                                  </p:stCondLst>
                                  <p:iterate type="lt">
                                    <p:tmPct val="4000"/>
                                  </p:iterate>
                                  <p:childTnLst>
                                    <p:set>
                                      <p:cBhvr>
                                        <p:cTn id="15" dur="1" fill="hold">
                                          <p:stCondLst>
                                            <p:cond delay="0"/>
                                          </p:stCondLst>
                                        </p:cTn>
                                        <p:tgtEl>
                                          <p:spTgt spid="23"/>
                                        </p:tgtEl>
                                        <p:attrNameLst>
                                          <p:attrName>style.visibility</p:attrName>
                                        </p:attrNameLst>
                                      </p:cBhvr>
                                      <p:to>
                                        <p:strVal val="visible"/>
                                      </p:to>
                                    </p:set>
                                    <p:animEffect transition="in" filter="wipe(up)">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childTnLst>
                          </p:cTn>
                        </p:par>
                        <p:par>
                          <p:cTn id="22" fill="hold">
                            <p:stCondLst>
                              <p:cond delay="500"/>
                            </p:stCondLst>
                            <p:childTnLst>
                              <p:par>
                                <p:cTn id="23" presetID="22" presetClass="entr" presetSubtype="1" fill="hold" grpId="0" nodeType="afterEffect">
                                  <p:stCondLst>
                                    <p:cond delay="0"/>
                                  </p:stCondLst>
                                  <p:iterate type="lt">
                                    <p:tmPct val="4000"/>
                                  </p:iterate>
                                  <p:childTnLst>
                                    <p:set>
                                      <p:cBhvr>
                                        <p:cTn id="24" dur="1" fill="hold">
                                          <p:stCondLst>
                                            <p:cond delay="0"/>
                                          </p:stCondLst>
                                        </p:cTn>
                                        <p:tgtEl>
                                          <p:spTgt spid="28"/>
                                        </p:tgtEl>
                                        <p:attrNameLst>
                                          <p:attrName>style.visibility</p:attrName>
                                        </p:attrNameLst>
                                      </p:cBhvr>
                                      <p:to>
                                        <p:strVal val="visible"/>
                                      </p:to>
                                    </p:set>
                                    <p:animEffect transition="in" filter="wipe(up)">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childTnLst>
                                </p:cTn>
                              </p:par>
                            </p:childTnLst>
                          </p:cTn>
                        </p:par>
                        <p:par>
                          <p:cTn id="31" fill="hold">
                            <p:stCondLst>
                              <p:cond delay="500"/>
                            </p:stCondLst>
                            <p:childTnLst>
                              <p:par>
                                <p:cTn id="32" presetID="22" presetClass="entr" presetSubtype="1" fill="hold" grpId="0" nodeType="afterEffect">
                                  <p:stCondLst>
                                    <p:cond delay="0"/>
                                  </p:stCondLst>
                                  <p:iterate type="lt">
                                    <p:tmPct val="4000"/>
                                  </p:iterate>
                                  <p:childTnLst>
                                    <p:set>
                                      <p:cBhvr>
                                        <p:cTn id="33" dur="1" fill="hold">
                                          <p:stCondLst>
                                            <p:cond delay="0"/>
                                          </p:stCondLst>
                                        </p:cTn>
                                        <p:tgtEl>
                                          <p:spTgt spid="1166"/>
                                        </p:tgtEl>
                                        <p:attrNameLst>
                                          <p:attrName>style.visibility</p:attrName>
                                        </p:attrNameLst>
                                      </p:cBhvr>
                                      <p:to>
                                        <p:strVal val="visible"/>
                                      </p:to>
                                    </p:set>
                                    <p:animEffect transition="in" filter="wipe(up)">
                                      <p:cBhvr>
                                        <p:cTn id="34" dur="500"/>
                                        <p:tgtEl>
                                          <p:spTgt spid="116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500"/>
                                        <p:tgtEl>
                                          <p:spTgt spid="2"/>
                                        </p:tgtEl>
                                      </p:cBhvr>
                                    </p:animEffect>
                                  </p:childTnLst>
                                </p:cTn>
                              </p:par>
                            </p:childTnLst>
                          </p:cTn>
                        </p:par>
                        <p:par>
                          <p:cTn id="40" fill="hold">
                            <p:stCondLst>
                              <p:cond delay="500"/>
                            </p:stCondLst>
                            <p:childTnLst>
                              <p:par>
                                <p:cTn id="41" presetID="22" presetClass="entr" presetSubtype="1" fill="hold" grpId="0" nodeType="afterEffect">
                                  <p:stCondLst>
                                    <p:cond delay="0"/>
                                  </p:stCondLst>
                                  <p:iterate type="lt">
                                    <p:tmPct val="4000"/>
                                  </p:iterate>
                                  <p:childTnLst>
                                    <p:set>
                                      <p:cBhvr>
                                        <p:cTn id="42" dur="1" fill="hold">
                                          <p:stCondLst>
                                            <p:cond delay="0"/>
                                          </p:stCondLst>
                                        </p:cTn>
                                        <p:tgtEl>
                                          <p:spTgt spid="3"/>
                                        </p:tgtEl>
                                        <p:attrNameLst>
                                          <p:attrName>style.visibility</p:attrName>
                                        </p:attrNameLst>
                                      </p:cBhvr>
                                      <p:to>
                                        <p:strVal val="visible"/>
                                      </p:to>
                                    </p:set>
                                    <p:animEffect transition="in" filter="wipe(up)">
                                      <p:cBhvr>
                                        <p:cTn id="43" dur="500"/>
                                        <p:tgtEl>
                                          <p:spTgt spid="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fade">
                                      <p:cBhvr>
                                        <p:cTn id="48" dur="500"/>
                                        <p:tgtEl>
                                          <p:spTgt spid="4"/>
                                        </p:tgtEl>
                                      </p:cBhvr>
                                    </p:animEffect>
                                  </p:childTnLst>
                                </p:cTn>
                              </p:par>
                            </p:childTnLst>
                          </p:cTn>
                        </p:par>
                        <p:par>
                          <p:cTn id="49" fill="hold">
                            <p:stCondLst>
                              <p:cond delay="500"/>
                            </p:stCondLst>
                            <p:childTnLst>
                              <p:par>
                                <p:cTn id="50" presetID="22" presetClass="entr" presetSubtype="1" fill="hold" grpId="0" nodeType="afterEffect">
                                  <p:stCondLst>
                                    <p:cond delay="0"/>
                                  </p:stCondLst>
                                  <p:iterate type="lt">
                                    <p:tmPct val="4000"/>
                                  </p:iterate>
                                  <p:childTnLst>
                                    <p:set>
                                      <p:cBhvr>
                                        <p:cTn id="51" dur="1" fill="hold">
                                          <p:stCondLst>
                                            <p:cond delay="0"/>
                                          </p:stCondLst>
                                        </p:cTn>
                                        <p:tgtEl>
                                          <p:spTgt spid="5"/>
                                        </p:tgtEl>
                                        <p:attrNameLst>
                                          <p:attrName>style.visibility</p:attrName>
                                        </p:attrNameLst>
                                      </p:cBhvr>
                                      <p:to>
                                        <p:strVal val="visible"/>
                                      </p:to>
                                    </p:set>
                                    <p:animEffect transition="in" filter="wipe(up)">
                                      <p:cBhvr>
                                        <p:cTn id="5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8" grpId="0"/>
      <p:bldP spid="1166" grpId="0"/>
      <p:bldP spid="3"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8" name="TextBox 7"/>
          <p:cNvSpPr txBox="1"/>
          <p:nvPr/>
        </p:nvSpPr>
        <p:spPr>
          <a:xfrm>
            <a:off x="646856" y="192084"/>
            <a:ext cx="7850287" cy="1200329"/>
          </a:xfrm>
          <a:prstGeom prst="rect">
            <a:avLst/>
          </a:prstGeom>
          <a:noFill/>
        </p:spPr>
        <p:txBody>
          <a:bodyPr wrap="square" rtlCol="0">
            <a:spAutoFit/>
          </a:bodyPr>
          <a:lstStyle/>
          <a:p>
            <a:pPr algn="just"/>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Vì</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sao</a:t>
            </a:r>
            <a:r>
              <a:rPr lang="en-US" sz="2400" dirty="0">
                <a:solidFill>
                  <a:srgbClr val="FF0000"/>
                </a:solidFill>
                <a:latin typeface="Times New Roman" pitchFamily="18" charset="0"/>
                <a:cs typeface="Times New Roman" pitchFamily="18" charset="0"/>
              </a:rPr>
              <a:t> ở </a:t>
            </a:r>
            <a:r>
              <a:rPr lang="en-US" sz="2400" dirty="0" err="1">
                <a:solidFill>
                  <a:srgbClr val="FF0000"/>
                </a:solidFill>
                <a:latin typeface="Times New Roman" pitchFamily="18" charset="0"/>
                <a:cs typeface="Times New Roman" pitchFamily="18" charset="0"/>
              </a:rPr>
              <a:t>nước</a:t>
            </a:r>
            <a:r>
              <a:rPr lang="en-US" sz="2400" dirty="0">
                <a:solidFill>
                  <a:srgbClr val="FF0000"/>
                </a:solidFill>
                <a:latin typeface="Times New Roman" pitchFamily="18" charset="0"/>
                <a:cs typeface="Times New Roman" pitchFamily="18" charset="0"/>
              </a:rPr>
              <a:t> ta, </a:t>
            </a:r>
            <a:r>
              <a:rPr lang="en-US" sz="2400" dirty="0" err="1">
                <a:solidFill>
                  <a:srgbClr val="FF0000"/>
                </a:solidFill>
                <a:latin typeface="Times New Roman" pitchFamily="18" charset="0"/>
                <a:cs typeface="Times New Roman" pitchFamily="18" charset="0"/>
              </a:rPr>
              <a:t>các</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dự</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án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điện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mặt</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Trời</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lớn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thường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được</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xây</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dựng</a:t>
            </a:r>
            <a:r>
              <a:rPr lang="en-US" sz="2400" dirty="0">
                <a:solidFill>
                  <a:srgbClr val="FF0000"/>
                </a:solidFill>
                <a:latin typeface="Times New Roman" pitchFamily="18" charset="0"/>
                <a:cs typeface="Times New Roman" pitchFamily="18" charset="0"/>
              </a:rPr>
              <a:t> ở </a:t>
            </a:r>
            <a:r>
              <a:rPr lang="en-US" sz="2400" dirty="0" err="1">
                <a:solidFill>
                  <a:srgbClr val="FF0000"/>
                </a:solidFill>
                <a:latin typeface="Times New Roman" pitchFamily="18" charset="0"/>
                <a:cs typeface="Times New Roman" pitchFamily="18" charset="0"/>
              </a:rPr>
              <a:t>các</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tỉnh</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thành</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phía</a:t>
            </a:r>
            <a:r>
              <a:rPr lang="en-US" sz="2400" dirty="0">
                <a:solidFill>
                  <a:srgbClr val="FF0000"/>
                </a:solidFill>
                <a:latin typeface="Times New Roman" pitchFamily="18" charset="0"/>
                <a:cs typeface="Times New Roman" pitchFamily="18" charset="0"/>
              </a:rPr>
              <a:t> Nam </a:t>
            </a:r>
            <a:r>
              <a:rPr lang="en-US" sz="2400" dirty="0" err="1">
                <a:solidFill>
                  <a:srgbClr val="FF0000"/>
                </a:solidFill>
                <a:latin typeface="Times New Roman" pitchFamily="18" charset="0"/>
                <a:cs typeface="Times New Roman" pitchFamily="18" charset="0"/>
              </a:rPr>
              <a:t>và</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miền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Trung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Tây</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Nguyên</a:t>
            </a:r>
            <a:r>
              <a:rPr lang="en-US" sz="2400" dirty="0">
                <a:solidFill>
                  <a:srgbClr val="FF0000"/>
                </a:solidFill>
                <a:latin typeface="Times New Roman" pitchFamily="18" charset="0"/>
                <a:cs typeface="Times New Roman" pitchFamily="18" charset="0"/>
              </a:rPr>
              <a:t>?</a:t>
            </a:r>
            <a:endParaRPr lang="en-US" sz="2400" dirty="0">
              <a:solidFill>
                <a:srgbClr val="FF0000"/>
              </a:solidFill>
            </a:endParaRPr>
          </a:p>
        </p:txBody>
      </p:sp>
      <p:sp>
        <p:nvSpPr>
          <p:cNvPr id="10" name="TextBox 9"/>
          <p:cNvSpPr txBox="1"/>
          <p:nvPr/>
        </p:nvSpPr>
        <p:spPr>
          <a:xfrm>
            <a:off x="646856" y="1392413"/>
            <a:ext cx="8166638" cy="3046988"/>
          </a:xfrm>
          <a:prstGeom prst="rect">
            <a:avLst/>
          </a:prstGeom>
          <a:noFill/>
        </p:spPr>
        <p:txBody>
          <a:bodyPr wrap="square" rtlCol="0">
            <a:spAutoFit/>
          </a:bodyPr>
          <a:lstStyle/>
          <a:p>
            <a:pPr algn="just"/>
            <a:r>
              <a:rPr lang="de-DE" sz="2400" dirty="0">
                <a:solidFill>
                  <a:srgbClr val="0070C0"/>
                </a:solidFill>
                <a:latin typeface="Times New Roman" pitchFamily="18" charset="0"/>
                <a:cs typeface="Times New Roman" pitchFamily="18" charset="0"/>
              </a:rPr>
              <a:t>Khu vực này có lượng ánh sáng mặt trời nhiều hơn so với các khu vực khác, tạo</a:t>
            </a:r>
            <a:r>
              <a:rPr lang="en-US" sz="2400" dirty="0">
                <a:solidFill>
                  <a:srgbClr val="0070C0"/>
                </a:solidFill>
                <a:latin typeface="Times New Roman" pitchFamily="18" charset="0"/>
                <a:cs typeface="Times New Roman" pitchFamily="18" charset="0"/>
              </a:rPr>
              <a:t> </a:t>
            </a:r>
            <a:r>
              <a:rPr lang="de-DE" sz="2400" dirty="0">
                <a:solidFill>
                  <a:srgbClr val="0070C0"/>
                </a:solidFill>
                <a:latin typeface="Times New Roman" pitchFamily="18" charset="0"/>
                <a:cs typeface="Times New Roman" pitchFamily="18" charset="0"/>
              </a:rPr>
              <a:t>điều kiện thuận lợi cho việc sử dụng năng lượng mặt trời.</a:t>
            </a:r>
            <a:endParaRPr lang="en-US" sz="2400" dirty="0">
              <a:solidFill>
                <a:srgbClr val="0070C0"/>
              </a:solidFill>
              <a:latin typeface="Times New Roman" pitchFamily="18" charset="0"/>
              <a:cs typeface="Times New Roman" pitchFamily="18" charset="0"/>
            </a:endParaRPr>
          </a:p>
          <a:p>
            <a:pPr algn="just"/>
            <a:r>
              <a:rPr lang="de-DE" sz="2400" dirty="0">
                <a:solidFill>
                  <a:srgbClr val="0070C0"/>
                </a:solidFill>
                <a:latin typeface="Times New Roman" pitchFamily="18" charset="0"/>
                <a:cs typeface="Times New Roman" pitchFamily="18" charset="0"/>
              </a:rPr>
              <a:t>Phía Nam và miền Trung - Tây Nguyên thường có điều kiện thời tiết ổn định, ít bị tác động của mùa đông, đất đai rộng.</a:t>
            </a:r>
            <a:endParaRPr lang="en-US" sz="2400" dirty="0">
              <a:solidFill>
                <a:srgbClr val="0070C0"/>
              </a:solidFill>
              <a:latin typeface="Times New Roman" pitchFamily="18" charset="0"/>
              <a:cs typeface="Times New Roman" pitchFamily="18" charset="0"/>
            </a:endParaRPr>
          </a:p>
          <a:p>
            <a:pPr algn="just"/>
            <a:r>
              <a:rPr lang="de-DE" sz="2400" dirty="0">
                <a:solidFill>
                  <a:srgbClr val="0070C0"/>
                </a:solidFill>
                <a:latin typeface="Times New Roman" pitchFamily="18" charset="0"/>
                <a:cs typeface="Times New Roman" pitchFamily="18" charset="0"/>
              </a:rPr>
              <a:t>Từ đó, có nhiều điều kiện thời tiết thuận lợi làm cho các khu vực này trở thành lựa chọn phổ biến cho việc xây dựng các dự án điện mặt trời tại Việt Nam.</a:t>
            </a:r>
          </a:p>
        </p:txBody>
      </p:sp>
    </p:spTree>
    <p:extLst>
      <p:ext uri="{BB962C8B-B14F-4D97-AF65-F5344CB8AC3E}">
        <p14:creationId xmlns:p14="http://schemas.microsoft.com/office/powerpoint/2010/main" val="553437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grpSp>
        <p:nvGrpSpPr>
          <p:cNvPr id="895" name="Google Shape;895;p30"/>
          <p:cNvGrpSpPr/>
          <p:nvPr/>
        </p:nvGrpSpPr>
        <p:grpSpPr>
          <a:xfrm>
            <a:off x="3710104" y="4305727"/>
            <a:ext cx="1396668" cy="503194"/>
            <a:chOff x="2186387" y="758017"/>
            <a:chExt cx="1193427" cy="429970"/>
          </a:xfrm>
        </p:grpSpPr>
        <p:sp>
          <p:nvSpPr>
            <p:cNvPr id="896" name="Google Shape;896;p30"/>
            <p:cNvSpPr/>
            <p:nvPr/>
          </p:nvSpPr>
          <p:spPr>
            <a:xfrm>
              <a:off x="2427477" y="1072981"/>
              <a:ext cx="55312" cy="107794"/>
            </a:xfrm>
            <a:custGeom>
              <a:avLst/>
              <a:gdLst/>
              <a:ahLst/>
              <a:cxnLst/>
              <a:rect l="l" t="t" r="r" b="b"/>
              <a:pathLst>
                <a:path w="276" h="538" extrusionOk="0">
                  <a:moveTo>
                    <a:pt x="0" y="1"/>
                  </a:moveTo>
                  <a:lnTo>
                    <a:pt x="0" y="538"/>
                  </a:lnTo>
                  <a:lnTo>
                    <a:pt x="276" y="538"/>
                  </a:lnTo>
                  <a:lnTo>
                    <a:pt x="27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7" name="Google Shape;897;p30"/>
            <p:cNvSpPr/>
            <p:nvPr/>
          </p:nvSpPr>
          <p:spPr>
            <a:xfrm>
              <a:off x="2453330" y="1072981"/>
              <a:ext cx="29460" cy="107794"/>
            </a:xfrm>
            <a:custGeom>
              <a:avLst/>
              <a:gdLst/>
              <a:ahLst/>
              <a:cxnLst/>
              <a:rect l="l" t="t" r="r" b="b"/>
              <a:pathLst>
                <a:path w="147" h="538" extrusionOk="0">
                  <a:moveTo>
                    <a:pt x="0" y="1"/>
                  </a:moveTo>
                  <a:lnTo>
                    <a:pt x="0" y="538"/>
                  </a:lnTo>
                  <a:lnTo>
                    <a:pt x="147" y="538"/>
                  </a:lnTo>
                  <a:lnTo>
                    <a:pt x="147"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8" name="Google Shape;898;p30"/>
            <p:cNvSpPr/>
            <p:nvPr/>
          </p:nvSpPr>
          <p:spPr>
            <a:xfrm>
              <a:off x="2186387" y="758017"/>
              <a:ext cx="537493" cy="367661"/>
            </a:xfrm>
            <a:custGeom>
              <a:avLst/>
              <a:gdLst/>
              <a:ahLst/>
              <a:cxnLst/>
              <a:rect l="l" t="t" r="r" b="b"/>
              <a:pathLst>
                <a:path w="2682"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9" name="Google Shape;899;p30"/>
            <p:cNvSpPr/>
            <p:nvPr/>
          </p:nvSpPr>
          <p:spPr>
            <a:xfrm>
              <a:off x="2205025"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0" name="Google Shape;900;p30"/>
            <p:cNvSpPr/>
            <p:nvPr/>
          </p:nvSpPr>
          <p:spPr>
            <a:xfrm>
              <a:off x="2372126" y="776857"/>
              <a:ext cx="158762" cy="152268"/>
            </a:xfrm>
            <a:custGeom>
              <a:avLst/>
              <a:gdLst/>
              <a:ahLst/>
              <a:cxnLst/>
              <a:rect l="l" t="t" r="r" b="b"/>
              <a:pathLst>
                <a:path w="760" h="760" extrusionOk="0">
                  <a:moveTo>
                    <a:pt x="0" y="0"/>
                  </a:moveTo>
                  <a:lnTo>
                    <a:pt x="0" y="759"/>
                  </a:lnTo>
                  <a:lnTo>
                    <a:pt x="759" y="759"/>
                  </a:lnTo>
                  <a:lnTo>
                    <a:pt x="75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1" name="Google Shape;901;p30"/>
            <p:cNvSpPr/>
            <p:nvPr/>
          </p:nvSpPr>
          <p:spPr>
            <a:xfrm>
              <a:off x="2549325"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2" name="Google Shape;902;p30"/>
            <p:cNvSpPr/>
            <p:nvPr/>
          </p:nvSpPr>
          <p:spPr>
            <a:xfrm>
              <a:off x="2205025"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3" name="Google Shape;903;p30"/>
            <p:cNvSpPr/>
            <p:nvPr/>
          </p:nvSpPr>
          <p:spPr>
            <a:xfrm>
              <a:off x="2372126" y="951171"/>
              <a:ext cx="158762" cy="152268"/>
            </a:xfrm>
            <a:custGeom>
              <a:avLst/>
              <a:gdLst/>
              <a:ahLst/>
              <a:cxnLst/>
              <a:rect l="l" t="t" r="r" b="b"/>
              <a:pathLst>
                <a:path w="760" h="760" extrusionOk="0">
                  <a:moveTo>
                    <a:pt x="0" y="0"/>
                  </a:moveTo>
                  <a:lnTo>
                    <a:pt x="0" y="760"/>
                  </a:lnTo>
                  <a:lnTo>
                    <a:pt x="759" y="760"/>
                  </a:lnTo>
                  <a:lnTo>
                    <a:pt x="75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4" name="Google Shape;904;p30"/>
            <p:cNvSpPr/>
            <p:nvPr/>
          </p:nvSpPr>
          <p:spPr>
            <a:xfrm>
              <a:off x="2549325"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5" name="Google Shape;905;p30"/>
            <p:cNvSpPr/>
            <p:nvPr/>
          </p:nvSpPr>
          <p:spPr>
            <a:xfrm>
              <a:off x="2415853" y="1180573"/>
              <a:ext cx="78560" cy="7413"/>
            </a:xfrm>
            <a:custGeom>
              <a:avLst/>
              <a:gdLst/>
              <a:ahLst/>
              <a:cxnLst/>
              <a:rect l="l" t="t" r="r" b="b"/>
              <a:pathLst>
                <a:path w="392" h="37" extrusionOk="0">
                  <a:moveTo>
                    <a:pt x="1" y="1"/>
                  </a:moveTo>
                  <a:lnTo>
                    <a:pt x="1" y="36"/>
                  </a:lnTo>
                  <a:lnTo>
                    <a:pt x="391" y="36"/>
                  </a:lnTo>
                  <a:lnTo>
                    <a:pt x="391"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6" name="Google Shape;906;p30"/>
            <p:cNvSpPr/>
            <p:nvPr/>
          </p:nvSpPr>
          <p:spPr>
            <a:xfrm>
              <a:off x="2453330" y="1180573"/>
              <a:ext cx="41084" cy="7413"/>
            </a:xfrm>
            <a:custGeom>
              <a:avLst/>
              <a:gdLst/>
              <a:ahLst/>
              <a:cxnLst/>
              <a:rect l="l" t="t" r="r" b="b"/>
              <a:pathLst>
                <a:path w="205" h="37" extrusionOk="0">
                  <a:moveTo>
                    <a:pt x="0" y="1"/>
                  </a:moveTo>
                  <a:lnTo>
                    <a:pt x="0" y="36"/>
                  </a:lnTo>
                  <a:lnTo>
                    <a:pt x="204" y="36"/>
                  </a:lnTo>
                  <a:lnTo>
                    <a:pt x="204"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7" name="Google Shape;907;p30"/>
            <p:cNvSpPr/>
            <p:nvPr/>
          </p:nvSpPr>
          <p:spPr>
            <a:xfrm>
              <a:off x="3083211" y="1072981"/>
              <a:ext cx="51906" cy="107794"/>
            </a:xfrm>
            <a:custGeom>
              <a:avLst/>
              <a:gdLst/>
              <a:ahLst/>
              <a:cxnLst/>
              <a:rect l="l" t="t" r="r" b="b"/>
              <a:pathLst>
                <a:path w="259" h="538" extrusionOk="0">
                  <a:moveTo>
                    <a:pt x="1" y="1"/>
                  </a:moveTo>
                  <a:lnTo>
                    <a:pt x="1" y="538"/>
                  </a:lnTo>
                  <a:lnTo>
                    <a:pt x="258" y="538"/>
                  </a:lnTo>
                  <a:lnTo>
                    <a:pt x="25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8" name="Google Shape;908;p30"/>
            <p:cNvSpPr/>
            <p:nvPr/>
          </p:nvSpPr>
          <p:spPr>
            <a:xfrm>
              <a:off x="3109063" y="1072981"/>
              <a:ext cx="26053" cy="107794"/>
            </a:xfrm>
            <a:custGeom>
              <a:avLst/>
              <a:gdLst/>
              <a:ahLst/>
              <a:cxnLst/>
              <a:rect l="l" t="t" r="r" b="b"/>
              <a:pathLst>
                <a:path w="130" h="538" extrusionOk="0">
                  <a:moveTo>
                    <a:pt x="0" y="1"/>
                  </a:moveTo>
                  <a:lnTo>
                    <a:pt x="0" y="538"/>
                  </a:lnTo>
                  <a:lnTo>
                    <a:pt x="129" y="538"/>
                  </a:lnTo>
                  <a:lnTo>
                    <a:pt x="129"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9" name="Google Shape;909;p30"/>
            <p:cNvSpPr/>
            <p:nvPr/>
          </p:nvSpPr>
          <p:spPr>
            <a:xfrm>
              <a:off x="2842120" y="758017"/>
              <a:ext cx="537693" cy="367661"/>
            </a:xfrm>
            <a:custGeom>
              <a:avLst/>
              <a:gdLst/>
              <a:ahLst/>
              <a:cxnLst/>
              <a:rect l="l" t="t" r="r" b="b"/>
              <a:pathLst>
                <a:path w="2683"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0" name="Google Shape;910;p30"/>
            <p:cNvSpPr/>
            <p:nvPr/>
          </p:nvSpPr>
          <p:spPr>
            <a:xfrm>
              <a:off x="28607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1" name="Google Shape;911;p30"/>
            <p:cNvSpPr/>
            <p:nvPr/>
          </p:nvSpPr>
          <p:spPr>
            <a:xfrm>
              <a:off x="3031706" y="776851"/>
              <a:ext cx="155917" cy="152274"/>
            </a:xfrm>
            <a:custGeom>
              <a:avLst/>
              <a:gdLst/>
              <a:ahLst/>
              <a:cxnLst/>
              <a:rect l="l" t="t" r="r" b="b"/>
              <a:pathLst>
                <a:path w="778" h="760" extrusionOk="0">
                  <a:moveTo>
                    <a:pt x="0" y="0"/>
                  </a:moveTo>
                  <a:lnTo>
                    <a:pt x="0" y="759"/>
                  </a:lnTo>
                  <a:lnTo>
                    <a:pt x="777" y="759"/>
                  </a:lnTo>
                  <a:lnTo>
                    <a:pt x="777"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2" name="Google Shape;912;p30"/>
            <p:cNvSpPr/>
            <p:nvPr/>
          </p:nvSpPr>
          <p:spPr>
            <a:xfrm>
              <a:off x="3206060"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3" name="Google Shape;913;p30"/>
            <p:cNvSpPr/>
            <p:nvPr/>
          </p:nvSpPr>
          <p:spPr>
            <a:xfrm>
              <a:off x="28607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4" name="Google Shape;914;p30"/>
            <p:cNvSpPr/>
            <p:nvPr/>
          </p:nvSpPr>
          <p:spPr>
            <a:xfrm>
              <a:off x="3031706" y="951163"/>
              <a:ext cx="155917" cy="152274"/>
            </a:xfrm>
            <a:custGeom>
              <a:avLst/>
              <a:gdLst/>
              <a:ahLst/>
              <a:cxnLst/>
              <a:rect l="l" t="t" r="r" b="b"/>
              <a:pathLst>
                <a:path w="778" h="760" extrusionOk="0">
                  <a:moveTo>
                    <a:pt x="0" y="0"/>
                  </a:moveTo>
                  <a:lnTo>
                    <a:pt x="0" y="760"/>
                  </a:lnTo>
                  <a:lnTo>
                    <a:pt x="777" y="760"/>
                  </a:lnTo>
                  <a:lnTo>
                    <a:pt x="777"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5" name="Google Shape;915;p30"/>
            <p:cNvSpPr/>
            <p:nvPr/>
          </p:nvSpPr>
          <p:spPr>
            <a:xfrm>
              <a:off x="3206060"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6" name="Google Shape;916;p30"/>
            <p:cNvSpPr/>
            <p:nvPr/>
          </p:nvSpPr>
          <p:spPr>
            <a:xfrm>
              <a:off x="3072589" y="1180573"/>
              <a:ext cx="73950" cy="7413"/>
            </a:xfrm>
            <a:custGeom>
              <a:avLst/>
              <a:gdLst/>
              <a:ahLst/>
              <a:cxnLst/>
              <a:rect l="l" t="t" r="r" b="b"/>
              <a:pathLst>
                <a:path w="369" h="37" extrusionOk="0">
                  <a:moveTo>
                    <a:pt x="0" y="1"/>
                  </a:moveTo>
                  <a:lnTo>
                    <a:pt x="0" y="36"/>
                  </a:lnTo>
                  <a:lnTo>
                    <a:pt x="369" y="36"/>
                  </a:lnTo>
                  <a:lnTo>
                    <a:pt x="369"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7" name="Google Shape;917;p30"/>
            <p:cNvSpPr/>
            <p:nvPr/>
          </p:nvSpPr>
          <p:spPr>
            <a:xfrm>
              <a:off x="3109063" y="1180573"/>
              <a:ext cx="37476" cy="7413"/>
            </a:xfrm>
            <a:custGeom>
              <a:avLst/>
              <a:gdLst/>
              <a:ahLst/>
              <a:cxnLst/>
              <a:rect l="l" t="t" r="r" b="b"/>
              <a:pathLst>
                <a:path w="187" h="37" extrusionOk="0">
                  <a:moveTo>
                    <a:pt x="0" y="1"/>
                  </a:moveTo>
                  <a:lnTo>
                    <a:pt x="0" y="36"/>
                  </a:lnTo>
                  <a:lnTo>
                    <a:pt x="187" y="36"/>
                  </a:lnTo>
                  <a:lnTo>
                    <a:pt x="187"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8" name="Google Shape;918;p30"/>
            <p:cNvSpPr/>
            <p:nvPr/>
          </p:nvSpPr>
          <p:spPr>
            <a:xfrm>
              <a:off x="3030635" y="776870"/>
              <a:ext cx="73934" cy="152276"/>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9" name="Google Shape;919;p30"/>
            <p:cNvSpPr/>
            <p:nvPr/>
          </p:nvSpPr>
          <p:spPr>
            <a:xfrm>
              <a:off x="3030635" y="951185"/>
              <a:ext cx="103387" cy="152275"/>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0" name="Google Shape;920;p30"/>
            <p:cNvSpPr/>
            <p:nvPr/>
          </p:nvSpPr>
          <p:spPr>
            <a:xfrm>
              <a:off x="22022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1" name="Google Shape;921;p30"/>
            <p:cNvSpPr/>
            <p:nvPr/>
          </p:nvSpPr>
          <p:spPr>
            <a:xfrm>
              <a:off x="22022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2" name="Google Shape;922;p30"/>
            <p:cNvSpPr/>
            <p:nvPr/>
          </p:nvSpPr>
          <p:spPr>
            <a:xfrm>
              <a:off x="2371889" y="776878"/>
              <a:ext cx="86538" cy="152268"/>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3" name="Google Shape;923;p30"/>
            <p:cNvSpPr/>
            <p:nvPr/>
          </p:nvSpPr>
          <p:spPr>
            <a:xfrm>
              <a:off x="2372125" y="951192"/>
              <a:ext cx="123152" cy="152268"/>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 name="Rectangle: Rounded Corners 1">
            <a:extLst>
              <a:ext uri="{FF2B5EF4-FFF2-40B4-BE49-F238E27FC236}">
                <a16:creationId xmlns:a16="http://schemas.microsoft.com/office/drawing/2014/main" id="{8F926341-0AA0-2B39-17D9-8D7A833AD96E}"/>
              </a:ext>
            </a:extLst>
          </p:cNvPr>
          <p:cNvSpPr/>
          <p:nvPr/>
        </p:nvSpPr>
        <p:spPr>
          <a:xfrm>
            <a:off x="313559" y="108553"/>
            <a:ext cx="2551561" cy="472171"/>
          </a:xfrm>
          <a:prstGeom prst="round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 name="Group 2">
            <a:extLst>
              <a:ext uri="{FF2B5EF4-FFF2-40B4-BE49-F238E27FC236}">
                <a16:creationId xmlns:a16="http://schemas.microsoft.com/office/drawing/2014/main" id="{17B06E15-E05B-57BD-9B03-4A32AAF5D2D2}"/>
              </a:ext>
            </a:extLst>
          </p:cNvPr>
          <p:cNvGrpSpPr/>
          <p:nvPr/>
        </p:nvGrpSpPr>
        <p:grpSpPr>
          <a:xfrm>
            <a:off x="77473" y="111188"/>
            <a:ext cx="472172" cy="472172"/>
            <a:chOff x="1933593" y="1552214"/>
            <a:chExt cx="1229634" cy="1229634"/>
          </a:xfrm>
        </p:grpSpPr>
        <p:sp>
          <p:nvSpPr>
            <p:cNvPr id="4" name="Oval 3">
              <a:extLst>
                <a:ext uri="{FF2B5EF4-FFF2-40B4-BE49-F238E27FC236}">
                  <a16:creationId xmlns:a16="http://schemas.microsoft.com/office/drawing/2014/main" id="{38B8F6F8-BBDE-BE14-1E5D-49B11DA50691}"/>
                </a:ext>
              </a:extLst>
            </p:cNvPr>
            <p:cNvSpPr/>
            <p:nvPr/>
          </p:nvSpPr>
          <p:spPr>
            <a:xfrm>
              <a:off x="1933593"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 name="Google Shape;811;p29">
              <a:extLst>
                <a:ext uri="{FF2B5EF4-FFF2-40B4-BE49-F238E27FC236}">
                  <a16:creationId xmlns:a16="http://schemas.microsoft.com/office/drawing/2014/main" id="{A5646A45-1D0B-22CF-055C-5135B7CDB69D}"/>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000" b="0" i="0" u="none" strike="noStrike" kern="0" cap="none" spc="0" normalizeH="0" baseline="0" noProof="0" dirty="0">
                  <a:ln>
                    <a:noFill/>
                  </a:ln>
                  <a:solidFill>
                    <a:srgbClr val="FFFFFF"/>
                  </a:solidFill>
                  <a:effectLst/>
                  <a:uLnTx/>
                  <a:uFillTx/>
                  <a:latin typeface="Fira Sans Condensed Black" panose="020B0A03050000020004" pitchFamily="34" charset="0"/>
                  <a:cs typeface="Arial"/>
                  <a:sym typeface="Arial"/>
                </a:rPr>
                <a:t>b</a:t>
              </a:r>
            </a:p>
          </p:txBody>
        </p:sp>
      </p:grpSp>
      <p:sp>
        <p:nvSpPr>
          <p:cNvPr id="6" name="Google Shape;817;p29">
            <a:extLst>
              <a:ext uri="{FF2B5EF4-FFF2-40B4-BE49-F238E27FC236}">
                <a16:creationId xmlns:a16="http://schemas.microsoft.com/office/drawing/2014/main" id="{76A52685-1FDB-8D84-C4C8-ED6BC6FFB1BF}"/>
              </a:ext>
            </a:extLst>
          </p:cNvPr>
          <p:cNvSpPr txBox="1">
            <a:spLocks/>
          </p:cNvSpPr>
          <p:nvPr/>
        </p:nvSpPr>
        <p:spPr>
          <a:xfrm>
            <a:off x="419279" y="142242"/>
            <a:ext cx="244584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
                <a:srgbClr val="35353A"/>
              </a:buClr>
              <a:buSzPts val="2400"/>
              <a:buFont typeface="Montserrat"/>
              <a:buNone/>
              <a:tabLst/>
              <a:defRPr/>
            </a:pP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Năng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lượng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gió</a:t>
            </a:r>
            <a:endParaRPr kumimoji="0" lang="vi-VN"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endParaRPr>
          </a:p>
        </p:txBody>
      </p:sp>
      <p:sp>
        <p:nvSpPr>
          <p:cNvPr id="18" name="Google Shape;1031;p32">
            <a:extLst>
              <a:ext uri="{FF2B5EF4-FFF2-40B4-BE49-F238E27FC236}">
                <a16:creationId xmlns:a16="http://schemas.microsoft.com/office/drawing/2014/main" id="{390DF27A-5EA7-DAC6-76C7-42B1ED78D1E5}"/>
              </a:ext>
            </a:extLst>
          </p:cNvPr>
          <p:cNvSpPr txBox="1">
            <a:spLocks/>
          </p:cNvSpPr>
          <p:nvPr/>
        </p:nvSpPr>
        <p:spPr>
          <a:xfrm>
            <a:off x="513607" y="601960"/>
            <a:ext cx="5307330"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Từ</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lâu</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đã</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được</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sử</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dụng</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trong</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đời</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sống</a:t>
            </a:r>
            <a:endPar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3" name="Google Shape;1031;p32">
            <a:extLst>
              <a:ext uri="{FF2B5EF4-FFF2-40B4-BE49-F238E27FC236}">
                <a16:creationId xmlns:a16="http://schemas.microsoft.com/office/drawing/2014/main" id="{E1753B6B-C705-46CB-6574-4F320BFE3ECF}"/>
              </a:ext>
            </a:extLst>
          </p:cNvPr>
          <p:cNvSpPr txBox="1">
            <a:spLocks/>
          </p:cNvSpPr>
          <p:nvPr/>
        </p:nvSpPr>
        <p:spPr>
          <a:xfrm>
            <a:off x="498366" y="2533516"/>
            <a:ext cx="5429994"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Ngày</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nay,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chủ</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yếu</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khai</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thác</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tuabin</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điện</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gió</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biến</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đổi</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động</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năng</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gió</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thành</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điện</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năng</a:t>
            </a:r>
            <a:endPar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 name="Rectangle 23">
            <a:extLst>
              <a:ext uri="{FF2B5EF4-FFF2-40B4-BE49-F238E27FC236}">
                <a16:creationId xmlns:a16="http://schemas.microsoft.com/office/drawing/2014/main" id="{0DB1C883-7026-0076-1888-E54697DA4A23}"/>
              </a:ext>
            </a:extLst>
          </p:cNvPr>
          <p:cNvSpPr/>
          <p:nvPr/>
        </p:nvSpPr>
        <p:spPr>
          <a:xfrm>
            <a:off x="77473" y="3794760"/>
            <a:ext cx="5277026" cy="99704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9" name="Picture 8">
            <a:extLst>
              <a:ext uri="{FF2B5EF4-FFF2-40B4-BE49-F238E27FC236}">
                <a16:creationId xmlns:a16="http://schemas.microsoft.com/office/drawing/2014/main" id="{F14B8BD0-7063-DA6D-41D8-9D14A184209A}"/>
              </a:ext>
            </a:extLst>
          </p:cNvPr>
          <p:cNvPicPr>
            <a:picLocks noChangeAspect="1"/>
          </p:cNvPicPr>
          <p:nvPr/>
        </p:nvPicPr>
        <p:blipFill>
          <a:blip r:embed="rId3"/>
          <a:stretch>
            <a:fillRect/>
          </a:stretch>
        </p:blipFill>
        <p:spPr>
          <a:xfrm>
            <a:off x="229107" y="716566"/>
            <a:ext cx="357304" cy="357304"/>
          </a:xfrm>
          <a:prstGeom prst="rect">
            <a:avLst/>
          </a:prstGeom>
        </p:spPr>
      </p:pic>
      <p:pic>
        <p:nvPicPr>
          <p:cNvPr id="8198" name="Picture 6" descr="Gió Tuabin Cối Xay Hoàng - GIF miễn phí trên Pixabay - Pixabay">
            <a:extLst>
              <a:ext uri="{FF2B5EF4-FFF2-40B4-BE49-F238E27FC236}">
                <a16:creationId xmlns:a16="http://schemas.microsoft.com/office/drawing/2014/main" id="{1BE3D285-744D-F913-43B0-12C80934D361}"/>
              </a:ext>
            </a:extLst>
          </p:cNvPr>
          <p:cNvPicPr>
            <a:picLocks noChangeAspect="1" noChangeArrowheads="1"/>
          </p:cNvPicPr>
          <p:nvPr/>
        </p:nvPicPr>
        <p:blipFill rotWithShape="1">
          <a:blip r:embed="rId4">
            <a:alphaModFix/>
            <a:extLst>
              <a:ext uri="{28A0092B-C50C-407E-A947-70E740481C1C}">
                <a14:useLocalDpi xmlns:a14="http://schemas.microsoft.com/office/drawing/2010/main" val="0"/>
              </a:ext>
            </a:extLst>
          </a:blip>
          <a:srcRect l="20344" r="20664"/>
          <a:stretch/>
        </p:blipFill>
        <p:spPr bwMode="auto">
          <a:xfrm>
            <a:off x="5752664" y="853747"/>
            <a:ext cx="3202928" cy="3439535"/>
          </a:xfrm>
          <a:prstGeom prst="roundRect">
            <a:avLst>
              <a:gd name="adj" fmla="val 16667"/>
            </a:avLst>
          </a:prstGeom>
          <a:extLst>
            <a:ext uri="{909E8E84-426E-40DD-AFC4-6F175D3DCCD1}">
              <a14:hiddenFill xmlns:a14="http://schemas.microsoft.com/office/drawing/2010/main">
                <a:solidFill>
                  <a:srgbClr val="FFFFFF"/>
                </a:solidFill>
              </a14:hiddenFill>
            </a:ext>
          </a:extLst>
        </p:spPr>
      </p:pic>
      <p:grpSp>
        <p:nvGrpSpPr>
          <p:cNvPr id="31" name="Group 30">
            <a:extLst>
              <a:ext uri="{FF2B5EF4-FFF2-40B4-BE49-F238E27FC236}">
                <a16:creationId xmlns:a16="http://schemas.microsoft.com/office/drawing/2014/main" id="{A01DC05A-7666-F77D-C8AF-859F8C68ACBF}"/>
              </a:ext>
            </a:extLst>
          </p:cNvPr>
          <p:cNvGrpSpPr/>
          <p:nvPr/>
        </p:nvGrpSpPr>
        <p:grpSpPr>
          <a:xfrm>
            <a:off x="1003830" y="1189122"/>
            <a:ext cx="4288791" cy="1311454"/>
            <a:chOff x="1003830" y="1189122"/>
            <a:chExt cx="4288791" cy="1311454"/>
          </a:xfrm>
        </p:grpSpPr>
        <p:sp>
          <p:nvSpPr>
            <p:cNvPr id="19" name="Google Shape;1031;p32">
              <a:extLst>
                <a:ext uri="{FF2B5EF4-FFF2-40B4-BE49-F238E27FC236}">
                  <a16:creationId xmlns:a16="http://schemas.microsoft.com/office/drawing/2014/main" id="{C15415EE-B591-1A0F-0122-F777AED1CC7A}"/>
                </a:ext>
              </a:extLst>
            </p:cNvPr>
            <p:cNvSpPr txBox="1">
              <a:spLocks/>
            </p:cNvSpPr>
            <p:nvPr/>
          </p:nvSpPr>
          <p:spPr>
            <a:xfrm>
              <a:off x="1003830" y="2028405"/>
              <a:ext cx="1504593"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xay</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bột</a:t>
              </a:r>
              <a:endPar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0" name="Google Shape;1031;p32">
              <a:extLst>
                <a:ext uri="{FF2B5EF4-FFF2-40B4-BE49-F238E27FC236}">
                  <a16:creationId xmlns:a16="http://schemas.microsoft.com/office/drawing/2014/main" id="{8908D4F7-6454-05AD-1E32-8F4EFCA27FD1}"/>
                </a:ext>
              </a:extLst>
            </p:cNvPr>
            <p:cNvSpPr txBox="1">
              <a:spLocks/>
            </p:cNvSpPr>
            <p:nvPr/>
          </p:nvSpPr>
          <p:spPr>
            <a:xfrm>
              <a:off x="2667905" y="2028405"/>
              <a:ext cx="2624716"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chạy</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thuyền</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buồm</a:t>
              </a:r>
              <a:endPar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pic>
          <p:nvPicPr>
            <p:cNvPr id="14" name="Picture 13">
              <a:extLst>
                <a:ext uri="{FF2B5EF4-FFF2-40B4-BE49-F238E27FC236}">
                  <a16:creationId xmlns:a16="http://schemas.microsoft.com/office/drawing/2014/main" id="{2B1B04BB-0020-BFD9-16D5-9ABD5F9965DC}"/>
                </a:ext>
              </a:extLst>
            </p:cNvPr>
            <p:cNvPicPr>
              <a:picLocks noChangeAspect="1"/>
            </p:cNvPicPr>
            <p:nvPr/>
          </p:nvPicPr>
          <p:blipFill>
            <a:blip r:embed="rId5"/>
            <a:stretch>
              <a:fillRect/>
            </a:stretch>
          </p:blipFill>
          <p:spPr>
            <a:xfrm>
              <a:off x="1357707" y="1202611"/>
              <a:ext cx="859001" cy="859001"/>
            </a:xfrm>
            <a:prstGeom prst="rect">
              <a:avLst/>
            </a:prstGeom>
          </p:spPr>
        </p:pic>
        <p:pic>
          <p:nvPicPr>
            <p:cNvPr id="25" name="Picture 24">
              <a:extLst>
                <a:ext uri="{FF2B5EF4-FFF2-40B4-BE49-F238E27FC236}">
                  <a16:creationId xmlns:a16="http://schemas.microsoft.com/office/drawing/2014/main" id="{114E02CB-E08B-13B8-34FA-DED865D8BC7C}"/>
                </a:ext>
              </a:extLst>
            </p:cNvPr>
            <p:cNvPicPr>
              <a:picLocks noChangeAspect="1"/>
            </p:cNvPicPr>
            <p:nvPr/>
          </p:nvPicPr>
          <p:blipFill>
            <a:blip r:embed="rId6"/>
            <a:stretch>
              <a:fillRect/>
            </a:stretch>
          </p:blipFill>
          <p:spPr>
            <a:xfrm>
              <a:off x="3620739" y="1189122"/>
              <a:ext cx="872490" cy="872490"/>
            </a:xfrm>
            <a:prstGeom prst="rect">
              <a:avLst/>
            </a:prstGeom>
          </p:spPr>
        </p:pic>
      </p:grpSp>
      <p:grpSp>
        <p:nvGrpSpPr>
          <p:cNvPr id="926" name="Group 925">
            <a:extLst>
              <a:ext uri="{FF2B5EF4-FFF2-40B4-BE49-F238E27FC236}">
                <a16:creationId xmlns:a16="http://schemas.microsoft.com/office/drawing/2014/main" id="{A52CF2F6-559E-AE86-5841-5CECCAFB1CE7}"/>
              </a:ext>
            </a:extLst>
          </p:cNvPr>
          <p:cNvGrpSpPr/>
          <p:nvPr/>
        </p:nvGrpSpPr>
        <p:grpSpPr>
          <a:xfrm>
            <a:off x="1343512" y="3520997"/>
            <a:ext cx="3311208" cy="1406635"/>
            <a:chOff x="1343512" y="3520997"/>
            <a:chExt cx="3311208" cy="1406635"/>
          </a:xfrm>
        </p:grpSpPr>
        <p:pic>
          <p:nvPicPr>
            <p:cNvPr id="8" name="Picture 7">
              <a:extLst>
                <a:ext uri="{FF2B5EF4-FFF2-40B4-BE49-F238E27FC236}">
                  <a16:creationId xmlns:a16="http://schemas.microsoft.com/office/drawing/2014/main" id="{883A6019-4E00-D55F-BAC7-125A6D477BAA}"/>
                </a:ext>
              </a:extLst>
            </p:cNvPr>
            <p:cNvPicPr>
              <a:picLocks noChangeAspect="1"/>
            </p:cNvPicPr>
            <p:nvPr/>
          </p:nvPicPr>
          <p:blipFill>
            <a:blip r:embed="rId7"/>
            <a:stretch>
              <a:fillRect/>
            </a:stretch>
          </p:blipFill>
          <p:spPr>
            <a:xfrm>
              <a:off x="1343512" y="3614426"/>
              <a:ext cx="1177379" cy="1177379"/>
            </a:xfrm>
            <a:prstGeom prst="rect">
              <a:avLst/>
            </a:prstGeom>
          </p:spPr>
        </p:pic>
        <p:pic>
          <p:nvPicPr>
            <p:cNvPr id="925" name="Picture 924">
              <a:extLst>
                <a:ext uri="{FF2B5EF4-FFF2-40B4-BE49-F238E27FC236}">
                  <a16:creationId xmlns:a16="http://schemas.microsoft.com/office/drawing/2014/main" id="{7A31F426-8D10-8AA0-493E-A51A09431699}"/>
                </a:ext>
              </a:extLst>
            </p:cNvPr>
            <p:cNvPicPr>
              <a:picLocks noChangeAspect="1"/>
            </p:cNvPicPr>
            <p:nvPr/>
          </p:nvPicPr>
          <p:blipFill>
            <a:blip r:embed="rId8"/>
            <a:stretch>
              <a:fillRect/>
            </a:stretch>
          </p:blipFill>
          <p:spPr>
            <a:xfrm>
              <a:off x="3248085" y="3520997"/>
              <a:ext cx="1406635" cy="1406635"/>
            </a:xfrm>
            <a:prstGeom prst="rect">
              <a:avLst/>
            </a:prstGeom>
          </p:spPr>
        </p:pic>
      </p:grpSp>
      <p:pic>
        <p:nvPicPr>
          <p:cNvPr id="927" name="Picture 926">
            <a:extLst>
              <a:ext uri="{FF2B5EF4-FFF2-40B4-BE49-F238E27FC236}">
                <a16:creationId xmlns:a16="http://schemas.microsoft.com/office/drawing/2014/main" id="{906A67A0-32DC-1A61-7931-742C76B0AF95}"/>
              </a:ext>
            </a:extLst>
          </p:cNvPr>
          <p:cNvPicPr>
            <a:picLocks noChangeAspect="1"/>
          </p:cNvPicPr>
          <p:nvPr/>
        </p:nvPicPr>
        <p:blipFill>
          <a:blip r:embed="rId3"/>
          <a:stretch>
            <a:fillRect/>
          </a:stretch>
        </p:blipFill>
        <p:spPr>
          <a:xfrm>
            <a:off x="141063" y="2695993"/>
            <a:ext cx="357304" cy="357304"/>
          </a:xfrm>
          <a:prstGeom prst="rect">
            <a:avLst/>
          </a:prstGeom>
        </p:spPr>
      </p:pic>
    </p:spTree>
    <p:extLst>
      <p:ext uri="{BB962C8B-B14F-4D97-AF65-F5344CB8AC3E}">
        <p14:creationId xmlns:p14="http://schemas.microsoft.com/office/powerpoint/2010/main" val="2985590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par>
                          <p:cTn id="19" fill="hold">
                            <p:stCondLst>
                              <p:cond delay="500"/>
                            </p:stCondLst>
                            <p:childTnLst>
                              <p:par>
                                <p:cTn id="20" presetID="22" presetClass="entr" presetSubtype="1" fill="hold" grpId="0" nodeType="afterEffect">
                                  <p:stCondLst>
                                    <p:cond delay="0"/>
                                  </p:stCondLst>
                                  <p:iterate type="lt">
                                    <p:tmPct val="4000"/>
                                  </p:iterate>
                                  <p:childTnLst>
                                    <p:set>
                                      <p:cBhvr>
                                        <p:cTn id="21" dur="1" fill="hold">
                                          <p:stCondLst>
                                            <p:cond delay="0"/>
                                          </p:stCondLst>
                                        </p:cTn>
                                        <p:tgtEl>
                                          <p:spTgt spid="18"/>
                                        </p:tgtEl>
                                        <p:attrNameLst>
                                          <p:attrName>style.visibility</p:attrName>
                                        </p:attrNameLst>
                                      </p:cBhvr>
                                      <p:to>
                                        <p:strVal val="visible"/>
                                      </p:to>
                                    </p:set>
                                    <p:animEffect transition="in" filter="wipe(up)">
                                      <p:cBhvr>
                                        <p:cTn id="22" dur="500"/>
                                        <p:tgtEl>
                                          <p:spTgt spid="18"/>
                                        </p:tgtEl>
                                      </p:cBhvr>
                                    </p:animEffect>
                                  </p:childTnLst>
                                </p:cTn>
                              </p:par>
                            </p:childTnLst>
                          </p:cTn>
                        </p:par>
                        <p:par>
                          <p:cTn id="23" fill="hold">
                            <p:stCondLst>
                              <p:cond delay="1560"/>
                            </p:stCondLst>
                            <p:childTnLst>
                              <p:par>
                                <p:cTn id="24" presetID="14" presetClass="entr" presetSubtype="10" fill="hold" nodeType="after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randombar(horizontal)">
                                      <p:cBhvr>
                                        <p:cTn id="26" dur="500"/>
                                        <p:tgtEl>
                                          <p:spTgt spid="3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27"/>
                                        </p:tgtEl>
                                        <p:attrNameLst>
                                          <p:attrName>style.visibility</p:attrName>
                                        </p:attrNameLst>
                                      </p:cBhvr>
                                      <p:to>
                                        <p:strVal val="visible"/>
                                      </p:to>
                                    </p:set>
                                    <p:animEffect transition="in" filter="fade">
                                      <p:cBhvr>
                                        <p:cTn id="31" dur="500"/>
                                        <p:tgtEl>
                                          <p:spTgt spid="927"/>
                                        </p:tgtEl>
                                      </p:cBhvr>
                                    </p:animEffect>
                                  </p:childTnLst>
                                </p:cTn>
                              </p:par>
                            </p:childTnLst>
                          </p:cTn>
                        </p:par>
                        <p:par>
                          <p:cTn id="32" fill="hold">
                            <p:stCondLst>
                              <p:cond delay="500"/>
                            </p:stCondLst>
                            <p:childTnLst>
                              <p:par>
                                <p:cTn id="33" presetID="22" presetClass="entr" presetSubtype="1" fill="hold" grpId="0" nodeType="afterEffect">
                                  <p:stCondLst>
                                    <p:cond delay="0"/>
                                  </p:stCondLst>
                                  <p:iterate type="lt">
                                    <p:tmPct val="4000"/>
                                  </p:iterate>
                                  <p:childTnLst>
                                    <p:set>
                                      <p:cBhvr>
                                        <p:cTn id="34" dur="1" fill="hold">
                                          <p:stCondLst>
                                            <p:cond delay="0"/>
                                          </p:stCondLst>
                                        </p:cTn>
                                        <p:tgtEl>
                                          <p:spTgt spid="23"/>
                                        </p:tgtEl>
                                        <p:attrNameLst>
                                          <p:attrName>style.visibility</p:attrName>
                                        </p:attrNameLst>
                                      </p:cBhvr>
                                      <p:to>
                                        <p:strVal val="visible"/>
                                      </p:to>
                                    </p:set>
                                    <p:animEffect transition="in" filter="wipe(up)">
                                      <p:cBhvr>
                                        <p:cTn id="35" dur="500"/>
                                        <p:tgtEl>
                                          <p:spTgt spid="23"/>
                                        </p:tgtEl>
                                      </p:cBhvr>
                                    </p:animEffect>
                                  </p:childTnLst>
                                </p:cTn>
                              </p:par>
                            </p:childTnLst>
                          </p:cTn>
                        </p:par>
                        <p:par>
                          <p:cTn id="36" fill="hold">
                            <p:stCondLst>
                              <p:cond delay="2320"/>
                            </p:stCondLst>
                            <p:childTnLst>
                              <p:par>
                                <p:cTn id="37" presetID="14" presetClass="entr" presetSubtype="10" fill="hold" nodeType="afterEffect">
                                  <p:stCondLst>
                                    <p:cond delay="0"/>
                                  </p:stCondLst>
                                  <p:childTnLst>
                                    <p:set>
                                      <p:cBhvr>
                                        <p:cTn id="38" dur="1" fill="hold">
                                          <p:stCondLst>
                                            <p:cond delay="0"/>
                                          </p:stCondLst>
                                        </p:cTn>
                                        <p:tgtEl>
                                          <p:spTgt spid="926"/>
                                        </p:tgtEl>
                                        <p:attrNameLst>
                                          <p:attrName>style.visibility</p:attrName>
                                        </p:attrNameLst>
                                      </p:cBhvr>
                                      <p:to>
                                        <p:strVal val="visible"/>
                                      </p:to>
                                    </p:set>
                                    <p:animEffect transition="in" filter="randombar(horizontal)">
                                      <p:cBhvr>
                                        <p:cTn id="39" dur="500"/>
                                        <p:tgtEl>
                                          <p:spTgt spid="9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18" grpId="0"/>
      <p:bldP spid="2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B31237ED-2A42-AD17-ECA1-1B5DE6AA9454}"/>
              </a:ext>
            </a:extLst>
          </p:cNvPr>
          <p:cNvSpPr/>
          <p:nvPr/>
        </p:nvSpPr>
        <p:spPr>
          <a:xfrm>
            <a:off x="2057422" y="1538183"/>
            <a:ext cx="6100762" cy="2271817"/>
          </a:xfrm>
          <a:prstGeom prst="roundRect">
            <a:avLst/>
          </a:prstGeom>
          <a:noFill/>
          <a:ln>
            <a:solidFill>
              <a:srgbClr val="B9D5FF"/>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5CF38A4-12FC-9660-2A6F-532C27D140E3}"/>
              </a:ext>
            </a:extLst>
          </p:cNvPr>
          <p:cNvPicPr>
            <a:picLocks noChangeAspect="1"/>
          </p:cNvPicPr>
          <p:nvPr/>
        </p:nvPicPr>
        <p:blipFill>
          <a:blip r:embed="rId3"/>
          <a:stretch>
            <a:fillRect/>
          </a:stretch>
        </p:blipFill>
        <p:spPr>
          <a:xfrm>
            <a:off x="160611" y="626864"/>
            <a:ext cx="3793621" cy="3793621"/>
          </a:xfrm>
          <a:prstGeom prst="rect">
            <a:avLst/>
          </a:prstGeom>
        </p:spPr>
      </p:pic>
      <p:sp>
        <p:nvSpPr>
          <p:cNvPr id="12" name="Google Shape;1031;p32">
            <a:extLst>
              <a:ext uri="{FF2B5EF4-FFF2-40B4-BE49-F238E27FC236}">
                <a16:creationId xmlns:a16="http://schemas.microsoft.com/office/drawing/2014/main" id="{A5F9E6FA-72CD-97EB-3C07-7FEF317CFCAF}"/>
              </a:ext>
            </a:extLst>
          </p:cNvPr>
          <p:cNvSpPr txBox="1">
            <a:spLocks/>
          </p:cNvSpPr>
          <p:nvPr/>
        </p:nvSpPr>
        <p:spPr>
          <a:xfrm>
            <a:off x="3860433" y="1599520"/>
            <a:ext cx="4115034" cy="203577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vi-VN" sz="2800" b="1" dirty="0"/>
              <a:t>Việc thu năng lượng từ gió có bị ảnh hưởng bởi yếu tố ngày, đêm hay không? Vì sao?</a:t>
            </a:r>
            <a:endParaRPr lang="en-US" sz="2800" b="1" dirty="0"/>
          </a:p>
        </p:txBody>
      </p:sp>
      <p:grpSp>
        <p:nvGrpSpPr>
          <p:cNvPr id="15" name="Group 14">
            <a:extLst>
              <a:ext uri="{FF2B5EF4-FFF2-40B4-BE49-F238E27FC236}">
                <a16:creationId xmlns:a16="http://schemas.microsoft.com/office/drawing/2014/main" id="{CFFA1590-2B93-9FBE-C5DB-D2D992C2D9D6}"/>
              </a:ext>
            </a:extLst>
          </p:cNvPr>
          <p:cNvGrpSpPr/>
          <p:nvPr/>
        </p:nvGrpSpPr>
        <p:grpSpPr>
          <a:xfrm>
            <a:off x="77473" y="108553"/>
            <a:ext cx="2787647" cy="474807"/>
            <a:chOff x="77473" y="108553"/>
            <a:chExt cx="2787647" cy="474807"/>
          </a:xfrm>
        </p:grpSpPr>
        <p:sp>
          <p:nvSpPr>
            <p:cNvPr id="2" name="Rectangle: Rounded Corners 1">
              <a:extLst>
                <a:ext uri="{FF2B5EF4-FFF2-40B4-BE49-F238E27FC236}">
                  <a16:creationId xmlns:a16="http://schemas.microsoft.com/office/drawing/2014/main" id="{6FD16078-DFAC-98C6-7E24-91AF60788A9F}"/>
                </a:ext>
              </a:extLst>
            </p:cNvPr>
            <p:cNvSpPr/>
            <p:nvPr/>
          </p:nvSpPr>
          <p:spPr>
            <a:xfrm>
              <a:off x="313559" y="108553"/>
              <a:ext cx="2551561" cy="472171"/>
            </a:xfrm>
            <a:prstGeom prst="round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8A3F093C-04BB-09D0-4E0F-E51016638FBA}"/>
                </a:ext>
              </a:extLst>
            </p:cNvPr>
            <p:cNvGrpSpPr/>
            <p:nvPr/>
          </p:nvGrpSpPr>
          <p:grpSpPr>
            <a:xfrm>
              <a:off x="77473" y="111188"/>
              <a:ext cx="472172" cy="472172"/>
              <a:chOff x="1933593" y="1552214"/>
              <a:chExt cx="1229634" cy="1229634"/>
            </a:xfrm>
          </p:grpSpPr>
          <p:sp>
            <p:nvSpPr>
              <p:cNvPr id="4" name="Oval 3">
                <a:extLst>
                  <a:ext uri="{FF2B5EF4-FFF2-40B4-BE49-F238E27FC236}">
                    <a16:creationId xmlns:a16="http://schemas.microsoft.com/office/drawing/2014/main" id="{F9A8CDC5-0D88-3D1B-9A08-052E2C42B940}"/>
                  </a:ext>
                </a:extLst>
              </p:cNvPr>
              <p:cNvSpPr/>
              <p:nvPr/>
            </p:nvSpPr>
            <p:spPr>
              <a:xfrm>
                <a:off x="1933593"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13" name="Google Shape;811;p29">
                <a:extLst>
                  <a:ext uri="{FF2B5EF4-FFF2-40B4-BE49-F238E27FC236}">
                    <a16:creationId xmlns:a16="http://schemas.microsoft.com/office/drawing/2014/main" id="{5D8C065F-6DAB-3B3C-AC83-339CEB74E026}"/>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000" dirty="0">
                    <a:solidFill>
                      <a:schemeClr val="bg1"/>
                    </a:solidFill>
                  </a:rPr>
                  <a:t>b</a:t>
                </a:r>
              </a:p>
            </p:txBody>
          </p:sp>
        </p:grpSp>
        <p:sp>
          <p:nvSpPr>
            <p:cNvPr id="14" name="Google Shape;817;p29">
              <a:extLst>
                <a:ext uri="{FF2B5EF4-FFF2-40B4-BE49-F238E27FC236}">
                  <a16:creationId xmlns:a16="http://schemas.microsoft.com/office/drawing/2014/main" id="{C9D70996-0B79-BAD7-5079-462DEA87CAE8}"/>
                </a:ext>
              </a:extLst>
            </p:cNvPr>
            <p:cNvSpPr txBox="1">
              <a:spLocks/>
            </p:cNvSpPr>
            <p:nvPr/>
          </p:nvSpPr>
          <p:spPr>
            <a:xfrm>
              <a:off x="419279" y="142242"/>
              <a:ext cx="244584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
                  <a:srgbClr val="35353A"/>
                </a:buClr>
                <a:buSzPts val="2400"/>
                <a:buFont typeface="Montserrat"/>
                <a:buNone/>
                <a:tabLst/>
                <a:defRPr/>
              </a:pP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Năng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lượng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gió</a:t>
              </a:r>
              <a:endParaRPr kumimoji="0" lang="vi-VN"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endParaRPr>
            </a:p>
          </p:txBody>
        </p:sp>
      </p:grpSp>
    </p:spTree>
    <p:extLst>
      <p:ext uri="{BB962C8B-B14F-4D97-AF65-F5344CB8AC3E}">
        <p14:creationId xmlns:p14="http://schemas.microsoft.com/office/powerpoint/2010/main" val="17759274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69"/>
        <p:cNvGrpSpPr/>
        <p:nvPr/>
      </p:nvGrpSpPr>
      <p:grpSpPr>
        <a:xfrm>
          <a:off x="0" y="0"/>
          <a:ext cx="0" cy="0"/>
          <a:chOff x="0" y="0"/>
          <a:chExt cx="0" cy="0"/>
        </a:xfrm>
      </p:grpSpPr>
      <p:grpSp>
        <p:nvGrpSpPr>
          <p:cNvPr id="20" name="Group 19">
            <a:extLst>
              <a:ext uri="{FF2B5EF4-FFF2-40B4-BE49-F238E27FC236}">
                <a16:creationId xmlns:a16="http://schemas.microsoft.com/office/drawing/2014/main" id="{7A0BBFEF-1E14-454F-13FC-3DEC69F8BBD3}"/>
              </a:ext>
            </a:extLst>
          </p:cNvPr>
          <p:cNvGrpSpPr/>
          <p:nvPr/>
        </p:nvGrpSpPr>
        <p:grpSpPr>
          <a:xfrm>
            <a:off x="3814840" y="390549"/>
            <a:ext cx="2787647" cy="474807"/>
            <a:chOff x="77473" y="108553"/>
            <a:chExt cx="2787647" cy="474807"/>
          </a:xfrm>
        </p:grpSpPr>
        <p:sp>
          <p:nvSpPr>
            <p:cNvPr id="21" name="Rectangle: Rounded Corners 20">
              <a:extLst>
                <a:ext uri="{FF2B5EF4-FFF2-40B4-BE49-F238E27FC236}">
                  <a16:creationId xmlns:a16="http://schemas.microsoft.com/office/drawing/2014/main" id="{06A8BF51-638C-3E01-D4F3-B5C1DD6B0223}"/>
                </a:ext>
              </a:extLst>
            </p:cNvPr>
            <p:cNvSpPr/>
            <p:nvPr/>
          </p:nvSpPr>
          <p:spPr>
            <a:xfrm>
              <a:off x="313559" y="108553"/>
              <a:ext cx="2551561" cy="472171"/>
            </a:xfrm>
            <a:prstGeom prst="round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A801C197-2115-65AD-9FCB-DEA26DE8C30A}"/>
                </a:ext>
              </a:extLst>
            </p:cNvPr>
            <p:cNvGrpSpPr/>
            <p:nvPr/>
          </p:nvGrpSpPr>
          <p:grpSpPr>
            <a:xfrm>
              <a:off x="77473" y="111188"/>
              <a:ext cx="472172" cy="472172"/>
              <a:chOff x="1933593" y="1552214"/>
              <a:chExt cx="1229634" cy="1229634"/>
            </a:xfrm>
          </p:grpSpPr>
          <p:sp>
            <p:nvSpPr>
              <p:cNvPr id="24" name="Oval 23">
                <a:extLst>
                  <a:ext uri="{FF2B5EF4-FFF2-40B4-BE49-F238E27FC236}">
                    <a16:creationId xmlns:a16="http://schemas.microsoft.com/office/drawing/2014/main" id="{4424A070-6285-EA31-BD6E-08813523BFC1}"/>
                  </a:ext>
                </a:extLst>
              </p:cNvPr>
              <p:cNvSpPr/>
              <p:nvPr/>
            </p:nvSpPr>
            <p:spPr>
              <a:xfrm>
                <a:off x="1933593"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25" name="Google Shape;811;p29">
                <a:extLst>
                  <a:ext uri="{FF2B5EF4-FFF2-40B4-BE49-F238E27FC236}">
                    <a16:creationId xmlns:a16="http://schemas.microsoft.com/office/drawing/2014/main" id="{D1DF7B05-AFAD-4541-E13A-79C8C47640CA}"/>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000" dirty="0">
                    <a:solidFill>
                      <a:schemeClr val="bg1"/>
                    </a:solidFill>
                  </a:rPr>
                  <a:t>b</a:t>
                </a:r>
              </a:p>
            </p:txBody>
          </p:sp>
        </p:grpSp>
        <p:sp>
          <p:nvSpPr>
            <p:cNvPr id="23" name="Google Shape;817;p29">
              <a:extLst>
                <a:ext uri="{FF2B5EF4-FFF2-40B4-BE49-F238E27FC236}">
                  <a16:creationId xmlns:a16="http://schemas.microsoft.com/office/drawing/2014/main" id="{97E5A864-1E71-FBF7-E595-796819121687}"/>
                </a:ext>
              </a:extLst>
            </p:cNvPr>
            <p:cNvSpPr txBox="1">
              <a:spLocks/>
            </p:cNvSpPr>
            <p:nvPr/>
          </p:nvSpPr>
          <p:spPr>
            <a:xfrm>
              <a:off x="419279" y="142242"/>
              <a:ext cx="244584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
                  <a:srgbClr val="35353A"/>
                </a:buClr>
                <a:buSzPts val="2400"/>
                <a:buFont typeface="Montserrat"/>
                <a:buNone/>
                <a:tabLst/>
                <a:defRPr/>
              </a:pP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Năng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lượng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gió</a:t>
              </a:r>
              <a:endParaRPr kumimoji="0" lang="vi-VN"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endParaRPr>
            </a:p>
          </p:txBody>
        </p:sp>
      </p:grpSp>
      <p:sp>
        <p:nvSpPr>
          <p:cNvPr id="27" name="Google Shape;1031;p32">
            <a:extLst>
              <a:ext uri="{FF2B5EF4-FFF2-40B4-BE49-F238E27FC236}">
                <a16:creationId xmlns:a16="http://schemas.microsoft.com/office/drawing/2014/main" id="{220DE01A-6A82-1159-DF93-FC457E9B3D23}"/>
              </a:ext>
            </a:extLst>
          </p:cNvPr>
          <p:cNvSpPr txBox="1">
            <a:spLocks/>
          </p:cNvSpPr>
          <p:nvPr/>
        </p:nvSpPr>
        <p:spPr>
          <a:xfrm>
            <a:off x="4636110" y="1701830"/>
            <a:ext cx="3983074"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Trữ</a:t>
            </a:r>
            <a:r>
              <a:rPr lang="en-US" sz="2000" dirty="0"/>
              <a:t> </a:t>
            </a:r>
            <a:r>
              <a:rPr lang="en-US" sz="2000" dirty="0" err="1"/>
              <a:t>lượng</a:t>
            </a:r>
            <a:r>
              <a:rPr lang="en-US" sz="2000" dirty="0"/>
              <a:t> </a:t>
            </a:r>
            <a:r>
              <a:rPr lang="en-US" sz="2000" dirty="0" err="1"/>
              <a:t>rất</a:t>
            </a:r>
            <a:r>
              <a:rPr lang="en-US" sz="2000" dirty="0"/>
              <a:t> </a:t>
            </a:r>
            <a:r>
              <a:rPr lang="en-US" sz="2000" dirty="0" err="1"/>
              <a:t>lớn</a:t>
            </a:r>
            <a:r>
              <a:rPr lang="en-US" sz="2000" dirty="0"/>
              <a:t>, </a:t>
            </a:r>
            <a:r>
              <a:rPr lang="en-US" sz="2000" dirty="0" err="1"/>
              <a:t>coi</a:t>
            </a:r>
            <a:r>
              <a:rPr lang="en-US" sz="2000" dirty="0"/>
              <a:t> </a:t>
            </a:r>
            <a:r>
              <a:rPr lang="en-US" sz="2000" dirty="0" err="1"/>
              <a:t>như</a:t>
            </a:r>
            <a:r>
              <a:rPr lang="en-US" sz="2000" dirty="0"/>
              <a:t> </a:t>
            </a:r>
            <a:r>
              <a:rPr lang="en-US" sz="2000" dirty="0" err="1"/>
              <a:t>vô</a:t>
            </a:r>
            <a:r>
              <a:rPr lang="en-US" sz="2000" dirty="0"/>
              <a:t> </a:t>
            </a:r>
            <a:r>
              <a:rPr lang="en-US" sz="2000" dirty="0" err="1"/>
              <a:t>hạn</a:t>
            </a:r>
            <a:endParaRPr lang="en-US" sz="2000" dirty="0"/>
          </a:p>
        </p:txBody>
      </p:sp>
      <p:grpSp>
        <p:nvGrpSpPr>
          <p:cNvPr id="28" name="Group 27">
            <a:extLst>
              <a:ext uri="{FF2B5EF4-FFF2-40B4-BE49-F238E27FC236}">
                <a16:creationId xmlns:a16="http://schemas.microsoft.com/office/drawing/2014/main" id="{49D7F7B1-A3EE-228D-6573-413353F91BD1}"/>
              </a:ext>
            </a:extLst>
          </p:cNvPr>
          <p:cNvGrpSpPr/>
          <p:nvPr/>
        </p:nvGrpSpPr>
        <p:grpSpPr>
          <a:xfrm>
            <a:off x="3928443" y="1084602"/>
            <a:ext cx="1270701" cy="472171"/>
            <a:chOff x="183059" y="680138"/>
            <a:chExt cx="1295221" cy="472171"/>
          </a:xfrm>
        </p:grpSpPr>
        <p:sp>
          <p:nvSpPr>
            <p:cNvPr id="29" name="Rectangle: Rounded Corners 28">
              <a:extLst>
                <a:ext uri="{FF2B5EF4-FFF2-40B4-BE49-F238E27FC236}">
                  <a16:creationId xmlns:a16="http://schemas.microsoft.com/office/drawing/2014/main" id="{C0A2397F-F111-5369-A084-977135F46117}"/>
                </a:ext>
              </a:extLst>
            </p:cNvPr>
            <p:cNvSpPr/>
            <p:nvPr/>
          </p:nvSpPr>
          <p:spPr>
            <a:xfrm>
              <a:off x="183059" y="680138"/>
              <a:ext cx="1295221" cy="472171"/>
            </a:xfrm>
            <a:prstGeom prst="roundRect">
              <a:avLst/>
            </a:prstGeom>
            <a:solidFill>
              <a:srgbClr val="FFD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Google Shape;817;p29">
              <a:extLst>
                <a:ext uri="{FF2B5EF4-FFF2-40B4-BE49-F238E27FC236}">
                  <a16:creationId xmlns:a16="http://schemas.microsoft.com/office/drawing/2014/main" id="{AA2AA3B5-65FF-EB1D-AF43-D3CE05FA09F6}"/>
                </a:ext>
              </a:extLst>
            </p:cNvPr>
            <p:cNvSpPr txBox="1">
              <a:spLocks/>
            </p:cNvSpPr>
            <p:nvPr/>
          </p:nvSpPr>
          <p:spPr>
            <a:xfrm>
              <a:off x="183059" y="693872"/>
              <a:ext cx="129522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r>
                <a:rPr lang="en-US" sz="2000" dirty="0" err="1"/>
                <a:t>Ưu</a:t>
              </a:r>
              <a:r>
                <a:rPr lang="en-US" sz="2000" dirty="0"/>
                <a:t> </a:t>
              </a:r>
              <a:r>
                <a:rPr lang="en-US" sz="2000" dirty="0" err="1"/>
                <a:t>Điểm</a:t>
              </a:r>
              <a:endParaRPr lang="vi-VN" sz="2000" dirty="0"/>
            </a:p>
          </p:txBody>
        </p:sp>
      </p:grpSp>
      <p:sp>
        <p:nvSpPr>
          <p:cNvPr id="1152" name="Google Shape;1031;p32">
            <a:extLst>
              <a:ext uri="{FF2B5EF4-FFF2-40B4-BE49-F238E27FC236}">
                <a16:creationId xmlns:a16="http://schemas.microsoft.com/office/drawing/2014/main" id="{EB82B7B8-0C3D-DACF-FDA5-9C248A709FD9}"/>
              </a:ext>
            </a:extLst>
          </p:cNvPr>
          <p:cNvSpPr txBox="1">
            <a:spLocks/>
          </p:cNvSpPr>
          <p:nvPr/>
        </p:nvSpPr>
        <p:spPr>
          <a:xfrm>
            <a:off x="4636110" y="2306119"/>
            <a:ext cx="3700926"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Không</a:t>
            </a:r>
            <a:r>
              <a:rPr lang="en-US" sz="2000" dirty="0"/>
              <a:t> </a:t>
            </a:r>
            <a:r>
              <a:rPr lang="en-US" sz="2000" dirty="0" err="1"/>
              <a:t>phát</a:t>
            </a:r>
            <a:r>
              <a:rPr lang="en-US" sz="2000" dirty="0"/>
              <a:t> </a:t>
            </a:r>
            <a:r>
              <a:rPr lang="en-US" sz="2000" dirty="0" err="1"/>
              <a:t>thải</a:t>
            </a:r>
            <a:r>
              <a:rPr lang="en-US" sz="2000" dirty="0"/>
              <a:t> </a:t>
            </a:r>
            <a:r>
              <a:rPr lang="en-US" sz="2000" dirty="0" err="1"/>
              <a:t>khí</a:t>
            </a:r>
            <a:r>
              <a:rPr lang="en-US" sz="2000" dirty="0"/>
              <a:t> </a:t>
            </a:r>
            <a:r>
              <a:rPr lang="en-US" sz="2000" dirty="0" err="1"/>
              <a:t>nhà</a:t>
            </a:r>
            <a:r>
              <a:rPr lang="en-US" sz="2000" dirty="0"/>
              <a:t> </a:t>
            </a:r>
            <a:r>
              <a:rPr lang="en-US" sz="2000" dirty="0" err="1"/>
              <a:t>kính</a:t>
            </a:r>
            <a:endParaRPr lang="en-US" sz="2000" dirty="0"/>
          </a:p>
        </p:txBody>
      </p:sp>
      <p:sp>
        <p:nvSpPr>
          <p:cNvPr id="1154" name="Google Shape;1031;p32">
            <a:extLst>
              <a:ext uri="{FF2B5EF4-FFF2-40B4-BE49-F238E27FC236}">
                <a16:creationId xmlns:a16="http://schemas.microsoft.com/office/drawing/2014/main" id="{843E2A15-D74B-BF72-5A09-646F920DA0B1}"/>
              </a:ext>
            </a:extLst>
          </p:cNvPr>
          <p:cNvSpPr txBox="1">
            <a:spLocks/>
          </p:cNvSpPr>
          <p:nvPr/>
        </p:nvSpPr>
        <p:spPr>
          <a:xfrm>
            <a:off x="4636109" y="2908686"/>
            <a:ext cx="4389777" cy="469849"/>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Không</a:t>
            </a:r>
            <a:r>
              <a:rPr lang="en-US" sz="2000" dirty="0"/>
              <a:t> </a:t>
            </a:r>
            <a:r>
              <a:rPr lang="en-US" sz="2000" dirty="0" err="1"/>
              <a:t>gây</a:t>
            </a:r>
            <a:r>
              <a:rPr lang="en-US" sz="2000" dirty="0"/>
              <a:t> ô </a:t>
            </a:r>
            <a:r>
              <a:rPr lang="en-US" sz="2000" dirty="0" err="1"/>
              <a:t>nhiễm</a:t>
            </a:r>
            <a:r>
              <a:rPr lang="en-US" sz="2000" dirty="0"/>
              <a:t> </a:t>
            </a:r>
            <a:r>
              <a:rPr lang="en-US" sz="2000" dirty="0" err="1"/>
              <a:t>môi</a:t>
            </a:r>
            <a:r>
              <a:rPr lang="en-US" sz="2000" dirty="0"/>
              <a:t> </a:t>
            </a:r>
            <a:r>
              <a:rPr lang="en-US" sz="2000" dirty="0" err="1"/>
              <a:t>trường</a:t>
            </a:r>
            <a:endParaRPr lang="en-US" sz="2000" dirty="0"/>
          </a:p>
        </p:txBody>
      </p:sp>
      <p:sp>
        <p:nvSpPr>
          <p:cNvPr id="1155" name="AutoShape 2" descr="Aerial view of a private house with solar panels on the roof">
            <a:extLst>
              <a:ext uri="{FF2B5EF4-FFF2-40B4-BE49-F238E27FC236}">
                <a16:creationId xmlns:a16="http://schemas.microsoft.com/office/drawing/2014/main" id="{F141B70A-5BA9-F340-CEDA-62040ECB6AAD}"/>
              </a:ext>
            </a:extLst>
          </p:cNvPr>
          <p:cNvSpPr>
            <a:spLocks noChangeAspect="1" noChangeArrowheads="1"/>
          </p:cNvSpPr>
          <p:nvPr/>
        </p:nvSpPr>
        <p:spPr bwMode="auto">
          <a:xfrm>
            <a:off x="4411394" y="221375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58" name="Picture 1157">
            <a:extLst>
              <a:ext uri="{FF2B5EF4-FFF2-40B4-BE49-F238E27FC236}">
                <a16:creationId xmlns:a16="http://schemas.microsoft.com/office/drawing/2014/main" id="{C0F240AC-ABCB-C828-DC1A-00CE21159813}"/>
              </a:ext>
            </a:extLst>
          </p:cNvPr>
          <p:cNvPicPr>
            <a:picLocks noChangeAspect="1"/>
          </p:cNvPicPr>
          <p:nvPr/>
        </p:nvPicPr>
        <p:blipFill rotWithShape="1">
          <a:blip r:embed="rId3">
            <a:alphaModFix/>
          </a:blip>
          <a:srcRect l="35431" r="3866"/>
          <a:stretch/>
        </p:blipFill>
        <p:spPr>
          <a:xfrm>
            <a:off x="295732" y="390549"/>
            <a:ext cx="3339008" cy="4147399"/>
          </a:xfrm>
          <a:prstGeom prst="roundRect">
            <a:avLst>
              <a:gd name="adj" fmla="val 16667"/>
            </a:avLst>
          </a:prstGeom>
        </p:spPr>
      </p:pic>
      <p:pic>
        <p:nvPicPr>
          <p:cNvPr id="1160" name="Picture 1159">
            <a:extLst>
              <a:ext uri="{FF2B5EF4-FFF2-40B4-BE49-F238E27FC236}">
                <a16:creationId xmlns:a16="http://schemas.microsoft.com/office/drawing/2014/main" id="{22C2B6D9-6714-FE8C-7F4C-7A4CD8780E8A}"/>
              </a:ext>
            </a:extLst>
          </p:cNvPr>
          <p:cNvPicPr>
            <a:picLocks noChangeAspect="1"/>
          </p:cNvPicPr>
          <p:nvPr/>
        </p:nvPicPr>
        <p:blipFill>
          <a:blip r:embed="rId4"/>
          <a:stretch>
            <a:fillRect/>
          </a:stretch>
        </p:blipFill>
        <p:spPr>
          <a:xfrm>
            <a:off x="4232742" y="1808077"/>
            <a:ext cx="357304" cy="357304"/>
          </a:xfrm>
          <a:prstGeom prst="rect">
            <a:avLst/>
          </a:prstGeom>
        </p:spPr>
      </p:pic>
      <p:pic>
        <p:nvPicPr>
          <p:cNvPr id="1161" name="Picture 1160">
            <a:extLst>
              <a:ext uri="{FF2B5EF4-FFF2-40B4-BE49-F238E27FC236}">
                <a16:creationId xmlns:a16="http://schemas.microsoft.com/office/drawing/2014/main" id="{608BFB2A-0331-8418-9FD3-935B1C61F9B0}"/>
              </a:ext>
            </a:extLst>
          </p:cNvPr>
          <p:cNvPicPr>
            <a:picLocks noChangeAspect="1"/>
          </p:cNvPicPr>
          <p:nvPr/>
        </p:nvPicPr>
        <p:blipFill>
          <a:blip r:embed="rId4"/>
          <a:stretch>
            <a:fillRect/>
          </a:stretch>
        </p:blipFill>
        <p:spPr>
          <a:xfrm>
            <a:off x="4232742" y="2414654"/>
            <a:ext cx="357304" cy="357304"/>
          </a:xfrm>
          <a:prstGeom prst="rect">
            <a:avLst/>
          </a:prstGeom>
        </p:spPr>
      </p:pic>
      <p:pic>
        <p:nvPicPr>
          <p:cNvPr id="1162" name="Picture 1161">
            <a:extLst>
              <a:ext uri="{FF2B5EF4-FFF2-40B4-BE49-F238E27FC236}">
                <a16:creationId xmlns:a16="http://schemas.microsoft.com/office/drawing/2014/main" id="{778EEDD1-BF10-D4DA-D426-98A1B772133D}"/>
              </a:ext>
            </a:extLst>
          </p:cNvPr>
          <p:cNvPicPr>
            <a:picLocks noChangeAspect="1"/>
          </p:cNvPicPr>
          <p:nvPr/>
        </p:nvPicPr>
        <p:blipFill>
          <a:blip r:embed="rId4"/>
          <a:stretch>
            <a:fillRect/>
          </a:stretch>
        </p:blipFill>
        <p:spPr>
          <a:xfrm>
            <a:off x="4232742" y="3021231"/>
            <a:ext cx="357304" cy="357304"/>
          </a:xfrm>
          <a:prstGeom prst="rect">
            <a:avLst/>
          </a:prstGeom>
        </p:spPr>
      </p:pic>
      <p:sp>
        <p:nvSpPr>
          <p:cNvPr id="1163" name="Google Shape;1031;p32">
            <a:extLst>
              <a:ext uri="{FF2B5EF4-FFF2-40B4-BE49-F238E27FC236}">
                <a16:creationId xmlns:a16="http://schemas.microsoft.com/office/drawing/2014/main" id="{0F010BAF-01B1-E226-7BC1-6B81D59D4A79}"/>
              </a:ext>
            </a:extLst>
          </p:cNvPr>
          <p:cNvSpPr txBox="1">
            <a:spLocks/>
          </p:cNvSpPr>
          <p:nvPr/>
        </p:nvSpPr>
        <p:spPr>
          <a:xfrm>
            <a:off x="4636109" y="3506643"/>
            <a:ext cx="4389777" cy="867237"/>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Tuabin</a:t>
            </a:r>
            <a:r>
              <a:rPr lang="en-US" sz="2000" dirty="0"/>
              <a:t> </a:t>
            </a:r>
            <a:r>
              <a:rPr lang="en-US" sz="2000" dirty="0" err="1"/>
              <a:t>điện</a:t>
            </a:r>
            <a:r>
              <a:rPr lang="en-US" sz="2000" dirty="0"/>
              <a:t> </a:t>
            </a:r>
            <a:r>
              <a:rPr lang="en-US" sz="2000" dirty="0" err="1"/>
              <a:t>gió</a:t>
            </a:r>
            <a:r>
              <a:rPr lang="en-US" sz="2000" dirty="0"/>
              <a:t> </a:t>
            </a:r>
            <a:r>
              <a:rPr lang="en-US" sz="2000" dirty="0" err="1"/>
              <a:t>có</a:t>
            </a:r>
            <a:r>
              <a:rPr lang="en-US" sz="2000" dirty="0"/>
              <a:t> </a:t>
            </a:r>
            <a:r>
              <a:rPr lang="en-US" sz="2000" dirty="0" err="1"/>
              <a:t>thể</a:t>
            </a:r>
            <a:r>
              <a:rPr lang="en-US" sz="2000" dirty="0"/>
              <a:t> </a:t>
            </a:r>
            <a:r>
              <a:rPr lang="en-US" sz="2000" dirty="0" err="1"/>
              <a:t>lắp</a:t>
            </a:r>
            <a:r>
              <a:rPr lang="en-US" sz="2000" dirty="0"/>
              <a:t> </a:t>
            </a:r>
            <a:r>
              <a:rPr lang="en-US" sz="2000" dirty="0" err="1"/>
              <a:t>đặt</a:t>
            </a:r>
            <a:r>
              <a:rPr lang="en-US" sz="2000" dirty="0"/>
              <a:t> ở </a:t>
            </a:r>
            <a:r>
              <a:rPr lang="en-US" sz="2000" dirty="0" err="1"/>
              <a:t>bất</a:t>
            </a:r>
            <a:r>
              <a:rPr lang="en-US" sz="2000" dirty="0"/>
              <a:t> </a:t>
            </a:r>
            <a:r>
              <a:rPr lang="en-US" sz="2000" dirty="0" err="1"/>
              <a:t>kì</a:t>
            </a:r>
            <a:r>
              <a:rPr lang="en-US" sz="2000" dirty="0"/>
              <a:t> </a:t>
            </a:r>
            <a:r>
              <a:rPr lang="en-US" sz="2000" dirty="0" err="1"/>
              <a:t>đâu</a:t>
            </a:r>
            <a:r>
              <a:rPr lang="en-US" sz="2000" dirty="0"/>
              <a:t> </a:t>
            </a:r>
            <a:r>
              <a:rPr lang="en-US" sz="2000" dirty="0" err="1"/>
              <a:t>nếu</a:t>
            </a:r>
            <a:r>
              <a:rPr lang="en-US" sz="2000" dirty="0"/>
              <a:t> </a:t>
            </a:r>
            <a:r>
              <a:rPr lang="en-US" sz="2000" dirty="0" err="1"/>
              <a:t>đủ</a:t>
            </a:r>
            <a:r>
              <a:rPr lang="en-US" sz="2000" dirty="0"/>
              <a:t> </a:t>
            </a:r>
            <a:r>
              <a:rPr lang="en-US" sz="2000" dirty="0" err="1"/>
              <a:t>lượng</a:t>
            </a:r>
            <a:r>
              <a:rPr lang="en-US" sz="2000" dirty="0"/>
              <a:t> </a:t>
            </a:r>
            <a:r>
              <a:rPr lang="en-US" sz="2000" dirty="0" err="1"/>
              <a:t>gió</a:t>
            </a:r>
            <a:endParaRPr lang="en-US" sz="2000" dirty="0"/>
          </a:p>
        </p:txBody>
      </p:sp>
      <p:pic>
        <p:nvPicPr>
          <p:cNvPr id="1164" name="Picture 1163">
            <a:extLst>
              <a:ext uri="{FF2B5EF4-FFF2-40B4-BE49-F238E27FC236}">
                <a16:creationId xmlns:a16="http://schemas.microsoft.com/office/drawing/2014/main" id="{89C874ED-98D4-A376-C18D-AABECCC6E1CA}"/>
              </a:ext>
            </a:extLst>
          </p:cNvPr>
          <p:cNvPicPr>
            <a:picLocks noChangeAspect="1"/>
          </p:cNvPicPr>
          <p:nvPr/>
        </p:nvPicPr>
        <p:blipFill>
          <a:blip r:embed="rId4"/>
          <a:stretch>
            <a:fillRect/>
          </a:stretch>
        </p:blipFill>
        <p:spPr>
          <a:xfrm>
            <a:off x="4232742" y="3619188"/>
            <a:ext cx="357304" cy="3573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60"/>
                                        </p:tgtEl>
                                        <p:attrNameLst>
                                          <p:attrName>style.visibility</p:attrName>
                                        </p:attrNameLst>
                                      </p:cBhvr>
                                      <p:to>
                                        <p:strVal val="visible"/>
                                      </p:to>
                                    </p:set>
                                    <p:animEffect transition="in" filter="fade">
                                      <p:cBhvr>
                                        <p:cTn id="12" dur="500"/>
                                        <p:tgtEl>
                                          <p:spTgt spid="1160"/>
                                        </p:tgtEl>
                                      </p:cBhvr>
                                    </p:animEffect>
                                  </p:childTnLst>
                                </p:cTn>
                              </p:par>
                            </p:childTnLst>
                          </p:cTn>
                        </p:par>
                        <p:par>
                          <p:cTn id="13" fill="hold">
                            <p:stCondLst>
                              <p:cond delay="500"/>
                            </p:stCondLst>
                            <p:childTnLst>
                              <p:par>
                                <p:cTn id="14" presetID="22" presetClass="entr" presetSubtype="1" fill="hold" grpId="0" nodeType="afterEffect">
                                  <p:stCondLst>
                                    <p:cond delay="0"/>
                                  </p:stCondLst>
                                  <p:iterate type="lt">
                                    <p:tmPct val="4000"/>
                                  </p:iterate>
                                  <p:childTnLst>
                                    <p:set>
                                      <p:cBhvr>
                                        <p:cTn id="15" dur="1" fill="hold">
                                          <p:stCondLst>
                                            <p:cond delay="0"/>
                                          </p:stCondLst>
                                        </p:cTn>
                                        <p:tgtEl>
                                          <p:spTgt spid="27"/>
                                        </p:tgtEl>
                                        <p:attrNameLst>
                                          <p:attrName>style.visibility</p:attrName>
                                        </p:attrNameLst>
                                      </p:cBhvr>
                                      <p:to>
                                        <p:strVal val="visible"/>
                                      </p:to>
                                    </p:set>
                                    <p:animEffect transition="in" filter="wipe(up)">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161"/>
                                        </p:tgtEl>
                                        <p:attrNameLst>
                                          <p:attrName>style.visibility</p:attrName>
                                        </p:attrNameLst>
                                      </p:cBhvr>
                                      <p:to>
                                        <p:strVal val="visible"/>
                                      </p:to>
                                    </p:set>
                                    <p:animEffect transition="in" filter="fade">
                                      <p:cBhvr>
                                        <p:cTn id="21" dur="500"/>
                                        <p:tgtEl>
                                          <p:spTgt spid="1161"/>
                                        </p:tgtEl>
                                      </p:cBhvr>
                                    </p:animEffect>
                                  </p:childTnLst>
                                </p:cTn>
                              </p:par>
                            </p:childTnLst>
                          </p:cTn>
                        </p:par>
                        <p:par>
                          <p:cTn id="22" fill="hold">
                            <p:stCondLst>
                              <p:cond delay="500"/>
                            </p:stCondLst>
                            <p:childTnLst>
                              <p:par>
                                <p:cTn id="23" presetID="22" presetClass="entr" presetSubtype="1" fill="hold" grpId="0" nodeType="afterEffect">
                                  <p:stCondLst>
                                    <p:cond delay="0"/>
                                  </p:stCondLst>
                                  <p:iterate type="lt">
                                    <p:tmPct val="4000"/>
                                  </p:iterate>
                                  <p:childTnLst>
                                    <p:set>
                                      <p:cBhvr>
                                        <p:cTn id="24" dur="1" fill="hold">
                                          <p:stCondLst>
                                            <p:cond delay="0"/>
                                          </p:stCondLst>
                                        </p:cTn>
                                        <p:tgtEl>
                                          <p:spTgt spid="1152"/>
                                        </p:tgtEl>
                                        <p:attrNameLst>
                                          <p:attrName>style.visibility</p:attrName>
                                        </p:attrNameLst>
                                      </p:cBhvr>
                                      <p:to>
                                        <p:strVal val="visible"/>
                                      </p:to>
                                    </p:set>
                                    <p:animEffect transition="in" filter="wipe(up)">
                                      <p:cBhvr>
                                        <p:cTn id="25" dur="500"/>
                                        <p:tgtEl>
                                          <p:spTgt spid="115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162"/>
                                        </p:tgtEl>
                                        <p:attrNameLst>
                                          <p:attrName>style.visibility</p:attrName>
                                        </p:attrNameLst>
                                      </p:cBhvr>
                                      <p:to>
                                        <p:strVal val="visible"/>
                                      </p:to>
                                    </p:set>
                                    <p:animEffect transition="in" filter="fade">
                                      <p:cBhvr>
                                        <p:cTn id="30" dur="500"/>
                                        <p:tgtEl>
                                          <p:spTgt spid="1162"/>
                                        </p:tgtEl>
                                      </p:cBhvr>
                                    </p:animEffect>
                                  </p:childTnLst>
                                </p:cTn>
                              </p:par>
                            </p:childTnLst>
                          </p:cTn>
                        </p:par>
                        <p:par>
                          <p:cTn id="31" fill="hold">
                            <p:stCondLst>
                              <p:cond delay="500"/>
                            </p:stCondLst>
                            <p:childTnLst>
                              <p:par>
                                <p:cTn id="32" presetID="22" presetClass="entr" presetSubtype="1" fill="hold" grpId="0" nodeType="afterEffect">
                                  <p:stCondLst>
                                    <p:cond delay="0"/>
                                  </p:stCondLst>
                                  <p:iterate type="lt">
                                    <p:tmPct val="4000"/>
                                  </p:iterate>
                                  <p:childTnLst>
                                    <p:set>
                                      <p:cBhvr>
                                        <p:cTn id="33" dur="1" fill="hold">
                                          <p:stCondLst>
                                            <p:cond delay="0"/>
                                          </p:stCondLst>
                                        </p:cTn>
                                        <p:tgtEl>
                                          <p:spTgt spid="1154"/>
                                        </p:tgtEl>
                                        <p:attrNameLst>
                                          <p:attrName>style.visibility</p:attrName>
                                        </p:attrNameLst>
                                      </p:cBhvr>
                                      <p:to>
                                        <p:strVal val="visible"/>
                                      </p:to>
                                    </p:set>
                                    <p:animEffect transition="in" filter="wipe(up)">
                                      <p:cBhvr>
                                        <p:cTn id="34" dur="500"/>
                                        <p:tgtEl>
                                          <p:spTgt spid="115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164"/>
                                        </p:tgtEl>
                                        <p:attrNameLst>
                                          <p:attrName>style.visibility</p:attrName>
                                        </p:attrNameLst>
                                      </p:cBhvr>
                                      <p:to>
                                        <p:strVal val="visible"/>
                                      </p:to>
                                    </p:set>
                                    <p:animEffect transition="in" filter="fade">
                                      <p:cBhvr>
                                        <p:cTn id="39" dur="500"/>
                                        <p:tgtEl>
                                          <p:spTgt spid="1164"/>
                                        </p:tgtEl>
                                      </p:cBhvr>
                                    </p:animEffect>
                                  </p:childTnLst>
                                </p:cTn>
                              </p:par>
                            </p:childTnLst>
                          </p:cTn>
                        </p:par>
                        <p:par>
                          <p:cTn id="40" fill="hold">
                            <p:stCondLst>
                              <p:cond delay="500"/>
                            </p:stCondLst>
                            <p:childTnLst>
                              <p:par>
                                <p:cTn id="41" presetID="22" presetClass="entr" presetSubtype="1" fill="hold" grpId="0" nodeType="afterEffect">
                                  <p:stCondLst>
                                    <p:cond delay="0"/>
                                  </p:stCondLst>
                                  <p:iterate type="lt">
                                    <p:tmPct val="4000"/>
                                  </p:iterate>
                                  <p:childTnLst>
                                    <p:set>
                                      <p:cBhvr>
                                        <p:cTn id="42" dur="1" fill="hold">
                                          <p:stCondLst>
                                            <p:cond delay="0"/>
                                          </p:stCondLst>
                                        </p:cTn>
                                        <p:tgtEl>
                                          <p:spTgt spid="1163"/>
                                        </p:tgtEl>
                                        <p:attrNameLst>
                                          <p:attrName>style.visibility</p:attrName>
                                        </p:attrNameLst>
                                      </p:cBhvr>
                                      <p:to>
                                        <p:strVal val="visible"/>
                                      </p:to>
                                    </p:set>
                                    <p:animEffect transition="in" filter="wipe(up)">
                                      <p:cBhvr>
                                        <p:cTn id="43" dur="500"/>
                                        <p:tgtEl>
                                          <p:spTgt spid="1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152" grpId="0"/>
      <p:bldP spid="1154" grpId="0"/>
      <p:bldP spid="116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69"/>
        <p:cNvGrpSpPr/>
        <p:nvPr/>
      </p:nvGrpSpPr>
      <p:grpSpPr>
        <a:xfrm>
          <a:off x="0" y="0"/>
          <a:ext cx="0" cy="0"/>
          <a:chOff x="0" y="0"/>
          <a:chExt cx="0" cy="0"/>
        </a:xfrm>
      </p:grpSpPr>
      <p:grpSp>
        <p:nvGrpSpPr>
          <p:cNvPr id="20" name="Group 19">
            <a:extLst>
              <a:ext uri="{FF2B5EF4-FFF2-40B4-BE49-F238E27FC236}">
                <a16:creationId xmlns:a16="http://schemas.microsoft.com/office/drawing/2014/main" id="{7A0BBFEF-1E14-454F-13FC-3DEC69F8BBD3}"/>
              </a:ext>
            </a:extLst>
          </p:cNvPr>
          <p:cNvGrpSpPr/>
          <p:nvPr/>
        </p:nvGrpSpPr>
        <p:grpSpPr>
          <a:xfrm>
            <a:off x="187720" y="390549"/>
            <a:ext cx="2787647" cy="474807"/>
            <a:chOff x="77473" y="108553"/>
            <a:chExt cx="2787647" cy="474807"/>
          </a:xfrm>
        </p:grpSpPr>
        <p:sp>
          <p:nvSpPr>
            <p:cNvPr id="21" name="Rectangle: Rounded Corners 20">
              <a:extLst>
                <a:ext uri="{FF2B5EF4-FFF2-40B4-BE49-F238E27FC236}">
                  <a16:creationId xmlns:a16="http://schemas.microsoft.com/office/drawing/2014/main" id="{06A8BF51-638C-3E01-D4F3-B5C1DD6B0223}"/>
                </a:ext>
              </a:extLst>
            </p:cNvPr>
            <p:cNvSpPr/>
            <p:nvPr/>
          </p:nvSpPr>
          <p:spPr>
            <a:xfrm>
              <a:off x="313559" y="108553"/>
              <a:ext cx="2551561" cy="472171"/>
            </a:xfrm>
            <a:prstGeom prst="round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A801C197-2115-65AD-9FCB-DEA26DE8C30A}"/>
                </a:ext>
              </a:extLst>
            </p:cNvPr>
            <p:cNvGrpSpPr/>
            <p:nvPr/>
          </p:nvGrpSpPr>
          <p:grpSpPr>
            <a:xfrm>
              <a:off x="77473" y="111188"/>
              <a:ext cx="472172" cy="472172"/>
              <a:chOff x="1933593" y="1552214"/>
              <a:chExt cx="1229634" cy="1229634"/>
            </a:xfrm>
          </p:grpSpPr>
          <p:sp>
            <p:nvSpPr>
              <p:cNvPr id="24" name="Oval 23">
                <a:extLst>
                  <a:ext uri="{FF2B5EF4-FFF2-40B4-BE49-F238E27FC236}">
                    <a16:creationId xmlns:a16="http://schemas.microsoft.com/office/drawing/2014/main" id="{4424A070-6285-EA31-BD6E-08813523BFC1}"/>
                  </a:ext>
                </a:extLst>
              </p:cNvPr>
              <p:cNvSpPr/>
              <p:nvPr/>
            </p:nvSpPr>
            <p:spPr>
              <a:xfrm>
                <a:off x="1933593"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25" name="Google Shape;811;p29">
                <a:extLst>
                  <a:ext uri="{FF2B5EF4-FFF2-40B4-BE49-F238E27FC236}">
                    <a16:creationId xmlns:a16="http://schemas.microsoft.com/office/drawing/2014/main" id="{D1DF7B05-AFAD-4541-E13A-79C8C47640CA}"/>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000" dirty="0">
                    <a:solidFill>
                      <a:schemeClr val="bg1"/>
                    </a:solidFill>
                  </a:rPr>
                  <a:t>b</a:t>
                </a:r>
              </a:p>
            </p:txBody>
          </p:sp>
        </p:grpSp>
        <p:sp>
          <p:nvSpPr>
            <p:cNvPr id="23" name="Google Shape;817;p29">
              <a:extLst>
                <a:ext uri="{FF2B5EF4-FFF2-40B4-BE49-F238E27FC236}">
                  <a16:creationId xmlns:a16="http://schemas.microsoft.com/office/drawing/2014/main" id="{97E5A864-1E71-FBF7-E595-796819121687}"/>
                </a:ext>
              </a:extLst>
            </p:cNvPr>
            <p:cNvSpPr txBox="1">
              <a:spLocks/>
            </p:cNvSpPr>
            <p:nvPr/>
          </p:nvSpPr>
          <p:spPr>
            <a:xfrm>
              <a:off x="419279" y="142242"/>
              <a:ext cx="244584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
                  <a:srgbClr val="35353A"/>
                </a:buClr>
                <a:buSzPts val="2400"/>
                <a:buFont typeface="Montserrat"/>
                <a:buNone/>
                <a:tabLst/>
                <a:defRPr/>
              </a:pP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Năng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lượng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gió</a:t>
              </a:r>
              <a:endParaRPr kumimoji="0" lang="vi-VN"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endParaRPr>
            </a:p>
          </p:txBody>
        </p:sp>
      </p:grpSp>
      <p:sp>
        <p:nvSpPr>
          <p:cNvPr id="27" name="Google Shape;1031;p32">
            <a:extLst>
              <a:ext uri="{FF2B5EF4-FFF2-40B4-BE49-F238E27FC236}">
                <a16:creationId xmlns:a16="http://schemas.microsoft.com/office/drawing/2014/main" id="{220DE01A-6A82-1159-DF93-FC457E9B3D23}"/>
              </a:ext>
            </a:extLst>
          </p:cNvPr>
          <p:cNvSpPr txBox="1">
            <a:spLocks/>
          </p:cNvSpPr>
          <p:nvPr/>
        </p:nvSpPr>
        <p:spPr>
          <a:xfrm>
            <a:off x="1008990" y="1701830"/>
            <a:ext cx="3983074"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Phụ</a:t>
            </a:r>
            <a:r>
              <a:rPr lang="en-US" sz="2000" dirty="0"/>
              <a:t> </a:t>
            </a:r>
            <a:r>
              <a:rPr lang="en-US" sz="2000" dirty="0" err="1"/>
              <a:t>thuộc</a:t>
            </a:r>
            <a:r>
              <a:rPr lang="en-US" sz="2000" dirty="0"/>
              <a:t> </a:t>
            </a:r>
            <a:r>
              <a:rPr lang="en-US" sz="2000" dirty="0" err="1"/>
              <a:t>vào</a:t>
            </a:r>
            <a:r>
              <a:rPr lang="en-US" sz="2000" dirty="0"/>
              <a:t> </a:t>
            </a:r>
            <a:r>
              <a:rPr lang="en-US" sz="2000" dirty="0" err="1"/>
              <a:t>thời</a:t>
            </a:r>
            <a:r>
              <a:rPr lang="en-US" sz="2000" dirty="0"/>
              <a:t> </a:t>
            </a:r>
            <a:r>
              <a:rPr lang="en-US" sz="2000" dirty="0" err="1"/>
              <a:t>tiết</a:t>
            </a:r>
            <a:r>
              <a:rPr lang="en-US" sz="2000" dirty="0"/>
              <a:t> </a:t>
            </a:r>
            <a:r>
              <a:rPr lang="en-US" sz="2000" dirty="0" err="1"/>
              <a:t>và</a:t>
            </a:r>
            <a:r>
              <a:rPr lang="en-US" sz="2000" dirty="0"/>
              <a:t> </a:t>
            </a:r>
            <a:r>
              <a:rPr lang="en-US" sz="2000" dirty="0" err="1"/>
              <a:t>vị</a:t>
            </a:r>
            <a:r>
              <a:rPr lang="en-US" sz="2000" dirty="0"/>
              <a:t> </a:t>
            </a:r>
            <a:r>
              <a:rPr lang="en-US" sz="2000" dirty="0" err="1"/>
              <a:t>trí</a:t>
            </a:r>
            <a:endParaRPr lang="en-US" sz="2000" dirty="0"/>
          </a:p>
        </p:txBody>
      </p:sp>
      <p:grpSp>
        <p:nvGrpSpPr>
          <p:cNvPr id="28" name="Group 27">
            <a:extLst>
              <a:ext uri="{FF2B5EF4-FFF2-40B4-BE49-F238E27FC236}">
                <a16:creationId xmlns:a16="http://schemas.microsoft.com/office/drawing/2014/main" id="{49D7F7B1-A3EE-228D-6573-413353F91BD1}"/>
              </a:ext>
            </a:extLst>
          </p:cNvPr>
          <p:cNvGrpSpPr/>
          <p:nvPr/>
        </p:nvGrpSpPr>
        <p:grpSpPr>
          <a:xfrm>
            <a:off x="301323" y="1084602"/>
            <a:ext cx="1855137" cy="472171"/>
            <a:chOff x="183059" y="680138"/>
            <a:chExt cx="1295221" cy="472171"/>
          </a:xfrm>
        </p:grpSpPr>
        <p:sp>
          <p:nvSpPr>
            <p:cNvPr id="29" name="Rectangle: Rounded Corners 28">
              <a:extLst>
                <a:ext uri="{FF2B5EF4-FFF2-40B4-BE49-F238E27FC236}">
                  <a16:creationId xmlns:a16="http://schemas.microsoft.com/office/drawing/2014/main" id="{C0A2397F-F111-5369-A084-977135F46117}"/>
                </a:ext>
              </a:extLst>
            </p:cNvPr>
            <p:cNvSpPr/>
            <p:nvPr/>
          </p:nvSpPr>
          <p:spPr>
            <a:xfrm>
              <a:off x="183059" y="680138"/>
              <a:ext cx="1295221" cy="472171"/>
            </a:xfrm>
            <a:prstGeom prst="roundRect">
              <a:avLst/>
            </a:prstGeom>
            <a:solidFill>
              <a:srgbClr val="FFD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Google Shape;817;p29">
              <a:extLst>
                <a:ext uri="{FF2B5EF4-FFF2-40B4-BE49-F238E27FC236}">
                  <a16:creationId xmlns:a16="http://schemas.microsoft.com/office/drawing/2014/main" id="{AA2AA3B5-65FF-EB1D-AF43-D3CE05FA09F6}"/>
                </a:ext>
              </a:extLst>
            </p:cNvPr>
            <p:cNvSpPr txBox="1">
              <a:spLocks/>
            </p:cNvSpPr>
            <p:nvPr/>
          </p:nvSpPr>
          <p:spPr>
            <a:xfrm>
              <a:off x="183059" y="693872"/>
              <a:ext cx="129522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r>
                <a:rPr lang="vi-VN" sz="2000" dirty="0"/>
                <a:t>Nhược Điểm</a:t>
              </a:r>
            </a:p>
          </p:txBody>
        </p:sp>
      </p:grpSp>
      <p:sp>
        <p:nvSpPr>
          <p:cNvPr id="1152" name="Google Shape;1031;p32">
            <a:extLst>
              <a:ext uri="{FF2B5EF4-FFF2-40B4-BE49-F238E27FC236}">
                <a16:creationId xmlns:a16="http://schemas.microsoft.com/office/drawing/2014/main" id="{EB82B7B8-0C3D-DACF-FDA5-9C248A709FD9}"/>
              </a:ext>
            </a:extLst>
          </p:cNvPr>
          <p:cNvSpPr txBox="1">
            <a:spLocks/>
          </p:cNvSpPr>
          <p:nvPr/>
        </p:nvSpPr>
        <p:spPr>
          <a:xfrm>
            <a:off x="1008990" y="2306119"/>
            <a:ext cx="3700926"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Tuabin</a:t>
            </a:r>
            <a:r>
              <a:rPr lang="en-US" sz="2000" dirty="0"/>
              <a:t> </a:t>
            </a:r>
            <a:r>
              <a:rPr lang="en-US" sz="2000" dirty="0" err="1"/>
              <a:t>điện</a:t>
            </a:r>
            <a:r>
              <a:rPr lang="en-US" sz="2000" dirty="0"/>
              <a:t> </a:t>
            </a:r>
            <a:r>
              <a:rPr lang="en-US" sz="2000" dirty="0" err="1"/>
              <a:t>gió</a:t>
            </a:r>
            <a:r>
              <a:rPr lang="en-US" sz="2000" dirty="0"/>
              <a:t> </a:t>
            </a:r>
            <a:r>
              <a:rPr lang="en-US" sz="2000" dirty="0" err="1"/>
              <a:t>tạo</a:t>
            </a:r>
            <a:r>
              <a:rPr lang="en-US" sz="2000" dirty="0"/>
              <a:t> </a:t>
            </a:r>
            <a:r>
              <a:rPr lang="en-US" sz="2000" dirty="0" err="1"/>
              <a:t>tiếng</a:t>
            </a:r>
            <a:r>
              <a:rPr lang="en-US" sz="2000" dirty="0"/>
              <a:t> </a:t>
            </a:r>
            <a:r>
              <a:rPr lang="en-US" sz="2000" dirty="0" err="1"/>
              <a:t>ồn</a:t>
            </a:r>
            <a:r>
              <a:rPr lang="en-US" sz="2000" dirty="0"/>
              <a:t> </a:t>
            </a:r>
            <a:r>
              <a:rPr lang="en-US" sz="2000" dirty="0" err="1"/>
              <a:t>và</a:t>
            </a:r>
            <a:r>
              <a:rPr lang="en-US" sz="2000" dirty="0"/>
              <a:t> </a:t>
            </a:r>
            <a:r>
              <a:rPr lang="en-US" sz="2000" dirty="0" err="1"/>
              <a:t>có</a:t>
            </a:r>
            <a:r>
              <a:rPr lang="en-US" sz="2000" dirty="0"/>
              <a:t> </a:t>
            </a:r>
            <a:r>
              <a:rPr lang="en-US" sz="2000" dirty="0" err="1"/>
              <a:t>thể</a:t>
            </a:r>
            <a:r>
              <a:rPr lang="en-US" sz="2000" dirty="0"/>
              <a:t> </a:t>
            </a:r>
            <a:r>
              <a:rPr lang="en-US" sz="2000" dirty="0" err="1"/>
              <a:t>gây</a:t>
            </a:r>
            <a:r>
              <a:rPr lang="en-US" sz="2000" dirty="0"/>
              <a:t> </a:t>
            </a:r>
            <a:r>
              <a:rPr lang="en-US" sz="2000" dirty="0" err="1"/>
              <a:t>nguy</a:t>
            </a:r>
            <a:r>
              <a:rPr lang="en-US" sz="2000" dirty="0"/>
              <a:t> </a:t>
            </a:r>
            <a:r>
              <a:rPr lang="en-US" sz="2000" dirty="0" err="1"/>
              <a:t>hiểm</a:t>
            </a:r>
            <a:r>
              <a:rPr lang="en-US" sz="2000" dirty="0"/>
              <a:t> </a:t>
            </a:r>
            <a:r>
              <a:rPr lang="en-US" sz="2000" dirty="0" err="1"/>
              <a:t>khi</a:t>
            </a:r>
            <a:r>
              <a:rPr lang="en-US" sz="2000" dirty="0"/>
              <a:t> </a:t>
            </a:r>
            <a:r>
              <a:rPr lang="en-US" sz="2000" dirty="0" err="1"/>
              <a:t>xảy</a:t>
            </a:r>
            <a:r>
              <a:rPr lang="en-US" sz="2000" dirty="0"/>
              <a:t> </a:t>
            </a:r>
            <a:r>
              <a:rPr lang="en-US" sz="2000" dirty="0" err="1"/>
              <a:t>ra</a:t>
            </a:r>
            <a:r>
              <a:rPr lang="en-US" sz="2000" dirty="0"/>
              <a:t> </a:t>
            </a:r>
            <a:r>
              <a:rPr lang="en-US" sz="2000" dirty="0" err="1"/>
              <a:t>sự</a:t>
            </a:r>
            <a:r>
              <a:rPr lang="en-US" sz="2000" dirty="0"/>
              <a:t> </a:t>
            </a:r>
            <a:r>
              <a:rPr lang="en-US" sz="2000" dirty="0" err="1"/>
              <a:t>cố</a:t>
            </a:r>
            <a:endParaRPr lang="en-US" sz="2000" dirty="0"/>
          </a:p>
        </p:txBody>
      </p:sp>
      <p:sp>
        <p:nvSpPr>
          <p:cNvPr id="1155" name="AutoShape 2" descr="Aerial view of a private house with solar panels on the roof">
            <a:extLst>
              <a:ext uri="{FF2B5EF4-FFF2-40B4-BE49-F238E27FC236}">
                <a16:creationId xmlns:a16="http://schemas.microsoft.com/office/drawing/2014/main" id="{F141B70A-5BA9-F340-CEDA-62040ECB6AAD}"/>
              </a:ext>
            </a:extLst>
          </p:cNvPr>
          <p:cNvSpPr>
            <a:spLocks noChangeAspect="1" noChangeArrowheads="1"/>
          </p:cNvSpPr>
          <p:nvPr/>
        </p:nvSpPr>
        <p:spPr bwMode="auto">
          <a:xfrm>
            <a:off x="784274" y="221375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60" name="Picture 1159">
            <a:extLst>
              <a:ext uri="{FF2B5EF4-FFF2-40B4-BE49-F238E27FC236}">
                <a16:creationId xmlns:a16="http://schemas.microsoft.com/office/drawing/2014/main" id="{22C2B6D9-6714-FE8C-7F4C-7A4CD8780E8A}"/>
              </a:ext>
            </a:extLst>
          </p:cNvPr>
          <p:cNvPicPr>
            <a:picLocks noChangeAspect="1"/>
          </p:cNvPicPr>
          <p:nvPr/>
        </p:nvPicPr>
        <p:blipFill>
          <a:blip r:embed="rId3"/>
          <a:stretch>
            <a:fillRect/>
          </a:stretch>
        </p:blipFill>
        <p:spPr>
          <a:xfrm>
            <a:off x="605622" y="1808077"/>
            <a:ext cx="357304" cy="357304"/>
          </a:xfrm>
          <a:prstGeom prst="rect">
            <a:avLst/>
          </a:prstGeom>
        </p:spPr>
      </p:pic>
      <p:pic>
        <p:nvPicPr>
          <p:cNvPr id="1161" name="Picture 1160">
            <a:extLst>
              <a:ext uri="{FF2B5EF4-FFF2-40B4-BE49-F238E27FC236}">
                <a16:creationId xmlns:a16="http://schemas.microsoft.com/office/drawing/2014/main" id="{608BFB2A-0331-8418-9FD3-935B1C61F9B0}"/>
              </a:ext>
            </a:extLst>
          </p:cNvPr>
          <p:cNvPicPr>
            <a:picLocks noChangeAspect="1"/>
          </p:cNvPicPr>
          <p:nvPr/>
        </p:nvPicPr>
        <p:blipFill>
          <a:blip r:embed="rId3"/>
          <a:stretch>
            <a:fillRect/>
          </a:stretch>
        </p:blipFill>
        <p:spPr>
          <a:xfrm>
            <a:off x="605622" y="2414654"/>
            <a:ext cx="357304" cy="357304"/>
          </a:xfrm>
          <a:prstGeom prst="rect">
            <a:avLst/>
          </a:prstGeom>
        </p:spPr>
      </p:pic>
      <p:sp>
        <p:nvSpPr>
          <p:cNvPr id="1163" name="Google Shape;1031;p32">
            <a:extLst>
              <a:ext uri="{FF2B5EF4-FFF2-40B4-BE49-F238E27FC236}">
                <a16:creationId xmlns:a16="http://schemas.microsoft.com/office/drawing/2014/main" id="{0F010BAF-01B1-E226-7BC1-6B81D59D4A79}"/>
              </a:ext>
            </a:extLst>
          </p:cNvPr>
          <p:cNvSpPr txBox="1">
            <a:spLocks/>
          </p:cNvSpPr>
          <p:nvPr/>
        </p:nvSpPr>
        <p:spPr>
          <a:xfrm>
            <a:off x="1008989" y="3506643"/>
            <a:ext cx="4389777" cy="867237"/>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Các</a:t>
            </a:r>
            <a:r>
              <a:rPr lang="en-US" sz="2000" dirty="0"/>
              <a:t> </a:t>
            </a:r>
            <a:r>
              <a:rPr lang="en-US" sz="2000" dirty="0" err="1"/>
              <a:t>nhà</a:t>
            </a:r>
            <a:r>
              <a:rPr lang="en-US" sz="2000" dirty="0"/>
              <a:t> </a:t>
            </a:r>
            <a:r>
              <a:rPr lang="en-US" sz="2000" dirty="0" err="1"/>
              <a:t>máy</a:t>
            </a:r>
            <a:r>
              <a:rPr lang="en-US" sz="2000" dirty="0"/>
              <a:t> </a:t>
            </a:r>
            <a:r>
              <a:rPr lang="en-US" sz="2000" dirty="0" err="1"/>
              <a:t>điện</a:t>
            </a:r>
            <a:r>
              <a:rPr lang="en-US" sz="2000" dirty="0"/>
              <a:t> </a:t>
            </a:r>
            <a:r>
              <a:rPr lang="en-US" sz="2000" dirty="0" err="1"/>
              <a:t>gió</a:t>
            </a:r>
            <a:r>
              <a:rPr lang="en-US" sz="2000" dirty="0"/>
              <a:t> </a:t>
            </a:r>
            <a:r>
              <a:rPr lang="en-US" sz="2000" dirty="0" err="1"/>
              <a:t>ảnh</a:t>
            </a:r>
            <a:r>
              <a:rPr lang="en-US" sz="2000" dirty="0"/>
              <a:t> </a:t>
            </a:r>
            <a:r>
              <a:rPr lang="en-US" sz="2000" dirty="0" err="1"/>
              <a:t>hưởng</a:t>
            </a:r>
            <a:r>
              <a:rPr lang="en-US" sz="2000" dirty="0"/>
              <a:t> </a:t>
            </a:r>
            <a:r>
              <a:rPr lang="en-US" sz="2000" dirty="0" err="1"/>
              <a:t>tiêu</a:t>
            </a:r>
            <a:r>
              <a:rPr lang="en-US" sz="2000" dirty="0"/>
              <a:t> </a:t>
            </a:r>
            <a:r>
              <a:rPr lang="en-US" sz="2000" dirty="0" err="1"/>
              <a:t>cực</a:t>
            </a:r>
            <a:r>
              <a:rPr lang="en-US" sz="2000" dirty="0"/>
              <a:t> </a:t>
            </a:r>
            <a:r>
              <a:rPr lang="en-US" sz="2000" dirty="0" err="1"/>
              <a:t>đến</a:t>
            </a:r>
            <a:r>
              <a:rPr lang="en-US" sz="2000" dirty="0"/>
              <a:t> </a:t>
            </a:r>
            <a:r>
              <a:rPr lang="en-US" sz="2000" dirty="0" err="1"/>
              <a:t>hệ</a:t>
            </a:r>
            <a:r>
              <a:rPr lang="en-US" sz="2000" dirty="0"/>
              <a:t> </a:t>
            </a:r>
            <a:r>
              <a:rPr lang="en-US" sz="2000" dirty="0" err="1"/>
              <a:t>sinh</a:t>
            </a:r>
            <a:r>
              <a:rPr lang="en-US" sz="2000" dirty="0"/>
              <a:t> </a:t>
            </a:r>
            <a:r>
              <a:rPr lang="en-US" sz="2000" dirty="0" err="1"/>
              <a:t>thái</a:t>
            </a:r>
            <a:r>
              <a:rPr lang="en-US" sz="2000" dirty="0"/>
              <a:t>, </a:t>
            </a:r>
            <a:r>
              <a:rPr lang="en-US" sz="2000" dirty="0" err="1"/>
              <a:t>động</a:t>
            </a:r>
            <a:r>
              <a:rPr lang="en-US" sz="2000" dirty="0"/>
              <a:t> </a:t>
            </a:r>
            <a:r>
              <a:rPr lang="en-US" sz="2000" dirty="0" err="1"/>
              <a:t>vật</a:t>
            </a:r>
            <a:endParaRPr lang="en-US" sz="2000" dirty="0"/>
          </a:p>
        </p:txBody>
      </p:sp>
      <p:pic>
        <p:nvPicPr>
          <p:cNvPr id="1164" name="Picture 1163">
            <a:extLst>
              <a:ext uri="{FF2B5EF4-FFF2-40B4-BE49-F238E27FC236}">
                <a16:creationId xmlns:a16="http://schemas.microsoft.com/office/drawing/2014/main" id="{89C874ED-98D4-A376-C18D-AABECCC6E1CA}"/>
              </a:ext>
            </a:extLst>
          </p:cNvPr>
          <p:cNvPicPr>
            <a:picLocks noChangeAspect="1"/>
          </p:cNvPicPr>
          <p:nvPr/>
        </p:nvPicPr>
        <p:blipFill>
          <a:blip r:embed="rId3"/>
          <a:stretch>
            <a:fillRect/>
          </a:stretch>
        </p:blipFill>
        <p:spPr>
          <a:xfrm>
            <a:off x="605622" y="3619188"/>
            <a:ext cx="357304" cy="357304"/>
          </a:xfrm>
          <a:prstGeom prst="rect">
            <a:avLst/>
          </a:prstGeom>
        </p:spPr>
      </p:pic>
      <p:pic>
        <p:nvPicPr>
          <p:cNvPr id="2" name="Picture 1">
            <a:extLst>
              <a:ext uri="{FF2B5EF4-FFF2-40B4-BE49-F238E27FC236}">
                <a16:creationId xmlns:a16="http://schemas.microsoft.com/office/drawing/2014/main" id="{618BACD1-FA3C-BDF1-3B44-F690EBCC9738}"/>
              </a:ext>
            </a:extLst>
          </p:cNvPr>
          <p:cNvPicPr>
            <a:picLocks noChangeAspect="1"/>
          </p:cNvPicPr>
          <p:nvPr/>
        </p:nvPicPr>
        <p:blipFill rotWithShape="1">
          <a:blip r:embed="rId4">
            <a:alphaModFix/>
          </a:blip>
          <a:srcRect l="18434" r="23547"/>
          <a:stretch/>
        </p:blipFill>
        <p:spPr>
          <a:xfrm>
            <a:off x="5260713" y="585787"/>
            <a:ext cx="3459481" cy="3971925"/>
          </a:xfrm>
          <a:prstGeom prst="roundRect">
            <a:avLst>
              <a:gd name="adj" fmla="val 16667"/>
            </a:avLst>
          </a:prstGeom>
        </p:spPr>
      </p:pic>
    </p:spTree>
    <p:extLst>
      <p:ext uri="{BB962C8B-B14F-4D97-AF65-F5344CB8AC3E}">
        <p14:creationId xmlns:p14="http://schemas.microsoft.com/office/powerpoint/2010/main" val="176374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60"/>
                                        </p:tgtEl>
                                        <p:attrNameLst>
                                          <p:attrName>style.visibility</p:attrName>
                                        </p:attrNameLst>
                                      </p:cBhvr>
                                      <p:to>
                                        <p:strVal val="visible"/>
                                      </p:to>
                                    </p:set>
                                    <p:animEffect transition="in" filter="fade">
                                      <p:cBhvr>
                                        <p:cTn id="12" dur="500"/>
                                        <p:tgtEl>
                                          <p:spTgt spid="1160"/>
                                        </p:tgtEl>
                                      </p:cBhvr>
                                    </p:animEffect>
                                  </p:childTnLst>
                                </p:cTn>
                              </p:par>
                            </p:childTnLst>
                          </p:cTn>
                        </p:par>
                        <p:par>
                          <p:cTn id="13" fill="hold">
                            <p:stCondLst>
                              <p:cond delay="500"/>
                            </p:stCondLst>
                            <p:childTnLst>
                              <p:par>
                                <p:cTn id="14" presetID="22" presetClass="entr" presetSubtype="1" fill="hold" grpId="0" nodeType="afterEffect">
                                  <p:stCondLst>
                                    <p:cond delay="0"/>
                                  </p:stCondLst>
                                  <p:iterate type="lt">
                                    <p:tmPct val="4000"/>
                                  </p:iterate>
                                  <p:childTnLst>
                                    <p:set>
                                      <p:cBhvr>
                                        <p:cTn id="15" dur="1" fill="hold">
                                          <p:stCondLst>
                                            <p:cond delay="0"/>
                                          </p:stCondLst>
                                        </p:cTn>
                                        <p:tgtEl>
                                          <p:spTgt spid="27"/>
                                        </p:tgtEl>
                                        <p:attrNameLst>
                                          <p:attrName>style.visibility</p:attrName>
                                        </p:attrNameLst>
                                      </p:cBhvr>
                                      <p:to>
                                        <p:strVal val="visible"/>
                                      </p:to>
                                    </p:set>
                                    <p:animEffect transition="in" filter="wipe(up)">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161"/>
                                        </p:tgtEl>
                                        <p:attrNameLst>
                                          <p:attrName>style.visibility</p:attrName>
                                        </p:attrNameLst>
                                      </p:cBhvr>
                                      <p:to>
                                        <p:strVal val="visible"/>
                                      </p:to>
                                    </p:set>
                                    <p:animEffect transition="in" filter="fade">
                                      <p:cBhvr>
                                        <p:cTn id="21" dur="500"/>
                                        <p:tgtEl>
                                          <p:spTgt spid="1161"/>
                                        </p:tgtEl>
                                      </p:cBhvr>
                                    </p:animEffect>
                                  </p:childTnLst>
                                </p:cTn>
                              </p:par>
                            </p:childTnLst>
                          </p:cTn>
                        </p:par>
                        <p:par>
                          <p:cTn id="22" fill="hold">
                            <p:stCondLst>
                              <p:cond delay="500"/>
                            </p:stCondLst>
                            <p:childTnLst>
                              <p:par>
                                <p:cTn id="23" presetID="22" presetClass="entr" presetSubtype="1" fill="hold" grpId="0" nodeType="afterEffect">
                                  <p:stCondLst>
                                    <p:cond delay="0"/>
                                  </p:stCondLst>
                                  <p:iterate type="lt">
                                    <p:tmPct val="4000"/>
                                  </p:iterate>
                                  <p:childTnLst>
                                    <p:set>
                                      <p:cBhvr>
                                        <p:cTn id="24" dur="1" fill="hold">
                                          <p:stCondLst>
                                            <p:cond delay="0"/>
                                          </p:stCondLst>
                                        </p:cTn>
                                        <p:tgtEl>
                                          <p:spTgt spid="1152"/>
                                        </p:tgtEl>
                                        <p:attrNameLst>
                                          <p:attrName>style.visibility</p:attrName>
                                        </p:attrNameLst>
                                      </p:cBhvr>
                                      <p:to>
                                        <p:strVal val="visible"/>
                                      </p:to>
                                    </p:set>
                                    <p:animEffect transition="in" filter="wipe(up)">
                                      <p:cBhvr>
                                        <p:cTn id="25" dur="500"/>
                                        <p:tgtEl>
                                          <p:spTgt spid="115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164"/>
                                        </p:tgtEl>
                                        <p:attrNameLst>
                                          <p:attrName>style.visibility</p:attrName>
                                        </p:attrNameLst>
                                      </p:cBhvr>
                                      <p:to>
                                        <p:strVal val="visible"/>
                                      </p:to>
                                    </p:set>
                                    <p:animEffect transition="in" filter="fade">
                                      <p:cBhvr>
                                        <p:cTn id="30" dur="500"/>
                                        <p:tgtEl>
                                          <p:spTgt spid="1164"/>
                                        </p:tgtEl>
                                      </p:cBhvr>
                                    </p:animEffect>
                                  </p:childTnLst>
                                </p:cTn>
                              </p:par>
                            </p:childTnLst>
                          </p:cTn>
                        </p:par>
                        <p:par>
                          <p:cTn id="31" fill="hold">
                            <p:stCondLst>
                              <p:cond delay="500"/>
                            </p:stCondLst>
                            <p:childTnLst>
                              <p:par>
                                <p:cTn id="32" presetID="22" presetClass="entr" presetSubtype="1" fill="hold" grpId="0" nodeType="afterEffect">
                                  <p:stCondLst>
                                    <p:cond delay="0"/>
                                  </p:stCondLst>
                                  <p:iterate type="lt">
                                    <p:tmPct val="4000"/>
                                  </p:iterate>
                                  <p:childTnLst>
                                    <p:set>
                                      <p:cBhvr>
                                        <p:cTn id="33" dur="1" fill="hold">
                                          <p:stCondLst>
                                            <p:cond delay="0"/>
                                          </p:stCondLst>
                                        </p:cTn>
                                        <p:tgtEl>
                                          <p:spTgt spid="1163"/>
                                        </p:tgtEl>
                                        <p:attrNameLst>
                                          <p:attrName>style.visibility</p:attrName>
                                        </p:attrNameLst>
                                      </p:cBhvr>
                                      <p:to>
                                        <p:strVal val="visible"/>
                                      </p:to>
                                    </p:set>
                                    <p:animEffect transition="in" filter="wipe(up)">
                                      <p:cBhvr>
                                        <p:cTn id="34" dur="500"/>
                                        <p:tgtEl>
                                          <p:spTgt spid="1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152" grpId="0"/>
      <p:bldP spid="116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802"/>
        <p:cNvGrpSpPr/>
        <p:nvPr/>
      </p:nvGrpSpPr>
      <p:grpSpPr>
        <a:xfrm>
          <a:off x="0" y="0"/>
          <a:ext cx="0" cy="0"/>
          <a:chOff x="0" y="0"/>
          <a:chExt cx="0" cy="0"/>
        </a:xfrm>
      </p:grpSpPr>
      <p:grpSp>
        <p:nvGrpSpPr>
          <p:cNvPr id="1806" name="Google Shape;1806;p48"/>
          <p:cNvGrpSpPr/>
          <p:nvPr/>
        </p:nvGrpSpPr>
        <p:grpSpPr>
          <a:xfrm>
            <a:off x="6361" y="2047095"/>
            <a:ext cx="5604012" cy="2763894"/>
            <a:chOff x="828037" y="1704669"/>
            <a:chExt cx="3413572" cy="1683571"/>
          </a:xfrm>
        </p:grpSpPr>
        <p:sp>
          <p:nvSpPr>
            <p:cNvPr id="1807" name="Google Shape;1807;p48"/>
            <p:cNvSpPr/>
            <p:nvPr/>
          </p:nvSpPr>
          <p:spPr>
            <a:xfrm>
              <a:off x="2751313" y="2357651"/>
              <a:ext cx="1490296" cy="1023251"/>
            </a:xfrm>
            <a:custGeom>
              <a:avLst/>
              <a:gdLst/>
              <a:ahLst/>
              <a:cxnLst/>
              <a:rect l="l" t="t" r="r" b="b"/>
              <a:pathLst>
                <a:path w="7438" h="5107" extrusionOk="0">
                  <a:moveTo>
                    <a:pt x="3721" y="0"/>
                  </a:moveTo>
                  <a:cubicBezTo>
                    <a:pt x="3592" y="0"/>
                    <a:pt x="3441" y="71"/>
                    <a:pt x="3348" y="205"/>
                  </a:cubicBezTo>
                  <a:lnTo>
                    <a:pt x="0" y="5106"/>
                  </a:lnTo>
                  <a:lnTo>
                    <a:pt x="7437" y="5106"/>
                  </a:lnTo>
                  <a:lnTo>
                    <a:pt x="4090" y="205"/>
                  </a:lnTo>
                  <a:cubicBezTo>
                    <a:pt x="3996" y="71"/>
                    <a:pt x="3868" y="0"/>
                    <a:pt x="37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8" name="Google Shape;1808;p48"/>
            <p:cNvSpPr/>
            <p:nvPr/>
          </p:nvSpPr>
          <p:spPr>
            <a:xfrm>
              <a:off x="828037" y="1704669"/>
              <a:ext cx="2368285" cy="1676233"/>
            </a:xfrm>
            <a:custGeom>
              <a:avLst/>
              <a:gdLst/>
              <a:ahLst/>
              <a:cxnLst/>
              <a:rect l="l" t="t" r="r" b="b"/>
              <a:pathLst>
                <a:path w="11820" h="8366" extrusionOk="0">
                  <a:moveTo>
                    <a:pt x="5901" y="0"/>
                  </a:moveTo>
                  <a:cubicBezTo>
                    <a:pt x="5679" y="0"/>
                    <a:pt x="5457" y="111"/>
                    <a:pt x="5310" y="333"/>
                  </a:cubicBezTo>
                  <a:lnTo>
                    <a:pt x="0" y="8365"/>
                  </a:lnTo>
                  <a:lnTo>
                    <a:pt x="11819" y="8365"/>
                  </a:lnTo>
                  <a:lnTo>
                    <a:pt x="6509" y="333"/>
                  </a:lnTo>
                  <a:cubicBezTo>
                    <a:pt x="6363" y="111"/>
                    <a:pt x="6141" y="0"/>
                    <a:pt x="590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9" name="Google Shape;1809;p48"/>
            <p:cNvSpPr/>
            <p:nvPr/>
          </p:nvSpPr>
          <p:spPr>
            <a:xfrm>
              <a:off x="2191702" y="2421491"/>
              <a:ext cx="1379095" cy="966749"/>
            </a:xfrm>
            <a:custGeom>
              <a:avLst/>
              <a:gdLst/>
              <a:ahLst/>
              <a:cxnLst/>
              <a:rect l="l" t="t" r="r" b="b"/>
              <a:pathLst>
                <a:path w="6883" h="4825" extrusionOk="0">
                  <a:moveTo>
                    <a:pt x="3451" y="0"/>
                  </a:moveTo>
                  <a:cubicBezTo>
                    <a:pt x="3067" y="0"/>
                    <a:pt x="2682" y="189"/>
                    <a:pt x="2460" y="566"/>
                  </a:cubicBezTo>
                  <a:lnTo>
                    <a:pt x="2221" y="975"/>
                  </a:lnTo>
                  <a:lnTo>
                    <a:pt x="1444" y="2325"/>
                  </a:lnTo>
                  <a:lnTo>
                    <a:pt x="1" y="4824"/>
                  </a:lnTo>
                  <a:lnTo>
                    <a:pt x="6883" y="4824"/>
                  </a:lnTo>
                  <a:lnTo>
                    <a:pt x="4663" y="975"/>
                  </a:lnTo>
                  <a:lnTo>
                    <a:pt x="4441" y="566"/>
                  </a:lnTo>
                  <a:cubicBezTo>
                    <a:pt x="4219" y="189"/>
                    <a:pt x="3835" y="0"/>
                    <a:pt x="345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810" name="Google Shape;1810;p48"/>
          <p:cNvSpPr/>
          <p:nvPr/>
        </p:nvSpPr>
        <p:spPr>
          <a:xfrm>
            <a:off x="1065658" y="1081551"/>
            <a:ext cx="918903" cy="195098"/>
          </a:xfrm>
          <a:custGeom>
            <a:avLst/>
            <a:gdLst/>
            <a:ahLst/>
            <a:cxnLst/>
            <a:rect l="l" t="t" r="r" b="b"/>
            <a:pathLst>
              <a:path w="4352" h="924" extrusionOk="0">
                <a:moveTo>
                  <a:pt x="1501" y="0"/>
                </a:moveTo>
                <a:cubicBezTo>
                  <a:pt x="1168" y="0"/>
                  <a:pt x="853" y="293"/>
                  <a:pt x="595" y="760"/>
                </a:cubicBezTo>
                <a:cubicBezTo>
                  <a:pt x="537" y="720"/>
                  <a:pt x="466" y="702"/>
                  <a:pt x="391" y="702"/>
                </a:cubicBezTo>
                <a:cubicBezTo>
                  <a:pt x="244" y="702"/>
                  <a:pt x="111" y="795"/>
                  <a:pt x="0" y="924"/>
                </a:cubicBezTo>
                <a:lnTo>
                  <a:pt x="4351" y="924"/>
                </a:lnTo>
                <a:cubicBezTo>
                  <a:pt x="4258" y="795"/>
                  <a:pt x="4129" y="702"/>
                  <a:pt x="3978" y="702"/>
                </a:cubicBezTo>
                <a:cubicBezTo>
                  <a:pt x="3850" y="702"/>
                  <a:pt x="3739" y="760"/>
                  <a:pt x="3645" y="871"/>
                </a:cubicBezTo>
                <a:cubicBezTo>
                  <a:pt x="3423" y="626"/>
                  <a:pt x="3148" y="498"/>
                  <a:pt x="2851" y="498"/>
                </a:cubicBezTo>
                <a:cubicBezTo>
                  <a:pt x="2664" y="498"/>
                  <a:pt x="2500" y="538"/>
                  <a:pt x="2353" y="626"/>
                </a:cubicBezTo>
                <a:cubicBezTo>
                  <a:pt x="2109" y="240"/>
                  <a:pt x="1816" y="0"/>
                  <a:pt x="1501"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1" name="Google Shape;1811;p48"/>
          <p:cNvSpPr/>
          <p:nvPr/>
        </p:nvSpPr>
        <p:spPr>
          <a:xfrm>
            <a:off x="3992400" y="682189"/>
            <a:ext cx="1094153" cy="234582"/>
          </a:xfrm>
          <a:custGeom>
            <a:avLst/>
            <a:gdLst/>
            <a:ahLst/>
            <a:cxnLst/>
            <a:rect l="l" t="t" r="r" b="b"/>
            <a:pathLst>
              <a:path w="5182" h="1111" extrusionOk="0">
                <a:moveTo>
                  <a:pt x="3388" y="1"/>
                </a:moveTo>
                <a:cubicBezTo>
                  <a:pt x="3019" y="1"/>
                  <a:pt x="2664" y="276"/>
                  <a:pt x="2389" y="755"/>
                </a:cubicBezTo>
                <a:cubicBezTo>
                  <a:pt x="2202" y="644"/>
                  <a:pt x="1998" y="591"/>
                  <a:pt x="1798" y="591"/>
                </a:cubicBezTo>
                <a:cubicBezTo>
                  <a:pt x="1425" y="591"/>
                  <a:pt x="1092" y="755"/>
                  <a:pt x="853" y="1017"/>
                </a:cubicBezTo>
                <a:cubicBezTo>
                  <a:pt x="742" y="906"/>
                  <a:pt x="595" y="849"/>
                  <a:pt x="466" y="849"/>
                </a:cubicBezTo>
                <a:cubicBezTo>
                  <a:pt x="280" y="849"/>
                  <a:pt x="111" y="942"/>
                  <a:pt x="0" y="1111"/>
                </a:cubicBezTo>
                <a:lnTo>
                  <a:pt x="5182" y="1111"/>
                </a:lnTo>
                <a:cubicBezTo>
                  <a:pt x="5071" y="942"/>
                  <a:pt x="4906" y="849"/>
                  <a:pt x="4720" y="849"/>
                </a:cubicBezTo>
                <a:cubicBezTo>
                  <a:pt x="4627" y="849"/>
                  <a:pt x="4551" y="866"/>
                  <a:pt x="4480" y="906"/>
                </a:cubicBezTo>
                <a:cubicBezTo>
                  <a:pt x="4183" y="351"/>
                  <a:pt x="3796" y="1"/>
                  <a:pt x="338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2" name="Google Shape;1812;p48"/>
          <p:cNvSpPr/>
          <p:nvPr/>
        </p:nvSpPr>
        <p:spPr>
          <a:xfrm>
            <a:off x="2518954" y="638895"/>
            <a:ext cx="499991" cy="199954"/>
          </a:xfrm>
          <a:custGeom>
            <a:avLst/>
            <a:gdLst/>
            <a:ahLst/>
            <a:cxnLst/>
            <a:rect l="l" t="t" r="r" b="b"/>
            <a:pathLst>
              <a:path w="2368" h="947" extrusionOk="0">
                <a:moveTo>
                  <a:pt x="853" y="0"/>
                </a:moveTo>
                <a:cubicBezTo>
                  <a:pt x="649" y="0"/>
                  <a:pt x="480" y="169"/>
                  <a:pt x="480" y="373"/>
                </a:cubicBezTo>
                <a:lnTo>
                  <a:pt x="463" y="373"/>
                </a:lnTo>
                <a:cubicBezTo>
                  <a:pt x="205" y="373"/>
                  <a:pt x="1" y="578"/>
                  <a:pt x="1" y="835"/>
                </a:cubicBezTo>
                <a:cubicBezTo>
                  <a:pt x="1" y="871"/>
                  <a:pt x="1" y="911"/>
                  <a:pt x="19" y="946"/>
                </a:cubicBezTo>
                <a:lnTo>
                  <a:pt x="2367" y="946"/>
                </a:lnTo>
                <a:cubicBezTo>
                  <a:pt x="2350" y="835"/>
                  <a:pt x="2256" y="777"/>
                  <a:pt x="2145" y="777"/>
                </a:cubicBezTo>
                <a:cubicBezTo>
                  <a:pt x="2110" y="777"/>
                  <a:pt x="2074" y="777"/>
                  <a:pt x="2034" y="800"/>
                </a:cubicBezTo>
                <a:cubicBezTo>
                  <a:pt x="1999" y="706"/>
                  <a:pt x="1923" y="613"/>
                  <a:pt x="1830" y="578"/>
                </a:cubicBezTo>
                <a:cubicBezTo>
                  <a:pt x="1870" y="520"/>
                  <a:pt x="1888" y="444"/>
                  <a:pt x="1888" y="373"/>
                </a:cubicBezTo>
                <a:cubicBezTo>
                  <a:pt x="1888" y="169"/>
                  <a:pt x="1719" y="0"/>
                  <a:pt x="1519" y="0"/>
                </a:cubicBezTo>
                <a:cubicBezTo>
                  <a:pt x="1368" y="0"/>
                  <a:pt x="1257" y="76"/>
                  <a:pt x="1186" y="187"/>
                </a:cubicBezTo>
                <a:cubicBezTo>
                  <a:pt x="1129" y="76"/>
                  <a:pt x="1000" y="0"/>
                  <a:pt x="853" y="0"/>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3" name="Google Shape;1813;p48"/>
          <p:cNvSpPr/>
          <p:nvPr/>
        </p:nvSpPr>
        <p:spPr>
          <a:xfrm>
            <a:off x="7162802" y="232784"/>
            <a:ext cx="1350175" cy="135017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814" name="Google Shape;1814;p48"/>
          <p:cNvGrpSpPr/>
          <p:nvPr/>
        </p:nvGrpSpPr>
        <p:grpSpPr>
          <a:xfrm flipH="1">
            <a:off x="2816503" y="4304635"/>
            <a:ext cx="3070099" cy="503165"/>
            <a:chOff x="5269746" y="4300218"/>
            <a:chExt cx="3070099" cy="503165"/>
          </a:xfrm>
        </p:grpSpPr>
        <p:grpSp>
          <p:nvGrpSpPr>
            <p:cNvPr id="1815" name="Google Shape;1815;p48"/>
            <p:cNvGrpSpPr/>
            <p:nvPr/>
          </p:nvGrpSpPr>
          <p:grpSpPr>
            <a:xfrm>
              <a:off x="7572321" y="4300218"/>
              <a:ext cx="767524" cy="503165"/>
              <a:chOff x="5592585" y="2822747"/>
              <a:chExt cx="2566969" cy="1682825"/>
            </a:xfrm>
          </p:grpSpPr>
          <p:sp>
            <p:nvSpPr>
              <p:cNvPr id="1816" name="Google Shape;1816;p48"/>
              <p:cNvSpPr/>
              <p:nvPr/>
            </p:nvSpPr>
            <p:spPr>
              <a:xfrm>
                <a:off x="5592585" y="2822747"/>
                <a:ext cx="2566969" cy="1315686"/>
              </a:xfrm>
              <a:custGeom>
                <a:avLst/>
                <a:gdLst/>
                <a:ahLst/>
                <a:cxnLst/>
                <a:rect l="l" t="t" r="r" b="b"/>
                <a:pathLst>
                  <a:path w="2203" h="1129" extrusionOk="0">
                    <a:moveTo>
                      <a:pt x="573" y="1"/>
                    </a:moveTo>
                    <a:lnTo>
                      <a:pt x="0" y="1129"/>
                    </a:lnTo>
                    <a:lnTo>
                      <a:pt x="1630" y="1129"/>
                    </a:lnTo>
                    <a:lnTo>
                      <a:pt x="220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7" name="Google Shape;1817;p48"/>
              <p:cNvSpPr/>
              <p:nvPr/>
            </p:nvSpPr>
            <p:spPr>
              <a:xfrm>
                <a:off x="5721923" y="2890340"/>
                <a:ext cx="2329265" cy="1186331"/>
              </a:xfrm>
              <a:custGeom>
                <a:avLst/>
                <a:gdLst/>
                <a:ahLst/>
                <a:cxnLst/>
                <a:rect l="l" t="t" r="r" b="b"/>
                <a:pathLst>
                  <a:path w="1999" h="1018" extrusionOk="0">
                    <a:moveTo>
                      <a:pt x="520" y="1"/>
                    </a:moveTo>
                    <a:lnTo>
                      <a:pt x="0" y="1017"/>
                    </a:lnTo>
                    <a:lnTo>
                      <a:pt x="1461" y="1017"/>
                    </a:lnTo>
                    <a:lnTo>
                      <a:pt x="1905" y="183"/>
                    </a:lnTo>
                    <a:lnTo>
                      <a:pt x="199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8" name="Google Shape;1818;p48"/>
              <p:cNvSpPr/>
              <p:nvPr/>
            </p:nvSpPr>
            <p:spPr>
              <a:xfrm>
                <a:off x="6259084" y="2890340"/>
                <a:ext cx="689807" cy="1207308"/>
              </a:xfrm>
              <a:custGeom>
                <a:avLst/>
                <a:gdLst/>
                <a:ahLst/>
                <a:cxnLst/>
                <a:rect l="l" t="t" r="r" b="b"/>
                <a:pathLst>
                  <a:path w="592" h="1036" extrusionOk="0">
                    <a:moveTo>
                      <a:pt x="520" y="1"/>
                    </a:moveTo>
                    <a:lnTo>
                      <a:pt x="281" y="480"/>
                    </a:lnTo>
                    <a:lnTo>
                      <a:pt x="241" y="533"/>
                    </a:lnTo>
                    <a:lnTo>
                      <a:pt x="1" y="1035"/>
                    </a:lnTo>
                    <a:lnTo>
                      <a:pt x="59" y="1035"/>
                    </a:lnTo>
                    <a:lnTo>
                      <a:pt x="316" y="533"/>
                    </a:lnTo>
                    <a:lnTo>
                      <a:pt x="352" y="480"/>
                    </a:lnTo>
                    <a:lnTo>
                      <a:pt x="59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9" name="Google Shape;1819;p48"/>
              <p:cNvSpPr/>
              <p:nvPr/>
            </p:nvSpPr>
            <p:spPr>
              <a:xfrm>
                <a:off x="6000407" y="3428754"/>
                <a:ext cx="1750153" cy="109543"/>
              </a:xfrm>
              <a:custGeom>
                <a:avLst/>
                <a:gdLst/>
                <a:ahLst/>
                <a:cxnLst/>
                <a:rect l="l" t="t" r="r" b="b"/>
                <a:pathLst>
                  <a:path w="1502" h="94" extrusionOk="0">
                    <a:moveTo>
                      <a:pt x="36" y="0"/>
                    </a:moveTo>
                    <a:lnTo>
                      <a:pt x="1" y="71"/>
                    </a:lnTo>
                    <a:lnTo>
                      <a:pt x="538" y="71"/>
                    </a:lnTo>
                    <a:lnTo>
                      <a:pt x="947" y="94"/>
                    </a:lnTo>
                    <a:lnTo>
                      <a:pt x="1462" y="94"/>
                    </a:lnTo>
                    <a:lnTo>
                      <a:pt x="1502" y="36"/>
                    </a:lnTo>
                    <a:lnTo>
                      <a:pt x="1035" y="18"/>
                    </a:lnTo>
                    <a:lnTo>
                      <a:pt x="503" y="18"/>
                    </a:lnTo>
                    <a:lnTo>
                      <a:pt x="3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0" name="Google Shape;1820;p48"/>
              <p:cNvSpPr/>
              <p:nvPr/>
            </p:nvSpPr>
            <p:spPr>
              <a:xfrm>
                <a:off x="6797410" y="2890340"/>
                <a:ext cx="715442" cy="1207308"/>
              </a:xfrm>
              <a:custGeom>
                <a:avLst/>
                <a:gdLst/>
                <a:ahLst/>
                <a:cxnLst/>
                <a:rect l="l" t="t" r="r" b="b"/>
                <a:pathLst>
                  <a:path w="614" h="1036" extrusionOk="0">
                    <a:moveTo>
                      <a:pt x="538" y="1"/>
                    </a:moveTo>
                    <a:lnTo>
                      <a:pt x="280" y="480"/>
                    </a:lnTo>
                    <a:lnTo>
                      <a:pt x="263" y="556"/>
                    </a:lnTo>
                    <a:lnTo>
                      <a:pt x="1" y="1035"/>
                    </a:lnTo>
                    <a:lnTo>
                      <a:pt x="76" y="1035"/>
                    </a:lnTo>
                    <a:lnTo>
                      <a:pt x="316" y="556"/>
                    </a:lnTo>
                    <a:lnTo>
                      <a:pt x="351" y="480"/>
                    </a:lnTo>
                    <a:lnTo>
                      <a:pt x="61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1" name="Google Shape;1821;p48"/>
              <p:cNvSpPr/>
              <p:nvPr/>
            </p:nvSpPr>
            <p:spPr>
              <a:xfrm>
                <a:off x="5592585" y="4137316"/>
                <a:ext cx="1899300" cy="89732"/>
              </a:xfrm>
              <a:custGeom>
                <a:avLst/>
                <a:gdLst/>
                <a:ahLst/>
                <a:cxnLst/>
                <a:rect l="l" t="t" r="r" b="b"/>
                <a:pathLst>
                  <a:path w="1630" h="77" extrusionOk="0">
                    <a:moveTo>
                      <a:pt x="0" y="1"/>
                    </a:moveTo>
                    <a:lnTo>
                      <a:pt x="0" y="76"/>
                    </a:lnTo>
                    <a:lnTo>
                      <a:pt x="1630" y="76"/>
                    </a:lnTo>
                    <a:lnTo>
                      <a:pt x="1630"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2" name="Google Shape;1822;p48"/>
              <p:cNvSpPr/>
              <p:nvPr/>
            </p:nvSpPr>
            <p:spPr>
              <a:xfrm>
                <a:off x="7490709" y="2822747"/>
                <a:ext cx="668833" cy="1404253"/>
              </a:xfrm>
              <a:custGeom>
                <a:avLst/>
                <a:gdLst/>
                <a:ahLst/>
                <a:cxnLst/>
                <a:rect l="l" t="t" r="r" b="b"/>
                <a:pathLst>
                  <a:path w="574" h="1205" extrusionOk="0">
                    <a:moveTo>
                      <a:pt x="573" y="1"/>
                    </a:moveTo>
                    <a:lnTo>
                      <a:pt x="1" y="1129"/>
                    </a:lnTo>
                    <a:lnTo>
                      <a:pt x="1" y="1204"/>
                    </a:lnTo>
                    <a:lnTo>
                      <a:pt x="573" y="76"/>
                    </a:lnTo>
                    <a:lnTo>
                      <a:pt x="573"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3" name="Google Shape;1823;p48"/>
              <p:cNvSpPr/>
              <p:nvPr/>
            </p:nvSpPr>
            <p:spPr>
              <a:xfrm>
                <a:off x="5721923" y="2890340"/>
                <a:ext cx="1402919" cy="1186331"/>
              </a:xfrm>
              <a:custGeom>
                <a:avLst/>
                <a:gdLst/>
                <a:ahLst/>
                <a:cxnLst/>
                <a:rect l="l" t="t" r="r" b="b"/>
                <a:pathLst>
                  <a:path w="1204" h="1018" extrusionOk="0">
                    <a:moveTo>
                      <a:pt x="1052" y="1"/>
                    </a:moveTo>
                    <a:lnTo>
                      <a:pt x="888" y="311"/>
                    </a:lnTo>
                    <a:lnTo>
                      <a:pt x="1203" y="1"/>
                    </a:lnTo>
                    <a:close/>
                    <a:moveTo>
                      <a:pt x="520" y="1"/>
                    </a:moveTo>
                    <a:lnTo>
                      <a:pt x="284" y="463"/>
                    </a:lnTo>
                    <a:lnTo>
                      <a:pt x="284" y="463"/>
                    </a:lnTo>
                    <a:lnTo>
                      <a:pt x="719" y="480"/>
                    </a:lnTo>
                    <a:lnTo>
                      <a:pt x="742" y="445"/>
                    </a:lnTo>
                    <a:lnTo>
                      <a:pt x="981" y="1"/>
                    </a:lnTo>
                    <a:close/>
                    <a:moveTo>
                      <a:pt x="275" y="462"/>
                    </a:moveTo>
                    <a:lnTo>
                      <a:pt x="240" y="533"/>
                    </a:lnTo>
                    <a:lnTo>
                      <a:pt x="247" y="533"/>
                    </a:lnTo>
                    <a:lnTo>
                      <a:pt x="284" y="463"/>
                    </a:lnTo>
                    <a:lnTo>
                      <a:pt x="284" y="463"/>
                    </a:lnTo>
                    <a:lnTo>
                      <a:pt x="275" y="462"/>
                    </a:lnTo>
                    <a:close/>
                    <a:moveTo>
                      <a:pt x="247" y="533"/>
                    </a:moveTo>
                    <a:lnTo>
                      <a:pt x="0" y="1017"/>
                    </a:lnTo>
                    <a:lnTo>
                      <a:pt x="187" y="1017"/>
                    </a:lnTo>
                    <a:lnTo>
                      <a:pt x="666" y="533"/>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4" name="Google Shape;1824;p48"/>
              <p:cNvSpPr/>
              <p:nvPr/>
            </p:nvSpPr>
            <p:spPr>
              <a:xfrm>
                <a:off x="6585342" y="2890340"/>
                <a:ext cx="363547" cy="518583"/>
              </a:xfrm>
              <a:custGeom>
                <a:avLst/>
                <a:gdLst/>
                <a:ahLst/>
                <a:cxnLst/>
                <a:rect l="l" t="t" r="r" b="b"/>
                <a:pathLst>
                  <a:path w="312" h="445" extrusionOk="0">
                    <a:moveTo>
                      <a:pt x="240" y="1"/>
                    </a:moveTo>
                    <a:lnTo>
                      <a:pt x="1" y="445"/>
                    </a:lnTo>
                    <a:lnTo>
                      <a:pt x="147" y="311"/>
                    </a:lnTo>
                    <a:lnTo>
                      <a:pt x="31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5" name="Google Shape;1825;p48"/>
              <p:cNvSpPr/>
              <p:nvPr/>
            </p:nvSpPr>
            <p:spPr>
              <a:xfrm>
                <a:off x="6000407" y="3428754"/>
                <a:ext cx="560468" cy="83906"/>
              </a:xfrm>
              <a:custGeom>
                <a:avLst/>
                <a:gdLst/>
                <a:ahLst/>
                <a:cxnLst/>
                <a:rect l="l" t="t" r="r" b="b"/>
                <a:pathLst>
                  <a:path w="481" h="72" extrusionOk="0">
                    <a:moveTo>
                      <a:pt x="36" y="0"/>
                    </a:moveTo>
                    <a:lnTo>
                      <a:pt x="1" y="71"/>
                    </a:lnTo>
                    <a:lnTo>
                      <a:pt x="427" y="71"/>
                    </a:lnTo>
                    <a:lnTo>
                      <a:pt x="480" y="18"/>
                    </a:lnTo>
                    <a:lnTo>
                      <a:pt x="3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6" name="Google Shape;1826;p48"/>
              <p:cNvSpPr/>
              <p:nvPr/>
            </p:nvSpPr>
            <p:spPr>
              <a:xfrm>
                <a:off x="6517760" y="2890340"/>
                <a:ext cx="1533423" cy="1186331"/>
              </a:xfrm>
              <a:custGeom>
                <a:avLst/>
                <a:gdLst/>
                <a:ahLst/>
                <a:cxnLst/>
                <a:rect l="l" t="t" r="r" b="b"/>
                <a:pathLst>
                  <a:path w="1316" h="1018" extrusionOk="0">
                    <a:moveTo>
                      <a:pt x="1018" y="1"/>
                    </a:moveTo>
                    <a:lnTo>
                      <a:pt x="667" y="369"/>
                    </a:lnTo>
                    <a:lnTo>
                      <a:pt x="591" y="480"/>
                    </a:lnTo>
                    <a:lnTo>
                      <a:pt x="907" y="498"/>
                    </a:lnTo>
                    <a:lnTo>
                      <a:pt x="1222" y="183"/>
                    </a:lnTo>
                    <a:lnTo>
                      <a:pt x="1315" y="1"/>
                    </a:lnTo>
                    <a:close/>
                    <a:moveTo>
                      <a:pt x="480" y="556"/>
                    </a:moveTo>
                    <a:lnTo>
                      <a:pt x="1" y="1017"/>
                    </a:lnTo>
                    <a:lnTo>
                      <a:pt x="241" y="1017"/>
                    </a:lnTo>
                    <a:lnTo>
                      <a:pt x="503" y="556"/>
                    </a:lnTo>
                    <a:close/>
                    <a:moveTo>
                      <a:pt x="556" y="556"/>
                    </a:moveTo>
                    <a:lnTo>
                      <a:pt x="316" y="1017"/>
                    </a:lnTo>
                    <a:lnTo>
                      <a:pt x="369" y="1017"/>
                    </a:lnTo>
                    <a:lnTo>
                      <a:pt x="836" y="556"/>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7" name="Google Shape;1827;p48"/>
              <p:cNvSpPr/>
              <p:nvPr/>
            </p:nvSpPr>
            <p:spPr>
              <a:xfrm>
                <a:off x="7077060" y="3449731"/>
                <a:ext cx="497547" cy="88567"/>
              </a:xfrm>
              <a:custGeom>
                <a:avLst/>
                <a:gdLst/>
                <a:ahLst/>
                <a:cxnLst/>
                <a:rect l="l" t="t" r="r" b="b"/>
                <a:pathLst>
                  <a:path w="427" h="76" extrusionOk="0">
                    <a:moveTo>
                      <a:pt x="40" y="36"/>
                    </a:moveTo>
                    <a:lnTo>
                      <a:pt x="0" y="76"/>
                    </a:lnTo>
                    <a:lnTo>
                      <a:pt x="23" y="76"/>
                    </a:lnTo>
                    <a:lnTo>
                      <a:pt x="40" y="36"/>
                    </a:lnTo>
                    <a:close/>
                    <a:moveTo>
                      <a:pt x="111" y="0"/>
                    </a:moveTo>
                    <a:lnTo>
                      <a:pt x="76" y="76"/>
                    </a:lnTo>
                    <a:lnTo>
                      <a:pt x="356" y="76"/>
                    </a:lnTo>
                    <a:lnTo>
                      <a:pt x="427" y="18"/>
                    </a:lnTo>
                    <a:lnTo>
                      <a:pt x="111"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8" name="Google Shape;1828;p48"/>
              <p:cNvSpPr/>
              <p:nvPr/>
            </p:nvSpPr>
            <p:spPr>
              <a:xfrm>
                <a:off x="6797410" y="3320372"/>
                <a:ext cx="497547" cy="756315"/>
              </a:xfrm>
              <a:custGeom>
                <a:avLst/>
                <a:gdLst/>
                <a:ahLst/>
                <a:cxnLst/>
                <a:rect l="l" t="t" r="r" b="b"/>
                <a:pathLst>
                  <a:path w="427" h="649" extrusionOk="0">
                    <a:moveTo>
                      <a:pt x="427" y="0"/>
                    </a:moveTo>
                    <a:lnTo>
                      <a:pt x="280" y="147"/>
                    </a:lnTo>
                    <a:lnTo>
                      <a:pt x="263" y="187"/>
                    </a:lnTo>
                    <a:lnTo>
                      <a:pt x="1" y="648"/>
                    </a:lnTo>
                    <a:lnTo>
                      <a:pt x="76" y="648"/>
                    </a:lnTo>
                    <a:lnTo>
                      <a:pt x="316" y="187"/>
                    </a:lnTo>
                    <a:lnTo>
                      <a:pt x="351" y="111"/>
                    </a:lnTo>
                    <a:lnTo>
                      <a:pt x="427"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9" name="Google Shape;1829;p48"/>
              <p:cNvSpPr/>
              <p:nvPr/>
            </p:nvSpPr>
            <p:spPr>
              <a:xfrm>
                <a:off x="6994330" y="4225886"/>
                <a:ext cx="192260" cy="279685"/>
              </a:xfrm>
              <a:custGeom>
                <a:avLst/>
                <a:gdLst/>
                <a:ahLst/>
                <a:cxnLst/>
                <a:rect l="l" t="t" r="r" b="b"/>
                <a:pathLst>
                  <a:path w="165" h="240" extrusionOk="0">
                    <a:moveTo>
                      <a:pt x="0" y="0"/>
                    </a:moveTo>
                    <a:lnTo>
                      <a:pt x="0" y="240"/>
                    </a:lnTo>
                    <a:lnTo>
                      <a:pt x="165" y="240"/>
                    </a:lnTo>
                    <a:lnTo>
                      <a:pt x="165"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0" name="Google Shape;1830;p48"/>
              <p:cNvSpPr/>
              <p:nvPr/>
            </p:nvSpPr>
            <p:spPr>
              <a:xfrm>
                <a:off x="6905774" y="4225886"/>
                <a:ext cx="198087" cy="279685"/>
              </a:xfrm>
              <a:custGeom>
                <a:avLst/>
                <a:gdLst/>
                <a:ahLst/>
                <a:cxnLst/>
                <a:rect l="l" t="t" r="r" b="b"/>
                <a:pathLst>
                  <a:path w="170" h="240" extrusionOk="0">
                    <a:moveTo>
                      <a:pt x="1" y="0"/>
                    </a:moveTo>
                    <a:lnTo>
                      <a:pt x="1" y="240"/>
                    </a:lnTo>
                    <a:lnTo>
                      <a:pt x="170" y="240"/>
                    </a:lnTo>
                    <a:lnTo>
                      <a:pt x="170"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1" name="Google Shape;1831;p48"/>
              <p:cNvSpPr/>
              <p:nvPr/>
            </p:nvSpPr>
            <p:spPr>
              <a:xfrm>
                <a:off x="5980599" y="4225886"/>
                <a:ext cx="192260" cy="279685"/>
              </a:xfrm>
              <a:custGeom>
                <a:avLst/>
                <a:gdLst/>
                <a:ahLst/>
                <a:cxnLst/>
                <a:rect l="l" t="t" r="r" b="b"/>
                <a:pathLst>
                  <a:path w="165" h="240" extrusionOk="0">
                    <a:moveTo>
                      <a:pt x="0" y="0"/>
                    </a:moveTo>
                    <a:lnTo>
                      <a:pt x="0" y="240"/>
                    </a:lnTo>
                    <a:lnTo>
                      <a:pt x="164" y="240"/>
                    </a:lnTo>
                    <a:lnTo>
                      <a:pt x="16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2" name="Google Shape;1832;p48"/>
              <p:cNvSpPr/>
              <p:nvPr/>
            </p:nvSpPr>
            <p:spPr>
              <a:xfrm>
                <a:off x="5892043" y="4225886"/>
                <a:ext cx="198087" cy="279685"/>
              </a:xfrm>
              <a:custGeom>
                <a:avLst/>
                <a:gdLst/>
                <a:ahLst/>
                <a:cxnLst/>
                <a:rect l="l" t="t" r="r" b="b"/>
                <a:pathLst>
                  <a:path w="170" h="240" extrusionOk="0">
                    <a:moveTo>
                      <a:pt x="1" y="0"/>
                    </a:moveTo>
                    <a:lnTo>
                      <a:pt x="1" y="240"/>
                    </a:lnTo>
                    <a:lnTo>
                      <a:pt x="169" y="240"/>
                    </a:lnTo>
                    <a:lnTo>
                      <a:pt x="16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33" name="Google Shape;1833;p48"/>
            <p:cNvGrpSpPr/>
            <p:nvPr/>
          </p:nvGrpSpPr>
          <p:grpSpPr>
            <a:xfrm>
              <a:off x="6804796" y="4300218"/>
              <a:ext cx="767524" cy="503165"/>
              <a:chOff x="5592585" y="2822747"/>
              <a:chExt cx="2566969" cy="1682825"/>
            </a:xfrm>
          </p:grpSpPr>
          <p:sp>
            <p:nvSpPr>
              <p:cNvPr id="1834" name="Google Shape;1834;p48"/>
              <p:cNvSpPr/>
              <p:nvPr/>
            </p:nvSpPr>
            <p:spPr>
              <a:xfrm>
                <a:off x="5592585" y="2822747"/>
                <a:ext cx="2566969" cy="1315686"/>
              </a:xfrm>
              <a:custGeom>
                <a:avLst/>
                <a:gdLst/>
                <a:ahLst/>
                <a:cxnLst/>
                <a:rect l="l" t="t" r="r" b="b"/>
                <a:pathLst>
                  <a:path w="2203" h="1129" extrusionOk="0">
                    <a:moveTo>
                      <a:pt x="573" y="1"/>
                    </a:moveTo>
                    <a:lnTo>
                      <a:pt x="0" y="1129"/>
                    </a:lnTo>
                    <a:lnTo>
                      <a:pt x="1630" y="1129"/>
                    </a:lnTo>
                    <a:lnTo>
                      <a:pt x="220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5" name="Google Shape;1835;p48"/>
              <p:cNvSpPr/>
              <p:nvPr/>
            </p:nvSpPr>
            <p:spPr>
              <a:xfrm>
                <a:off x="5721923" y="2890340"/>
                <a:ext cx="2329265" cy="1186331"/>
              </a:xfrm>
              <a:custGeom>
                <a:avLst/>
                <a:gdLst/>
                <a:ahLst/>
                <a:cxnLst/>
                <a:rect l="l" t="t" r="r" b="b"/>
                <a:pathLst>
                  <a:path w="1999" h="1018" extrusionOk="0">
                    <a:moveTo>
                      <a:pt x="520" y="1"/>
                    </a:moveTo>
                    <a:lnTo>
                      <a:pt x="0" y="1017"/>
                    </a:lnTo>
                    <a:lnTo>
                      <a:pt x="1461" y="1017"/>
                    </a:lnTo>
                    <a:lnTo>
                      <a:pt x="1905" y="183"/>
                    </a:lnTo>
                    <a:lnTo>
                      <a:pt x="199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6" name="Google Shape;1836;p48"/>
              <p:cNvSpPr/>
              <p:nvPr/>
            </p:nvSpPr>
            <p:spPr>
              <a:xfrm>
                <a:off x="6259084" y="2890340"/>
                <a:ext cx="689807" cy="1207308"/>
              </a:xfrm>
              <a:custGeom>
                <a:avLst/>
                <a:gdLst/>
                <a:ahLst/>
                <a:cxnLst/>
                <a:rect l="l" t="t" r="r" b="b"/>
                <a:pathLst>
                  <a:path w="592" h="1036" extrusionOk="0">
                    <a:moveTo>
                      <a:pt x="520" y="1"/>
                    </a:moveTo>
                    <a:lnTo>
                      <a:pt x="281" y="480"/>
                    </a:lnTo>
                    <a:lnTo>
                      <a:pt x="241" y="533"/>
                    </a:lnTo>
                    <a:lnTo>
                      <a:pt x="1" y="1035"/>
                    </a:lnTo>
                    <a:lnTo>
                      <a:pt x="59" y="1035"/>
                    </a:lnTo>
                    <a:lnTo>
                      <a:pt x="316" y="533"/>
                    </a:lnTo>
                    <a:lnTo>
                      <a:pt x="352" y="480"/>
                    </a:lnTo>
                    <a:lnTo>
                      <a:pt x="59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7" name="Google Shape;1837;p48"/>
              <p:cNvSpPr/>
              <p:nvPr/>
            </p:nvSpPr>
            <p:spPr>
              <a:xfrm>
                <a:off x="6000407" y="3428754"/>
                <a:ext cx="1750153" cy="109543"/>
              </a:xfrm>
              <a:custGeom>
                <a:avLst/>
                <a:gdLst/>
                <a:ahLst/>
                <a:cxnLst/>
                <a:rect l="l" t="t" r="r" b="b"/>
                <a:pathLst>
                  <a:path w="1502" h="94" extrusionOk="0">
                    <a:moveTo>
                      <a:pt x="36" y="0"/>
                    </a:moveTo>
                    <a:lnTo>
                      <a:pt x="1" y="71"/>
                    </a:lnTo>
                    <a:lnTo>
                      <a:pt x="538" y="71"/>
                    </a:lnTo>
                    <a:lnTo>
                      <a:pt x="947" y="94"/>
                    </a:lnTo>
                    <a:lnTo>
                      <a:pt x="1462" y="94"/>
                    </a:lnTo>
                    <a:lnTo>
                      <a:pt x="1502" y="36"/>
                    </a:lnTo>
                    <a:lnTo>
                      <a:pt x="1035" y="18"/>
                    </a:lnTo>
                    <a:lnTo>
                      <a:pt x="503" y="18"/>
                    </a:lnTo>
                    <a:lnTo>
                      <a:pt x="3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8" name="Google Shape;1838;p48"/>
              <p:cNvSpPr/>
              <p:nvPr/>
            </p:nvSpPr>
            <p:spPr>
              <a:xfrm>
                <a:off x="6797410" y="2890340"/>
                <a:ext cx="715442" cy="1207308"/>
              </a:xfrm>
              <a:custGeom>
                <a:avLst/>
                <a:gdLst/>
                <a:ahLst/>
                <a:cxnLst/>
                <a:rect l="l" t="t" r="r" b="b"/>
                <a:pathLst>
                  <a:path w="614" h="1036" extrusionOk="0">
                    <a:moveTo>
                      <a:pt x="538" y="1"/>
                    </a:moveTo>
                    <a:lnTo>
                      <a:pt x="280" y="480"/>
                    </a:lnTo>
                    <a:lnTo>
                      <a:pt x="263" y="556"/>
                    </a:lnTo>
                    <a:lnTo>
                      <a:pt x="1" y="1035"/>
                    </a:lnTo>
                    <a:lnTo>
                      <a:pt x="76" y="1035"/>
                    </a:lnTo>
                    <a:lnTo>
                      <a:pt x="316" y="556"/>
                    </a:lnTo>
                    <a:lnTo>
                      <a:pt x="351" y="480"/>
                    </a:lnTo>
                    <a:lnTo>
                      <a:pt x="61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9" name="Google Shape;1839;p48"/>
              <p:cNvSpPr/>
              <p:nvPr/>
            </p:nvSpPr>
            <p:spPr>
              <a:xfrm>
                <a:off x="5592585" y="4137316"/>
                <a:ext cx="1899300" cy="89732"/>
              </a:xfrm>
              <a:custGeom>
                <a:avLst/>
                <a:gdLst/>
                <a:ahLst/>
                <a:cxnLst/>
                <a:rect l="l" t="t" r="r" b="b"/>
                <a:pathLst>
                  <a:path w="1630" h="77" extrusionOk="0">
                    <a:moveTo>
                      <a:pt x="0" y="1"/>
                    </a:moveTo>
                    <a:lnTo>
                      <a:pt x="0" y="76"/>
                    </a:lnTo>
                    <a:lnTo>
                      <a:pt x="1630" y="76"/>
                    </a:lnTo>
                    <a:lnTo>
                      <a:pt x="1630"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0" name="Google Shape;1840;p48"/>
              <p:cNvSpPr/>
              <p:nvPr/>
            </p:nvSpPr>
            <p:spPr>
              <a:xfrm>
                <a:off x="7490709" y="2822747"/>
                <a:ext cx="668833" cy="1404253"/>
              </a:xfrm>
              <a:custGeom>
                <a:avLst/>
                <a:gdLst/>
                <a:ahLst/>
                <a:cxnLst/>
                <a:rect l="l" t="t" r="r" b="b"/>
                <a:pathLst>
                  <a:path w="574" h="1205" extrusionOk="0">
                    <a:moveTo>
                      <a:pt x="573" y="1"/>
                    </a:moveTo>
                    <a:lnTo>
                      <a:pt x="1" y="1129"/>
                    </a:lnTo>
                    <a:lnTo>
                      <a:pt x="1" y="1204"/>
                    </a:lnTo>
                    <a:lnTo>
                      <a:pt x="573" y="76"/>
                    </a:lnTo>
                    <a:lnTo>
                      <a:pt x="573"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1" name="Google Shape;1841;p48"/>
              <p:cNvSpPr/>
              <p:nvPr/>
            </p:nvSpPr>
            <p:spPr>
              <a:xfrm>
                <a:off x="5721923" y="2890340"/>
                <a:ext cx="1402919" cy="1186331"/>
              </a:xfrm>
              <a:custGeom>
                <a:avLst/>
                <a:gdLst/>
                <a:ahLst/>
                <a:cxnLst/>
                <a:rect l="l" t="t" r="r" b="b"/>
                <a:pathLst>
                  <a:path w="1204" h="1018" extrusionOk="0">
                    <a:moveTo>
                      <a:pt x="1052" y="1"/>
                    </a:moveTo>
                    <a:lnTo>
                      <a:pt x="888" y="311"/>
                    </a:lnTo>
                    <a:lnTo>
                      <a:pt x="1203" y="1"/>
                    </a:lnTo>
                    <a:close/>
                    <a:moveTo>
                      <a:pt x="520" y="1"/>
                    </a:moveTo>
                    <a:lnTo>
                      <a:pt x="284" y="463"/>
                    </a:lnTo>
                    <a:lnTo>
                      <a:pt x="284" y="463"/>
                    </a:lnTo>
                    <a:lnTo>
                      <a:pt x="719" y="480"/>
                    </a:lnTo>
                    <a:lnTo>
                      <a:pt x="742" y="445"/>
                    </a:lnTo>
                    <a:lnTo>
                      <a:pt x="981" y="1"/>
                    </a:lnTo>
                    <a:close/>
                    <a:moveTo>
                      <a:pt x="275" y="462"/>
                    </a:moveTo>
                    <a:lnTo>
                      <a:pt x="240" y="533"/>
                    </a:lnTo>
                    <a:lnTo>
                      <a:pt x="247" y="533"/>
                    </a:lnTo>
                    <a:lnTo>
                      <a:pt x="284" y="463"/>
                    </a:lnTo>
                    <a:lnTo>
                      <a:pt x="284" y="463"/>
                    </a:lnTo>
                    <a:lnTo>
                      <a:pt x="275" y="462"/>
                    </a:lnTo>
                    <a:close/>
                    <a:moveTo>
                      <a:pt x="247" y="533"/>
                    </a:moveTo>
                    <a:lnTo>
                      <a:pt x="0" y="1017"/>
                    </a:lnTo>
                    <a:lnTo>
                      <a:pt x="187" y="1017"/>
                    </a:lnTo>
                    <a:lnTo>
                      <a:pt x="666" y="533"/>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2" name="Google Shape;1842;p48"/>
              <p:cNvSpPr/>
              <p:nvPr/>
            </p:nvSpPr>
            <p:spPr>
              <a:xfrm>
                <a:off x="6585342" y="2890340"/>
                <a:ext cx="363547" cy="518583"/>
              </a:xfrm>
              <a:custGeom>
                <a:avLst/>
                <a:gdLst/>
                <a:ahLst/>
                <a:cxnLst/>
                <a:rect l="l" t="t" r="r" b="b"/>
                <a:pathLst>
                  <a:path w="312" h="445" extrusionOk="0">
                    <a:moveTo>
                      <a:pt x="240" y="1"/>
                    </a:moveTo>
                    <a:lnTo>
                      <a:pt x="1" y="445"/>
                    </a:lnTo>
                    <a:lnTo>
                      <a:pt x="147" y="311"/>
                    </a:lnTo>
                    <a:lnTo>
                      <a:pt x="31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3" name="Google Shape;1843;p48"/>
              <p:cNvSpPr/>
              <p:nvPr/>
            </p:nvSpPr>
            <p:spPr>
              <a:xfrm>
                <a:off x="6000407" y="3428754"/>
                <a:ext cx="560468" cy="83906"/>
              </a:xfrm>
              <a:custGeom>
                <a:avLst/>
                <a:gdLst/>
                <a:ahLst/>
                <a:cxnLst/>
                <a:rect l="l" t="t" r="r" b="b"/>
                <a:pathLst>
                  <a:path w="481" h="72" extrusionOk="0">
                    <a:moveTo>
                      <a:pt x="36" y="0"/>
                    </a:moveTo>
                    <a:lnTo>
                      <a:pt x="1" y="71"/>
                    </a:lnTo>
                    <a:lnTo>
                      <a:pt x="427" y="71"/>
                    </a:lnTo>
                    <a:lnTo>
                      <a:pt x="480" y="18"/>
                    </a:lnTo>
                    <a:lnTo>
                      <a:pt x="3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4" name="Google Shape;1844;p48"/>
              <p:cNvSpPr/>
              <p:nvPr/>
            </p:nvSpPr>
            <p:spPr>
              <a:xfrm>
                <a:off x="6517760" y="2890340"/>
                <a:ext cx="1533423" cy="1186331"/>
              </a:xfrm>
              <a:custGeom>
                <a:avLst/>
                <a:gdLst/>
                <a:ahLst/>
                <a:cxnLst/>
                <a:rect l="l" t="t" r="r" b="b"/>
                <a:pathLst>
                  <a:path w="1316" h="1018" extrusionOk="0">
                    <a:moveTo>
                      <a:pt x="1018" y="1"/>
                    </a:moveTo>
                    <a:lnTo>
                      <a:pt x="667" y="369"/>
                    </a:lnTo>
                    <a:lnTo>
                      <a:pt x="591" y="480"/>
                    </a:lnTo>
                    <a:lnTo>
                      <a:pt x="907" y="498"/>
                    </a:lnTo>
                    <a:lnTo>
                      <a:pt x="1222" y="183"/>
                    </a:lnTo>
                    <a:lnTo>
                      <a:pt x="1315" y="1"/>
                    </a:lnTo>
                    <a:close/>
                    <a:moveTo>
                      <a:pt x="480" y="556"/>
                    </a:moveTo>
                    <a:lnTo>
                      <a:pt x="1" y="1017"/>
                    </a:lnTo>
                    <a:lnTo>
                      <a:pt x="241" y="1017"/>
                    </a:lnTo>
                    <a:lnTo>
                      <a:pt x="503" y="556"/>
                    </a:lnTo>
                    <a:close/>
                    <a:moveTo>
                      <a:pt x="556" y="556"/>
                    </a:moveTo>
                    <a:lnTo>
                      <a:pt x="316" y="1017"/>
                    </a:lnTo>
                    <a:lnTo>
                      <a:pt x="369" y="1017"/>
                    </a:lnTo>
                    <a:lnTo>
                      <a:pt x="836" y="556"/>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5" name="Google Shape;1845;p48"/>
              <p:cNvSpPr/>
              <p:nvPr/>
            </p:nvSpPr>
            <p:spPr>
              <a:xfrm>
                <a:off x="7077060" y="3449731"/>
                <a:ext cx="497547" cy="88567"/>
              </a:xfrm>
              <a:custGeom>
                <a:avLst/>
                <a:gdLst/>
                <a:ahLst/>
                <a:cxnLst/>
                <a:rect l="l" t="t" r="r" b="b"/>
                <a:pathLst>
                  <a:path w="427" h="76" extrusionOk="0">
                    <a:moveTo>
                      <a:pt x="40" y="36"/>
                    </a:moveTo>
                    <a:lnTo>
                      <a:pt x="0" y="76"/>
                    </a:lnTo>
                    <a:lnTo>
                      <a:pt x="23" y="76"/>
                    </a:lnTo>
                    <a:lnTo>
                      <a:pt x="40" y="36"/>
                    </a:lnTo>
                    <a:close/>
                    <a:moveTo>
                      <a:pt x="111" y="0"/>
                    </a:moveTo>
                    <a:lnTo>
                      <a:pt x="76" y="76"/>
                    </a:lnTo>
                    <a:lnTo>
                      <a:pt x="356" y="76"/>
                    </a:lnTo>
                    <a:lnTo>
                      <a:pt x="427" y="18"/>
                    </a:lnTo>
                    <a:lnTo>
                      <a:pt x="111"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6" name="Google Shape;1846;p48"/>
              <p:cNvSpPr/>
              <p:nvPr/>
            </p:nvSpPr>
            <p:spPr>
              <a:xfrm>
                <a:off x="6797410" y="3320372"/>
                <a:ext cx="497547" cy="756315"/>
              </a:xfrm>
              <a:custGeom>
                <a:avLst/>
                <a:gdLst/>
                <a:ahLst/>
                <a:cxnLst/>
                <a:rect l="l" t="t" r="r" b="b"/>
                <a:pathLst>
                  <a:path w="427" h="649" extrusionOk="0">
                    <a:moveTo>
                      <a:pt x="427" y="0"/>
                    </a:moveTo>
                    <a:lnTo>
                      <a:pt x="280" y="147"/>
                    </a:lnTo>
                    <a:lnTo>
                      <a:pt x="263" y="187"/>
                    </a:lnTo>
                    <a:lnTo>
                      <a:pt x="1" y="648"/>
                    </a:lnTo>
                    <a:lnTo>
                      <a:pt x="76" y="648"/>
                    </a:lnTo>
                    <a:lnTo>
                      <a:pt x="316" y="187"/>
                    </a:lnTo>
                    <a:lnTo>
                      <a:pt x="351" y="111"/>
                    </a:lnTo>
                    <a:lnTo>
                      <a:pt x="427"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7" name="Google Shape;1847;p48"/>
              <p:cNvSpPr/>
              <p:nvPr/>
            </p:nvSpPr>
            <p:spPr>
              <a:xfrm>
                <a:off x="6994330" y="4225886"/>
                <a:ext cx="192260" cy="279685"/>
              </a:xfrm>
              <a:custGeom>
                <a:avLst/>
                <a:gdLst/>
                <a:ahLst/>
                <a:cxnLst/>
                <a:rect l="l" t="t" r="r" b="b"/>
                <a:pathLst>
                  <a:path w="165" h="240" extrusionOk="0">
                    <a:moveTo>
                      <a:pt x="0" y="0"/>
                    </a:moveTo>
                    <a:lnTo>
                      <a:pt x="0" y="240"/>
                    </a:lnTo>
                    <a:lnTo>
                      <a:pt x="165" y="240"/>
                    </a:lnTo>
                    <a:lnTo>
                      <a:pt x="165"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8" name="Google Shape;1848;p48"/>
              <p:cNvSpPr/>
              <p:nvPr/>
            </p:nvSpPr>
            <p:spPr>
              <a:xfrm>
                <a:off x="6905774" y="4225886"/>
                <a:ext cx="198087" cy="279685"/>
              </a:xfrm>
              <a:custGeom>
                <a:avLst/>
                <a:gdLst/>
                <a:ahLst/>
                <a:cxnLst/>
                <a:rect l="l" t="t" r="r" b="b"/>
                <a:pathLst>
                  <a:path w="170" h="240" extrusionOk="0">
                    <a:moveTo>
                      <a:pt x="1" y="0"/>
                    </a:moveTo>
                    <a:lnTo>
                      <a:pt x="1" y="240"/>
                    </a:lnTo>
                    <a:lnTo>
                      <a:pt x="170" y="240"/>
                    </a:lnTo>
                    <a:lnTo>
                      <a:pt x="170"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9" name="Google Shape;1849;p48"/>
              <p:cNvSpPr/>
              <p:nvPr/>
            </p:nvSpPr>
            <p:spPr>
              <a:xfrm>
                <a:off x="5980599" y="4225886"/>
                <a:ext cx="192260" cy="279685"/>
              </a:xfrm>
              <a:custGeom>
                <a:avLst/>
                <a:gdLst/>
                <a:ahLst/>
                <a:cxnLst/>
                <a:rect l="l" t="t" r="r" b="b"/>
                <a:pathLst>
                  <a:path w="165" h="240" extrusionOk="0">
                    <a:moveTo>
                      <a:pt x="0" y="0"/>
                    </a:moveTo>
                    <a:lnTo>
                      <a:pt x="0" y="240"/>
                    </a:lnTo>
                    <a:lnTo>
                      <a:pt x="164" y="240"/>
                    </a:lnTo>
                    <a:lnTo>
                      <a:pt x="16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0" name="Google Shape;1850;p48"/>
              <p:cNvSpPr/>
              <p:nvPr/>
            </p:nvSpPr>
            <p:spPr>
              <a:xfrm>
                <a:off x="5892043" y="4225886"/>
                <a:ext cx="198087" cy="279685"/>
              </a:xfrm>
              <a:custGeom>
                <a:avLst/>
                <a:gdLst/>
                <a:ahLst/>
                <a:cxnLst/>
                <a:rect l="l" t="t" r="r" b="b"/>
                <a:pathLst>
                  <a:path w="170" h="240" extrusionOk="0">
                    <a:moveTo>
                      <a:pt x="1" y="0"/>
                    </a:moveTo>
                    <a:lnTo>
                      <a:pt x="1" y="240"/>
                    </a:lnTo>
                    <a:lnTo>
                      <a:pt x="169" y="240"/>
                    </a:lnTo>
                    <a:lnTo>
                      <a:pt x="16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51" name="Google Shape;1851;p48"/>
            <p:cNvGrpSpPr/>
            <p:nvPr/>
          </p:nvGrpSpPr>
          <p:grpSpPr>
            <a:xfrm>
              <a:off x="6037271" y="4300218"/>
              <a:ext cx="767524" cy="503165"/>
              <a:chOff x="5592585" y="2822747"/>
              <a:chExt cx="2566969" cy="1682825"/>
            </a:xfrm>
          </p:grpSpPr>
          <p:sp>
            <p:nvSpPr>
              <p:cNvPr id="1852" name="Google Shape;1852;p48"/>
              <p:cNvSpPr/>
              <p:nvPr/>
            </p:nvSpPr>
            <p:spPr>
              <a:xfrm>
                <a:off x="5592585" y="2822747"/>
                <a:ext cx="2566969" cy="1315686"/>
              </a:xfrm>
              <a:custGeom>
                <a:avLst/>
                <a:gdLst/>
                <a:ahLst/>
                <a:cxnLst/>
                <a:rect l="l" t="t" r="r" b="b"/>
                <a:pathLst>
                  <a:path w="2203" h="1129" extrusionOk="0">
                    <a:moveTo>
                      <a:pt x="573" y="1"/>
                    </a:moveTo>
                    <a:lnTo>
                      <a:pt x="0" y="1129"/>
                    </a:lnTo>
                    <a:lnTo>
                      <a:pt x="1630" y="1129"/>
                    </a:lnTo>
                    <a:lnTo>
                      <a:pt x="220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3" name="Google Shape;1853;p48"/>
              <p:cNvSpPr/>
              <p:nvPr/>
            </p:nvSpPr>
            <p:spPr>
              <a:xfrm>
                <a:off x="5721923" y="2890340"/>
                <a:ext cx="2329265" cy="1186331"/>
              </a:xfrm>
              <a:custGeom>
                <a:avLst/>
                <a:gdLst/>
                <a:ahLst/>
                <a:cxnLst/>
                <a:rect l="l" t="t" r="r" b="b"/>
                <a:pathLst>
                  <a:path w="1999" h="1018" extrusionOk="0">
                    <a:moveTo>
                      <a:pt x="520" y="1"/>
                    </a:moveTo>
                    <a:lnTo>
                      <a:pt x="0" y="1017"/>
                    </a:lnTo>
                    <a:lnTo>
                      <a:pt x="1461" y="1017"/>
                    </a:lnTo>
                    <a:lnTo>
                      <a:pt x="1905" y="183"/>
                    </a:lnTo>
                    <a:lnTo>
                      <a:pt x="199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4" name="Google Shape;1854;p48"/>
              <p:cNvSpPr/>
              <p:nvPr/>
            </p:nvSpPr>
            <p:spPr>
              <a:xfrm>
                <a:off x="6259084" y="2890340"/>
                <a:ext cx="689807" cy="1207308"/>
              </a:xfrm>
              <a:custGeom>
                <a:avLst/>
                <a:gdLst/>
                <a:ahLst/>
                <a:cxnLst/>
                <a:rect l="l" t="t" r="r" b="b"/>
                <a:pathLst>
                  <a:path w="592" h="1036" extrusionOk="0">
                    <a:moveTo>
                      <a:pt x="520" y="1"/>
                    </a:moveTo>
                    <a:lnTo>
                      <a:pt x="281" y="480"/>
                    </a:lnTo>
                    <a:lnTo>
                      <a:pt x="241" y="533"/>
                    </a:lnTo>
                    <a:lnTo>
                      <a:pt x="1" y="1035"/>
                    </a:lnTo>
                    <a:lnTo>
                      <a:pt x="59" y="1035"/>
                    </a:lnTo>
                    <a:lnTo>
                      <a:pt x="316" y="533"/>
                    </a:lnTo>
                    <a:lnTo>
                      <a:pt x="352" y="480"/>
                    </a:lnTo>
                    <a:lnTo>
                      <a:pt x="59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5" name="Google Shape;1855;p48"/>
              <p:cNvSpPr/>
              <p:nvPr/>
            </p:nvSpPr>
            <p:spPr>
              <a:xfrm>
                <a:off x="6000407" y="3428754"/>
                <a:ext cx="1750153" cy="109543"/>
              </a:xfrm>
              <a:custGeom>
                <a:avLst/>
                <a:gdLst/>
                <a:ahLst/>
                <a:cxnLst/>
                <a:rect l="l" t="t" r="r" b="b"/>
                <a:pathLst>
                  <a:path w="1502" h="94" extrusionOk="0">
                    <a:moveTo>
                      <a:pt x="36" y="0"/>
                    </a:moveTo>
                    <a:lnTo>
                      <a:pt x="1" y="71"/>
                    </a:lnTo>
                    <a:lnTo>
                      <a:pt x="538" y="71"/>
                    </a:lnTo>
                    <a:lnTo>
                      <a:pt x="947" y="94"/>
                    </a:lnTo>
                    <a:lnTo>
                      <a:pt x="1462" y="94"/>
                    </a:lnTo>
                    <a:lnTo>
                      <a:pt x="1502" y="36"/>
                    </a:lnTo>
                    <a:lnTo>
                      <a:pt x="1035" y="18"/>
                    </a:lnTo>
                    <a:lnTo>
                      <a:pt x="503" y="18"/>
                    </a:lnTo>
                    <a:lnTo>
                      <a:pt x="3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6" name="Google Shape;1856;p48"/>
              <p:cNvSpPr/>
              <p:nvPr/>
            </p:nvSpPr>
            <p:spPr>
              <a:xfrm>
                <a:off x="6797410" y="2890340"/>
                <a:ext cx="715442" cy="1207308"/>
              </a:xfrm>
              <a:custGeom>
                <a:avLst/>
                <a:gdLst/>
                <a:ahLst/>
                <a:cxnLst/>
                <a:rect l="l" t="t" r="r" b="b"/>
                <a:pathLst>
                  <a:path w="614" h="1036" extrusionOk="0">
                    <a:moveTo>
                      <a:pt x="538" y="1"/>
                    </a:moveTo>
                    <a:lnTo>
                      <a:pt x="280" y="480"/>
                    </a:lnTo>
                    <a:lnTo>
                      <a:pt x="263" y="556"/>
                    </a:lnTo>
                    <a:lnTo>
                      <a:pt x="1" y="1035"/>
                    </a:lnTo>
                    <a:lnTo>
                      <a:pt x="76" y="1035"/>
                    </a:lnTo>
                    <a:lnTo>
                      <a:pt x="316" y="556"/>
                    </a:lnTo>
                    <a:lnTo>
                      <a:pt x="351" y="480"/>
                    </a:lnTo>
                    <a:lnTo>
                      <a:pt x="61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7" name="Google Shape;1857;p48"/>
              <p:cNvSpPr/>
              <p:nvPr/>
            </p:nvSpPr>
            <p:spPr>
              <a:xfrm>
                <a:off x="5592585" y="4137316"/>
                <a:ext cx="1899300" cy="89732"/>
              </a:xfrm>
              <a:custGeom>
                <a:avLst/>
                <a:gdLst/>
                <a:ahLst/>
                <a:cxnLst/>
                <a:rect l="l" t="t" r="r" b="b"/>
                <a:pathLst>
                  <a:path w="1630" h="77" extrusionOk="0">
                    <a:moveTo>
                      <a:pt x="0" y="1"/>
                    </a:moveTo>
                    <a:lnTo>
                      <a:pt x="0" y="76"/>
                    </a:lnTo>
                    <a:lnTo>
                      <a:pt x="1630" y="76"/>
                    </a:lnTo>
                    <a:lnTo>
                      <a:pt x="1630"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8" name="Google Shape;1858;p48"/>
              <p:cNvSpPr/>
              <p:nvPr/>
            </p:nvSpPr>
            <p:spPr>
              <a:xfrm>
                <a:off x="7490709" y="2822747"/>
                <a:ext cx="668833" cy="1404253"/>
              </a:xfrm>
              <a:custGeom>
                <a:avLst/>
                <a:gdLst/>
                <a:ahLst/>
                <a:cxnLst/>
                <a:rect l="l" t="t" r="r" b="b"/>
                <a:pathLst>
                  <a:path w="574" h="1205" extrusionOk="0">
                    <a:moveTo>
                      <a:pt x="573" y="1"/>
                    </a:moveTo>
                    <a:lnTo>
                      <a:pt x="1" y="1129"/>
                    </a:lnTo>
                    <a:lnTo>
                      <a:pt x="1" y="1204"/>
                    </a:lnTo>
                    <a:lnTo>
                      <a:pt x="573" y="76"/>
                    </a:lnTo>
                    <a:lnTo>
                      <a:pt x="573"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9" name="Google Shape;1859;p48"/>
              <p:cNvSpPr/>
              <p:nvPr/>
            </p:nvSpPr>
            <p:spPr>
              <a:xfrm>
                <a:off x="5721923" y="2890340"/>
                <a:ext cx="1402919" cy="1186331"/>
              </a:xfrm>
              <a:custGeom>
                <a:avLst/>
                <a:gdLst/>
                <a:ahLst/>
                <a:cxnLst/>
                <a:rect l="l" t="t" r="r" b="b"/>
                <a:pathLst>
                  <a:path w="1204" h="1018" extrusionOk="0">
                    <a:moveTo>
                      <a:pt x="1052" y="1"/>
                    </a:moveTo>
                    <a:lnTo>
                      <a:pt x="888" y="311"/>
                    </a:lnTo>
                    <a:lnTo>
                      <a:pt x="1203" y="1"/>
                    </a:lnTo>
                    <a:close/>
                    <a:moveTo>
                      <a:pt x="520" y="1"/>
                    </a:moveTo>
                    <a:lnTo>
                      <a:pt x="284" y="463"/>
                    </a:lnTo>
                    <a:lnTo>
                      <a:pt x="284" y="463"/>
                    </a:lnTo>
                    <a:lnTo>
                      <a:pt x="719" y="480"/>
                    </a:lnTo>
                    <a:lnTo>
                      <a:pt x="742" y="445"/>
                    </a:lnTo>
                    <a:lnTo>
                      <a:pt x="981" y="1"/>
                    </a:lnTo>
                    <a:close/>
                    <a:moveTo>
                      <a:pt x="275" y="462"/>
                    </a:moveTo>
                    <a:lnTo>
                      <a:pt x="240" y="533"/>
                    </a:lnTo>
                    <a:lnTo>
                      <a:pt x="247" y="533"/>
                    </a:lnTo>
                    <a:lnTo>
                      <a:pt x="284" y="463"/>
                    </a:lnTo>
                    <a:lnTo>
                      <a:pt x="284" y="463"/>
                    </a:lnTo>
                    <a:lnTo>
                      <a:pt x="275" y="462"/>
                    </a:lnTo>
                    <a:close/>
                    <a:moveTo>
                      <a:pt x="247" y="533"/>
                    </a:moveTo>
                    <a:lnTo>
                      <a:pt x="0" y="1017"/>
                    </a:lnTo>
                    <a:lnTo>
                      <a:pt x="187" y="1017"/>
                    </a:lnTo>
                    <a:lnTo>
                      <a:pt x="666" y="533"/>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0" name="Google Shape;1860;p48"/>
              <p:cNvSpPr/>
              <p:nvPr/>
            </p:nvSpPr>
            <p:spPr>
              <a:xfrm>
                <a:off x="6585342" y="2890340"/>
                <a:ext cx="363547" cy="518583"/>
              </a:xfrm>
              <a:custGeom>
                <a:avLst/>
                <a:gdLst/>
                <a:ahLst/>
                <a:cxnLst/>
                <a:rect l="l" t="t" r="r" b="b"/>
                <a:pathLst>
                  <a:path w="312" h="445" extrusionOk="0">
                    <a:moveTo>
                      <a:pt x="240" y="1"/>
                    </a:moveTo>
                    <a:lnTo>
                      <a:pt x="1" y="445"/>
                    </a:lnTo>
                    <a:lnTo>
                      <a:pt x="147" y="311"/>
                    </a:lnTo>
                    <a:lnTo>
                      <a:pt x="31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1" name="Google Shape;1861;p48"/>
              <p:cNvSpPr/>
              <p:nvPr/>
            </p:nvSpPr>
            <p:spPr>
              <a:xfrm>
                <a:off x="6000407" y="3428754"/>
                <a:ext cx="560468" cy="83906"/>
              </a:xfrm>
              <a:custGeom>
                <a:avLst/>
                <a:gdLst/>
                <a:ahLst/>
                <a:cxnLst/>
                <a:rect l="l" t="t" r="r" b="b"/>
                <a:pathLst>
                  <a:path w="481" h="72" extrusionOk="0">
                    <a:moveTo>
                      <a:pt x="36" y="0"/>
                    </a:moveTo>
                    <a:lnTo>
                      <a:pt x="1" y="71"/>
                    </a:lnTo>
                    <a:lnTo>
                      <a:pt x="427" y="71"/>
                    </a:lnTo>
                    <a:lnTo>
                      <a:pt x="480" y="18"/>
                    </a:lnTo>
                    <a:lnTo>
                      <a:pt x="3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2" name="Google Shape;1862;p48"/>
              <p:cNvSpPr/>
              <p:nvPr/>
            </p:nvSpPr>
            <p:spPr>
              <a:xfrm>
                <a:off x="6517760" y="2890340"/>
                <a:ext cx="1533423" cy="1186331"/>
              </a:xfrm>
              <a:custGeom>
                <a:avLst/>
                <a:gdLst/>
                <a:ahLst/>
                <a:cxnLst/>
                <a:rect l="l" t="t" r="r" b="b"/>
                <a:pathLst>
                  <a:path w="1316" h="1018" extrusionOk="0">
                    <a:moveTo>
                      <a:pt x="1018" y="1"/>
                    </a:moveTo>
                    <a:lnTo>
                      <a:pt x="667" y="369"/>
                    </a:lnTo>
                    <a:lnTo>
                      <a:pt x="591" y="480"/>
                    </a:lnTo>
                    <a:lnTo>
                      <a:pt x="907" y="498"/>
                    </a:lnTo>
                    <a:lnTo>
                      <a:pt x="1222" y="183"/>
                    </a:lnTo>
                    <a:lnTo>
                      <a:pt x="1315" y="1"/>
                    </a:lnTo>
                    <a:close/>
                    <a:moveTo>
                      <a:pt x="480" y="556"/>
                    </a:moveTo>
                    <a:lnTo>
                      <a:pt x="1" y="1017"/>
                    </a:lnTo>
                    <a:lnTo>
                      <a:pt x="241" y="1017"/>
                    </a:lnTo>
                    <a:lnTo>
                      <a:pt x="503" y="556"/>
                    </a:lnTo>
                    <a:close/>
                    <a:moveTo>
                      <a:pt x="556" y="556"/>
                    </a:moveTo>
                    <a:lnTo>
                      <a:pt x="316" y="1017"/>
                    </a:lnTo>
                    <a:lnTo>
                      <a:pt x="369" y="1017"/>
                    </a:lnTo>
                    <a:lnTo>
                      <a:pt x="836" y="556"/>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3" name="Google Shape;1863;p48"/>
              <p:cNvSpPr/>
              <p:nvPr/>
            </p:nvSpPr>
            <p:spPr>
              <a:xfrm>
                <a:off x="7077060" y="3449731"/>
                <a:ext cx="497547" cy="88567"/>
              </a:xfrm>
              <a:custGeom>
                <a:avLst/>
                <a:gdLst/>
                <a:ahLst/>
                <a:cxnLst/>
                <a:rect l="l" t="t" r="r" b="b"/>
                <a:pathLst>
                  <a:path w="427" h="76" extrusionOk="0">
                    <a:moveTo>
                      <a:pt x="40" y="36"/>
                    </a:moveTo>
                    <a:lnTo>
                      <a:pt x="0" y="76"/>
                    </a:lnTo>
                    <a:lnTo>
                      <a:pt x="23" y="76"/>
                    </a:lnTo>
                    <a:lnTo>
                      <a:pt x="40" y="36"/>
                    </a:lnTo>
                    <a:close/>
                    <a:moveTo>
                      <a:pt x="111" y="0"/>
                    </a:moveTo>
                    <a:lnTo>
                      <a:pt x="76" y="76"/>
                    </a:lnTo>
                    <a:lnTo>
                      <a:pt x="356" y="76"/>
                    </a:lnTo>
                    <a:lnTo>
                      <a:pt x="427" y="18"/>
                    </a:lnTo>
                    <a:lnTo>
                      <a:pt x="111"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4" name="Google Shape;1864;p48"/>
              <p:cNvSpPr/>
              <p:nvPr/>
            </p:nvSpPr>
            <p:spPr>
              <a:xfrm>
                <a:off x="6797410" y="3320372"/>
                <a:ext cx="497547" cy="756315"/>
              </a:xfrm>
              <a:custGeom>
                <a:avLst/>
                <a:gdLst/>
                <a:ahLst/>
                <a:cxnLst/>
                <a:rect l="l" t="t" r="r" b="b"/>
                <a:pathLst>
                  <a:path w="427" h="649" extrusionOk="0">
                    <a:moveTo>
                      <a:pt x="427" y="0"/>
                    </a:moveTo>
                    <a:lnTo>
                      <a:pt x="280" y="147"/>
                    </a:lnTo>
                    <a:lnTo>
                      <a:pt x="263" y="187"/>
                    </a:lnTo>
                    <a:lnTo>
                      <a:pt x="1" y="648"/>
                    </a:lnTo>
                    <a:lnTo>
                      <a:pt x="76" y="648"/>
                    </a:lnTo>
                    <a:lnTo>
                      <a:pt x="316" y="187"/>
                    </a:lnTo>
                    <a:lnTo>
                      <a:pt x="351" y="111"/>
                    </a:lnTo>
                    <a:lnTo>
                      <a:pt x="427"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5" name="Google Shape;1865;p48"/>
              <p:cNvSpPr/>
              <p:nvPr/>
            </p:nvSpPr>
            <p:spPr>
              <a:xfrm>
                <a:off x="6994330" y="4225886"/>
                <a:ext cx="192260" cy="279685"/>
              </a:xfrm>
              <a:custGeom>
                <a:avLst/>
                <a:gdLst/>
                <a:ahLst/>
                <a:cxnLst/>
                <a:rect l="l" t="t" r="r" b="b"/>
                <a:pathLst>
                  <a:path w="165" h="240" extrusionOk="0">
                    <a:moveTo>
                      <a:pt x="0" y="0"/>
                    </a:moveTo>
                    <a:lnTo>
                      <a:pt x="0" y="240"/>
                    </a:lnTo>
                    <a:lnTo>
                      <a:pt x="165" y="240"/>
                    </a:lnTo>
                    <a:lnTo>
                      <a:pt x="165"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6" name="Google Shape;1866;p48"/>
              <p:cNvSpPr/>
              <p:nvPr/>
            </p:nvSpPr>
            <p:spPr>
              <a:xfrm>
                <a:off x="6905774" y="4225886"/>
                <a:ext cx="198087" cy="279685"/>
              </a:xfrm>
              <a:custGeom>
                <a:avLst/>
                <a:gdLst/>
                <a:ahLst/>
                <a:cxnLst/>
                <a:rect l="l" t="t" r="r" b="b"/>
                <a:pathLst>
                  <a:path w="170" h="240" extrusionOk="0">
                    <a:moveTo>
                      <a:pt x="1" y="0"/>
                    </a:moveTo>
                    <a:lnTo>
                      <a:pt x="1" y="240"/>
                    </a:lnTo>
                    <a:lnTo>
                      <a:pt x="170" y="240"/>
                    </a:lnTo>
                    <a:lnTo>
                      <a:pt x="170"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7" name="Google Shape;1867;p48"/>
              <p:cNvSpPr/>
              <p:nvPr/>
            </p:nvSpPr>
            <p:spPr>
              <a:xfrm>
                <a:off x="5980599" y="4225886"/>
                <a:ext cx="192260" cy="279685"/>
              </a:xfrm>
              <a:custGeom>
                <a:avLst/>
                <a:gdLst/>
                <a:ahLst/>
                <a:cxnLst/>
                <a:rect l="l" t="t" r="r" b="b"/>
                <a:pathLst>
                  <a:path w="165" h="240" extrusionOk="0">
                    <a:moveTo>
                      <a:pt x="0" y="0"/>
                    </a:moveTo>
                    <a:lnTo>
                      <a:pt x="0" y="240"/>
                    </a:lnTo>
                    <a:lnTo>
                      <a:pt x="164" y="240"/>
                    </a:lnTo>
                    <a:lnTo>
                      <a:pt x="16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8" name="Google Shape;1868;p48"/>
              <p:cNvSpPr/>
              <p:nvPr/>
            </p:nvSpPr>
            <p:spPr>
              <a:xfrm>
                <a:off x="5892043" y="4225886"/>
                <a:ext cx="198087" cy="279685"/>
              </a:xfrm>
              <a:custGeom>
                <a:avLst/>
                <a:gdLst/>
                <a:ahLst/>
                <a:cxnLst/>
                <a:rect l="l" t="t" r="r" b="b"/>
                <a:pathLst>
                  <a:path w="170" h="240" extrusionOk="0">
                    <a:moveTo>
                      <a:pt x="1" y="0"/>
                    </a:moveTo>
                    <a:lnTo>
                      <a:pt x="1" y="240"/>
                    </a:lnTo>
                    <a:lnTo>
                      <a:pt x="169" y="240"/>
                    </a:lnTo>
                    <a:lnTo>
                      <a:pt x="16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69" name="Google Shape;1869;p48"/>
            <p:cNvGrpSpPr/>
            <p:nvPr/>
          </p:nvGrpSpPr>
          <p:grpSpPr>
            <a:xfrm>
              <a:off x="5269746" y="4300218"/>
              <a:ext cx="767524" cy="503165"/>
              <a:chOff x="5592585" y="2822747"/>
              <a:chExt cx="2566969" cy="1682825"/>
            </a:xfrm>
          </p:grpSpPr>
          <p:sp>
            <p:nvSpPr>
              <p:cNvPr id="1870" name="Google Shape;1870;p48"/>
              <p:cNvSpPr/>
              <p:nvPr/>
            </p:nvSpPr>
            <p:spPr>
              <a:xfrm>
                <a:off x="5592585" y="2822747"/>
                <a:ext cx="2566969" cy="1315686"/>
              </a:xfrm>
              <a:custGeom>
                <a:avLst/>
                <a:gdLst/>
                <a:ahLst/>
                <a:cxnLst/>
                <a:rect l="l" t="t" r="r" b="b"/>
                <a:pathLst>
                  <a:path w="2203" h="1129" extrusionOk="0">
                    <a:moveTo>
                      <a:pt x="573" y="1"/>
                    </a:moveTo>
                    <a:lnTo>
                      <a:pt x="0" y="1129"/>
                    </a:lnTo>
                    <a:lnTo>
                      <a:pt x="1630" y="1129"/>
                    </a:lnTo>
                    <a:lnTo>
                      <a:pt x="220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1" name="Google Shape;1871;p48"/>
              <p:cNvSpPr/>
              <p:nvPr/>
            </p:nvSpPr>
            <p:spPr>
              <a:xfrm>
                <a:off x="5721923" y="2890340"/>
                <a:ext cx="2329265" cy="1186331"/>
              </a:xfrm>
              <a:custGeom>
                <a:avLst/>
                <a:gdLst/>
                <a:ahLst/>
                <a:cxnLst/>
                <a:rect l="l" t="t" r="r" b="b"/>
                <a:pathLst>
                  <a:path w="1999" h="1018" extrusionOk="0">
                    <a:moveTo>
                      <a:pt x="520" y="1"/>
                    </a:moveTo>
                    <a:lnTo>
                      <a:pt x="0" y="1017"/>
                    </a:lnTo>
                    <a:lnTo>
                      <a:pt x="1461" y="1017"/>
                    </a:lnTo>
                    <a:lnTo>
                      <a:pt x="1905" y="183"/>
                    </a:lnTo>
                    <a:lnTo>
                      <a:pt x="199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2" name="Google Shape;1872;p48"/>
              <p:cNvSpPr/>
              <p:nvPr/>
            </p:nvSpPr>
            <p:spPr>
              <a:xfrm>
                <a:off x="6259084" y="2890340"/>
                <a:ext cx="689807" cy="1207308"/>
              </a:xfrm>
              <a:custGeom>
                <a:avLst/>
                <a:gdLst/>
                <a:ahLst/>
                <a:cxnLst/>
                <a:rect l="l" t="t" r="r" b="b"/>
                <a:pathLst>
                  <a:path w="592" h="1036" extrusionOk="0">
                    <a:moveTo>
                      <a:pt x="520" y="1"/>
                    </a:moveTo>
                    <a:lnTo>
                      <a:pt x="281" y="480"/>
                    </a:lnTo>
                    <a:lnTo>
                      <a:pt x="241" y="533"/>
                    </a:lnTo>
                    <a:lnTo>
                      <a:pt x="1" y="1035"/>
                    </a:lnTo>
                    <a:lnTo>
                      <a:pt x="59" y="1035"/>
                    </a:lnTo>
                    <a:lnTo>
                      <a:pt x="316" y="533"/>
                    </a:lnTo>
                    <a:lnTo>
                      <a:pt x="352" y="480"/>
                    </a:lnTo>
                    <a:lnTo>
                      <a:pt x="59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3" name="Google Shape;1873;p48"/>
              <p:cNvSpPr/>
              <p:nvPr/>
            </p:nvSpPr>
            <p:spPr>
              <a:xfrm>
                <a:off x="6000407" y="3428754"/>
                <a:ext cx="1750153" cy="109543"/>
              </a:xfrm>
              <a:custGeom>
                <a:avLst/>
                <a:gdLst/>
                <a:ahLst/>
                <a:cxnLst/>
                <a:rect l="l" t="t" r="r" b="b"/>
                <a:pathLst>
                  <a:path w="1502" h="94" extrusionOk="0">
                    <a:moveTo>
                      <a:pt x="36" y="0"/>
                    </a:moveTo>
                    <a:lnTo>
                      <a:pt x="1" y="71"/>
                    </a:lnTo>
                    <a:lnTo>
                      <a:pt x="538" y="71"/>
                    </a:lnTo>
                    <a:lnTo>
                      <a:pt x="947" y="94"/>
                    </a:lnTo>
                    <a:lnTo>
                      <a:pt x="1462" y="94"/>
                    </a:lnTo>
                    <a:lnTo>
                      <a:pt x="1502" y="36"/>
                    </a:lnTo>
                    <a:lnTo>
                      <a:pt x="1035" y="18"/>
                    </a:lnTo>
                    <a:lnTo>
                      <a:pt x="503" y="18"/>
                    </a:lnTo>
                    <a:lnTo>
                      <a:pt x="3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4" name="Google Shape;1874;p48"/>
              <p:cNvSpPr/>
              <p:nvPr/>
            </p:nvSpPr>
            <p:spPr>
              <a:xfrm>
                <a:off x="6797410" y="2890340"/>
                <a:ext cx="715442" cy="1207308"/>
              </a:xfrm>
              <a:custGeom>
                <a:avLst/>
                <a:gdLst/>
                <a:ahLst/>
                <a:cxnLst/>
                <a:rect l="l" t="t" r="r" b="b"/>
                <a:pathLst>
                  <a:path w="614" h="1036" extrusionOk="0">
                    <a:moveTo>
                      <a:pt x="538" y="1"/>
                    </a:moveTo>
                    <a:lnTo>
                      <a:pt x="280" y="480"/>
                    </a:lnTo>
                    <a:lnTo>
                      <a:pt x="263" y="556"/>
                    </a:lnTo>
                    <a:lnTo>
                      <a:pt x="1" y="1035"/>
                    </a:lnTo>
                    <a:lnTo>
                      <a:pt x="76" y="1035"/>
                    </a:lnTo>
                    <a:lnTo>
                      <a:pt x="316" y="556"/>
                    </a:lnTo>
                    <a:lnTo>
                      <a:pt x="351" y="480"/>
                    </a:lnTo>
                    <a:lnTo>
                      <a:pt x="61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5" name="Google Shape;1875;p48"/>
              <p:cNvSpPr/>
              <p:nvPr/>
            </p:nvSpPr>
            <p:spPr>
              <a:xfrm>
                <a:off x="5592585" y="4137316"/>
                <a:ext cx="1899300" cy="89732"/>
              </a:xfrm>
              <a:custGeom>
                <a:avLst/>
                <a:gdLst/>
                <a:ahLst/>
                <a:cxnLst/>
                <a:rect l="l" t="t" r="r" b="b"/>
                <a:pathLst>
                  <a:path w="1630" h="77" extrusionOk="0">
                    <a:moveTo>
                      <a:pt x="0" y="1"/>
                    </a:moveTo>
                    <a:lnTo>
                      <a:pt x="0" y="76"/>
                    </a:lnTo>
                    <a:lnTo>
                      <a:pt x="1630" y="76"/>
                    </a:lnTo>
                    <a:lnTo>
                      <a:pt x="1630"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6" name="Google Shape;1876;p48"/>
              <p:cNvSpPr/>
              <p:nvPr/>
            </p:nvSpPr>
            <p:spPr>
              <a:xfrm>
                <a:off x="7490709" y="2822747"/>
                <a:ext cx="668833" cy="1404253"/>
              </a:xfrm>
              <a:custGeom>
                <a:avLst/>
                <a:gdLst/>
                <a:ahLst/>
                <a:cxnLst/>
                <a:rect l="l" t="t" r="r" b="b"/>
                <a:pathLst>
                  <a:path w="574" h="1205" extrusionOk="0">
                    <a:moveTo>
                      <a:pt x="573" y="1"/>
                    </a:moveTo>
                    <a:lnTo>
                      <a:pt x="1" y="1129"/>
                    </a:lnTo>
                    <a:lnTo>
                      <a:pt x="1" y="1204"/>
                    </a:lnTo>
                    <a:lnTo>
                      <a:pt x="573" y="76"/>
                    </a:lnTo>
                    <a:lnTo>
                      <a:pt x="573"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7" name="Google Shape;1877;p48"/>
              <p:cNvSpPr/>
              <p:nvPr/>
            </p:nvSpPr>
            <p:spPr>
              <a:xfrm>
                <a:off x="5721923" y="2890340"/>
                <a:ext cx="1402919" cy="1186331"/>
              </a:xfrm>
              <a:custGeom>
                <a:avLst/>
                <a:gdLst/>
                <a:ahLst/>
                <a:cxnLst/>
                <a:rect l="l" t="t" r="r" b="b"/>
                <a:pathLst>
                  <a:path w="1204" h="1018" extrusionOk="0">
                    <a:moveTo>
                      <a:pt x="1052" y="1"/>
                    </a:moveTo>
                    <a:lnTo>
                      <a:pt x="888" y="311"/>
                    </a:lnTo>
                    <a:lnTo>
                      <a:pt x="1203" y="1"/>
                    </a:lnTo>
                    <a:close/>
                    <a:moveTo>
                      <a:pt x="520" y="1"/>
                    </a:moveTo>
                    <a:lnTo>
                      <a:pt x="284" y="463"/>
                    </a:lnTo>
                    <a:lnTo>
                      <a:pt x="284" y="463"/>
                    </a:lnTo>
                    <a:lnTo>
                      <a:pt x="719" y="480"/>
                    </a:lnTo>
                    <a:lnTo>
                      <a:pt x="742" y="445"/>
                    </a:lnTo>
                    <a:lnTo>
                      <a:pt x="981" y="1"/>
                    </a:lnTo>
                    <a:close/>
                    <a:moveTo>
                      <a:pt x="275" y="462"/>
                    </a:moveTo>
                    <a:lnTo>
                      <a:pt x="240" y="533"/>
                    </a:lnTo>
                    <a:lnTo>
                      <a:pt x="247" y="533"/>
                    </a:lnTo>
                    <a:lnTo>
                      <a:pt x="284" y="463"/>
                    </a:lnTo>
                    <a:lnTo>
                      <a:pt x="284" y="463"/>
                    </a:lnTo>
                    <a:lnTo>
                      <a:pt x="275" y="462"/>
                    </a:lnTo>
                    <a:close/>
                    <a:moveTo>
                      <a:pt x="247" y="533"/>
                    </a:moveTo>
                    <a:lnTo>
                      <a:pt x="0" y="1017"/>
                    </a:lnTo>
                    <a:lnTo>
                      <a:pt x="187" y="1017"/>
                    </a:lnTo>
                    <a:lnTo>
                      <a:pt x="666" y="533"/>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8" name="Google Shape;1878;p48"/>
              <p:cNvSpPr/>
              <p:nvPr/>
            </p:nvSpPr>
            <p:spPr>
              <a:xfrm>
                <a:off x="6585342" y="2890340"/>
                <a:ext cx="363547" cy="518583"/>
              </a:xfrm>
              <a:custGeom>
                <a:avLst/>
                <a:gdLst/>
                <a:ahLst/>
                <a:cxnLst/>
                <a:rect l="l" t="t" r="r" b="b"/>
                <a:pathLst>
                  <a:path w="312" h="445" extrusionOk="0">
                    <a:moveTo>
                      <a:pt x="240" y="1"/>
                    </a:moveTo>
                    <a:lnTo>
                      <a:pt x="1" y="445"/>
                    </a:lnTo>
                    <a:lnTo>
                      <a:pt x="147" y="311"/>
                    </a:lnTo>
                    <a:lnTo>
                      <a:pt x="31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9" name="Google Shape;1879;p48"/>
              <p:cNvSpPr/>
              <p:nvPr/>
            </p:nvSpPr>
            <p:spPr>
              <a:xfrm>
                <a:off x="6000407" y="3428754"/>
                <a:ext cx="560468" cy="83906"/>
              </a:xfrm>
              <a:custGeom>
                <a:avLst/>
                <a:gdLst/>
                <a:ahLst/>
                <a:cxnLst/>
                <a:rect l="l" t="t" r="r" b="b"/>
                <a:pathLst>
                  <a:path w="481" h="72" extrusionOk="0">
                    <a:moveTo>
                      <a:pt x="36" y="0"/>
                    </a:moveTo>
                    <a:lnTo>
                      <a:pt x="1" y="71"/>
                    </a:lnTo>
                    <a:lnTo>
                      <a:pt x="427" y="71"/>
                    </a:lnTo>
                    <a:lnTo>
                      <a:pt x="480" y="18"/>
                    </a:lnTo>
                    <a:lnTo>
                      <a:pt x="3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0" name="Google Shape;1880;p48"/>
              <p:cNvSpPr/>
              <p:nvPr/>
            </p:nvSpPr>
            <p:spPr>
              <a:xfrm>
                <a:off x="6517760" y="2890340"/>
                <a:ext cx="1533423" cy="1186331"/>
              </a:xfrm>
              <a:custGeom>
                <a:avLst/>
                <a:gdLst/>
                <a:ahLst/>
                <a:cxnLst/>
                <a:rect l="l" t="t" r="r" b="b"/>
                <a:pathLst>
                  <a:path w="1316" h="1018" extrusionOk="0">
                    <a:moveTo>
                      <a:pt x="1018" y="1"/>
                    </a:moveTo>
                    <a:lnTo>
                      <a:pt x="667" y="369"/>
                    </a:lnTo>
                    <a:lnTo>
                      <a:pt x="591" y="480"/>
                    </a:lnTo>
                    <a:lnTo>
                      <a:pt x="907" y="498"/>
                    </a:lnTo>
                    <a:lnTo>
                      <a:pt x="1222" y="183"/>
                    </a:lnTo>
                    <a:lnTo>
                      <a:pt x="1315" y="1"/>
                    </a:lnTo>
                    <a:close/>
                    <a:moveTo>
                      <a:pt x="480" y="556"/>
                    </a:moveTo>
                    <a:lnTo>
                      <a:pt x="1" y="1017"/>
                    </a:lnTo>
                    <a:lnTo>
                      <a:pt x="241" y="1017"/>
                    </a:lnTo>
                    <a:lnTo>
                      <a:pt x="503" y="556"/>
                    </a:lnTo>
                    <a:close/>
                    <a:moveTo>
                      <a:pt x="556" y="556"/>
                    </a:moveTo>
                    <a:lnTo>
                      <a:pt x="316" y="1017"/>
                    </a:lnTo>
                    <a:lnTo>
                      <a:pt x="369" y="1017"/>
                    </a:lnTo>
                    <a:lnTo>
                      <a:pt x="836" y="556"/>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1" name="Google Shape;1881;p48"/>
              <p:cNvSpPr/>
              <p:nvPr/>
            </p:nvSpPr>
            <p:spPr>
              <a:xfrm>
                <a:off x="7077060" y="3449731"/>
                <a:ext cx="497547" cy="88567"/>
              </a:xfrm>
              <a:custGeom>
                <a:avLst/>
                <a:gdLst/>
                <a:ahLst/>
                <a:cxnLst/>
                <a:rect l="l" t="t" r="r" b="b"/>
                <a:pathLst>
                  <a:path w="427" h="76" extrusionOk="0">
                    <a:moveTo>
                      <a:pt x="40" y="36"/>
                    </a:moveTo>
                    <a:lnTo>
                      <a:pt x="0" y="76"/>
                    </a:lnTo>
                    <a:lnTo>
                      <a:pt x="23" y="76"/>
                    </a:lnTo>
                    <a:lnTo>
                      <a:pt x="40" y="36"/>
                    </a:lnTo>
                    <a:close/>
                    <a:moveTo>
                      <a:pt x="111" y="0"/>
                    </a:moveTo>
                    <a:lnTo>
                      <a:pt x="76" y="76"/>
                    </a:lnTo>
                    <a:lnTo>
                      <a:pt x="356" y="76"/>
                    </a:lnTo>
                    <a:lnTo>
                      <a:pt x="427" y="18"/>
                    </a:lnTo>
                    <a:lnTo>
                      <a:pt x="111"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2" name="Google Shape;1882;p48"/>
              <p:cNvSpPr/>
              <p:nvPr/>
            </p:nvSpPr>
            <p:spPr>
              <a:xfrm>
                <a:off x="6797410" y="3320372"/>
                <a:ext cx="497547" cy="756315"/>
              </a:xfrm>
              <a:custGeom>
                <a:avLst/>
                <a:gdLst/>
                <a:ahLst/>
                <a:cxnLst/>
                <a:rect l="l" t="t" r="r" b="b"/>
                <a:pathLst>
                  <a:path w="427" h="649" extrusionOk="0">
                    <a:moveTo>
                      <a:pt x="427" y="0"/>
                    </a:moveTo>
                    <a:lnTo>
                      <a:pt x="280" y="147"/>
                    </a:lnTo>
                    <a:lnTo>
                      <a:pt x="263" y="187"/>
                    </a:lnTo>
                    <a:lnTo>
                      <a:pt x="1" y="648"/>
                    </a:lnTo>
                    <a:lnTo>
                      <a:pt x="76" y="648"/>
                    </a:lnTo>
                    <a:lnTo>
                      <a:pt x="316" y="187"/>
                    </a:lnTo>
                    <a:lnTo>
                      <a:pt x="351" y="111"/>
                    </a:lnTo>
                    <a:lnTo>
                      <a:pt x="427"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3" name="Google Shape;1883;p48"/>
              <p:cNvSpPr/>
              <p:nvPr/>
            </p:nvSpPr>
            <p:spPr>
              <a:xfrm>
                <a:off x="6994330" y="4225886"/>
                <a:ext cx="192260" cy="279685"/>
              </a:xfrm>
              <a:custGeom>
                <a:avLst/>
                <a:gdLst/>
                <a:ahLst/>
                <a:cxnLst/>
                <a:rect l="l" t="t" r="r" b="b"/>
                <a:pathLst>
                  <a:path w="165" h="240" extrusionOk="0">
                    <a:moveTo>
                      <a:pt x="0" y="0"/>
                    </a:moveTo>
                    <a:lnTo>
                      <a:pt x="0" y="240"/>
                    </a:lnTo>
                    <a:lnTo>
                      <a:pt x="165" y="240"/>
                    </a:lnTo>
                    <a:lnTo>
                      <a:pt x="165"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4" name="Google Shape;1884;p48"/>
              <p:cNvSpPr/>
              <p:nvPr/>
            </p:nvSpPr>
            <p:spPr>
              <a:xfrm>
                <a:off x="6905774" y="4225886"/>
                <a:ext cx="198087" cy="279685"/>
              </a:xfrm>
              <a:custGeom>
                <a:avLst/>
                <a:gdLst/>
                <a:ahLst/>
                <a:cxnLst/>
                <a:rect l="l" t="t" r="r" b="b"/>
                <a:pathLst>
                  <a:path w="170" h="240" extrusionOk="0">
                    <a:moveTo>
                      <a:pt x="1" y="0"/>
                    </a:moveTo>
                    <a:lnTo>
                      <a:pt x="1" y="240"/>
                    </a:lnTo>
                    <a:lnTo>
                      <a:pt x="170" y="240"/>
                    </a:lnTo>
                    <a:lnTo>
                      <a:pt x="170"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5" name="Google Shape;1885;p48"/>
              <p:cNvSpPr/>
              <p:nvPr/>
            </p:nvSpPr>
            <p:spPr>
              <a:xfrm>
                <a:off x="5980599" y="4225886"/>
                <a:ext cx="192260" cy="279685"/>
              </a:xfrm>
              <a:custGeom>
                <a:avLst/>
                <a:gdLst/>
                <a:ahLst/>
                <a:cxnLst/>
                <a:rect l="l" t="t" r="r" b="b"/>
                <a:pathLst>
                  <a:path w="165" h="240" extrusionOk="0">
                    <a:moveTo>
                      <a:pt x="0" y="0"/>
                    </a:moveTo>
                    <a:lnTo>
                      <a:pt x="0" y="240"/>
                    </a:lnTo>
                    <a:lnTo>
                      <a:pt x="164" y="240"/>
                    </a:lnTo>
                    <a:lnTo>
                      <a:pt x="16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6" name="Google Shape;1886;p48"/>
              <p:cNvSpPr/>
              <p:nvPr/>
            </p:nvSpPr>
            <p:spPr>
              <a:xfrm>
                <a:off x="5892043" y="4225886"/>
                <a:ext cx="198087" cy="279685"/>
              </a:xfrm>
              <a:custGeom>
                <a:avLst/>
                <a:gdLst/>
                <a:ahLst/>
                <a:cxnLst/>
                <a:rect l="l" t="t" r="r" b="b"/>
                <a:pathLst>
                  <a:path w="170" h="240" extrusionOk="0">
                    <a:moveTo>
                      <a:pt x="1" y="0"/>
                    </a:moveTo>
                    <a:lnTo>
                      <a:pt x="1" y="240"/>
                    </a:lnTo>
                    <a:lnTo>
                      <a:pt x="169" y="240"/>
                    </a:lnTo>
                    <a:lnTo>
                      <a:pt x="16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2" name="Group 21">
            <a:extLst>
              <a:ext uri="{FF2B5EF4-FFF2-40B4-BE49-F238E27FC236}">
                <a16:creationId xmlns:a16="http://schemas.microsoft.com/office/drawing/2014/main" id="{F7584598-BAAF-8C21-8587-62020964BE6E}"/>
              </a:ext>
            </a:extLst>
          </p:cNvPr>
          <p:cNvGrpSpPr/>
          <p:nvPr/>
        </p:nvGrpSpPr>
        <p:grpSpPr>
          <a:xfrm>
            <a:off x="6157184" y="2571750"/>
            <a:ext cx="2863152" cy="2410080"/>
            <a:chOff x="125451" y="2771782"/>
            <a:chExt cx="2486304" cy="2092865"/>
          </a:xfrm>
        </p:grpSpPr>
        <p:grpSp>
          <p:nvGrpSpPr>
            <p:cNvPr id="6" name="Google Shape;1695;p47">
              <a:extLst>
                <a:ext uri="{FF2B5EF4-FFF2-40B4-BE49-F238E27FC236}">
                  <a16:creationId xmlns:a16="http://schemas.microsoft.com/office/drawing/2014/main" id="{BD8F9A46-608B-4FA6-E2E1-F10F652992F5}"/>
                </a:ext>
              </a:extLst>
            </p:cNvPr>
            <p:cNvGrpSpPr/>
            <p:nvPr/>
          </p:nvGrpSpPr>
          <p:grpSpPr>
            <a:xfrm>
              <a:off x="1245830" y="2771782"/>
              <a:ext cx="805356" cy="2006016"/>
              <a:chOff x="1073352" y="2258014"/>
              <a:chExt cx="915073" cy="2279305"/>
            </a:xfrm>
          </p:grpSpPr>
          <p:sp>
            <p:nvSpPr>
              <p:cNvPr id="7" name="Google Shape;1696;p47">
                <a:extLst>
                  <a:ext uri="{FF2B5EF4-FFF2-40B4-BE49-F238E27FC236}">
                    <a16:creationId xmlns:a16="http://schemas.microsoft.com/office/drawing/2014/main" id="{27BD0144-A7C5-A039-8D3F-F2BF5EA84C37}"/>
                  </a:ext>
                </a:extLst>
              </p:cNvPr>
              <p:cNvSpPr/>
              <p:nvPr/>
            </p:nvSpPr>
            <p:spPr>
              <a:xfrm>
                <a:off x="1557633" y="2813333"/>
                <a:ext cx="127365" cy="1723987"/>
              </a:xfrm>
              <a:custGeom>
                <a:avLst/>
                <a:gdLst/>
                <a:ahLst/>
                <a:cxnLst/>
                <a:rect l="l" t="t" r="r" b="b"/>
                <a:pathLst>
                  <a:path w="667" h="9028" extrusionOk="0">
                    <a:moveTo>
                      <a:pt x="222" y="1"/>
                    </a:moveTo>
                    <a:lnTo>
                      <a:pt x="0" y="9027"/>
                    </a:lnTo>
                    <a:lnTo>
                      <a:pt x="666" y="9027"/>
                    </a:lnTo>
                    <a:lnTo>
                      <a:pt x="462"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1697;p47">
                <a:extLst>
                  <a:ext uri="{FF2B5EF4-FFF2-40B4-BE49-F238E27FC236}">
                    <a16:creationId xmlns:a16="http://schemas.microsoft.com/office/drawing/2014/main" id="{1BD8054F-8FFB-30D9-2012-177FF8F36437}"/>
                  </a:ext>
                </a:extLst>
              </p:cNvPr>
              <p:cNvSpPr/>
              <p:nvPr/>
            </p:nvSpPr>
            <p:spPr>
              <a:xfrm>
                <a:off x="1603273" y="2258014"/>
                <a:ext cx="163073" cy="569061"/>
              </a:xfrm>
              <a:custGeom>
                <a:avLst/>
                <a:gdLst/>
                <a:ahLst/>
                <a:cxnLst/>
                <a:rect l="l" t="t" r="r" b="b"/>
                <a:pathLst>
                  <a:path w="854" h="2980" extrusionOk="0">
                    <a:moveTo>
                      <a:pt x="760" y="0"/>
                    </a:moveTo>
                    <a:lnTo>
                      <a:pt x="760" y="0"/>
                    </a:lnTo>
                    <a:cubicBezTo>
                      <a:pt x="520" y="316"/>
                      <a:pt x="281" y="817"/>
                      <a:pt x="148" y="1426"/>
                    </a:cubicBezTo>
                    <a:cubicBezTo>
                      <a:pt x="19" y="2021"/>
                      <a:pt x="1" y="2593"/>
                      <a:pt x="94" y="2980"/>
                    </a:cubicBezTo>
                    <a:cubicBezTo>
                      <a:pt x="352" y="2664"/>
                      <a:pt x="574" y="2149"/>
                      <a:pt x="703" y="1554"/>
                    </a:cubicBezTo>
                    <a:cubicBezTo>
                      <a:pt x="853" y="946"/>
                      <a:pt x="853" y="391"/>
                      <a:pt x="76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1698;p47">
                <a:extLst>
                  <a:ext uri="{FF2B5EF4-FFF2-40B4-BE49-F238E27FC236}">
                    <a16:creationId xmlns:a16="http://schemas.microsoft.com/office/drawing/2014/main" id="{014889B4-888C-EC2D-C51B-F96B7CA93E64}"/>
                  </a:ext>
                </a:extLst>
              </p:cNvPr>
              <p:cNvSpPr/>
              <p:nvPr/>
            </p:nvSpPr>
            <p:spPr>
              <a:xfrm>
                <a:off x="1073352" y="2745541"/>
                <a:ext cx="583551" cy="113812"/>
              </a:xfrm>
              <a:custGeom>
                <a:avLst/>
                <a:gdLst/>
                <a:ahLst/>
                <a:cxnLst/>
                <a:rect l="l" t="t" r="r" b="b"/>
                <a:pathLst>
                  <a:path w="3056" h="596" extrusionOk="0">
                    <a:moveTo>
                      <a:pt x="1537" y="0"/>
                    </a:moveTo>
                    <a:cubicBezTo>
                      <a:pt x="907" y="0"/>
                      <a:pt x="370" y="111"/>
                      <a:pt x="1" y="298"/>
                    </a:cubicBezTo>
                    <a:cubicBezTo>
                      <a:pt x="370" y="484"/>
                      <a:pt x="907" y="595"/>
                      <a:pt x="1537" y="595"/>
                    </a:cubicBezTo>
                    <a:cubicBezTo>
                      <a:pt x="2146" y="595"/>
                      <a:pt x="2701" y="484"/>
                      <a:pt x="3056" y="298"/>
                    </a:cubicBezTo>
                    <a:cubicBezTo>
                      <a:pt x="2701" y="111"/>
                      <a:pt x="2146" y="0"/>
                      <a:pt x="153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1699;p47">
                <a:extLst>
                  <a:ext uri="{FF2B5EF4-FFF2-40B4-BE49-F238E27FC236}">
                    <a16:creationId xmlns:a16="http://schemas.microsoft.com/office/drawing/2014/main" id="{564E7752-89EE-F6C8-3A18-9B79C0674969}"/>
                  </a:ext>
                </a:extLst>
              </p:cNvPr>
              <p:cNvSpPr/>
              <p:nvPr/>
            </p:nvSpPr>
            <p:spPr>
              <a:xfrm>
                <a:off x="1621224" y="2792136"/>
                <a:ext cx="367202" cy="452193"/>
              </a:xfrm>
              <a:custGeom>
                <a:avLst/>
                <a:gdLst/>
                <a:ahLst/>
                <a:cxnLst/>
                <a:rect l="l" t="t" r="r" b="b"/>
                <a:pathLst>
                  <a:path w="1923" h="2368" extrusionOk="0">
                    <a:moveTo>
                      <a:pt x="0" y="1"/>
                    </a:moveTo>
                    <a:cubicBezTo>
                      <a:pt x="76" y="405"/>
                      <a:pt x="315" y="906"/>
                      <a:pt x="702" y="1386"/>
                    </a:cubicBezTo>
                    <a:cubicBezTo>
                      <a:pt x="1092" y="1865"/>
                      <a:pt x="1536" y="2221"/>
                      <a:pt x="1923" y="2367"/>
                    </a:cubicBezTo>
                    <a:cubicBezTo>
                      <a:pt x="1852" y="1959"/>
                      <a:pt x="1608" y="1444"/>
                      <a:pt x="1221" y="977"/>
                    </a:cubicBezTo>
                    <a:cubicBezTo>
                      <a:pt x="831" y="498"/>
                      <a:pt x="387" y="147"/>
                      <a:pt x="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700;p47">
                <a:extLst>
                  <a:ext uri="{FF2B5EF4-FFF2-40B4-BE49-F238E27FC236}">
                    <a16:creationId xmlns:a16="http://schemas.microsoft.com/office/drawing/2014/main" id="{EDBDEC2F-0474-19C9-5E63-01CD9205D3C0}"/>
                  </a:ext>
                </a:extLst>
              </p:cNvPr>
              <p:cNvSpPr/>
              <p:nvPr/>
            </p:nvSpPr>
            <p:spPr>
              <a:xfrm>
                <a:off x="1567754" y="2759863"/>
                <a:ext cx="110371" cy="109611"/>
              </a:xfrm>
              <a:custGeom>
                <a:avLst/>
                <a:gdLst/>
                <a:ahLst/>
                <a:cxnLst/>
                <a:rect l="l" t="t" r="r" b="b"/>
                <a:pathLst>
                  <a:path w="578" h="574" extrusionOk="0">
                    <a:moveTo>
                      <a:pt x="280" y="1"/>
                    </a:moveTo>
                    <a:cubicBezTo>
                      <a:pt x="134" y="1"/>
                      <a:pt x="1" y="130"/>
                      <a:pt x="1" y="281"/>
                    </a:cubicBezTo>
                    <a:cubicBezTo>
                      <a:pt x="1" y="445"/>
                      <a:pt x="134" y="574"/>
                      <a:pt x="280" y="574"/>
                    </a:cubicBezTo>
                    <a:cubicBezTo>
                      <a:pt x="445" y="574"/>
                      <a:pt x="578" y="445"/>
                      <a:pt x="578" y="281"/>
                    </a:cubicBezTo>
                    <a:cubicBezTo>
                      <a:pt x="578" y="130"/>
                      <a:pt x="445" y="1"/>
                      <a:pt x="28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 name="Google Shape;1701;p47">
              <a:extLst>
                <a:ext uri="{FF2B5EF4-FFF2-40B4-BE49-F238E27FC236}">
                  <a16:creationId xmlns:a16="http://schemas.microsoft.com/office/drawing/2014/main" id="{C0EFB0CC-E099-B580-6A91-7324FB4AD9BA}"/>
                </a:ext>
              </a:extLst>
            </p:cNvPr>
            <p:cNvGrpSpPr/>
            <p:nvPr/>
          </p:nvGrpSpPr>
          <p:grpSpPr>
            <a:xfrm>
              <a:off x="851621" y="3107578"/>
              <a:ext cx="634259" cy="1638795"/>
              <a:chOff x="352851" y="2639557"/>
              <a:chExt cx="720667" cy="1862056"/>
            </a:xfrm>
          </p:grpSpPr>
          <p:sp>
            <p:nvSpPr>
              <p:cNvPr id="13" name="Google Shape;1702;p47">
                <a:extLst>
                  <a:ext uri="{FF2B5EF4-FFF2-40B4-BE49-F238E27FC236}">
                    <a16:creationId xmlns:a16="http://schemas.microsoft.com/office/drawing/2014/main" id="{8380A423-8164-6360-E23D-2095EA8F94C4}"/>
                  </a:ext>
                </a:extLst>
              </p:cNvPr>
              <p:cNvSpPr/>
              <p:nvPr/>
            </p:nvSpPr>
            <p:spPr>
              <a:xfrm>
                <a:off x="529109" y="3046498"/>
                <a:ext cx="110371" cy="1455115"/>
              </a:xfrm>
              <a:custGeom>
                <a:avLst/>
                <a:gdLst/>
                <a:ahLst/>
                <a:cxnLst/>
                <a:rect l="l" t="t" r="r" b="b"/>
                <a:pathLst>
                  <a:path w="578" h="7620" extrusionOk="0">
                    <a:moveTo>
                      <a:pt x="187" y="1"/>
                    </a:moveTo>
                    <a:lnTo>
                      <a:pt x="1" y="7620"/>
                    </a:lnTo>
                    <a:lnTo>
                      <a:pt x="578" y="7620"/>
                    </a:lnTo>
                    <a:lnTo>
                      <a:pt x="391"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703;p47">
                <a:extLst>
                  <a:ext uri="{FF2B5EF4-FFF2-40B4-BE49-F238E27FC236}">
                    <a16:creationId xmlns:a16="http://schemas.microsoft.com/office/drawing/2014/main" id="{5BE921C5-8FDE-1B40-2938-350A1DB6310B}"/>
                  </a:ext>
                </a:extLst>
              </p:cNvPr>
              <p:cNvSpPr/>
              <p:nvPr/>
            </p:nvSpPr>
            <p:spPr>
              <a:xfrm>
                <a:off x="356097" y="2639557"/>
                <a:ext cx="236781" cy="428323"/>
              </a:xfrm>
              <a:custGeom>
                <a:avLst/>
                <a:gdLst/>
                <a:ahLst/>
                <a:cxnLst/>
                <a:rect l="l" t="t" r="r" b="b"/>
                <a:pathLst>
                  <a:path w="1240" h="2243" extrusionOk="0">
                    <a:moveTo>
                      <a:pt x="1" y="0"/>
                    </a:moveTo>
                    <a:lnTo>
                      <a:pt x="1" y="0"/>
                    </a:lnTo>
                    <a:cubicBezTo>
                      <a:pt x="19" y="333"/>
                      <a:pt x="169" y="777"/>
                      <a:pt x="409" y="1244"/>
                    </a:cubicBezTo>
                    <a:cubicBezTo>
                      <a:pt x="667" y="1688"/>
                      <a:pt x="964" y="2056"/>
                      <a:pt x="1240" y="2243"/>
                    </a:cubicBezTo>
                    <a:cubicBezTo>
                      <a:pt x="1222" y="1910"/>
                      <a:pt x="1093" y="1466"/>
                      <a:pt x="835" y="999"/>
                    </a:cubicBezTo>
                    <a:cubicBezTo>
                      <a:pt x="574" y="555"/>
                      <a:pt x="280" y="187"/>
                      <a:pt x="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704;p47">
                <a:extLst>
                  <a:ext uri="{FF2B5EF4-FFF2-40B4-BE49-F238E27FC236}">
                    <a16:creationId xmlns:a16="http://schemas.microsoft.com/office/drawing/2014/main" id="{7B1DF43C-C47F-65AF-F4C8-8C3172D26C9D}"/>
                  </a:ext>
                </a:extLst>
              </p:cNvPr>
              <p:cNvSpPr/>
              <p:nvPr/>
            </p:nvSpPr>
            <p:spPr>
              <a:xfrm>
                <a:off x="352851" y="3035422"/>
                <a:ext cx="244228" cy="427559"/>
              </a:xfrm>
              <a:custGeom>
                <a:avLst/>
                <a:gdLst/>
                <a:ahLst/>
                <a:cxnLst/>
                <a:rect l="l" t="t" r="r" b="b"/>
                <a:pathLst>
                  <a:path w="1279" h="2239" extrusionOk="0">
                    <a:moveTo>
                      <a:pt x="1279" y="1"/>
                    </a:moveTo>
                    <a:lnTo>
                      <a:pt x="1279" y="1"/>
                    </a:lnTo>
                    <a:cubicBezTo>
                      <a:pt x="999" y="187"/>
                      <a:pt x="684" y="538"/>
                      <a:pt x="426" y="1000"/>
                    </a:cubicBezTo>
                    <a:cubicBezTo>
                      <a:pt x="169" y="1444"/>
                      <a:pt x="18" y="1888"/>
                      <a:pt x="0" y="2239"/>
                    </a:cubicBezTo>
                    <a:cubicBezTo>
                      <a:pt x="280" y="2057"/>
                      <a:pt x="591" y="1701"/>
                      <a:pt x="852" y="1240"/>
                    </a:cubicBezTo>
                    <a:cubicBezTo>
                      <a:pt x="1110" y="796"/>
                      <a:pt x="1257" y="352"/>
                      <a:pt x="127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705;p47">
                <a:extLst>
                  <a:ext uri="{FF2B5EF4-FFF2-40B4-BE49-F238E27FC236}">
                    <a16:creationId xmlns:a16="http://schemas.microsoft.com/office/drawing/2014/main" id="{4A333CF9-AA0B-5CEC-5647-0B67F003582B}"/>
                  </a:ext>
                </a:extLst>
              </p:cNvPr>
              <p:cNvSpPr/>
              <p:nvPr/>
            </p:nvSpPr>
            <p:spPr>
              <a:xfrm>
                <a:off x="582578" y="3023391"/>
                <a:ext cx="490939" cy="109611"/>
              </a:xfrm>
              <a:custGeom>
                <a:avLst/>
                <a:gdLst/>
                <a:ahLst/>
                <a:cxnLst/>
                <a:rect l="l" t="t" r="r" b="b"/>
                <a:pathLst>
                  <a:path w="2571" h="574" extrusionOk="0">
                    <a:moveTo>
                      <a:pt x="1044" y="0"/>
                    </a:moveTo>
                    <a:cubicBezTo>
                      <a:pt x="631" y="0"/>
                      <a:pt x="260" y="75"/>
                      <a:pt x="0" y="210"/>
                    </a:cubicBezTo>
                    <a:cubicBezTo>
                      <a:pt x="298" y="397"/>
                      <a:pt x="759" y="526"/>
                      <a:pt x="1275" y="566"/>
                    </a:cubicBezTo>
                    <a:cubicBezTo>
                      <a:pt x="1349" y="571"/>
                      <a:pt x="1423" y="573"/>
                      <a:pt x="1495" y="573"/>
                    </a:cubicBezTo>
                    <a:cubicBezTo>
                      <a:pt x="1924" y="573"/>
                      <a:pt x="2301" y="487"/>
                      <a:pt x="2571" y="361"/>
                    </a:cubicBezTo>
                    <a:cubicBezTo>
                      <a:pt x="2274" y="175"/>
                      <a:pt x="1830" y="46"/>
                      <a:pt x="1314" y="11"/>
                    </a:cubicBezTo>
                    <a:cubicBezTo>
                      <a:pt x="1223" y="4"/>
                      <a:pt x="1132" y="0"/>
                      <a:pt x="104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06;p47">
                <a:extLst>
                  <a:ext uri="{FF2B5EF4-FFF2-40B4-BE49-F238E27FC236}">
                    <a16:creationId xmlns:a16="http://schemas.microsoft.com/office/drawing/2014/main" id="{54640F71-056E-5ED0-C1F0-69620012D73D}"/>
                  </a:ext>
                </a:extLst>
              </p:cNvPr>
              <p:cNvSpPr/>
              <p:nvPr/>
            </p:nvSpPr>
            <p:spPr>
              <a:xfrm>
                <a:off x="536747" y="3014989"/>
                <a:ext cx="102732" cy="92616"/>
              </a:xfrm>
              <a:custGeom>
                <a:avLst/>
                <a:gdLst/>
                <a:ahLst/>
                <a:cxnLst/>
                <a:rect l="l" t="t" r="r" b="b"/>
                <a:pathLst>
                  <a:path w="538" h="485" extrusionOk="0">
                    <a:moveTo>
                      <a:pt x="268" y="0"/>
                    </a:moveTo>
                    <a:cubicBezTo>
                      <a:pt x="212" y="0"/>
                      <a:pt x="156" y="19"/>
                      <a:pt x="111" y="55"/>
                    </a:cubicBezTo>
                    <a:cubicBezTo>
                      <a:pt x="0" y="143"/>
                      <a:pt x="0" y="294"/>
                      <a:pt x="94" y="405"/>
                    </a:cubicBezTo>
                    <a:cubicBezTo>
                      <a:pt x="142" y="456"/>
                      <a:pt x="210" y="485"/>
                      <a:pt x="276" y="485"/>
                    </a:cubicBezTo>
                    <a:cubicBezTo>
                      <a:pt x="330" y="485"/>
                      <a:pt x="384" y="465"/>
                      <a:pt x="427" y="423"/>
                    </a:cubicBezTo>
                    <a:cubicBezTo>
                      <a:pt x="538" y="330"/>
                      <a:pt x="538" y="183"/>
                      <a:pt x="444" y="72"/>
                    </a:cubicBezTo>
                    <a:cubicBezTo>
                      <a:pt x="395" y="23"/>
                      <a:pt x="332" y="0"/>
                      <a:pt x="26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 name="Google Shape;1712;p47">
              <a:extLst>
                <a:ext uri="{FF2B5EF4-FFF2-40B4-BE49-F238E27FC236}">
                  <a16:creationId xmlns:a16="http://schemas.microsoft.com/office/drawing/2014/main" id="{AF19059A-1783-4547-C103-9B7248D49FE6}"/>
                </a:ext>
              </a:extLst>
            </p:cNvPr>
            <p:cNvGrpSpPr/>
            <p:nvPr/>
          </p:nvGrpSpPr>
          <p:grpSpPr>
            <a:xfrm>
              <a:off x="125451" y="4178336"/>
              <a:ext cx="2486304" cy="686311"/>
              <a:chOff x="719998" y="3746046"/>
              <a:chExt cx="2852247" cy="787234"/>
            </a:xfrm>
          </p:grpSpPr>
          <p:sp>
            <p:nvSpPr>
              <p:cNvPr id="19" name="Google Shape;1713;p47">
                <a:extLst>
                  <a:ext uri="{FF2B5EF4-FFF2-40B4-BE49-F238E27FC236}">
                    <a16:creationId xmlns:a16="http://schemas.microsoft.com/office/drawing/2014/main" id="{640248E4-2263-D65C-A00C-564EF9E6D008}"/>
                  </a:ext>
                </a:extLst>
              </p:cNvPr>
              <p:cNvSpPr/>
              <p:nvPr/>
            </p:nvSpPr>
            <p:spPr>
              <a:xfrm>
                <a:off x="945134" y="3746046"/>
                <a:ext cx="2602478" cy="516508"/>
              </a:xfrm>
              <a:custGeom>
                <a:avLst/>
                <a:gdLst/>
                <a:ahLst/>
                <a:cxnLst/>
                <a:rect l="l" t="t" r="r" b="b"/>
                <a:pathLst>
                  <a:path w="31467" h="6245" extrusionOk="0">
                    <a:moveTo>
                      <a:pt x="5340" y="0"/>
                    </a:moveTo>
                    <a:cubicBezTo>
                      <a:pt x="5305" y="0"/>
                      <a:pt x="5270" y="4"/>
                      <a:pt x="5235" y="10"/>
                    </a:cubicBezTo>
                    <a:cubicBezTo>
                      <a:pt x="4757" y="103"/>
                      <a:pt x="4495" y="783"/>
                      <a:pt x="4806" y="1152"/>
                    </a:cubicBezTo>
                    <a:lnTo>
                      <a:pt x="4806" y="1152"/>
                    </a:lnTo>
                    <a:cubicBezTo>
                      <a:pt x="4694" y="1022"/>
                      <a:pt x="4525" y="957"/>
                      <a:pt x="4356" y="957"/>
                    </a:cubicBezTo>
                    <a:cubicBezTo>
                      <a:pt x="4242" y="957"/>
                      <a:pt x="4128" y="986"/>
                      <a:pt x="4032" y="1045"/>
                    </a:cubicBezTo>
                    <a:cubicBezTo>
                      <a:pt x="3872" y="1158"/>
                      <a:pt x="3777" y="1352"/>
                      <a:pt x="3775" y="1545"/>
                    </a:cubicBezTo>
                    <a:lnTo>
                      <a:pt x="3775" y="1545"/>
                    </a:lnTo>
                    <a:cubicBezTo>
                      <a:pt x="3631" y="1214"/>
                      <a:pt x="3287" y="969"/>
                      <a:pt x="2922" y="969"/>
                    </a:cubicBezTo>
                    <a:cubicBezTo>
                      <a:pt x="2460" y="969"/>
                      <a:pt x="2034" y="1360"/>
                      <a:pt x="1998" y="1822"/>
                    </a:cubicBezTo>
                    <a:cubicBezTo>
                      <a:pt x="1870" y="1711"/>
                      <a:pt x="1737" y="1600"/>
                      <a:pt x="1590" y="1471"/>
                    </a:cubicBezTo>
                    <a:cubicBezTo>
                      <a:pt x="1497" y="1951"/>
                      <a:pt x="1404" y="2435"/>
                      <a:pt x="1293" y="2896"/>
                    </a:cubicBezTo>
                    <a:cubicBezTo>
                      <a:pt x="1346" y="2570"/>
                      <a:pt x="1046" y="2224"/>
                      <a:pt x="722" y="2224"/>
                    </a:cubicBezTo>
                    <a:cubicBezTo>
                      <a:pt x="698" y="2224"/>
                      <a:pt x="673" y="2226"/>
                      <a:pt x="649" y="2230"/>
                    </a:cubicBezTo>
                    <a:cubicBezTo>
                      <a:pt x="18" y="2324"/>
                      <a:pt x="0" y="3394"/>
                      <a:pt x="129" y="3855"/>
                    </a:cubicBezTo>
                    <a:cubicBezTo>
                      <a:pt x="294" y="4504"/>
                      <a:pt x="813" y="5041"/>
                      <a:pt x="1404" y="5338"/>
                    </a:cubicBezTo>
                    <a:cubicBezTo>
                      <a:pt x="2256" y="5765"/>
                      <a:pt x="3237" y="5782"/>
                      <a:pt x="4178" y="5800"/>
                    </a:cubicBezTo>
                    <a:cubicBezTo>
                      <a:pt x="6438" y="5853"/>
                      <a:pt x="8694" y="5893"/>
                      <a:pt x="10932" y="5929"/>
                    </a:cubicBezTo>
                    <a:cubicBezTo>
                      <a:pt x="16633" y="6040"/>
                      <a:pt x="22329" y="6133"/>
                      <a:pt x="28026" y="6244"/>
                    </a:cubicBezTo>
                    <a:cubicBezTo>
                      <a:pt x="28137" y="6244"/>
                      <a:pt x="28249" y="6245"/>
                      <a:pt x="28361" y="6245"/>
                    </a:cubicBezTo>
                    <a:cubicBezTo>
                      <a:pt x="28823" y="6245"/>
                      <a:pt x="29284" y="6233"/>
                      <a:pt x="29731" y="6115"/>
                    </a:cubicBezTo>
                    <a:cubicBezTo>
                      <a:pt x="30263" y="5964"/>
                      <a:pt x="30801" y="5631"/>
                      <a:pt x="31040" y="5116"/>
                    </a:cubicBezTo>
                    <a:cubicBezTo>
                      <a:pt x="31467" y="4246"/>
                      <a:pt x="30929" y="3154"/>
                      <a:pt x="30135" y="2617"/>
                    </a:cubicBezTo>
                    <a:cubicBezTo>
                      <a:pt x="29322" y="2102"/>
                      <a:pt x="28305" y="1991"/>
                      <a:pt x="27342" y="1897"/>
                    </a:cubicBezTo>
                    <a:cubicBezTo>
                      <a:pt x="27116" y="1408"/>
                      <a:pt x="26574" y="1127"/>
                      <a:pt x="26044" y="1127"/>
                    </a:cubicBezTo>
                    <a:cubicBezTo>
                      <a:pt x="25752" y="1127"/>
                      <a:pt x="25463" y="1213"/>
                      <a:pt x="25233" y="1396"/>
                    </a:cubicBezTo>
                    <a:cubicBezTo>
                      <a:pt x="25308" y="1027"/>
                      <a:pt x="25046" y="619"/>
                      <a:pt x="24678" y="565"/>
                    </a:cubicBezTo>
                    <a:cubicBezTo>
                      <a:pt x="24647" y="561"/>
                      <a:pt x="24616" y="558"/>
                      <a:pt x="24585" y="558"/>
                    </a:cubicBezTo>
                    <a:cubicBezTo>
                      <a:pt x="24246" y="558"/>
                      <a:pt x="23916" y="836"/>
                      <a:pt x="23883" y="1174"/>
                    </a:cubicBezTo>
                    <a:cubicBezTo>
                      <a:pt x="23819" y="732"/>
                      <a:pt x="23363" y="408"/>
                      <a:pt x="22907" y="408"/>
                    </a:cubicBezTo>
                    <a:cubicBezTo>
                      <a:pt x="22831" y="408"/>
                      <a:pt x="22754" y="418"/>
                      <a:pt x="22680" y="437"/>
                    </a:cubicBezTo>
                    <a:cubicBezTo>
                      <a:pt x="22160" y="565"/>
                      <a:pt x="21792" y="1027"/>
                      <a:pt x="21628" y="1524"/>
                    </a:cubicBezTo>
                    <a:cubicBezTo>
                      <a:pt x="21459" y="2026"/>
                      <a:pt x="21459" y="2563"/>
                      <a:pt x="21477" y="3101"/>
                    </a:cubicBezTo>
                    <a:cubicBezTo>
                      <a:pt x="21416" y="2627"/>
                      <a:pt x="20937" y="2321"/>
                      <a:pt x="20478" y="2321"/>
                    </a:cubicBezTo>
                    <a:cubicBezTo>
                      <a:pt x="20235" y="2321"/>
                      <a:pt x="19997" y="2407"/>
                      <a:pt x="19829" y="2599"/>
                    </a:cubicBezTo>
                    <a:cubicBezTo>
                      <a:pt x="19485" y="2138"/>
                      <a:pt x="18912" y="1893"/>
                      <a:pt x="18345" y="1893"/>
                    </a:cubicBezTo>
                    <a:cubicBezTo>
                      <a:pt x="18000" y="1893"/>
                      <a:pt x="17657" y="1984"/>
                      <a:pt x="17370" y="2173"/>
                    </a:cubicBezTo>
                    <a:cubicBezTo>
                      <a:pt x="17146" y="1870"/>
                      <a:pt x="16778" y="1711"/>
                      <a:pt x="16412" y="1711"/>
                    </a:cubicBezTo>
                    <a:cubicBezTo>
                      <a:pt x="16175" y="1711"/>
                      <a:pt x="15940" y="1777"/>
                      <a:pt x="15745" y="1915"/>
                    </a:cubicBezTo>
                    <a:cubicBezTo>
                      <a:pt x="15584" y="1761"/>
                      <a:pt x="15366" y="1689"/>
                      <a:pt x="15146" y="1689"/>
                    </a:cubicBezTo>
                    <a:cubicBezTo>
                      <a:pt x="14807" y="1689"/>
                      <a:pt x="14465" y="1860"/>
                      <a:pt x="14319" y="2173"/>
                    </a:cubicBezTo>
                    <a:cubicBezTo>
                      <a:pt x="14265" y="1979"/>
                      <a:pt x="14077" y="1821"/>
                      <a:pt x="13888" y="1821"/>
                    </a:cubicBezTo>
                    <a:cubicBezTo>
                      <a:pt x="13878" y="1821"/>
                      <a:pt x="13868" y="1821"/>
                      <a:pt x="13858" y="1822"/>
                    </a:cubicBezTo>
                    <a:cubicBezTo>
                      <a:pt x="13653" y="1840"/>
                      <a:pt x="13467" y="2026"/>
                      <a:pt x="13449" y="2230"/>
                    </a:cubicBezTo>
                    <a:cubicBezTo>
                      <a:pt x="13399" y="1991"/>
                      <a:pt x="13156" y="1864"/>
                      <a:pt x="12919" y="1864"/>
                    </a:cubicBezTo>
                    <a:cubicBezTo>
                      <a:pt x="12716" y="1864"/>
                      <a:pt x="12518" y="1958"/>
                      <a:pt x="12450" y="2155"/>
                    </a:cubicBezTo>
                    <a:cubicBezTo>
                      <a:pt x="12323" y="2023"/>
                      <a:pt x="12154" y="1964"/>
                      <a:pt x="11979" y="1964"/>
                    </a:cubicBezTo>
                    <a:cubicBezTo>
                      <a:pt x="11566" y="1964"/>
                      <a:pt x="11123" y="2288"/>
                      <a:pt x="11136" y="2728"/>
                    </a:cubicBezTo>
                    <a:cubicBezTo>
                      <a:pt x="10976" y="2221"/>
                      <a:pt x="10436" y="1914"/>
                      <a:pt x="9913" y="1914"/>
                    </a:cubicBezTo>
                    <a:cubicBezTo>
                      <a:pt x="9653" y="1914"/>
                      <a:pt x="9398" y="1990"/>
                      <a:pt x="9196" y="2155"/>
                    </a:cubicBezTo>
                    <a:cubicBezTo>
                      <a:pt x="9267" y="1675"/>
                      <a:pt x="8974" y="1156"/>
                      <a:pt x="8507" y="969"/>
                    </a:cubicBezTo>
                    <a:cubicBezTo>
                      <a:pt x="8381" y="920"/>
                      <a:pt x="8246" y="896"/>
                      <a:pt x="8112" y="896"/>
                    </a:cubicBezTo>
                    <a:cubicBezTo>
                      <a:pt x="7778" y="896"/>
                      <a:pt x="7444" y="1042"/>
                      <a:pt x="7239" y="1304"/>
                    </a:cubicBezTo>
                    <a:lnTo>
                      <a:pt x="7239" y="1304"/>
                    </a:lnTo>
                    <a:cubicBezTo>
                      <a:pt x="7454" y="966"/>
                      <a:pt x="7286" y="446"/>
                      <a:pt x="6900" y="303"/>
                    </a:cubicBezTo>
                    <a:cubicBezTo>
                      <a:pt x="6838" y="281"/>
                      <a:pt x="6774" y="271"/>
                      <a:pt x="6710" y="271"/>
                    </a:cubicBezTo>
                    <a:cubicBezTo>
                      <a:pt x="6431" y="271"/>
                      <a:pt x="6158" y="471"/>
                      <a:pt x="6064" y="734"/>
                    </a:cubicBezTo>
                    <a:lnTo>
                      <a:pt x="6064" y="734"/>
                    </a:lnTo>
                    <a:cubicBezTo>
                      <a:pt x="6051" y="365"/>
                      <a:pt x="5709" y="0"/>
                      <a:pt x="534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714;p47">
                <a:extLst>
                  <a:ext uri="{FF2B5EF4-FFF2-40B4-BE49-F238E27FC236}">
                    <a16:creationId xmlns:a16="http://schemas.microsoft.com/office/drawing/2014/main" id="{0B97C17C-38A8-EC0B-377C-1092E4B3570E}"/>
                  </a:ext>
                </a:extLst>
              </p:cNvPr>
              <p:cNvSpPr/>
              <p:nvPr/>
            </p:nvSpPr>
            <p:spPr>
              <a:xfrm>
                <a:off x="719998" y="3850243"/>
                <a:ext cx="2852247" cy="598471"/>
              </a:xfrm>
              <a:custGeom>
                <a:avLst/>
                <a:gdLst/>
                <a:ahLst/>
                <a:cxnLst/>
                <a:rect l="l" t="t" r="r" b="b"/>
                <a:pathLst>
                  <a:path w="34487" h="7236" extrusionOk="0">
                    <a:moveTo>
                      <a:pt x="22626" y="1"/>
                    </a:moveTo>
                    <a:cubicBezTo>
                      <a:pt x="22601" y="1"/>
                      <a:pt x="22576" y="1"/>
                      <a:pt x="22551" y="2"/>
                    </a:cubicBezTo>
                    <a:cubicBezTo>
                      <a:pt x="21551" y="55"/>
                      <a:pt x="20623" y="881"/>
                      <a:pt x="20488" y="1894"/>
                    </a:cubicBezTo>
                    <a:lnTo>
                      <a:pt x="20488" y="1894"/>
                    </a:lnTo>
                    <a:cubicBezTo>
                      <a:pt x="20577" y="1021"/>
                      <a:pt x="19789" y="145"/>
                      <a:pt x="18906" y="145"/>
                    </a:cubicBezTo>
                    <a:cubicBezTo>
                      <a:pt x="18871" y="145"/>
                      <a:pt x="18835" y="146"/>
                      <a:pt x="18800" y="149"/>
                    </a:cubicBezTo>
                    <a:cubicBezTo>
                      <a:pt x="17854" y="224"/>
                      <a:pt x="17135" y="1241"/>
                      <a:pt x="17357" y="2147"/>
                    </a:cubicBezTo>
                    <a:cubicBezTo>
                      <a:pt x="17223" y="1889"/>
                      <a:pt x="17095" y="1610"/>
                      <a:pt x="16984" y="1352"/>
                    </a:cubicBezTo>
                    <a:cubicBezTo>
                      <a:pt x="16060" y="1610"/>
                      <a:pt x="15301" y="2351"/>
                      <a:pt x="15043" y="3275"/>
                    </a:cubicBezTo>
                    <a:cubicBezTo>
                      <a:pt x="15027" y="2796"/>
                      <a:pt x="14562" y="2379"/>
                      <a:pt x="14080" y="2379"/>
                    </a:cubicBezTo>
                    <a:cubicBezTo>
                      <a:pt x="14043" y="2379"/>
                      <a:pt x="14006" y="2382"/>
                      <a:pt x="13969" y="2387"/>
                    </a:cubicBezTo>
                    <a:cubicBezTo>
                      <a:pt x="13519" y="2452"/>
                      <a:pt x="13182" y="2904"/>
                      <a:pt x="13184" y="3351"/>
                    </a:cubicBezTo>
                    <a:lnTo>
                      <a:pt x="13184" y="3351"/>
                    </a:lnTo>
                    <a:cubicBezTo>
                      <a:pt x="13143" y="3016"/>
                      <a:pt x="13108" y="2691"/>
                      <a:pt x="13063" y="2351"/>
                    </a:cubicBezTo>
                    <a:cubicBezTo>
                      <a:pt x="12921" y="2295"/>
                      <a:pt x="12769" y="2268"/>
                      <a:pt x="12616" y="2268"/>
                    </a:cubicBezTo>
                    <a:cubicBezTo>
                      <a:pt x="12212" y="2268"/>
                      <a:pt x="11804" y="2455"/>
                      <a:pt x="11562" y="2777"/>
                    </a:cubicBezTo>
                    <a:cubicBezTo>
                      <a:pt x="11935" y="1943"/>
                      <a:pt x="11380" y="833"/>
                      <a:pt x="10492" y="628"/>
                    </a:cubicBezTo>
                    <a:cubicBezTo>
                      <a:pt x="10385" y="601"/>
                      <a:pt x="10275" y="589"/>
                      <a:pt x="10166" y="589"/>
                    </a:cubicBezTo>
                    <a:cubicBezTo>
                      <a:pt x="9376" y="589"/>
                      <a:pt x="8601" y="1258"/>
                      <a:pt x="8565" y="2054"/>
                    </a:cubicBezTo>
                    <a:cubicBezTo>
                      <a:pt x="8512" y="1112"/>
                      <a:pt x="7606" y="278"/>
                      <a:pt x="6643" y="278"/>
                    </a:cubicBezTo>
                    <a:cubicBezTo>
                      <a:pt x="5823" y="293"/>
                      <a:pt x="5075" y="912"/>
                      <a:pt x="4844" y="1689"/>
                    </a:cubicBezTo>
                    <a:lnTo>
                      <a:pt x="4844" y="1689"/>
                    </a:lnTo>
                    <a:cubicBezTo>
                      <a:pt x="4799" y="1336"/>
                      <a:pt x="4519" y="1000"/>
                      <a:pt x="4165" y="908"/>
                    </a:cubicBezTo>
                    <a:cubicBezTo>
                      <a:pt x="4090" y="891"/>
                      <a:pt x="4014" y="883"/>
                      <a:pt x="3938" y="883"/>
                    </a:cubicBezTo>
                    <a:cubicBezTo>
                      <a:pt x="3508" y="883"/>
                      <a:pt x="3083" y="1139"/>
                      <a:pt x="2833" y="1516"/>
                    </a:cubicBezTo>
                    <a:cubicBezTo>
                      <a:pt x="2599" y="1874"/>
                      <a:pt x="2511" y="2310"/>
                      <a:pt x="2499" y="2737"/>
                    </a:cubicBezTo>
                    <a:lnTo>
                      <a:pt x="2499" y="2737"/>
                    </a:lnTo>
                    <a:cubicBezTo>
                      <a:pt x="2423" y="2271"/>
                      <a:pt x="1937" y="1885"/>
                      <a:pt x="1439" y="1885"/>
                    </a:cubicBezTo>
                    <a:cubicBezTo>
                      <a:pt x="1410" y="1885"/>
                      <a:pt x="1380" y="1887"/>
                      <a:pt x="1351" y="1889"/>
                    </a:cubicBezTo>
                    <a:cubicBezTo>
                      <a:pt x="94" y="2018"/>
                      <a:pt x="1" y="3572"/>
                      <a:pt x="280" y="4513"/>
                    </a:cubicBezTo>
                    <a:cubicBezTo>
                      <a:pt x="574" y="5552"/>
                      <a:pt x="1484" y="6347"/>
                      <a:pt x="2461" y="6698"/>
                    </a:cubicBezTo>
                    <a:cubicBezTo>
                      <a:pt x="3460" y="7066"/>
                      <a:pt x="4552" y="7066"/>
                      <a:pt x="5608" y="7089"/>
                    </a:cubicBezTo>
                    <a:cubicBezTo>
                      <a:pt x="14431" y="7124"/>
                      <a:pt x="23257" y="7177"/>
                      <a:pt x="32097" y="7235"/>
                    </a:cubicBezTo>
                    <a:cubicBezTo>
                      <a:pt x="32453" y="7235"/>
                      <a:pt x="32821" y="7235"/>
                      <a:pt x="33154" y="7106"/>
                    </a:cubicBezTo>
                    <a:cubicBezTo>
                      <a:pt x="34153" y="6756"/>
                      <a:pt x="34486" y="5330"/>
                      <a:pt x="33913" y="4442"/>
                    </a:cubicBezTo>
                    <a:cubicBezTo>
                      <a:pt x="33462" y="3756"/>
                      <a:pt x="32641" y="3408"/>
                      <a:pt x="31827" y="3408"/>
                    </a:cubicBezTo>
                    <a:cubicBezTo>
                      <a:pt x="31567" y="3408"/>
                      <a:pt x="31309" y="3444"/>
                      <a:pt x="31063" y="3514"/>
                    </a:cubicBezTo>
                    <a:cubicBezTo>
                      <a:pt x="31027" y="2795"/>
                      <a:pt x="30526" y="2129"/>
                      <a:pt x="29842" y="1925"/>
                    </a:cubicBezTo>
                    <a:cubicBezTo>
                      <a:pt x="29683" y="1873"/>
                      <a:pt x="29517" y="1849"/>
                      <a:pt x="29351" y="1849"/>
                    </a:cubicBezTo>
                    <a:cubicBezTo>
                      <a:pt x="28801" y="1849"/>
                      <a:pt x="28247" y="2116"/>
                      <a:pt x="27919" y="2555"/>
                    </a:cubicBezTo>
                    <a:cubicBezTo>
                      <a:pt x="28212" y="1703"/>
                      <a:pt x="27657" y="651"/>
                      <a:pt x="26792" y="446"/>
                    </a:cubicBezTo>
                    <a:cubicBezTo>
                      <a:pt x="26675" y="417"/>
                      <a:pt x="26557" y="403"/>
                      <a:pt x="26439" y="403"/>
                    </a:cubicBezTo>
                    <a:cubicBezTo>
                      <a:pt x="25660" y="403"/>
                      <a:pt x="24905" y="1007"/>
                      <a:pt x="24794" y="1778"/>
                    </a:cubicBezTo>
                    <a:cubicBezTo>
                      <a:pt x="24594" y="786"/>
                      <a:pt x="23638" y="1"/>
                      <a:pt x="2262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1715;p47">
                <a:extLst>
                  <a:ext uri="{FF2B5EF4-FFF2-40B4-BE49-F238E27FC236}">
                    <a16:creationId xmlns:a16="http://schemas.microsoft.com/office/drawing/2014/main" id="{1659B3C5-04D6-EC7C-CC69-F0E7AF41F567}"/>
                  </a:ext>
                </a:extLst>
              </p:cNvPr>
              <p:cNvSpPr/>
              <p:nvPr/>
            </p:nvSpPr>
            <p:spPr>
              <a:xfrm>
                <a:off x="764025" y="4022975"/>
                <a:ext cx="2470009" cy="510305"/>
              </a:xfrm>
              <a:custGeom>
                <a:avLst/>
                <a:gdLst/>
                <a:ahLst/>
                <a:cxnLst/>
                <a:rect l="l" t="t" r="r" b="b"/>
                <a:pathLst>
                  <a:path w="27102" h="6170" extrusionOk="0">
                    <a:moveTo>
                      <a:pt x="3758" y="0"/>
                    </a:moveTo>
                    <a:cubicBezTo>
                      <a:pt x="3289" y="0"/>
                      <a:pt x="2808" y="213"/>
                      <a:pt x="2518" y="584"/>
                    </a:cubicBezTo>
                    <a:cubicBezTo>
                      <a:pt x="2202" y="992"/>
                      <a:pt x="2110" y="1536"/>
                      <a:pt x="2211" y="2039"/>
                    </a:cubicBezTo>
                    <a:lnTo>
                      <a:pt x="2211" y="2039"/>
                    </a:lnTo>
                    <a:cubicBezTo>
                      <a:pt x="1978" y="1794"/>
                      <a:pt x="1649" y="1636"/>
                      <a:pt x="1318" y="1636"/>
                    </a:cubicBezTo>
                    <a:cubicBezTo>
                      <a:pt x="1223" y="1636"/>
                      <a:pt x="1128" y="1649"/>
                      <a:pt x="1035" y="1677"/>
                    </a:cubicBezTo>
                    <a:cubicBezTo>
                      <a:pt x="187" y="1934"/>
                      <a:pt x="351" y="2747"/>
                      <a:pt x="351" y="3413"/>
                    </a:cubicBezTo>
                    <a:cubicBezTo>
                      <a:pt x="333" y="4318"/>
                      <a:pt x="111" y="5264"/>
                      <a:pt x="0" y="6170"/>
                    </a:cubicBezTo>
                    <a:lnTo>
                      <a:pt x="26769" y="5135"/>
                    </a:lnTo>
                    <a:cubicBezTo>
                      <a:pt x="27102" y="4651"/>
                      <a:pt x="26991" y="3932"/>
                      <a:pt x="26529" y="3581"/>
                    </a:cubicBezTo>
                    <a:cubicBezTo>
                      <a:pt x="26333" y="3426"/>
                      <a:pt x="26083" y="3350"/>
                      <a:pt x="25831" y="3350"/>
                    </a:cubicBezTo>
                    <a:cubicBezTo>
                      <a:pt x="25512" y="3350"/>
                      <a:pt x="25191" y="3472"/>
                      <a:pt x="24975" y="3710"/>
                    </a:cubicBezTo>
                    <a:cubicBezTo>
                      <a:pt x="25139" y="3284"/>
                      <a:pt x="24829" y="2764"/>
                      <a:pt x="24362" y="2693"/>
                    </a:cubicBezTo>
                    <a:cubicBezTo>
                      <a:pt x="24335" y="2690"/>
                      <a:pt x="24308" y="2688"/>
                      <a:pt x="24281" y="2688"/>
                    </a:cubicBezTo>
                    <a:cubicBezTo>
                      <a:pt x="23920" y="2688"/>
                      <a:pt x="23580" y="2991"/>
                      <a:pt x="23533" y="3343"/>
                    </a:cubicBezTo>
                    <a:lnTo>
                      <a:pt x="23533" y="3343"/>
                    </a:lnTo>
                    <a:cubicBezTo>
                      <a:pt x="23491" y="3009"/>
                      <a:pt x="23196" y="2691"/>
                      <a:pt x="22848" y="2676"/>
                    </a:cubicBezTo>
                    <a:cubicBezTo>
                      <a:pt x="22837" y="2675"/>
                      <a:pt x="22826" y="2675"/>
                      <a:pt x="22815" y="2675"/>
                    </a:cubicBezTo>
                    <a:cubicBezTo>
                      <a:pt x="22523" y="2675"/>
                      <a:pt x="22240" y="2890"/>
                      <a:pt x="22133" y="3168"/>
                    </a:cubicBezTo>
                    <a:lnTo>
                      <a:pt x="22133" y="3168"/>
                    </a:lnTo>
                    <a:cubicBezTo>
                      <a:pt x="22166" y="2900"/>
                      <a:pt x="22155" y="2629"/>
                      <a:pt x="22071" y="2378"/>
                    </a:cubicBezTo>
                    <a:cubicBezTo>
                      <a:pt x="21960" y="2045"/>
                      <a:pt x="21681" y="1730"/>
                      <a:pt x="21348" y="1677"/>
                    </a:cubicBezTo>
                    <a:cubicBezTo>
                      <a:pt x="21313" y="1671"/>
                      <a:pt x="21277" y="1668"/>
                      <a:pt x="21241" y="1668"/>
                    </a:cubicBezTo>
                    <a:cubicBezTo>
                      <a:pt x="21097" y="1668"/>
                      <a:pt x="20950" y="1713"/>
                      <a:pt x="20831" y="1792"/>
                    </a:cubicBezTo>
                    <a:lnTo>
                      <a:pt x="20831" y="1792"/>
                    </a:lnTo>
                    <a:cubicBezTo>
                      <a:pt x="20974" y="1288"/>
                      <a:pt x="20721" y="642"/>
                      <a:pt x="20202" y="473"/>
                    </a:cubicBezTo>
                    <a:cubicBezTo>
                      <a:pt x="20116" y="445"/>
                      <a:pt x="20028" y="432"/>
                      <a:pt x="19941" y="432"/>
                    </a:cubicBezTo>
                    <a:cubicBezTo>
                      <a:pt x="19383" y="432"/>
                      <a:pt x="18839" y="961"/>
                      <a:pt x="18853" y="1525"/>
                    </a:cubicBezTo>
                    <a:lnTo>
                      <a:pt x="18853" y="1525"/>
                    </a:lnTo>
                    <a:cubicBezTo>
                      <a:pt x="18757" y="1053"/>
                      <a:pt x="18291" y="692"/>
                      <a:pt x="17823" y="692"/>
                    </a:cubicBezTo>
                    <a:cubicBezTo>
                      <a:pt x="17759" y="692"/>
                      <a:pt x="17695" y="699"/>
                      <a:pt x="17631" y="713"/>
                    </a:cubicBezTo>
                    <a:cubicBezTo>
                      <a:pt x="17036" y="860"/>
                      <a:pt x="16686" y="1583"/>
                      <a:pt x="16948" y="2138"/>
                    </a:cubicBezTo>
                    <a:cubicBezTo>
                      <a:pt x="16881" y="2026"/>
                      <a:pt x="16774" y="1969"/>
                      <a:pt x="16666" y="1969"/>
                    </a:cubicBezTo>
                    <a:cubicBezTo>
                      <a:pt x="16595" y="1969"/>
                      <a:pt x="16524" y="1994"/>
                      <a:pt x="16464" y="2045"/>
                    </a:cubicBezTo>
                    <a:cubicBezTo>
                      <a:pt x="16242" y="2249"/>
                      <a:pt x="16077" y="2525"/>
                      <a:pt x="16020" y="2840"/>
                    </a:cubicBezTo>
                    <a:lnTo>
                      <a:pt x="15926" y="2542"/>
                    </a:lnTo>
                    <a:cubicBezTo>
                      <a:pt x="15849" y="2329"/>
                      <a:pt x="15657" y="2217"/>
                      <a:pt x="15463" y="2217"/>
                    </a:cubicBezTo>
                    <a:cubicBezTo>
                      <a:pt x="15291" y="2217"/>
                      <a:pt x="15117" y="2305"/>
                      <a:pt x="15021" y="2489"/>
                    </a:cubicBezTo>
                    <a:cubicBezTo>
                      <a:pt x="14966" y="2589"/>
                      <a:pt x="14919" y="2699"/>
                      <a:pt x="14892" y="2813"/>
                    </a:cubicBezTo>
                    <a:lnTo>
                      <a:pt x="14892" y="2813"/>
                    </a:lnTo>
                    <a:cubicBezTo>
                      <a:pt x="14945" y="2323"/>
                      <a:pt x="14525" y="1823"/>
                      <a:pt x="14039" y="1823"/>
                    </a:cubicBezTo>
                    <a:cubicBezTo>
                      <a:pt x="13657" y="1823"/>
                      <a:pt x="13321" y="2118"/>
                      <a:pt x="13209" y="2476"/>
                    </a:cubicBezTo>
                    <a:lnTo>
                      <a:pt x="13209" y="2476"/>
                    </a:lnTo>
                    <a:cubicBezTo>
                      <a:pt x="13131" y="2277"/>
                      <a:pt x="12952" y="2107"/>
                      <a:pt x="12747" y="2063"/>
                    </a:cubicBezTo>
                    <a:cubicBezTo>
                      <a:pt x="12695" y="2052"/>
                      <a:pt x="12642" y="2047"/>
                      <a:pt x="12590" y="2047"/>
                    </a:cubicBezTo>
                    <a:cubicBezTo>
                      <a:pt x="12274" y="2047"/>
                      <a:pt x="11975" y="2236"/>
                      <a:pt x="11784" y="2507"/>
                    </a:cubicBezTo>
                    <a:cubicBezTo>
                      <a:pt x="11580" y="2804"/>
                      <a:pt x="11509" y="3173"/>
                      <a:pt x="11451" y="3541"/>
                    </a:cubicBezTo>
                    <a:cubicBezTo>
                      <a:pt x="11398" y="2951"/>
                      <a:pt x="10896" y="2414"/>
                      <a:pt x="10305" y="2303"/>
                    </a:cubicBezTo>
                    <a:cubicBezTo>
                      <a:pt x="10238" y="2292"/>
                      <a:pt x="10171" y="2287"/>
                      <a:pt x="10103" y="2287"/>
                    </a:cubicBezTo>
                    <a:cubicBezTo>
                      <a:pt x="9570" y="2287"/>
                      <a:pt x="9039" y="2603"/>
                      <a:pt x="8822" y="3080"/>
                    </a:cubicBezTo>
                    <a:cubicBezTo>
                      <a:pt x="8711" y="2489"/>
                      <a:pt x="8156" y="2027"/>
                      <a:pt x="7566" y="2010"/>
                    </a:cubicBezTo>
                    <a:cubicBezTo>
                      <a:pt x="7551" y="2009"/>
                      <a:pt x="7537" y="2009"/>
                      <a:pt x="7522" y="2009"/>
                    </a:cubicBezTo>
                    <a:cubicBezTo>
                      <a:pt x="7063" y="2009"/>
                      <a:pt x="6627" y="2272"/>
                      <a:pt x="6396" y="2661"/>
                    </a:cubicBezTo>
                    <a:lnTo>
                      <a:pt x="6396" y="2661"/>
                    </a:lnTo>
                    <a:cubicBezTo>
                      <a:pt x="6456" y="2263"/>
                      <a:pt x="6258" y="1822"/>
                      <a:pt x="5883" y="1654"/>
                    </a:cubicBezTo>
                    <a:cubicBezTo>
                      <a:pt x="5779" y="1608"/>
                      <a:pt x="5669" y="1587"/>
                      <a:pt x="5559" y="1587"/>
                    </a:cubicBezTo>
                    <a:cubicBezTo>
                      <a:pt x="5370" y="1587"/>
                      <a:pt x="5180" y="1650"/>
                      <a:pt x="5021" y="1757"/>
                    </a:cubicBezTo>
                    <a:lnTo>
                      <a:pt x="5021" y="1757"/>
                    </a:lnTo>
                    <a:cubicBezTo>
                      <a:pt x="5185" y="1249"/>
                      <a:pt x="5043" y="620"/>
                      <a:pt x="4604" y="287"/>
                    </a:cubicBezTo>
                    <a:cubicBezTo>
                      <a:pt x="4365" y="91"/>
                      <a:pt x="4064" y="0"/>
                      <a:pt x="375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3" name="Google Shape;801;p28">
            <a:extLst>
              <a:ext uri="{FF2B5EF4-FFF2-40B4-BE49-F238E27FC236}">
                <a16:creationId xmlns:a16="http://schemas.microsoft.com/office/drawing/2014/main" id="{061554E7-40D1-FBDB-7CFA-A8B3AD7044B6}"/>
              </a:ext>
            </a:extLst>
          </p:cNvPr>
          <p:cNvSpPr txBox="1">
            <a:spLocks noGrp="1"/>
          </p:cNvSpPr>
          <p:nvPr>
            <p:ph type="title"/>
          </p:nvPr>
        </p:nvSpPr>
        <p:spPr>
          <a:xfrm>
            <a:off x="599547" y="1096063"/>
            <a:ext cx="7704000" cy="2075425"/>
          </a:xfrm>
          <a:prstGeom prst="rect">
            <a:avLst/>
          </a:prstGeom>
        </p:spPr>
        <p:txBody>
          <a:bodyPr spcFirstLastPara="1" wrap="square" lIns="91425" tIns="91425" rIns="91425" bIns="91425" anchor="t" anchorCtr="0">
            <a:noAutofit/>
          </a:bodyPr>
          <a:lstStyle/>
          <a:p>
            <a:pPr marL="0" lvl="0" indent="0" algn="ctr" rtl="0">
              <a:lnSpc>
                <a:spcPct val="120000"/>
              </a:lnSpc>
              <a:spcBef>
                <a:spcPts val="0"/>
              </a:spcBef>
              <a:spcAft>
                <a:spcPts val="0"/>
              </a:spcAft>
              <a:buNone/>
            </a:pPr>
            <a:r>
              <a:rPr lang="vi-VN" sz="2400" dirty="0"/>
              <a:t>Trong xu hướng phát triển năng lượng trên thế giới ngày nay, các nguồn năng lượng tái tạo giữ vị trí và vai trò ngày càng quan trọng, đặc biệt là năng lượng mặt trời và năng lượng từ gió. Vì sao có xu hướng phát triển như thế?</a:t>
            </a:r>
            <a:endParaRPr sz="2400" dirty="0"/>
          </a:p>
        </p:txBody>
      </p:sp>
    </p:spTree>
    <p:extLst>
      <p:ext uri="{BB962C8B-B14F-4D97-AF65-F5344CB8AC3E}">
        <p14:creationId xmlns:p14="http://schemas.microsoft.com/office/powerpoint/2010/main" val="35111592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pic>
        <p:nvPicPr>
          <p:cNvPr id="7" name="Picture 6">
            <a:extLst>
              <a:ext uri="{FF2B5EF4-FFF2-40B4-BE49-F238E27FC236}">
                <a16:creationId xmlns:a16="http://schemas.microsoft.com/office/drawing/2014/main" id="{3AC872A3-DC91-5E9C-0C74-14B93A41233C}"/>
              </a:ext>
            </a:extLst>
          </p:cNvPr>
          <p:cNvPicPr>
            <a:picLocks noChangeAspect="1"/>
          </p:cNvPicPr>
          <p:nvPr/>
        </p:nvPicPr>
        <p:blipFill>
          <a:blip r:embed="rId3"/>
          <a:stretch>
            <a:fillRect/>
          </a:stretch>
        </p:blipFill>
        <p:spPr>
          <a:xfrm>
            <a:off x="-56500" y="2918459"/>
            <a:ext cx="2011711" cy="2011711"/>
          </a:xfrm>
          <a:prstGeom prst="rect">
            <a:avLst/>
          </a:prstGeom>
        </p:spPr>
      </p:pic>
      <p:sp>
        <p:nvSpPr>
          <p:cNvPr id="11" name="Rectangle: Rounded Corners 10">
            <a:extLst>
              <a:ext uri="{FF2B5EF4-FFF2-40B4-BE49-F238E27FC236}">
                <a16:creationId xmlns:a16="http://schemas.microsoft.com/office/drawing/2014/main" id="{B31237ED-2A42-AD17-ECA1-1B5DE6AA9454}"/>
              </a:ext>
            </a:extLst>
          </p:cNvPr>
          <p:cNvSpPr/>
          <p:nvPr/>
        </p:nvSpPr>
        <p:spPr>
          <a:xfrm>
            <a:off x="549645" y="845820"/>
            <a:ext cx="8038095" cy="3226419"/>
          </a:xfrm>
          <a:prstGeom prst="roundRect">
            <a:avLst/>
          </a:prstGeom>
          <a:noFill/>
          <a:ln>
            <a:solidFill>
              <a:srgbClr val="C0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Google Shape;1031;p32">
            <a:extLst>
              <a:ext uri="{FF2B5EF4-FFF2-40B4-BE49-F238E27FC236}">
                <a16:creationId xmlns:a16="http://schemas.microsoft.com/office/drawing/2014/main" id="{A5F9E6FA-72CD-97EB-3C07-7FEF317CFCAF}"/>
              </a:ext>
            </a:extLst>
          </p:cNvPr>
          <p:cNvSpPr txBox="1">
            <a:spLocks/>
          </p:cNvSpPr>
          <p:nvPr/>
        </p:nvSpPr>
        <p:spPr>
          <a:xfrm>
            <a:off x="829576" y="786123"/>
            <a:ext cx="7764779" cy="373448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vi-VN" sz="2200" dirty="0"/>
              <a:t>Vì năng lượng hóa thạch có thời gian hình thành rất lâu và không tái tạo lại được, hiện tại trữ lượng của năng lượng hóa thạch trên thế giới đang dần cạn kiệt, việc khai thác và sử dụng nhiên liệu hóa thạch cũng gây ảnh hưởng tiêu cực đến khí hậu và hệ sinh thái. Ưu điểm của năng lượng tái tạo giải quyết được các nhược điểm của năng lượng hóa thạch.</a:t>
            </a:r>
            <a:r>
              <a:rPr lang="en-US" sz="2200" dirty="0"/>
              <a:t> </a:t>
            </a:r>
          </a:p>
        </p:txBody>
      </p:sp>
      <p:grpSp>
        <p:nvGrpSpPr>
          <p:cNvPr id="15" name="Group 14">
            <a:extLst>
              <a:ext uri="{FF2B5EF4-FFF2-40B4-BE49-F238E27FC236}">
                <a16:creationId xmlns:a16="http://schemas.microsoft.com/office/drawing/2014/main" id="{CFFA1590-2B93-9FBE-C5DB-D2D992C2D9D6}"/>
              </a:ext>
            </a:extLst>
          </p:cNvPr>
          <p:cNvGrpSpPr/>
          <p:nvPr/>
        </p:nvGrpSpPr>
        <p:grpSpPr>
          <a:xfrm>
            <a:off x="77473" y="108553"/>
            <a:ext cx="2787647" cy="474807"/>
            <a:chOff x="77473" y="108553"/>
            <a:chExt cx="2787647" cy="474807"/>
          </a:xfrm>
        </p:grpSpPr>
        <p:sp>
          <p:nvSpPr>
            <p:cNvPr id="2" name="Rectangle: Rounded Corners 1">
              <a:extLst>
                <a:ext uri="{FF2B5EF4-FFF2-40B4-BE49-F238E27FC236}">
                  <a16:creationId xmlns:a16="http://schemas.microsoft.com/office/drawing/2014/main" id="{6FD16078-DFAC-98C6-7E24-91AF60788A9F}"/>
                </a:ext>
              </a:extLst>
            </p:cNvPr>
            <p:cNvSpPr/>
            <p:nvPr/>
          </p:nvSpPr>
          <p:spPr>
            <a:xfrm>
              <a:off x="313559" y="108553"/>
              <a:ext cx="2551561" cy="472171"/>
            </a:xfrm>
            <a:prstGeom prst="round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8A3F093C-04BB-09D0-4E0F-E51016638FBA}"/>
                </a:ext>
              </a:extLst>
            </p:cNvPr>
            <p:cNvGrpSpPr/>
            <p:nvPr/>
          </p:nvGrpSpPr>
          <p:grpSpPr>
            <a:xfrm>
              <a:off x="77473" y="111188"/>
              <a:ext cx="472172" cy="472172"/>
              <a:chOff x="1933593" y="1552214"/>
              <a:chExt cx="1229634" cy="1229634"/>
            </a:xfrm>
          </p:grpSpPr>
          <p:sp>
            <p:nvSpPr>
              <p:cNvPr id="4" name="Oval 3">
                <a:extLst>
                  <a:ext uri="{FF2B5EF4-FFF2-40B4-BE49-F238E27FC236}">
                    <a16:creationId xmlns:a16="http://schemas.microsoft.com/office/drawing/2014/main" id="{F9A8CDC5-0D88-3D1B-9A08-052E2C42B940}"/>
                  </a:ext>
                </a:extLst>
              </p:cNvPr>
              <p:cNvSpPr/>
              <p:nvPr/>
            </p:nvSpPr>
            <p:spPr>
              <a:xfrm>
                <a:off x="1933593"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13" name="Google Shape;811;p29">
                <a:extLst>
                  <a:ext uri="{FF2B5EF4-FFF2-40B4-BE49-F238E27FC236}">
                    <a16:creationId xmlns:a16="http://schemas.microsoft.com/office/drawing/2014/main" id="{5D8C065F-6DAB-3B3C-AC83-339CEB74E026}"/>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000" dirty="0">
                    <a:solidFill>
                      <a:schemeClr val="bg1"/>
                    </a:solidFill>
                  </a:rPr>
                  <a:t>b</a:t>
                </a:r>
              </a:p>
            </p:txBody>
          </p:sp>
        </p:grpSp>
        <p:sp>
          <p:nvSpPr>
            <p:cNvPr id="14" name="Google Shape;817;p29">
              <a:extLst>
                <a:ext uri="{FF2B5EF4-FFF2-40B4-BE49-F238E27FC236}">
                  <a16:creationId xmlns:a16="http://schemas.microsoft.com/office/drawing/2014/main" id="{C9D70996-0B79-BAD7-5079-462DEA87CAE8}"/>
                </a:ext>
              </a:extLst>
            </p:cNvPr>
            <p:cNvSpPr txBox="1">
              <a:spLocks/>
            </p:cNvSpPr>
            <p:nvPr/>
          </p:nvSpPr>
          <p:spPr>
            <a:xfrm>
              <a:off x="419279" y="142242"/>
              <a:ext cx="244584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
                  <a:srgbClr val="35353A"/>
                </a:buClr>
                <a:buSzPts val="2400"/>
                <a:buFont typeface="Montserrat"/>
                <a:buNone/>
                <a:tabLst/>
                <a:defRPr/>
              </a:pP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Năng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lượng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gió</a:t>
              </a:r>
              <a:endParaRPr kumimoji="0" lang="vi-VN"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endParaRPr>
            </a:p>
          </p:txBody>
        </p:sp>
      </p:grpSp>
    </p:spTree>
    <p:extLst>
      <p:ext uri="{BB962C8B-B14F-4D97-AF65-F5344CB8AC3E}">
        <p14:creationId xmlns:p14="http://schemas.microsoft.com/office/powerpoint/2010/main" val="16739227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2" name="TextBox 1"/>
          <p:cNvSpPr txBox="1"/>
          <p:nvPr/>
        </p:nvSpPr>
        <p:spPr>
          <a:xfrm>
            <a:off x="605927" y="627321"/>
            <a:ext cx="7557571" cy="830997"/>
          </a:xfrm>
          <a:prstGeom prst="rect">
            <a:avLst/>
          </a:prstGeom>
          <a:noFill/>
        </p:spPr>
        <p:txBody>
          <a:bodyPr wrap="square" rtlCol="0">
            <a:spAutoFit/>
          </a:bodyPr>
          <a:lstStyle/>
          <a:p>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Tại</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sao</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nói</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năng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lượng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từ</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gió</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là</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năng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lượng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tái</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tạo</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và</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gió</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có</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nguồn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gốc</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từ</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Mặt</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Trời</a:t>
            </a:r>
            <a:r>
              <a:rPr lang="en-US" sz="2400" dirty="0">
                <a:solidFill>
                  <a:srgbClr val="FF0000"/>
                </a:solidFill>
                <a:latin typeface="Times New Roman" pitchFamily="18" charset="0"/>
                <a:cs typeface="Times New Roman" pitchFamily="18" charset="0"/>
              </a:rPr>
              <a:t>?</a:t>
            </a:r>
            <a:endParaRPr lang="en-US" sz="2400" dirty="0">
              <a:solidFill>
                <a:srgbClr val="FF0000"/>
              </a:solidFill>
            </a:endParaRPr>
          </a:p>
        </p:txBody>
      </p:sp>
      <p:sp>
        <p:nvSpPr>
          <p:cNvPr id="6" name="TextBox 5"/>
          <p:cNvSpPr txBox="1"/>
          <p:nvPr/>
        </p:nvSpPr>
        <p:spPr>
          <a:xfrm>
            <a:off x="319574" y="1849043"/>
            <a:ext cx="8086296" cy="2308324"/>
          </a:xfrm>
          <a:prstGeom prst="rect">
            <a:avLst/>
          </a:prstGeom>
          <a:noFill/>
        </p:spPr>
        <p:txBody>
          <a:bodyPr wrap="square" rtlCol="0">
            <a:spAutoFit/>
          </a:bodyPr>
          <a:lstStyle/>
          <a:p>
            <a:pPr marL="285750" indent="-285750" algn="just">
              <a:buFontTx/>
              <a:buChar char="-"/>
            </a:pPr>
            <a:r>
              <a:rPr lang="de-DE" sz="2400" dirty="0">
                <a:solidFill>
                  <a:srgbClr val="0070C0"/>
                </a:solidFill>
                <a:latin typeface="Times New Roman" pitchFamily="18" charset="0"/>
                <a:cs typeface="Times New Roman" pitchFamily="18" charset="0"/>
              </a:rPr>
              <a:t>Năng lượng gió là năng lượng tái tạo là vì gió là sự chuyển động của không khí từ khu vực có áp suất cao đến khu vực có áp suất thấp. Trên thực tế, gió tồn tại là do mặt trời làm nóng bề mặt Trái Đất một cách không đều. Khi không khí nóng di chuyển lên,không khí mát hơn di chuyển vào để lấp đầy khoảng trống</a:t>
            </a:r>
          </a:p>
        </p:txBody>
      </p:sp>
      <mc:AlternateContent xmlns:mc="http://schemas.openxmlformats.org/markup-compatibility/2006" xmlns:pslz="http://schemas.microsoft.com/office/powerpoint/2016/slidezoom">
        <mc:Choice Requires="pslz">
          <p:graphicFrame>
            <p:nvGraphicFramePr>
              <p:cNvPr id="4" name="Slide Zoom 3">
                <a:extLst>
                  <a:ext uri="{FF2B5EF4-FFF2-40B4-BE49-F238E27FC236}">
                    <a16:creationId xmlns:a16="http://schemas.microsoft.com/office/drawing/2014/main" id="{4B310FB3-1E3D-41BF-B8F4-4A0D57442826}"/>
                  </a:ext>
                </a:extLst>
              </p:cNvPr>
              <p:cNvGraphicFramePr>
                <a:graphicFrameLocks noChangeAspect="1"/>
              </p:cNvGraphicFramePr>
              <p:nvPr>
                <p:extLst>
                  <p:ext uri="{D42A27DB-BD31-4B8C-83A1-F6EECF244321}">
                    <p14:modId xmlns:p14="http://schemas.microsoft.com/office/powerpoint/2010/main" val="3669401180"/>
                  </p:ext>
                </p:extLst>
              </p:nvPr>
            </p:nvGraphicFramePr>
            <p:xfrm>
              <a:off x="-2195623" y="1025512"/>
              <a:ext cx="2286000" cy="1285875"/>
            </p:xfrm>
            <a:graphic>
              <a:graphicData uri="http://schemas.microsoft.com/office/powerpoint/2016/slidezoom">
                <pslz:sldZm>
                  <pslz:sldZmObj sldId="363" cId="3746088725">
                    <pslz:zmPr id="{9F7C4AB7-73B3-43B0-A417-2BF4A3F4E735}" returnToParent="0" transitionDur="1000">
                      <p166:blipFill xmlns:p166="http://schemas.microsoft.com/office/powerpoint/2016/6/main">
                        <a:blip r:embed="rId3"/>
                        <a:stretch>
                          <a:fillRect/>
                        </a:stretch>
                      </p166:blipFill>
                      <p166:spPr xmlns:p166="http://schemas.microsoft.com/office/powerpoint/2016/6/main">
                        <a:xfrm>
                          <a:off x="0" y="0"/>
                          <a:ext cx="2286000" cy="1285875"/>
                        </a:xfrm>
                        <a:prstGeom prst="rect">
                          <a:avLst/>
                        </a:prstGeom>
                        <a:ln w="3175">
                          <a:solidFill>
                            <a:prstClr val="ltGray"/>
                          </a:solidFill>
                        </a:ln>
                      </p166:spPr>
                    </pslz:zmPr>
                  </pslz:sldZmObj>
                </pslz:sldZm>
              </a:graphicData>
            </a:graphic>
          </p:graphicFrame>
        </mc:Choice>
        <mc:Fallback xmlns="">
          <p:pic>
            <p:nvPicPr>
              <p:cNvPr id="4" name="Slide Zoom 3">
                <a:extLst>
                  <a:ext uri="{FF2B5EF4-FFF2-40B4-BE49-F238E27FC236}">
                    <a16:creationId xmlns:a16="http://schemas.microsoft.com/office/drawing/2014/main" id="{4B310FB3-1E3D-41BF-B8F4-4A0D57442826}"/>
                  </a:ext>
                </a:extLst>
              </p:cNvPr>
              <p:cNvPicPr>
                <a:picLocks noGrp="1" noRot="1" noChangeAspect="1" noMove="1" noResize="1" noEditPoints="1" noAdjustHandles="1" noChangeArrowheads="1" noChangeShapeType="1"/>
              </p:cNvPicPr>
              <p:nvPr/>
            </p:nvPicPr>
            <p:blipFill>
              <a:blip r:embed="rId4"/>
              <a:stretch>
                <a:fillRect/>
              </a:stretch>
            </p:blipFill>
            <p:spPr>
              <a:xfrm>
                <a:off x="-2195623" y="1025512"/>
                <a:ext cx="2286000" cy="1285875"/>
              </a:xfrm>
              <a:prstGeom prst="rect">
                <a:avLst/>
              </a:prstGeom>
              <a:ln w="3175">
                <a:solidFill>
                  <a:prstClr val="ltGray"/>
                </a:solidFill>
              </a:ln>
            </p:spPr>
          </p:pic>
        </mc:Fallback>
      </mc:AlternateContent>
    </p:spTree>
    <p:extLst>
      <p:ext uri="{BB962C8B-B14F-4D97-AF65-F5344CB8AC3E}">
        <p14:creationId xmlns:p14="http://schemas.microsoft.com/office/powerpoint/2010/main" val="1300443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sp>
        <p:nvSpPr>
          <p:cNvPr id="22" name="Oval 21">
            <a:extLst>
              <a:ext uri="{FF2B5EF4-FFF2-40B4-BE49-F238E27FC236}">
                <a16:creationId xmlns:a16="http://schemas.microsoft.com/office/drawing/2014/main" id="{FAB8D762-4812-16AE-65A1-8930FFCD1C92}"/>
              </a:ext>
            </a:extLst>
          </p:cNvPr>
          <p:cNvSpPr/>
          <p:nvPr/>
        </p:nvSpPr>
        <p:spPr>
          <a:xfrm>
            <a:off x="3838698"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0" name="Google Shape;810;p29"/>
          <p:cNvSpPr txBox="1">
            <a:spLocks noGrp="1"/>
          </p:cNvSpPr>
          <p:nvPr>
            <p:ph type="title"/>
          </p:nvPr>
        </p:nvSpPr>
        <p:spPr>
          <a:xfrm>
            <a:off x="53288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400" dirty="0">
                <a:solidFill>
                  <a:schemeClr val="tx1">
                    <a:lumMod val="50000"/>
                  </a:schemeClr>
                </a:solidFill>
              </a:rPr>
              <a:t>NỘI DUNG BÀI HỌC</a:t>
            </a:r>
            <a:endParaRPr sz="4400" dirty="0">
              <a:solidFill>
                <a:schemeClr val="tx1">
                  <a:lumMod val="50000"/>
                </a:schemeClr>
              </a:solidFill>
            </a:endParaRPr>
          </a:p>
        </p:txBody>
      </p:sp>
      <p:sp>
        <p:nvSpPr>
          <p:cNvPr id="811" name="Google Shape;811;p29"/>
          <p:cNvSpPr txBox="1">
            <a:spLocks noGrp="1"/>
          </p:cNvSpPr>
          <p:nvPr>
            <p:ph type="title" idx="2"/>
          </p:nvPr>
        </p:nvSpPr>
        <p:spPr>
          <a:xfrm>
            <a:off x="3930983" y="1818212"/>
            <a:ext cx="981253" cy="73499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400" dirty="0">
                <a:solidFill>
                  <a:schemeClr val="bg1"/>
                </a:solidFill>
              </a:rPr>
              <a:t>01</a:t>
            </a:r>
            <a:endParaRPr sz="5400" dirty="0">
              <a:solidFill>
                <a:schemeClr val="bg1"/>
              </a:solidFill>
            </a:endParaRPr>
          </a:p>
        </p:txBody>
      </p:sp>
      <p:sp>
        <p:nvSpPr>
          <p:cNvPr id="817" name="Google Shape;817;p29"/>
          <p:cNvSpPr txBox="1">
            <a:spLocks noGrp="1"/>
          </p:cNvSpPr>
          <p:nvPr>
            <p:ph type="subTitle" idx="1"/>
          </p:nvPr>
        </p:nvSpPr>
        <p:spPr>
          <a:xfrm>
            <a:off x="3043080" y="2846091"/>
            <a:ext cx="2856666" cy="122963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2400" dirty="0">
                <a:solidFill>
                  <a:schemeClr val="tx1">
                    <a:lumMod val="50000"/>
                  </a:schemeClr>
                </a:solidFill>
              </a:rPr>
              <a:t>Ưu Và Nhược Điểm Của Một Số Năng Lượng Tái Tạo</a:t>
            </a:r>
          </a:p>
        </p:txBody>
      </p:sp>
      <p:grpSp>
        <p:nvGrpSpPr>
          <p:cNvPr id="823" name="Google Shape;823;p29"/>
          <p:cNvGrpSpPr/>
          <p:nvPr/>
        </p:nvGrpSpPr>
        <p:grpSpPr>
          <a:xfrm flipH="1">
            <a:off x="7880518" y="4053765"/>
            <a:ext cx="558503" cy="742262"/>
            <a:chOff x="4267228" y="2557799"/>
            <a:chExt cx="619320" cy="823090"/>
          </a:xfrm>
        </p:grpSpPr>
        <p:sp>
          <p:nvSpPr>
            <p:cNvPr id="824" name="Google Shape;824;p29"/>
            <p:cNvSpPr/>
            <p:nvPr/>
          </p:nvSpPr>
          <p:spPr>
            <a:xfrm>
              <a:off x="4267228" y="2557799"/>
              <a:ext cx="619320" cy="619320"/>
            </a:xfrm>
            <a:custGeom>
              <a:avLst/>
              <a:gdLst/>
              <a:ahLst/>
              <a:cxnLst/>
              <a:rect l="l" t="t" r="r" b="b"/>
              <a:pathLst>
                <a:path w="3091" h="3091" extrusionOk="0">
                  <a:moveTo>
                    <a:pt x="1554" y="0"/>
                  </a:moveTo>
                  <a:cubicBezTo>
                    <a:pt x="688" y="0"/>
                    <a:pt x="0" y="689"/>
                    <a:pt x="0" y="1537"/>
                  </a:cubicBezTo>
                  <a:cubicBezTo>
                    <a:pt x="0" y="2389"/>
                    <a:pt x="688" y="3091"/>
                    <a:pt x="1554" y="3091"/>
                  </a:cubicBezTo>
                  <a:lnTo>
                    <a:pt x="1576" y="3091"/>
                  </a:lnTo>
                  <a:cubicBezTo>
                    <a:pt x="1612" y="3091"/>
                    <a:pt x="1665" y="3091"/>
                    <a:pt x="1705" y="3073"/>
                  </a:cubicBezTo>
                  <a:lnTo>
                    <a:pt x="1758" y="3073"/>
                  </a:lnTo>
                  <a:cubicBezTo>
                    <a:pt x="2389" y="2980"/>
                    <a:pt x="2908" y="2518"/>
                    <a:pt x="3055" y="1910"/>
                  </a:cubicBezTo>
                  <a:cubicBezTo>
                    <a:pt x="3073" y="1799"/>
                    <a:pt x="3090" y="1665"/>
                    <a:pt x="3090" y="1537"/>
                  </a:cubicBezTo>
                  <a:lnTo>
                    <a:pt x="3090" y="1390"/>
                  </a:lnTo>
                  <a:lnTo>
                    <a:pt x="3090" y="1332"/>
                  </a:lnTo>
                  <a:cubicBezTo>
                    <a:pt x="3073" y="1315"/>
                    <a:pt x="3073" y="1279"/>
                    <a:pt x="3073" y="1261"/>
                  </a:cubicBezTo>
                  <a:cubicBezTo>
                    <a:pt x="3073" y="1244"/>
                    <a:pt x="3055" y="1204"/>
                    <a:pt x="3055" y="1186"/>
                  </a:cubicBezTo>
                  <a:cubicBezTo>
                    <a:pt x="3055" y="1168"/>
                    <a:pt x="3055" y="1150"/>
                    <a:pt x="3037" y="1133"/>
                  </a:cubicBezTo>
                  <a:cubicBezTo>
                    <a:pt x="3037" y="1093"/>
                    <a:pt x="3019" y="1075"/>
                    <a:pt x="3019" y="1057"/>
                  </a:cubicBezTo>
                  <a:cubicBezTo>
                    <a:pt x="3019" y="1039"/>
                    <a:pt x="3019" y="1022"/>
                    <a:pt x="2997" y="1022"/>
                  </a:cubicBezTo>
                  <a:cubicBezTo>
                    <a:pt x="2944" y="871"/>
                    <a:pt x="2868" y="724"/>
                    <a:pt x="2775" y="613"/>
                  </a:cubicBezTo>
                  <a:cubicBezTo>
                    <a:pt x="2962" y="578"/>
                    <a:pt x="3055" y="409"/>
                    <a:pt x="3055" y="409"/>
                  </a:cubicBezTo>
                  <a:cubicBezTo>
                    <a:pt x="2989" y="385"/>
                    <a:pt x="2925" y="375"/>
                    <a:pt x="2867" y="375"/>
                  </a:cubicBezTo>
                  <a:cubicBezTo>
                    <a:pt x="2797" y="375"/>
                    <a:pt x="2735" y="389"/>
                    <a:pt x="2686" y="409"/>
                  </a:cubicBezTo>
                  <a:cubicBezTo>
                    <a:pt x="2815" y="245"/>
                    <a:pt x="2740" y="58"/>
                    <a:pt x="2740" y="58"/>
                  </a:cubicBezTo>
                  <a:lnTo>
                    <a:pt x="2740" y="58"/>
                  </a:lnTo>
                  <a:cubicBezTo>
                    <a:pt x="2593" y="111"/>
                    <a:pt x="2518" y="222"/>
                    <a:pt x="2500" y="316"/>
                  </a:cubicBezTo>
                  <a:cubicBezTo>
                    <a:pt x="2371" y="222"/>
                    <a:pt x="2220" y="151"/>
                    <a:pt x="2074" y="94"/>
                  </a:cubicBezTo>
                  <a:cubicBezTo>
                    <a:pt x="2074" y="76"/>
                    <a:pt x="2056" y="76"/>
                    <a:pt x="2056" y="76"/>
                  </a:cubicBezTo>
                  <a:cubicBezTo>
                    <a:pt x="2020" y="58"/>
                    <a:pt x="1980" y="58"/>
                    <a:pt x="1963" y="58"/>
                  </a:cubicBezTo>
                  <a:cubicBezTo>
                    <a:pt x="1945" y="40"/>
                    <a:pt x="1927" y="40"/>
                    <a:pt x="1909" y="40"/>
                  </a:cubicBezTo>
                  <a:cubicBezTo>
                    <a:pt x="1887" y="40"/>
                    <a:pt x="1852" y="23"/>
                    <a:pt x="1834" y="23"/>
                  </a:cubicBezTo>
                  <a:cubicBezTo>
                    <a:pt x="1816" y="23"/>
                    <a:pt x="1798" y="23"/>
                    <a:pt x="17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29"/>
            <p:cNvSpPr/>
            <p:nvPr/>
          </p:nvSpPr>
          <p:spPr>
            <a:xfrm>
              <a:off x="4460176" y="2991985"/>
              <a:ext cx="189743" cy="388904"/>
            </a:xfrm>
            <a:custGeom>
              <a:avLst/>
              <a:gdLst/>
              <a:ahLst/>
              <a:cxnLst/>
              <a:rect l="l" t="t" r="r" b="b"/>
              <a:pathLst>
                <a:path w="947" h="1941" extrusionOk="0">
                  <a:moveTo>
                    <a:pt x="591" y="0"/>
                  </a:moveTo>
                  <a:cubicBezTo>
                    <a:pt x="538" y="0"/>
                    <a:pt x="502" y="36"/>
                    <a:pt x="502" y="93"/>
                  </a:cubicBezTo>
                  <a:lnTo>
                    <a:pt x="502" y="520"/>
                  </a:lnTo>
                  <a:lnTo>
                    <a:pt x="147" y="204"/>
                  </a:lnTo>
                  <a:cubicBezTo>
                    <a:pt x="132" y="197"/>
                    <a:pt x="115" y="193"/>
                    <a:pt x="96" y="193"/>
                  </a:cubicBezTo>
                  <a:cubicBezTo>
                    <a:pt x="70" y="193"/>
                    <a:pt x="42" y="201"/>
                    <a:pt x="18" y="222"/>
                  </a:cubicBezTo>
                  <a:cubicBezTo>
                    <a:pt x="1" y="240"/>
                    <a:pt x="1" y="258"/>
                    <a:pt x="1" y="275"/>
                  </a:cubicBezTo>
                  <a:cubicBezTo>
                    <a:pt x="1" y="298"/>
                    <a:pt x="18" y="333"/>
                    <a:pt x="36" y="351"/>
                  </a:cubicBezTo>
                  <a:lnTo>
                    <a:pt x="502" y="759"/>
                  </a:lnTo>
                  <a:lnTo>
                    <a:pt x="502" y="1940"/>
                  </a:lnTo>
                  <a:lnTo>
                    <a:pt x="684" y="1940"/>
                  </a:lnTo>
                  <a:lnTo>
                    <a:pt x="684" y="480"/>
                  </a:lnTo>
                  <a:lnTo>
                    <a:pt x="924" y="258"/>
                  </a:lnTo>
                  <a:cubicBezTo>
                    <a:pt x="946" y="240"/>
                    <a:pt x="946" y="222"/>
                    <a:pt x="946" y="204"/>
                  </a:cubicBezTo>
                  <a:cubicBezTo>
                    <a:pt x="946" y="187"/>
                    <a:pt x="946" y="147"/>
                    <a:pt x="924" y="129"/>
                  </a:cubicBezTo>
                  <a:cubicBezTo>
                    <a:pt x="906" y="111"/>
                    <a:pt x="884" y="102"/>
                    <a:pt x="861" y="102"/>
                  </a:cubicBezTo>
                  <a:cubicBezTo>
                    <a:pt x="839" y="102"/>
                    <a:pt x="815" y="111"/>
                    <a:pt x="795" y="129"/>
                  </a:cubicBezTo>
                  <a:lnTo>
                    <a:pt x="684" y="240"/>
                  </a:lnTo>
                  <a:lnTo>
                    <a:pt x="684" y="93"/>
                  </a:lnTo>
                  <a:cubicBezTo>
                    <a:pt x="684" y="36"/>
                    <a:pt x="631" y="0"/>
                    <a:pt x="5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6" name="Google Shape;826;p29"/>
          <p:cNvGrpSpPr/>
          <p:nvPr/>
        </p:nvGrpSpPr>
        <p:grpSpPr>
          <a:xfrm>
            <a:off x="7612699" y="1463639"/>
            <a:ext cx="1094153" cy="629148"/>
            <a:chOff x="7883699" y="1626264"/>
            <a:chExt cx="1094153" cy="629148"/>
          </a:xfrm>
        </p:grpSpPr>
        <p:sp>
          <p:nvSpPr>
            <p:cNvPr id="827" name="Google Shape;827;p29"/>
            <p:cNvSpPr/>
            <p:nvPr/>
          </p:nvSpPr>
          <p:spPr>
            <a:xfrm>
              <a:off x="7883699" y="2020830"/>
              <a:ext cx="1094153" cy="234582"/>
            </a:xfrm>
            <a:custGeom>
              <a:avLst/>
              <a:gdLst/>
              <a:ahLst/>
              <a:cxnLst/>
              <a:rect l="l" t="t" r="r" b="b"/>
              <a:pathLst>
                <a:path w="5182" h="1111" extrusionOk="0">
                  <a:moveTo>
                    <a:pt x="3388" y="1"/>
                  </a:moveTo>
                  <a:cubicBezTo>
                    <a:pt x="3019" y="1"/>
                    <a:pt x="2664" y="276"/>
                    <a:pt x="2389" y="755"/>
                  </a:cubicBezTo>
                  <a:cubicBezTo>
                    <a:pt x="2202" y="644"/>
                    <a:pt x="1998" y="591"/>
                    <a:pt x="1798" y="591"/>
                  </a:cubicBezTo>
                  <a:cubicBezTo>
                    <a:pt x="1425" y="591"/>
                    <a:pt x="1092" y="755"/>
                    <a:pt x="853" y="1017"/>
                  </a:cubicBezTo>
                  <a:cubicBezTo>
                    <a:pt x="742" y="906"/>
                    <a:pt x="595" y="849"/>
                    <a:pt x="466" y="849"/>
                  </a:cubicBezTo>
                  <a:cubicBezTo>
                    <a:pt x="280" y="849"/>
                    <a:pt x="111" y="942"/>
                    <a:pt x="0" y="1111"/>
                  </a:cubicBezTo>
                  <a:lnTo>
                    <a:pt x="5182" y="1111"/>
                  </a:lnTo>
                  <a:cubicBezTo>
                    <a:pt x="5071" y="942"/>
                    <a:pt x="4906" y="849"/>
                    <a:pt x="4720" y="849"/>
                  </a:cubicBezTo>
                  <a:cubicBezTo>
                    <a:pt x="4627" y="849"/>
                    <a:pt x="4551" y="866"/>
                    <a:pt x="4480" y="906"/>
                  </a:cubicBezTo>
                  <a:cubicBezTo>
                    <a:pt x="4183" y="351"/>
                    <a:pt x="3796" y="1"/>
                    <a:pt x="338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29"/>
            <p:cNvSpPr/>
            <p:nvPr/>
          </p:nvSpPr>
          <p:spPr>
            <a:xfrm>
              <a:off x="8007044" y="1626264"/>
              <a:ext cx="500836" cy="198899"/>
            </a:xfrm>
            <a:custGeom>
              <a:avLst/>
              <a:gdLst/>
              <a:ahLst/>
              <a:cxnLst/>
              <a:rect l="l" t="t" r="r" b="b"/>
              <a:pathLst>
                <a:path w="2372" h="942" extrusionOk="0">
                  <a:moveTo>
                    <a:pt x="853" y="1"/>
                  </a:moveTo>
                  <a:cubicBezTo>
                    <a:pt x="649" y="1"/>
                    <a:pt x="484" y="165"/>
                    <a:pt x="462" y="369"/>
                  </a:cubicBezTo>
                  <a:cubicBezTo>
                    <a:pt x="205" y="369"/>
                    <a:pt x="0" y="573"/>
                    <a:pt x="0" y="831"/>
                  </a:cubicBezTo>
                  <a:cubicBezTo>
                    <a:pt x="0" y="866"/>
                    <a:pt x="0" y="906"/>
                    <a:pt x="18" y="942"/>
                  </a:cubicBezTo>
                  <a:lnTo>
                    <a:pt x="2371" y="942"/>
                  </a:lnTo>
                  <a:cubicBezTo>
                    <a:pt x="2349" y="831"/>
                    <a:pt x="2260" y="778"/>
                    <a:pt x="2149" y="778"/>
                  </a:cubicBezTo>
                  <a:cubicBezTo>
                    <a:pt x="2109" y="778"/>
                    <a:pt x="2074" y="778"/>
                    <a:pt x="2038" y="795"/>
                  </a:cubicBezTo>
                  <a:cubicBezTo>
                    <a:pt x="1998" y="702"/>
                    <a:pt x="1927" y="609"/>
                    <a:pt x="1834" y="573"/>
                  </a:cubicBezTo>
                  <a:cubicBezTo>
                    <a:pt x="1870" y="516"/>
                    <a:pt x="1887" y="445"/>
                    <a:pt x="1887" y="369"/>
                  </a:cubicBezTo>
                  <a:cubicBezTo>
                    <a:pt x="1887" y="165"/>
                    <a:pt x="1723" y="1"/>
                    <a:pt x="1519" y="1"/>
                  </a:cubicBezTo>
                  <a:cubicBezTo>
                    <a:pt x="1372" y="1"/>
                    <a:pt x="1261" y="72"/>
                    <a:pt x="1186" y="200"/>
                  </a:cubicBezTo>
                  <a:cubicBezTo>
                    <a:pt x="1128" y="72"/>
                    <a:pt x="999" y="1"/>
                    <a:pt x="853"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9" name="Google Shape;829;p29"/>
          <p:cNvGrpSpPr/>
          <p:nvPr/>
        </p:nvGrpSpPr>
        <p:grpSpPr>
          <a:xfrm>
            <a:off x="713229" y="4305727"/>
            <a:ext cx="2937518" cy="503194"/>
            <a:chOff x="713229" y="4305727"/>
            <a:chExt cx="2937518" cy="503194"/>
          </a:xfrm>
        </p:grpSpPr>
        <p:grpSp>
          <p:nvGrpSpPr>
            <p:cNvPr id="830" name="Google Shape;830;p29"/>
            <p:cNvGrpSpPr/>
            <p:nvPr/>
          </p:nvGrpSpPr>
          <p:grpSpPr>
            <a:xfrm>
              <a:off x="713229" y="4305727"/>
              <a:ext cx="1396668" cy="503194"/>
              <a:chOff x="2186387" y="758017"/>
              <a:chExt cx="1193427" cy="429970"/>
            </a:xfrm>
          </p:grpSpPr>
          <p:sp>
            <p:nvSpPr>
              <p:cNvPr id="831" name="Google Shape;831;p29"/>
              <p:cNvSpPr/>
              <p:nvPr/>
            </p:nvSpPr>
            <p:spPr>
              <a:xfrm>
                <a:off x="2427477" y="1072981"/>
                <a:ext cx="55312" cy="107794"/>
              </a:xfrm>
              <a:custGeom>
                <a:avLst/>
                <a:gdLst/>
                <a:ahLst/>
                <a:cxnLst/>
                <a:rect l="l" t="t" r="r" b="b"/>
                <a:pathLst>
                  <a:path w="276" h="538" extrusionOk="0">
                    <a:moveTo>
                      <a:pt x="0" y="1"/>
                    </a:moveTo>
                    <a:lnTo>
                      <a:pt x="0" y="538"/>
                    </a:lnTo>
                    <a:lnTo>
                      <a:pt x="276" y="538"/>
                    </a:lnTo>
                    <a:lnTo>
                      <a:pt x="27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29"/>
              <p:cNvSpPr/>
              <p:nvPr/>
            </p:nvSpPr>
            <p:spPr>
              <a:xfrm>
                <a:off x="2453330" y="1072981"/>
                <a:ext cx="29460" cy="107794"/>
              </a:xfrm>
              <a:custGeom>
                <a:avLst/>
                <a:gdLst/>
                <a:ahLst/>
                <a:cxnLst/>
                <a:rect l="l" t="t" r="r" b="b"/>
                <a:pathLst>
                  <a:path w="147" h="538" extrusionOk="0">
                    <a:moveTo>
                      <a:pt x="0" y="1"/>
                    </a:moveTo>
                    <a:lnTo>
                      <a:pt x="0" y="538"/>
                    </a:lnTo>
                    <a:lnTo>
                      <a:pt x="147" y="538"/>
                    </a:lnTo>
                    <a:lnTo>
                      <a:pt x="1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29"/>
              <p:cNvSpPr/>
              <p:nvPr/>
            </p:nvSpPr>
            <p:spPr>
              <a:xfrm>
                <a:off x="2186387" y="758017"/>
                <a:ext cx="537493" cy="367661"/>
              </a:xfrm>
              <a:custGeom>
                <a:avLst/>
                <a:gdLst/>
                <a:ahLst/>
                <a:cxnLst/>
                <a:rect l="l" t="t" r="r" b="b"/>
                <a:pathLst>
                  <a:path w="2682"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29"/>
              <p:cNvSpPr/>
              <p:nvPr/>
            </p:nvSpPr>
            <p:spPr>
              <a:xfrm>
                <a:off x="2205025"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29"/>
              <p:cNvSpPr/>
              <p:nvPr/>
            </p:nvSpPr>
            <p:spPr>
              <a:xfrm>
                <a:off x="2372126" y="776857"/>
                <a:ext cx="158762" cy="152268"/>
              </a:xfrm>
              <a:custGeom>
                <a:avLst/>
                <a:gdLst/>
                <a:ahLst/>
                <a:cxnLst/>
                <a:rect l="l" t="t" r="r" b="b"/>
                <a:pathLst>
                  <a:path w="760" h="760" extrusionOk="0">
                    <a:moveTo>
                      <a:pt x="0" y="0"/>
                    </a:moveTo>
                    <a:lnTo>
                      <a:pt x="0" y="759"/>
                    </a:lnTo>
                    <a:lnTo>
                      <a:pt x="759" y="759"/>
                    </a:lnTo>
                    <a:lnTo>
                      <a:pt x="7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29"/>
              <p:cNvSpPr/>
              <p:nvPr/>
            </p:nvSpPr>
            <p:spPr>
              <a:xfrm>
                <a:off x="2549325"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29"/>
              <p:cNvSpPr/>
              <p:nvPr/>
            </p:nvSpPr>
            <p:spPr>
              <a:xfrm>
                <a:off x="2205025"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29"/>
              <p:cNvSpPr/>
              <p:nvPr/>
            </p:nvSpPr>
            <p:spPr>
              <a:xfrm>
                <a:off x="2372126" y="951171"/>
                <a:ext cx="158762" cy="152268"/>
              </a:xfrm>
              <a:custGeom>
                <a:avLst/>
                <a:gdLst/>
                <a:ahLst/>
                <a:cxnLst/>
                <a:rect l="l" t="t" r="r" b="b"/>
                <a:pathLst>
                  <a:path w="760" h="760" extrusionOk="0">
                    <a:moveTo>
                      <a:pt x="0" y="0"/>
                    </a:moveTo>
                    <a:lnTo>
                      <a:pt x="0" y="760"/>
                    </a:lnTo>
                    <a:lnTo>
                      <a:pt x="759" y="760"/>
                    </a:lnTo>
                    <a:lnTo>
                      <a:pt x="7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29"/>
              <p:cNvSpPr/>
              <p:nvPr/>
            </p:nvSpPr>
            <p:spPr>
              <a:xfrm>
                <a:off x="2549325"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29"/>
              <p:cNvSpPr/>
              <p:nvPr/>
            </p:nvSpPr>
            <p:spPr>
              <a:xfrm>
                <a:off x="2415853" y="1180573"/>
                <a:ext cx="78560" cy="7413"/>
              </a:xfrm>
              <a:custGeom>
                <a:avLst/>
                <a:gdLst/>
                <a:ahLst/>
                <a:cxnLst/>
                <a:rect l="l" t="t" r="r" b="b"/>
                <a:pathLst>
                  <a:path w="392" h="37" extrusionOk="0">
                    <a:moveTo>
                      <a:pt x="1" y="1"/>
                    </a:moveTo>
                    <a:lnTo>
                      <a:pt x="1" y="36"/>
                    </a:lnTo>
                    <a:lnTo>
                      <a:pt x="391" y="36"/>
                    </a:lnTo>
                    <a:lnTo>
                      <a:pt x="39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29"/>
              <p:cNvSpPr/>
              <p:nvPr/>
            </p:nvSpPr>
            <p:spPr>
              <a:xfrm>
                <a:off x="2453330" y="1180573"/>
                <a:ext cx="41084" cy="7413"/>
              </a:xfrm>
              <a:custGeom>
                <a:avLst/>
                <a:gdLst/>
                <a:ahLst/>
                <a:cxnLst/>
                <a:rect l="l" t="t" r="r" b="b"/>
                <a:pathLst>
                  <a:path w="205" h="37" extrusionOk="0">
                    <a:moveTo>
                      <a:pt x="0" y="1"/>
                    </a:moveTo>
                    <a:lnTo>
                      <a:pt x="0" y="36"/>
                    </a:lnTo>
                    <a:lnTo>
                      <a:pt x="204" y="36"/>
                    </a:lnTo>
                    <a:lnTo>
                      <a:pt x="20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29"/>
              <p:cNvSpPr/>
              <p:nvPr/>
            </p:nvSpPr>
            <p:spPr>
              <a:xfrm>
                <a:off x="3083211" y="1072981"/>
                <a:ext cx="51906" cy="107794"/>
              </a:xfrm>
              <a:custGeom>
                <a:avLst/>
                <a:gdLst/>
                <a:ahLst/>
                <a:cxnLst/>
                <a:rect l="l" t="t" r="r" b="b"/>
                <a:pathLst>
                  <a:path w="259" h="538" extrusionOk="0">
                    <a:moveTo>
                      <a:pt x="1" y="1"/>
                    </a:moveTo>
                    <a:lnTo>
                      <a:pt x="1" y="538"/>
                    </a:lnTo>
                    <a:lnTo>
                      <a:pt x="258" y="538"/>
                    </a:lnTo>
                    <a:lnTo>
                      <a:pt x="2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29"/>
              <p:cNvSpPr/>
              <p:nvPr/>
            </p:nvSpPr>
            <p:spPr>
              <a:xfrm>
                <a:off x="3109063" y="1072981"/>
                <a:ext cx="26053" cy="107794"/>
              </a:xfrm>
              <a:custGeom>
                <a:avLst/>
                <a:gdLst/>
                <a:ahLst/>
                <a:cxnLst/>
                <a:rect l="l" t="t" r="r" b="b"/>
                <a:pathLst>
                  <a:path w="130" h="538" extrusionOk="0">
                    <a:moveTo>
                      <a:pt x="0" y="1"/>
                    </a:moveTo>
                    <a:lnTo>
                      <a:pt x="0" y="538"/>
                    </a:lnTo>
                    <a:lnTo>
                      <a:pt x="129" y="538"/>
                    </a:lnTo>
                    <a:lnTo>
                      <a:pt x="1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29"/>
              <p:cNvSpPr/>
              <p:nvPr/>
            </p:nvSpPr>
            <p:spPr>
              <a:xfrm>
                <a:off x="2842120" y="758017"/>
                <a:ext cx="537693" cy="367661"/>
              </a:xfrm>
              <a:custGeom>
                <a:avLst/>
                <a:gdLst/>
                <a:ahLst/>
                <a:cxnLst/>
                <a:rect l="l" t="t" r="r" b="b"/>
                <a:pathLst>
                  <a:path w="2683"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29"/>
              <p:cNvSpPr/>
              <p:nvPr/>
            </p:nvSpPr>
            <p:spPr>
              <a:xfrm>
                <a:off x="28607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29"/>
              <p:cNvSpPr/>
              <p:nvPr/>
            </p:nvSpPr>
            <p:spPr>
              <a:xfrm>
                <a:off x="3031706" y="776851"/>
                <a:ext cx="155917" cy="152274"/>
              </a:xfrm>
              <a:custGeom>
                <a:avLst/>
                <a:gdLst/>
                <a:ahLst/>
                <a:cxnLst/>
                <a:rect l="l" t="t" r="r" b="b"/>
                <a:pathLst>
                  <a:path w="778" h="760" extrusionOk="0">
                    <a:moveTo>
                      <a:pt x="0" y="0"/>
                    </a:moveTo>
                    <a:lnTo>
                      <a:pt x="0" y="759"/>
                    </a:lnTo>
                    <a:lnTo>
                      <a:pt x="777" y="759"/>
                    </a:lnTo>
                    <a:lnTo>
                      <a:pt x="7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29"/>
              <p:cNvSpPr/>
              <p:nvPr/>
            </p:nvSpPr>
            <p:spPr>
              <a:xfrm>
                <a:off x="3206060"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29"/>
              <p:cNvSpPr/>
              <p:nvPr/>
            </p:nvSpPr>
            <p:spPr>
              <a:xfrm>
                <a:off x="28607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29"/>
              <p:cNvSpPr/>
              <p:nvPr/>
            </p:nvSpPr>
            <p:spPr>
              <a:xfrm>
                <a:off x="3031706" y="951163"/>
                <a:ext cx="155917" cy="152274"/>
              </a:xfrm>
              <a:custGeom>
                <a:avLst/>
                <a:gdLst/>
                <a:ahLst/>
                <a:cxnLst/>
                <a:rect l="l" t="t" r="r" b="b"/>
                <a:pathLst>
                  <a:path w="778" h="760" extrusionOk="0">
                    <a:moveTo>
                      <a:pt x="0" y="0"/>
                    </a:moveTo>
                    <a:lnTo>
                      <a:pt x="0" y="760"/>
                    </a:lnTo>
                    <a:lnTo>
                      <a:pt x="777" y="760"/>
                    </a:lnTo>
                    <a:lnTo>
                      <a:pt x="7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29"/>
              <p:cNvSpPr/>
              <p:nvPr/>
            </p:nvSpPr>
            <p:spPr>
              <a:xfrm>
                <a:off x="3206060"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29"/>
              <p:cNvSpPr/>
              <p:nvPr/>
            </p:nvSpPr>
            <p:spPr>
              <a:xfrm>
                <a:off x="3072589" y="1180573"/>
                <a:ext cx="73950" cy="7413"/>
              </a:xfrm>
              <a:custGeom>
                <a:avLst/>
                <a:gdLst/>
                <a:ahLst/>
                <a:cxnLst/>
                <a:rect l="l" t="t" r="r" b="b"/>
                <a:pathLst>
                  <a:path w="369" h="37" extrusionOk="0">
                    <a:moveTo>
                      <a:pt x="0" y="1"/>
                    </a:moveTo>
                    <a:lnTo>
                      <a:pt x="0" y="36"/>
                    </a:lnTo>
                    <a:lnTo>
                      <a:pt x="369" y="36"/>
                    </a:lnTo>
                    <a:lnTo>
                      <a:pt x="36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29"/>
              <p:cNvSpPr/>
              <p:nvPr/>
            </p:nvSpPr>
            <p:spPr>
              <a:xfrm>
                <a:off x="3109063" y="1180573"/>
                <a:ext cx="37476" cy="7413"/>
              </a:xfrm>
              <a:custGeom>
                <a:avLst/>
                <a:gdLst/>
                <a:ahLst/>
                <a:cxnLst/>
                <a:rect l="l" t="t" r="r" b="b"/>
                <a:pathLst>
                  <a:path w="187" h="37" extrusionOk="0">
                    <a:moveTo>
                      <a:pt x="0" y="1"/>
                    </a:moveTo>
                    <a:lnTo>
                      <a:pt x="0" y="36"/>
                    </a:lnTo>
                    <a:lnTo>
                      <a:pt x="187" y="36"/>
                    </a:lnTo>
                    <a:lnTo>
                      <a:pt x="18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29"/>
              <p:cNvSpPr/>
              <p:nvPr/>
            </p:nvSpPr>
            <p:spPr>
              <a:xfrm>
                <a:off x="3030635" y="776870"/>
                <a:ext cx="73934" cy="152276"/>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29"/>
              <p:cNvSpPr/>
              <p:nvPr/>
            </p:nvSpPr>
            <p:spPr>
              <a:xfrm>
                <a:off x="3030635" y="951185"/>
                <a:ext cx="103387" cy="152275"/>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29"/>
              <p:cNvSpPr/>
              <p:nvPr/>
            </p:nvSpPr>
            <p:spPr>
              <a:xfrm>
                <a:off x="22022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29"/>
              <p:cNvSpPr/>
              <p:nvPr/>
            </p:nvSpPr>
            <p:spPr>
              <a:xfrm>
                <a:off x="22022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29"/>
              <p:cNvSpPr/>
              <p:nvPr/>
            </p:nvSpPr>
            <p:spPr>
              <a:xfrm>
                <a:off x="2371889" y="776878"/>
                <a:ext cx="86538" cy="152268"/>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29"/>
              <p:cNvSpPr/>
              <p:nvPr/>
            </p:nvSpPr>
            <p:spPr>
              <a:xfrm>
                <a:off x="2372125" y="951192"/>
                <a:ext cx="123152" cy="152268"/>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9" name="Google Shape;859;p29"/>
            <p:cNvGrpSpPr/>
            <p:nvPr/>
          </p:nvGrpSpPr>
          <p:grpSpPr>
            <a:xfrm>
              <a:off x="2254079" y="4305727"/>
              <a:ext cx="1396668" cy="503194"/>
              <a:chOff x="2186387" y="758017"/>
              <a:chExt cx="1193427" cy="429970"/>
            </a:xfrm>
          </p:grpSpPr>
          <p:sp>
            <p:nvSpPr>
              <p:cNvPr id="860" name="Google Shape;860;p29"/>
              <p:cNvSpPr/>
              <p:nvPr/>
            </p:nvSpPr>
            <p:spPr>
              <a:xfrm>
                <a:off x="2427477" y="1072981"/>
                <a:ext cx="55312" cy="107794"/>
              </a:xfrm>
              <a:custGeom>
                <a:avLst/>
                <a:gdLst/>
                <a:ahLst/>
                <a:cxnLst/>
                <a:rect l="l" t="t" r="r" b="b"/>
                <a:pathLst>
                  <a:path w="276" h="538" extrusionOk="0">
                    <a:moveTo>
                      <a:pt x="0" y="1"/>
                    </a:moveTo>
                    <a:lnTo>
                      <a:pt x="0" y="538"/>
                    </a:lnTo>
                    <a:lnTo>
                      <a:pt x="276" y="538"/>
                    </a:lnTo>
                    <a:lnTo>
                      <a:pt x="27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29"/>
              <p:cNvSpPr/>
              <p:nvPr/>
            </p:nvSpPr>
            <p:spPr>
              <a:xfrm>
                <a:off x="2453330" y="1072981"/>
                <a:ext cx="29460" cy="107794"/>
              </a:xfrm>
              <a:custGeom>
                <a:avLst/>
                <a:gdLst/>
                <a:ahLst/>
                <a:cxnLst/>
                <a:rect l="l" t="t" r="r" b="b"/>
                <a:pathLst>
                  <a:path w="147" h="538" extrusionOk="0">
                    <a:moveTo>
                      <a:pt x="0" y="1"/>
                    </a:moveTo>
                    <a:lnTo>
                      <a:pt x="0" y="538"/>
                    </a:lnTo>
                    <a:lnTo>
                      <a:pt x="147" y="538"/>
                    </a:lnTo>
                    <a:lnTo>
                      <a:pt x="1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29"/>
              <p:cNvSpPr/>
              <p:nvPr/>
            </p:nvSpPr>
            <p:spPr>
              <a:xfrm>
                <a:off x="2186387" y="758017"/>
                <a:ext cx="537493" cy="367661"/>
              </a:xfrm>
              <a:custGeom>
                <a:avLst/>
                <a:gdLst/>
                <a:ahLst/>
                <a:cxnLst/>
                <a:rect l="l" t="t" r="r" b="b"/>
                <a:pathLst>
                  <a:path w="2682"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29"/>
              <p:cNvSpPr/>
              <p:nvPr/>
            </p:nvSpPr>
            <p:spPr>
              <a:xfrm>
                <a:off x="2205025"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29"/>
              <p:cNvSpPr/>
              <p:nvPr/>
            </p:nvSpPr>
            <p:spPr>
              <a:xfrm>
                <a:off x="2372126" y="776857"/>
                <a:ext cx="158762" cy="152268"/>
              </a:xfrm>
              <a:custGeom>
                <a:avLst/>
                <a:gdLst/>
                <a:ahLst/>
                <a:cxnLst/>
                <a:rect l="l" t="t" r="r" b="b"/>
                <a:pathLst>
                  <a:path w="760" h="760" extrusionOk="0">
                    <a:moveTo>
                      <a:pt x="0" y="0"/>
                    </a:moveTo>
                    <a:lnTo>
                      <a:pt x="0" y="759"/>
                    </a:lnTo>
                    <a:lnTo>
                      <a:pt x="759" y="759"/>
                    </a:lnTo>
                    <a:lnTo>
                      <a:pt x="7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29"/>
              <p:cNvSpPr/>
              <p:nvPr/>
            </p:nvSpPr>
            <p:spPr>
              <a:xfrm>
                <a:off x="2549325"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29"/>
              <p:cNvSpPr/>
              <p:nvPr/>
            </p:nvSpPr>
            <p:spPr>
              <a:xfrm>
                <a:off x="2205025"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29"/>
              <p:cNvSpPr/>
              <p:nvPr/>
            </p:nvSpPr>
            <p:spPr>
              <a:xfrm>
                <a:off x="2372126" y="951171"/>
                <a:ext cx="158762" cy="152268"/>
              </a:xfrm>
              <a:custGeom>
                <a:avLst/>
                <a:gdLst/>
                <a:ahLst/>
                <a:cxnLst/>
                <a:rect l="l" t="t" r="r" b="b"/>
                <a:pathLst>
                  <a:path w="760" h="760" extrusionOk="0">
                    <a:moveTo>
                      <a:pt x="0" y="0"/>
                    </a:moveTo>
                    <a:lnTo>
                      <a:pt x="0" y="760"/>
                    </a:lnTo>
                    <a:lnTo>
                      <a:pt x="759" y="760"/>
                    </a:lnTo>
                    <a:lnTo>
                      <a:pt x="7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29"/>
              <p:cNvSpPr/>
              <p:nvPr/>
            </p:nvSpPr>
            <p:spPr>
              <a:xfrm>
                <a:off x="2549325"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29"/>
              <p:cNvSpPr/>
              <p:nvPr/>
            </p:nvSpPr>
            <p:spPr>
              <a:xfrm>
                <a:off x="2415853" y="1180573"/>
                <a:ext cx="78560" cy="7413"/>
              </a:xfrm>
              <a:custGeom>
                <a:avLst/>
                <a:gdLst/>
                <a:ahLst/>
                <a:cxnLst/>
                <a:rect l="l" t="t" r="r" b="b"/>
                <a:pathLst>
                  <a:path w="392" h="37" extrusionOk="0">
                    <a:moveTo>
                      <a:pt x="1" y="1"/>
                    </a:moveTo>
                    <a:lnTo>
                      <a:pt x="1" y="36"/>
                    </a:lnTo>
                    <a:lnTo>
                      <a:pt x="391" y="36"/>
                    </a:lnTo>
                    <a:lnTo>
                      <a:pt x="39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29"/>
              <p:cNvSpPr/>
              <p:nvPr/>
            </p:nvSpPr>
            <p:spPr>
              <a:xfrm>
                <a:off x="2453330" y="1180573"/>
                <a:ext cx="41084" cy="7413"/>
              </a:xfrm>
              <a:custGeom>
                <a:avLst/>
                <a:gdLst/>
                <a:ahLst/>
                <a:cxnLst/>
                <a:rect l="l" t="t" r="r" b="b"/>
                <a:pathLst>
                  <a:path w="205" h="37" extrusionOk="0">
                    <a:moveTo>
                      <a:pt x="0" y="1"/>
                    </a:moveTo>
                    <a:lnTo>
                      <a:pt x="0" y="36"/>
                    </a:lnTo>
                    <a:lnTo>
                      <a:pt x="204" y="36"/>
                    </a:lnTo>
                    <a:lnTo>
                      <a:pt x="20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29"/>
              <p:cNvSpPr/>
              <p:nvPr/>
            </p:nvSpPr>
            <p:spPr>
              <a:xfrm>
                <a:off x="3083211" y="1072981"/>
                <a:ext cx="51906" cy="107794"/>
              </a:xfrm>
              <a:custGeom>
                <a:avLst/>
                <a:gdLst/>
                <a:ahLst/>
                <a:cxnLst/>
                <a:rect l="l" t="t" r="r" b="b"/>
                <a:pathLst>
                  <a:path w="259" h="538" extrusionOk="0">
                    <a:moveTo>
                      <a:pt x="1" y="1"/>
                    </a:moveTo>
                    <a:lnTo>
                      <a:pt x="1" y="538"/>
                    </a:lnTo>
                    <a:lnTo>
                      <a:pt x="258" y="538"/>
                    </a:lnTo>
                    <a:lnTo>
                      <a:pt x="2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29"/>
              <p:cNvSpPr/>
              <p:nvPr/>
            </p:nvSpPr>
            <p:spPr>
              <a:xfrm>
                <a:off x="3109063" y="1072981"/>
                <a:ext cx="26053" cy="107794"/>
              </a:xfrm>
              <a:custGeom>
                <a:avLst/>
                <a:gdLst/>
                <a:ahLst/>
                <a:cxnLst/>
                <a:rect l="l" t="t" r="r" b="b"/>
                <a:pathLst>
                  <a:path w="130" h="538" extrusionOk="0">
                    <a:moveTo>
                      <a:pt x="0" y="1"/>
                    </a:moveTo>
                    <a:lnTo>
                      <a:pt x="0" y="538"/>
                    </a:lnTo>
                    <a:lnTo>
                      <a:pt x="129" y="538"/>
                    </a:lnTo>
                    <a:lnTo>
                      <a:pt x="1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29"/>
              <p:cNvSpPr/>
              <p:nvPr/>
            </p:nvSpPr>
            <p:spPr>
              <a:xfrm>
                <a:off x="2842120" y="758017"/>
                <a:ext cx="537693" cy="367661"/>
              </a:xfrm>
              <a:custGeom>
                <a:avLst/>
                <a:gdLst/>
                <a:ahLst/>
                <a:cxnLst/>
                <a:rect l="l" t="t" r="r" b="b"/>
                <a:pathLst>
                  <a:path w="2683"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29"/>
              <p:cNvSpPr/>
              <p:nvPr/>
            </p:nvSpPr>
            <p:spPr>
              <a:xfrm>
                <a:off x="28607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29"/>
              <p:cNvSpPr/>
              <p:nvPr/>
            </p:nvSpPr>
            <p:spPr>
              <a:xfrm>
                <a:off x="3031706" y="776851"/>
                <a:ext cx="155917" cy="152274"/>
              </a:xfrm>
              <a:custGeom>
                <a:avLst/>
                <a:gdLst/>
                <a:ahLst/>
                <a:cxnLst/>
                <a:rect l="l" t="t" r="r" b="b"/>
                <a:pathLst>
                  <a:path w="778" h="760" extrusionOk="0">
                    <a:moveTo>
                      <a:pt x="0" y="0"/>
                    </a:moveTo>
                    <a:lnTo>
                      <a:pt x="0" y="759"/>
                    </a:lnTo>
                    <a:lnTo>
                      <a:pt x="777" y="759"/>
                    </a:lnTo>
                    <a:lnTo>
                      <a:pt x="7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29"/>
              <p:cNvSpPr/>
              <p:nvPr/>
            </p:nvSpPr>
            <p:spPr>
              <a:xfrm>
                <a:off x="3206060"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29"/>
              <p:cNvSpPr/>
              <p:nvPr/>
            </p:nvSpPr>
            <p:spPr>
              <a:xfrm>
                <a:off x="28607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29"/>
              <p:cNvSpPr/>
              <p:nvPr/>
            </p:nvSpPr>
            <p:spPr>
              <a:xfrm>
                <a:off x="3031706" y="951163"/>
                <a:ext cx="155917" cy="152274"/>
              </a:xfrm>
              <a:custGeom>
                <a:avLst/>
                <a:gdLst/>
                <a:ahLst/>
                <a:cxnLst/>
                <a:rect l="l" t="t" r="r" b="b"/>
                <a:pathLst>
                  <a:path w="778" h="760" extrusionOk="0">
                    <a:moveTo>
                      <a:pt x="0" y="0"/>
                    </a:moveTo>
                    <a:lnTo>
                      <a:pt x="0" y="760"/>
                    </a:lnTo>
                    <a:lnTo>
                      <a:pt x="777" y="760"/>
                    </a:lnTo>
                    <a:lnTo>
                      <a:pt x="7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29"/>
              <p:cNvSpPr/>
              <p:nvPr/>
            </p:nvSpPr>
            <p:spPr>
              <a:xfrm>
                <a:off x="3206060"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29"/>
              <p:cNvSpPr/>
              <p:nvPr/>
            </p:nvSpPr>
            <p:spPr>
              <a:xfrm>
                <a:off x="3072589" y="1180573"/>
                <a:ext cx="73950" cy="7413"/>
              </a:xfrm>
              <a:custGeom>
                <a:avLst/>
                <a:gdLst/>
                <a:ahLst/>
                <a:cxnLst/>
                <a:rect l="l" t="t" r="r" b="b"/>
                <a:pathLst>
                  <a:path w="369" h="37" extrusionOk="0">
                    <a:moveTo>
                      <a:pt x="0" y="1"/>
                    </a:moveTo>
                    <a:lnTo>
                      <a:pt x="0" y="36"/>
                    </a:lnTo>
                    <a:lnTo>
                      <a:pt x="369" y="36"/>
                    </a:lnTo>
                    <a:lnTo>
                      <a:pt x="36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29"/>
              <p:cNvSpPr/>
              <p:nvPr/>
            </p:nvSpPr>
            <p:spPr>
              <a:xfrm>
                <a:off x="3109063" y="1180573"/>
                <a:ext cx="37476" cy="7413"/>
              </a:xfrm>
              <a:custGeom>
                <a:avLst/>
                <a:gdLst/>
                <a:ahLst/>
                <a:cxnLst/>
                <a:rect l="l" t="t" r="r" b="b"/>
                <a:pathLst>
                  <a:path w="187" h="37" extrusionOk="0">
                    <a:moveTo>
                      <a:pt x="0" y="1"/>
                    </a:moveTo>
                    <a:lnTo>
                      <a:pt x="0" y="36"/>
                    </a:lnTo>
                    <a:lnTo>
                      <a:pt x="187" y="36"/>
                    </a:lnTo>
                    <a:lnTo>
                      <a:pt x="18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29"/>
              <p:cNvSpPr/>
              <p:nvPr/>
            </p:nvSpPr>
            <p:spPr>
              <a:xfrm>
                <a:off x="3030635" y="776870"/>
                <a:ext cx="73934" cy="152276"/>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29"/>
              <p:cNvSpPr/>
              <p:nvPr/>
            </p:nvSpPr>
            <p:spPr>
              <a:xfrm>
                <a:off x="3030635" y="951185"/>
                <a:ext cx="103387" cy="152275"/>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29"/>
              <p:cNvSpPr/>
              <p:nvPr/>
            </p:nvSpPr>
            <p:spPr>
              <a:xfrm>
                <a:off x="22022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29"/>
              <p:cNvSpPr/>
              <p:nvPr/>
            </p:nvSpPr>
            <p:spPr>
              <a:xfrm>
                <a:off x="22022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29"/>
              <p:cNvSpPr/>
              <p:nvPr/>
            </p:nvSpPr>
            <p:spPr>
              <a:xfrm>
                <a:off x="2371889" y="776878"/>
                <a:ext cx="86538" cy="152268"/>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29"/>
              <p:cNvSpPr/>
              <p:nvPr/>
            </p:nvSpPr>
            <p:spPr>
              <a:xfrm>
                <a:off x="2372125" y="951192"/>
                <a:ext cx="123152" cy="152268"/>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3" name="Oval 22">
            <a:extLst>
              <a:ext uri="{FF2B5EF4-FFF2-40B4-BE49-F238E27FC236}">
                <a16:creationId xmlns:a16="http://schemas.microsoft.com/office/drawing/2014/main" id="{5D532FD5-2338-EA36-7E59-3B1C5F061F84}"/>
              </a:ext>
            </a:extLst>
          </p:cNvPr>
          <p:cNvSpPr/>
          <p:nvPr/>
        </p:nvSpPr>
        <p:spPr>
          <a:xfrm>
            <a:off x="6776391" y="1550399"/>
            <a:ext cx="1229634" cy="1229634"/>
          </a:xfrm>
          <a:prstGeom prst="ellipse">
            <a:avLst/>
          </a:prstGeom>
          <a:solidFill>
            <a:srgbClr val="799B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Google Shape;811;p29">
            <a:extLst>
              <a:ext uri="{FF2B5EF4-FFF2-40B4-BE49-F238E27FC236}">
                <a16:creationId xmlns:a16="http://schemas.microsoft.com/office/drawing/2014/main" id="{FF401CD2-CD69-BB9D-C63F-4233FEF71E8E}"/>
              </a:ext>
            </a:extLst>
          </p:cNvPr>
          <p:cNvSpPr txBox="1">
            <a:spLocks/>
          </p:cNvSpPr>
          <p:nvPr/>
        </p:nvSpPr>
        <p:spPr>
          <a:xfrm>
            <a:off x="6868676" y="1816397"/>
            <a:ext cx="981253" cy="73499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ontserrat"/>
              <a:buNone/>
              <a:defRPr sz="3000" b="1" i="0" u="none" strike="noStrike" cap="none">
                <a:solidFill>
                  <a:schemeClr val="accent1"/>
                </a:solidFill>
                <a:latin typeface="Fira Sans Condensed Black" panose="020B0A03050000020004" pitchFamily="34" charset="0"/>
                <a:ea typeface="Montserrat"/>
                <a:cs typeface="Montserrat"/>
                <a:sym typeface="Montserrat"/>
              </a:defRPr>
            </a:lvl1pPr>
            <a:lvl2pPr marR="0" lvl="1"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9pPr>
          </a:lstStyle>
          <a:p>
            <a:pPr algn="ctr"/>
            <a:r>
              <a:rPr lang="en" sz="5400" dirty="0">
                <a:solidFill>
                  <a:schemeClr val="bg1"/>
                </a:solidFill>
              </a:rPr>
              <a:t>02</a:t>
            </a:r>
          </a:p>
        </p:txBody>
      </p:sp>
      <p:sp>
        <p:nvSpPr>
          <p:cNvPr id="25" name="Google Shape;817;p29">
            <a:extLst>
              <a:ext uri="{FF2B5EF4-FFF2-40B4-BE49-F238E27FC236}">
                <a16:creationId xmlns:a16="http://schemas.microsoft.com/office/drawing/2014/main" id="{37B611A7-31BE-C5B5-604F-363B26DB5AA1}"/>
              </a:ext>
            </a:extLst>
          </p:cNvPr>
          <p:cNvSpPr txBox="1">
            <a:spLocks/>
          </p:cNvSpPr>
          <p:nvPr/>
        </p:nvSpPr>
        <p:spPr>
          <a:xfrm>
            <a:off x="5980773" y="2844276"/>
            <a:ext cx="2856666" cy="122963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2400"/>
              <a:buFont typeface="Montserrat"/>
              <a:buNone/>
              <a:defRPr sz="1800" b="1" i="0" u="none" strike="noStrike" cap="none">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marR="0" lvl="1"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2pPr>
            <a:lvl3pPr marL="1371600" marR="0" lvl="2"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3pPr>
            <a:lvl4pPr marL="1828800" marR="0" lvl="3"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4pPr>
            <a:lvl5pPr marL="2286000" marR="0" lvl="4"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5pPr>
            <a:lvl6pPr marL="2743200" marR="0" lvl="5"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6pPr>
            <a:lvl7pPr marL="3200400" marR="0" lvl="6"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7pPr>
            <a:lvl8pPr marL="3657600" marR="0" lvl="7"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8pPr>
            <a:lvl9pPr marL="4114800" marR="0" lvl="8"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9pPr>
          </a:lstStyle>
          <a:p>
            <a:pPr marL="0" indent="0" algn="ctr"/>
            <a:r>
              <a:rPr lang="en-US" sz="2400" dirty="0" err="1">
                <a:solidFill>
                  <a:schemeClr val="tx1">
                    <a:lumMod val="50000"/>
                  </a:schemeClr>
                </a:solidFill>
              </a:rPr>
              <a:t>Sử</a:t>
            </a:r>
            <a:r>
              <a:rPr lang="en-US" sz="2400" dirty="0">
                <a:solidFill>
                  <a:schemeClr val="tx1">
                    <a:lumMod val="50000"/>
                  </a:schemeClr>
                </a:solidFill>
              </a:rPr>
              <a:t> </a:t>
            </a:r>
            <a:r>
              <a:rPr lang="en-US" sz="2400" dirty="0" err="1">
                <a:solidFill>
                  <a:schemeClr val="tx1">
                    <a:lumMod val="50000"/>
                  </a:schemeClr>
                </a:solidFill>
              </a:rPr>
              <a:t>Dụng</a:t>
            </a:r>
            <a:r>
              <a:rPr lang="en-US" sz="2400" dirty="0">
                <a:solidFill>
                  <a:schemeClr val="tx1">
                    <a:lumMod val="50000"/>
                  </a:schemeClr>
                </a:solidFill>
              </a:rPr>
              <a:t> </a:t>
            </a:r>
            <a:r>
              <a:rPr lang="en-US" sz="2400" dirty="0" err="1">
                <a:solidFill>
                  <a:schemeClr val="tx1">
                    <a:lumMod val="50000"/>
                  </a:schemeClr>
                </a:solidFill>
              </a:rPr>
              <a:t>Năng</a:t>
            </a:r>
            <a:r>
              <a:rPr lang="en-US" sz="2400" dirty="0">
                <a:solidFill>
                  <a:schemeClr val="tx1">
                    <a:lumMod val="50000"/>
                  </a:schemeClr>
                </a:solidFill>
              </a:rPr>
              <a:t> </a:t>
            </a:r>
            <a:r>
              <a:rPr lang="en-US" sz="2400" dirty="0" err="1">
                <a:solidFill>
                  <a:schemeClr val="tx1">
                    <a:lumMod val="50000"/>
                  </a:schemeClr>
                </a:solidFill>
              </a:rPr>
              <a:t>Lượng</a:t>
            </a:r>
            <a:r>
              <a:rPr lang="en-US" sz="2400" dirty="0">
                <a:solidFill>
                  <a:schemeClr val="tx1">
                    <a:lumMod val="50000"/>
                  </a:schemeClr>
                </a:solidFill>
              </a:rPr>
              <a:t> </a:t>
            </a:r>
            <a:r>
              <a:rPr lang="en-US" sz="2400" dirty="0" err="1">
                <a:solidFill>
                  <a:schemeClr val="tx1">
                    <a:lumMod val="50000"/>
                  </a:schemeClr>
                </a:solidFill>
              </a:rPr>
              <a:t>Hiệu</a:t>
            </a:r>
            <a:r>
              <a:rPr lang="en-US" sz="2400" dirty="0">
                <a:solidFill>
                  <a:schemeClr val="tx1">
                    <a:lumMod val="50000"/>
                  </a:schemeClr>
                </a:solidFill>
              </a:rPr>
              <a:t> </a:t>
            </a:r>
            <a:r>
              <a:rPr lang="en-US" sz="2400" dirty="0" err="1">
                <a:solidFill>
                  <a:schemeClr val="tx1">
                    <a:lumMod val="50000"/>
                  </a:schemeClr>
                </a:solidFill>
              </a:rPr>
              <a:t>Quả</a:t>
            </a:r>
            <a:r>
              <a:rPr lang="en-US" sz="2400" dirty="0">
                <a:solidFill>
                  <a:schemeClr val="tx1">
                    <a:lumMod val="50000"/>
                  </a:schemeClr>
                </a:solidFill>
              </a:rPr>
              <a:t> </a:t>
            </a:r>
            <a:r>
              <a:rPr lang="en-US" sz="2400" dirty="0" err="1">
                <a:solidFill>
                  <a:schemeClr val="tx1">
                    <a:lumMod val="50000"/>
                  </a:schemeClr>
                </a:solidFill>
              </a:rPr>
              <a:t>Và</a:t>
            </a:r>
            <a:r>
              <a:rPr lang="en-US" sz="2400" dirty="0">
                <a:solidFill>
                  <a:schemeClr val="tx1">
                    <a:lumMod val="50000"/>
                  </a:schemeClr>
                </a:solidFill>
              </a:rPr>
              <a:t> </a:t>
            </a:r>
            <a:r>
              <a:rPr lang="en-US" sz="2400" dirty="0" err="1">
                <a:solidFill>
                  <a:schemeClr val="tx1">
                    <a:lumMod val="50000"/>
                  </a:schemeClr>
                </a:solidFill>
              </a:rPr>
              <a:t>Bảo</a:t>
            </a:r>
            <a:r>
              <a:rPr lang="en-US" sz="2400" dirty="0">
                <a:solidFill>
                  <a:schemeClr val="tx1">
                    <a:lumMod val="50000"/>
                  </a:schemeClr>
                </a:solidFill>
              </a:rPr>
              <a:t> </a:t>
            </a:r>
            <a:r>
              <a:rPr lang="en-US" sz="2400" dirty="0" err="1">
                <a:solidFill>
                  <a:schemeClr val="tx1">
                    <a:lumMod val="50000"/>
                  </a:schemeClr>
                </a:solidFill>
              </a:rPr>
              <a:t>Vệ</a:t>
            </a:r>
            <a:r>
              <a:rPr lang="en-US" sz="2400" dirty="0">
                <a:solidFill>
                  <a:schemeClr val="tx1">
                    <a:lumMod val="50000"/>
                  </a:schemeClr>
                </a:solidFill>
              </a:rPr>
              <a:t> </a:t>
            </a:r>
            <a:r>
              <a:rPr lang="en-US" sz="2400" dirty="0" err="1">
                <a:solidFill>
                  <a:schemeClr val="tx1">
                    <a:lumMod val="50000"/>
                  </a:schemeClr>
                </a:solidFill>
              </a:rPr>
              <a:t>Môi</a:t>
            </a:r>
            <a:r>
              <a:rPr lang="en-US" sz="2400" dirty="0">
                <a:solidFill>
                  <a:schemeClr val="tx1">
                    <a:lumMod val="50000"/>
                  </a:schemeClr>
                </a:solidFill>
              </a:rPr>
              <a:t> </a:t>
            </a:r>
            <a:r>
              <a:rPr lang="en-US" sz="2400" dirty="0" err="1">
                <a:solidFill>
                  <a:schemeClr val="tx1">
                    <a:lumMod val="50000"/>
                  </a:schemeClr>
                </a:solidFill>
              </a:rPr>
              <a:t>Trường</a:t>
            </a:r>
            <a:endParaRPr lang="vi-VN" sz="2400" dirty="0">
              <a:solidFill>
                <a:schemeClr val="tx1">
                  <a:lumMod val="50000"/>
                </a:schemeClr>
              </a:solidFill>
            </a:endParaRPr>
          </a:p>
        </p:txBody>
      </p:sp>
      <p:sp>
        <p:nvSpPr>
          <p:cNvPr id="2" name="Oval 1">
            <a:extLst>
              <a:ext uri="{FF2B5EF4-FFF2-40B4-BE49-F238E27FC236}">
                <a16:creationId xmlns:a16="http://schemas.microsoft.com/office/drawing/2014/main" id="{46A256A6-B747-8613-2E00-A7825F297E51}"/>
              </a:ext>
            </a:extLst>
          </p:cNvPr>
          <p:cNvSpPr/>
          <p:nvPr/>
        </p:nvSpPr>
        <p:spPr>
          <a:xfrm>
            <a:off x="969866" y="1550399"/>
            <a:ext cx="1229634" cy="1229634"/>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811;p29">
            <a:extLst>
              <a:ext uri="{FF2B5EF4-FFF2-40B4-BE49-F238E27FC236}">
                <a16:creationId xmlns:a16="http://schemas.microsoft.com/office/drawing/2014/main" id="{365B1B70-04B4-FDD6-F13A-C7B801869C13}"/>
              </a:ext>
            </a:extLst>
          </p:cNvPr>
          <p:cNvSpPr txBox="1">
            <a:spLocks/>
          </p:cNvSpPr>
          <p:nvPr/>
        </p:nvSpPr>
        <p:spPr>
          <a:xfrm>
            <a:off x="1062151" y="1816397"/>
            <a:ext cx="981253" cy="73499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ontserrat"/>
              <a:buNone/>
              <a:defRPr sz="3000" b="1" i="0" u="none" strike="noStrike" cap="none">
                <a:solidFill>
                  <a:schemeClr val="accent1"/>
                </a:solidFill>
                <a:latin typeface="Fira Sans Condensed Black" panose="020B0A03050000020004" pitchFamily="34" charset="0"/>
                <a:ea typeface="Montserrat"/>
                <a:cs typeface="Montserrat"/>
                <a:sym typeface="Montserrat"/>
              </a:defRPr>
            </a:lvl1pPr>
            <a:lvl2pPr marR="0" lvl="1"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9pPr>
          </a:lstStyle>
          <a:p>
            <a:pPr algn="ctr"/>
            <a:r>
              <a:rPr lang="en" sz="5400">
                <a:solidFill>
                  <a:schemeClr val="bg1"/>
                </a:solidFill>
              </a:rPr>
              <a:t>01</a:t>
            </a:r>
            <a:endParaRPr lang="en" sz="5400" dirty="0">
              <a:solidFill>
                <a:schemeClr val="bg1"/>
              </a:solidFill>
            </a:endParaRPr>
          </a:p>
        </p:txBody>
      </p:sp>
      <p:sp>
        <p:nvSpPr>
          <p:cNvPr id="4" name="Google Shape;817;p29">
            <a:extLst>
              <a:ext uri="{FF2B5EF4-FFF2-40B4-BE49-F238E27FC236}">
                <a16:creationId xmlns:a16="http://schemas.microsoft.com/office/drawing/2014/main" id="{CCCECD16-6082-AAD7-BF95-B48ED73AB382}"/>
              </a:ext>
            </a:extLst>
          </p:cNvPr>
          <p:cNvSpPr txBox="1">
            <a:spLocks/>
          </p:cNvSpPr>
          <p:nvPr/>
        </p:nvSpPr>
        <p:spPr>
          <a:xfrm>
            <a:off x="174248" y="2844276"/>
            <a:ext cx="2856666" cy="122963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2400"/>
              <a:buFont typeface="Montserrat"/>
              <a:buNone/>
              <a:defRPr sz="1800" b="1" i="0" u="none" strike="noStrike" cap="none">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marR="0" lvl="1"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2pPr>
            <a:lvl3pPr marL="1371600" marR="0" lvl="2"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3pPr>
            <a:lvl4pPr marL="1828800" marR="0" lvl="3"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4pPr>
            <a:lvl5pPr marL="2286000" marR="0" lvl="4"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5pPr>
            <a:lvl6pPr marL="2743200" marR="0" lvl="5"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6pPr>
            <a:lvl7pPr marL="3200400" marR="0" lvl="6"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7pPr>
            <a:lvl8pPr marL="3657600" marR="0" lvl="7"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8pPr>
            <a:lvl9pPr marL="4114800" marR="0" lvl="8"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9pPr>
          </a:lstStyle>
          <a:p>
            <a:pPr marL="0" indent="0" algn="ctr"/>
            <a:r>
              <a:rPr lang="vi-VN" sz="2400" dirty="0">
                <a:solidFill>
                  <a:schemeClr val="tx1">
                    <a:lumMod val="50000"/>
                  </a:schemeClr>
                </a:solidFill>
              </a:rPr>
              <a:t>Năng Lượng Tái Tạo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11"/>
                                        </p:tgtEl>
                                        <p:attrNameLst>
                                          <p:attrName>style.visibility</p:attrName>
                                        </p:attrNameLst>
                                      </p:cBhvr>
                                      <p:to>
                                        <p:strVal val="visible"/>
                                      </p:to>
                                    </p:set>
                                    <p:animEffect transition="in" filter="fade">
                                      <p:cBhvr>
                                        <p:cTn id="10" dur="500"/>
                                        <p:tgtEl>
                                          <p:spTgt spid="811"/>
                                        </p:tgtEl>
                                      </p:cBhvr>
                                    </p:animEffect>
                                  </p:childTnLst>
                                </p:cTn>
                              </p:par>
                            </p:childTnLst>
                          </p:cTn>
                        </p:par>
                        <p:par>
                          <p:cTn id="11" fill="hold">
                            <p:stCondLst>
                              <p:cond delay="500"/>
                            </p:stCondLst>
                            <p:childTnLst>
                              <p:par>
                                <p:cTn id="12" presetID="47" presetClass="entr" presetSubtype="0" fill="hold" grpId="0" nodeType="afterEffect">
                                  <p:stCondLst>
                                    <p:cond delay="0"/>
                                  </p:stCondLst>
                                  <p:childTnLst>
                                    <p:set>
                                      <p:cBhvr>
                                        <p:cTn id="13" dur="1" fill="hold">
                                          <p:stCondLst>
                                            <p:cond delay="0"/>
                                          </p:stCondLst>
                                        </p:cTn>
                                        <p:tgtEl>
                                          <p:spTgt spid="817">
                                            <p:txEl>
                                              <p:pRg st="0" end="0"/>
                                            </p:txEl>
                                          </p:spTgt>
                                        </p:tgtEl>
                                        <p:attrNameLst>
                                          <p:attrName>style.visibility</p:attrName>
                                        </p:attrNameLst>
                                      </p:cBhvr>
                                      <p:to>
                                        <p:strVal val="visible"/>
                                      </p:to>
                                    </p:set>
                                    <p:animEffect transition="in" filter="fade">
                                      <p:cBhvr>
                                        <p:cTn id="14" dur="500"/>
                                        <p:tgtEl>
                                          <p:spTgt spid="817">
                                            <p:txEl>
                                              <p:pRg st="0" end="0"/>
                                            </p:txEl>
                                          </p:spTgt>
                                        </p:tgtEl>
                                      </p:cBhvr>
                                    </p:animEffect>
                                    <p:anim calcmode="lin" valueType="num">
                                      <p:cBhvr>
                                        <p:cTn id="15" dur="500" fill="hold"/>
                                        <p:tgtEl>
                                          <p:spTgt spid="817">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8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childTnLst>
                          </p:cTn>
                        </p:par>
                        <p:par>
                          <p:cTn id="25" fill="hold">
                            <p:stCondLst>
                              <p:cond delay="500"/>
                            </p:stCondLst>
                            <p:childTnLst>
                              <p:par>
                                <p:cTn id="26" presetID="47" presetClass="entr" presetSubtype="0" fill="hold" grpId="0" nodeType="afterEffect">
                                  <p:stCondLst>
                                    <p:cond delay="0"/>
                                  </p:stCondLst>
                                  <p:childTnLst>
                                    <p:set>
                                      <p:cBhvr>
                                        <p:cTn id="27" dur="1" fill="hold">
                                          <p:stCondLst>
                                            <p:cond delay="0"/>
                                          </p:stCondLst>
                                        </p:cTn>
                                        <p:tgtEl>
                                          <p:spTgt spid="25">
                                            <p:txEl>
                                              <p:pRg st="0" end="0"/>
                                            </p:txEl>
                                          </p:spTgt>
                                        </p:tgtEl>
                                        <p:attrNameLst>
                                          <p:attrName>style.visibility</p:attrName>
                                        </p:attrNameLst>
                                      </p:cBhvr>
                                      <p:to>
                                        <p:strVal val="visible"/>
                                      </p:to>
                                    </p:set>
                                    <p:animEffect transition="in" filter="fade">
                                      <p:cBhvr>
                                        <p:cTn id="28" dur="500"/>
                                        <p:tgtEl>
                                          <p:spTgt spid="25">
                                            <p:txEl>
                                              <p:pRg st="0" end="0"/>
                                            </p:txEl>
                                          </p:spTgt>
                                        </p:tgtEl>
                                      </p:cBhvr>
                                    </p:animEffect>
                                    <p:anim calcmode="lin" valueType="num">
                                      <p:cBhvr>
                                        <p:cTn id="29"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30" dur="500" fill="hold"/>
                                        <p:tgtEl>
                                          <p:spTgt spid="2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cTn>
                              </p:par>
                            </p:childTnLst>
                          </p:cTn>
                        </p:par>
                        <p:par>
                          <p:cTn id="39" fill="hold">
                            <p:stCondLst>
                              <p:cond delay="500"/>
                            </p:stCondLst>
                            <p:childTnLst>
                              <p:par>
                                <p:cTn id="40" presetID="47" presetClass="entr" presetSubtype="0" fill="hold" grpId="0" nodeType="afterEffect">
                                  <p:stCondLst>
                                    <p:cond delay="0"/>
                                  </p:stCondLst>
                                  <p:childTnLst>
                                    <p:set>
                                      <p:cBhvr>
                                        <p:cTn id="41" dur="1" fill="hold">
                                          <p:stCondLst>
                                            <p:cond delay="0"/>
                                          </p:stCondLst>
                                        </p:cTn>
                                        <p:tgtEl>
                                          <p:spTgt spid="4">
                                            <p:txEl>
                                              <p:pRg st="0" end="0"/>
                                            </p:txEl>
                                          </p:spTgt>
                                        </p:tgtEl>
                                        <p:attrNameLst>
                                          <p:attrName>style.visibility</p:attrName>
                                        </p:attrNameLst>
                                      </p:cBhvr>
                                      <p:to>
                                        <p:strVal val="visible"/>
                                      </p:to>
                                    </p:set>
                                    <p:animEffect transition="in" filter="fade">
                                      <p:cBhvr>
                                        <p:cTn id="42" dur="500"/>
                                        <p:tgtEl>
                                          <p:spTgt spid="4">
                                            <p:txEl>
                                              <p:pRg st="0" end="0"/>
                                            </p:txEl>
                                          </p:spTgt>
                                        </p:tgtEl>
                                      </p:cBhvr>
                                    </p:animEffect>
                                    <p:anim calcmode="lin" valueType="num">
                                      <p:cBhvr>
                                        <p:cTn id="4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44"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811" grpId="0"/>
      <p:bldP spid="817" grpId="0" build="p"/>
      <p:bldP spid="23" grpId="0" animBg="1"/>
      <p:bldP spid="24" grpId="0"/>
      <p:bldP spid="25" grpId="0" build="p"/>
      <p:bldP spid="2" grpId="0" animBg="1"/>
      <p:bldP spid="3" grpId="0"/>
      <p:bldP spid="4"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grpSp>
        <p:nvGrpSpPr>
          <p:cNvPr id="895" name="Google Shape;895;p30"/>
          <p:cNvGrpSpPr/>
          <p:nvPr/>
        </p:nvGrpSpPr>
        <p:grpSpPr>
          <a:xfrm>
            <a:off x="3710104" y="4305727"/>
            <a:ext cx="1396668" cy="503194"/>
            <a:chOff x="2186387" y="758017"/>
            <a:chExt cx="1193427" cy="429970"/>
          </a:xfrm>
        </p:grpSpPr>
        <p:sp>
          <p:nvSpPr>
            <p:cNvPr id="896" name="Google Shape;896;p30"/>
            <p:cNvSpPr/>
            <p:nvPr/>
          </p:nvSpPr>
          <p:spPr>
            <a:xfrm>
              <a:off x="2427477" y="1072981"/>
              <a:ext cx="55312" cy="107794"/>
            </a:xfrm>
            <a:custGeom>
              <a:avLst/>
              <a:gdLst/>
              <a:ahLst/>
              <a:cxnLst/>
              <a:rect l="l" t="t" r="r" b="b"/>
              <a:pathLst>
                <a:path w="276" h="538" extrusionOk="0">
                  <a:moveTo>
                    <a:pt x="0" y="1"/>
                  </a:moveTo>
                  <a:lnTo>
                    <a:pt x="0" y="538"/>
                  </a:lnTo>
                  <a:lnTo>
                    <a:pt x="276" y="538"/>
                  </a:lnTo>
                  <a:lnTo>
                    <a:pt x="27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7" name="Google Shape;897;p30"/>
            <p:cNvSpPr/>
            <p:nvPr/>
          </p:nvSpPr>
          <p:spPr>
            <a:xfrm>
              <a:off x="2453330" y="1072981"/>
              <a:ext cx="29460" cy="107794"/>
            </a:xfrm>
            <a:custGeom>
              <a:avLst/>
              <a:gdLst/>
              <a:ahLst/>
              <a:cxnLst/>
              <a:rect l="l" t="t" r="r" b="b"/>
              <a:pathLst>
                <a:path w="147" h="538" extrusionOk="0">
                  <a:moveTo>
                    <a:pt x="0" y="1"/>
                  </a:moveTo>
                  <a:lnTo>
                    <a:pt x="0" y="538"/>
                  </a:lnTo>
                  <a:lnTo>
                    <a:pt x="147" y="538"/>
                  </a:lnTo>
                  <a:lnTo>
                    <a:pt x="147"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8" name="Google Shape;898;p30"/>
            <p:cNvSpPr/>
            <p:nvPr/>
          </p:nvSpPr>
          <p:spPr>
            <a:xfrm>
              <a:off x="2186387" y="758017"/>
              <a:ext cx="537493" cy="367661"/>
            </a:xfrm>
            <a:custGeom>
              <a:avLst/>
              <a:gdLst/>
              <a:ahLst/>
              <a:cxnLst/>
              <a:rect l="l" t="t" r="r" b="b"/>
              <a:pathLst>
                <a:path w="2682"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9" name="Google Shape;899;p30"/>
            <p:cNvSpPr/>
            <p:nvPr/>
          </p:nvSpPr>
          <p:spPr>
            <a:xfrm>
              <a:off x="2205025"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0" name="Google Shape;900;p30"/>
            <p:cNvSpPr/>
            <p:nvPr/>
          </p:nvSpPr>
          <p:spPr>
            <a:xfrm>
              <a:off x="2372126" y="776857"/>
              <a:ext cx="158762" cy="152268"/>
            </a:xfrm>
            <a:custGeom>
              <a:avLst/>
              <a:gdLst/>
              <a:ahLst/>
              <a:cxnLst/>
              <a:rect l="l" t="t" r="r" b="b"/>
              <a:pathLst>
                <a:path w="760" h="760" extrusionOk="0">
                  <a:moveTo>
                    <a:pt x="0" y="0"/>
                  </a:moveTo>
                  <a:lnTo>
                    <a:pt x="0" y="759"/>
                  </a:lnTo>
                  <a:lnTo>
                    <a:pt x="759" y="759"/>
                  </a:lnTo>
                  <a:lnTo>
                    <a:pt x="75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1" name="Google Shape;901;p30"/>
            <p:cNvSpPr/>
            <p:nvPr/>
          </p:nvSpPr>
          <p:spPr>
            <a:xfrm>
              <a:off x="2549325"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2" name="Google Shape;902;p30"/>
            <p:cNvSpPr/>
            <p:nvPr/>
          </p:nvSpPr>
          <p:spPr>
            <a:xfrm>
              <a:off x="2205025"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3" name="Google Shape;903;p30"/>
            <p:cNvSpPr/>
            <p:nvPr/>
          </p:nvSpPr>
          <p:spPr>
            <a:xfrm>
              <a:off x="2372126" y="951171"/>
              <a:ext cx="158762" cy="152268"/>
            </a:xfrm>
            <a:custGeom>
              <a:avLst/>
              <a:gdLst/>
              <a:ahLst/>
              <a:cxnLst/>
              <a:rect l="l" t="t" r="r" b="b"/>
              <a:pathLst>
                <a:path w="760" h="760" extrusionOk="0">
                  <a:moveTo>
                    <a:pt x="0" y="0"/>
                  </a:moveTo>
                  <a:lnTo>
                    <a:pt x="0" y="760"/>
                  </a:lnTo>
                  <a:lnTo>
                    <a:pt x="759" y="760"/>
                  </a:lnTo>
                  <a:lnTo>
                    <a:pt x="75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4" name="Google Shape;904;p30"/>
            <p:cNvSpPr/>
            <p:nvPr/>
          </p:nvSpPr>
          <p:spPr>
            <a:xfrm>
              <a:off x="2549325"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5" name="Google Shape;905;p30"/>
            <p:cNvSpPr/>
            <p:nvPr/>
          </p:nvSpPr>
          <p:spPr>
            <a:xfrm>
              <a:off x="2415853" y="1180573"/>
              <a:ext cx="78560" cy="7413"/>
            </a:xfrm>
            <a:custGeom>
              <a:avLst/>
              <a:gdLst/>
              <a:ahLst/>
              <a:cxnLst/>
              <a:rect l="l" t="t" r="r" b="b"/>
              <a:pathLst>
                <a:path w="392" h="37" extrusionOk="0">
                  <a:moveTo>
                    <a:pt x="1" y="1"/>
                  </a:moveTo>
                  <a:lnTo>
                    <a:pt x="1" y="36"/>
                  </a:lnTo>
                  <a:lnTo>
                    <a:pt x="391" y="36"/>
                  </a:lnTo>
                  <a:lnTo>
                    <a:pt x="391"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6" name="Google Shape;906;p30"/>
            <p:cNvSpPr/>
            <p:nvPr/>
          </p:nvSpPr>
          <p:spPr>
            <a:xfrm>
              <a:off x="2453330" y="1180573"/>
              <a:ext cx="41084" cy="7413"/>
            </a:xfrm>
            <a:custGeom>
              <a:avLst/>
              <a:gdLst/>
              <a:ahLst/>
              <a:cxnLst/>
              <a:rect l="l" t="t" r="r" b="b"/>
              <a:pathLst>
                <a:path w="205" h="37" extrusionOk="0">
                  <a:moveTo>
                    <a:pt x="0" y="1"/>
                  </a:moveTo>
                  <a:lnTo>
                    <a:pt x="0" y="36"/>
                  </a:lnTo>
                  <a:lnTo>
                    <a:pt x="204" y="36"/>
                  </a:lnTo>
                  <a:lnTo>
                    <a:pt x="204"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7" name="Google Shape;907;p30"/>
            <p:cNvSpPr/>
            <p:nvPr/>
          </p:nvSpPr>
          <p:spPr>
            <a:xfrm>
              <a:off x="3083211" y="1072981"/>
              <a:ext cx="51906" cy="107794"/>
            </a:xfrm>
            <a:custGeom>
              <a:avLst/>
              <a:gdLst/>
              <a:ahLst/>
              <a:cxnLst/>
              <a:rect l="l" t="t" r="r" b="b"/>
              <a:pathLst>
                <a:path w="259" h="538" extrusionOk="0">
                  <a:moveTo>
                    <a:pt x="1" y="1"/>
                  </a:moveTo>
                  <a:lnTo>
                    <a:pt x="1" y="538"/>
                  </a:lnTo>
                  <a:lnTo>
                    <a:pt x="258" y="538"/>
                  </a:lnTo>
                  <a:lnTo>
                    <a:pt x="25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8" name="Google Shape;908;p30"/>
            <p:cNvSpPr/>
            <p:nvPr/>
          </p:nvSpPr>
          <p:spPr>
            <a:xfrm>
              <a:off x="3109063" y="1072981"/>
              <a:ext cx="26053" cy="107794"/>
            </a:xfrm>
            <a:custGeom>
              <a:avLst/>
              <a:gdLst/>
              <a:ahLst/>
              <a:cxnLst/>
              <a:rect l="l" t="t" r="r" b="b"/>
              <a:pathLst>
                <a:path w="130" h="538" extrusionOk="0">
                  <a:moveTo>
                    <a:pt x="0" y="1"/>
                  </a:moveTo>
                  <a:lnTo>
                    <a:pt x="0" y="538"/>
                  </a:lnTo>
                  <a:lnTo>
                    <a:pt x="129" y="538"/>
                  </a:lnTo>
                  <a:lnTo>
                    <a:pt x="129"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9" name="Google Shape;909;p30"/>
            <p:cNvSpPr/>
            <p:nvPr/>
          </p:nvSpPr>
          <p:spPr>
            <a:xfrm>
              <a:off x="2842120" y="758017"/>
              <a:ext cx="537693" cy="367661"/>
            </a:xfrm>
            <a:custGeom>
              <a:avLst/>
              <a:gdLst/>
              <a:ahLst/>
              <a:cxnLst/>
              <a:rect l="l" t="t" r="r" b="b"/>
              <a:pathLst>
                <a:path w="2683"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0" name="Google Shape;910;p30"/>
            <p:cNvSpPr/>
            <p:nvPr/>
          </p:nvSpPr>
          <p:spPr>
            <a:xfrm>
              <a:off x="28607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1" name="Google Shape;911;p30"/>
            <p:cNvSpPr/>
            <p:nvPr/>
          </p:nvSpPr>
          <p:spPr>
            <a:xfrm>
              <a:off x="3031706" y="776851"/>
              <a:ext cx="155917" cy="152274"/>
            </a:xfrm>
            <a:custGeom>
              <a:avLst/>
              <a:gdLst/>
              <a:ahLst/>
              <a:cxnLst/>
              <a:rect l="l" t="t" r="r" b="b"/>
              <a:pathLst>
                <a:path w="778" h="760" extrusionOk="0">
                  <a:moveTo>
                    <a:pt x="0" y="0"/>
                  </a:moveTo>
                  <a:lnTo>
                    <a:pt x="0" y="759"/>
                  </a:lnTo>
                  <a:lnTo>
                    <a:pt x="777" y="759"/>
                  </a:lnTo>
                  <a:lnTo>
                    <a:pt x="777"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2" name="Google Shape;912;p30"/>
            <p:cNvSpPr/>
            <p:nvPr/>
          </p:nvSpPr>
          <p:spPr>
            <a:xfrm>
              <a:off x="3206060"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3" name="Google Shape;913;p30"/>
            <p:cNvSpPr/>
            <p:nvPr/>
          </p:nvSpPr>
          <p:spPr>
            <a:xfrm>
              <a:off x="28607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4" name="Google Shape;914;p30"/>
            <p:cNvSpPr/>
            <p:nvPr/>
          </p:nvSpPr>
          <p:spPr>
            <a:xfrm>
              <a:off x="3031706" y="951163"/>
              <a:ext cx="155917" cy="152274"/>
            </a:xfrm>
            <a:custGeom>
              <a:avLst/>
              <a:gdLst/>
              <a:ahLst/>
              <a:cxnLst/>
              <a:rect l="l" t="t" r="r" b="b"/>
              <a:pathLst>
                <a:path w="778" h="760" extrusionOk="0">
                  <a:moveTo>
                    <a:pt x="0" y="0"/>
                  </a:moveTo>
                  <a:lnTo>
                    <a:pt x="0" y="760"/>
                  </a:lnTo>
                  <a:lnTo>
                    <a:pt x="777" y="760"/>
                  </a:lnTo>
                  <a:lnTo>
                    <a:pt x="777"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5" name="Google Shape;915;p30"/>
            <p:cNvSpPr/>
            <p:nvPr/>
          </p:nvSpPr>
          <p:spPr>
            <a:xfrm>
              <a:off x="3206060"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6" name="Google Shape;916;p30"/>
            <p:cNvSpPr/>
            <p:nvPr/>
          </p:nvSpPr>
          <p:spPr>
            <a:xfrm>
              <a:off x="3072589" y="1180573"/>
              <a:ext cx="73950" cy="7413"/>
            </a:xfrm>
            <a:custGeom>
              <a:avLst/>
              <a:gdLst/>
              <a:ahLst/>
              <a:cxnLst/>
              <a:rect l="l" t="t" r="r" b="b"/>
              <a:pathLst>
                <a:path w="369" h="37" extrusionOk="0">
                  <a:moveTo>
                    <a:pt x="0" y="1"/>
                  </a:moveTo>
                  <a:lnTo>
                    <a:pt x="0" y="36"/>
                  </a:lnTo>
                  <a:lnTo>
                    <a:pt x="369" y="36"/>
                  </a:lnTo>
                  <a:lnTo>
                    <a:pt x="369"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7" name="Google Shape;917;p30"/>
            <p:cNvSpPr/>
            <p:nvPr/>
          </p:nvSpPr>
          <p:spPr>
            <a:xfrm>
              <a:off x="3109063" y="1180573"/>
              <a:ext cx="37476" cy="7413"/>
            </a:xfrm>
            <a:custGeom>
              <a:avLst/>
              <a:gdLst/>
              <a:ahLst/>
              <a:cxnLst/>
              <a:rect l="l" t="t" r="r" b="b"/>
              <a:pathLst>
                <a:path w="187" h="37" extrusionOk="0">
                  <a:moveTo>
                    <a:pt x="0" y="1"/>
                  </a:moveTo>
                  <a:lnTo>
                    <a:pt x="0" y="36"/>
                  </a:lnTo>
                  <a:lnTo>
                    <a:pt x="187" y="36"/>
                  </a:lnTo>
                  <a:lnTo>
                    <a:pt x="187"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8" name="Google Shape;918;p30"/>
            <p:cNvSpPr/>
            <p:nvPr/>
          </p:nvSpPr>
          <p:spPr>
            <a:xfrm>
              <a:off x="3030635" y="776870"/>
              <a:ext cx="73934" cy="152276"/>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9" name="Google Shape;919;p30"/>
            <p:cNvSpPr/>
            <p:nvPr/>
          </p:nvSpPr>
          <p:spPr>
            <a:xfrm>
              <a:off x="3030635" y="951185"/>
              <a:ext cx="103387" cy="152275"/>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0" name="Google Shape;920;p30"/>
            <p:cNvSpPr/>
            <p:nvPr/>
          </p:nvSpPr>
          <p:spPr>
            <a:xfrm>
              <a:off x="22022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1" name="Google Shape;921;p30"/>
            <p:cNvSpPr/>
            <p:nvPr/>
          </p:nvSpPr>
          <p:spPr>
            <a:xfrm>
              <a:off x="22022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2" name="Google Shape;922;p30"/>
            <p:cNvSpPr/>
            <p:nvPr/>
          </p:nvSpPr>
          <p:spPr>
            <a:xfrm>
              <a:off x="2371889" y="776878"/>
              <a:ext cx="86538" cy="152268"/>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3" name="Google Shape;923;p30"/>
            <p:cNvSpPr/>
            <p:nvPr/>
          </p:nvSpPr>
          <p:spPr>
            <a:xfrm>
              <a:off x="2372125" y="951192"/>
              <a:ext cx="123152" cy="152268"/>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 name="Rectangle: Rounded Corners 1">
            <a:extLst>
              <a:ext uri="{FF2B5EF4-FFF2-40B4-BE49-F238E27FC236}">
                <a16:creationId xmlns:a16="http://schemas.microsoft.com/office/drawing/2014/main" id="{8F926341-0AA0-2B39-17D9-8D7A833AD96E}"/>
              </a:ext>
            </a:extLst>
          </p:cNvPr>
          <p:cNvSpPr/>
          <p:nvPr/>
        </p:nvSpPr>
        <p:spPr>
          <a:xfrm>
            <a:off x="313559" y="108553"/>
            <a:ext cx="2856862" cy="472171"/>
          </a:xfrm>
          <a:prstGeom prst="round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 name="Group 2">
            <a:extLst>
              <a:ext uri="{FF2B5EF4-FFF2-40B4-BE49-F238E27FC236}">
                <a16:creationId xmlns:a16="http://schemas.microsoft.com/office/drawing/2014/main" id="{17B06E15-E05B-57BD-9B03-4A32AAF5D2D2}"/>
              </a:ext>
            </a:extLst>
          </p:cNvPr>
          <p:cNvGrpSpPr/>
          <p:nvPr/>
        </p:nvGrpSpPr>
        <p:grpSpPr>
          <a:xfrm>
            <a:off x="77473" y="111188"/>
            <a:ext cx="472172" cy="472172"/>
            <a:chOff x="1933593" y="1552214"/>
            <a:chExt cx="1229634" cy="1229634"/>
          </a:xfrm>
        </p:grpSpPr>
        <p:sp>
          <p:nvSpPr>
            <p:cNvPr id="4" name="Oval 3">
              <a:extLst>
                <a:ext uri="{FF2B5EF4-FFF2-40B4-BE49-F238E27FC236}">
                  <a16:creationId xmlns:a16="http://schemas.microsoft.com/office/drawing/2014/main" id="{38B8F6F8-BBDE-BE14-1E5D-49B11DA50691}"/>
                </a:ext>
              </a:extLst>
            </p:cNvPr>
            <p:cNvSpPr/>
            <p:nvPr/>
          </p:nvSpPr>
          <p:spPr>
            <a:xfrm>
              <a:off x="1933593"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 name="Google Shape;811;p29">
              <a:extLst>
                <a:ext uri="{FF2B5EF4-FFF2-40B4-BE49-F238E27FC236}">
                  <a16:creationId xmlns:a16="http://schemas.microsoft.com/office/drawing/2014/main" id="{A5646A45-1D0B-22CF-055C-5135B7CDB69D}"/>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000" b="0" i="0" u="none" strike="noStrike" kern="0" cap="none" spc="0" normalizeH="0" baseline="0" noProof="0" dirty="0">
                  <a:ln>
                    <a:noFill/>
                  </a:ln>
                  <a:solidFill>
                    <a:srgbClr val="FFFFFF"/>
                  </a:solidFill>
                  <a:effectLst/>
                  <a:uLnTx/>
                  <a:uFillTx/>
                  <a:latin typeface="Fira Sans Condensed Black" panose="020B0A03050000020004" pitchFamily="34" charset="0"/>
                  <a:cs typeface="Arial"/>
                  <a:sym typeface="Arial"/>
                </a:rPr>
                <a:t>c</a:t>
              </a:r>
            </a:p>
          </p:txBody>
        </p:sp>
      </p:grpSp>
      <p:sp>
        <p:nvSpPr>
          <p:cNvPr id="6" name="Google Shape;817;p29">
            <a:extLst>
              <a:ext uri="{FF2B5EF4-FFF2-40B4-BE49-F238E27FC236}">
                <a16:creationId xmlns:a16="http://schemas.microsoft.com/office/drawing/2014/main" id="{76A52685-1FDB-8D84-C4C8-ED6BC6FFB1BF}"/>
              </a:ext>
            </a:extLst>
          </p:cNvPr>
          <p:cNvSpPr txBox="1">
            <a:spLocks/>
          </p:cNvSpPr>
          <p:nvPr/>
        </p:nvSpPr>
        <p:spPr>
          <a:xfrm>
            <a:off x="513607" y="142242"/>
            <a:ext cx="2604347"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
                <a:srgbClr val="35353A"/>
              </a:buClr>
              <a:buSzPts val="2400"/>
              <a:buFont typeface="Montserrat"/>
              <a:buNone/>
              <a:tabLst/>
              <a:defRPr/>
            </a:pP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Năng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lượng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từ</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a:rPr>
              <a:t>sóng</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a:rPr>
              <a:t>biển</a:t>
            </a:r>
            <a:endParaRPr kumimoji="0" lang="vi-VN"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endParaRPr>
          </a:p>
        </p:txBody>
      </p:sp>
      <p:sp>
        <p:nvSpPr>
          <p:cNvPr id="18" name="Google Shape;1031;p32">
            <a:extLst>
              <a:ext uri="{FF2B5EF4-FFF2-40B4-BE49-F238E27FC236}">
                <a16:creationId xmlns:a16="http://schemas.microsoft.com/office/drawing/2014/main" id="{390DF27A-5EA7-DAC6-76C7-42B1ED78D1E5}"/>
              </a:ext>
            </a:extLst>
          </p:cNvPr>
          <p:cNvSpPr txBox="1">
            <a:spLocks/>
          </p:cNvSpPr>
          <p:nvPr/>
        </p:nvSpPr>
        <p:spPr>
          <a:xfrm>
            <a:off x="868718" y="630690"/>
            <a:ext cx="5307330"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Có</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thể</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khai</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thác</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để</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phát</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điện</a:t>
            </a:r>
            <a:endPar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3" name="Google Shape;1031;p32">
            <a:extLst>
              <a:ext uri="{FF2B5EF4-FFF2-40B4-BE49-F238E27FC236}">
                <a16:creationId xmlns:a16="http://schemas.microsoft.com/office/drawing/2014/main" id="{E1753B6B-C705-46CB-6574-4F320BFE3ECF}"/>
              </a:ext>
            </a:extLst>
          </p:cNvPr>
          <p:cNvSpPr txBox="1">
            <a:spLocks/>
          </p:cNvSpPr>
          <p:nvPr/>
        </p:nvSpPr>
        <p:spPr>
          <a:xfrm>
            <a:off x="868717" y="1094904"/>
            <a:ext cx="5954649"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Biến</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đổi</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cơ</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năng</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sóng</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biển</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thành</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điện</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năng</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endPar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 name="Rectangle 23">
            <a:extLst>
              <a:ext uri="{FF2B5EF4-FFF2-40B4-BE49-F238E27FC236}">
                <a16:creationId xmlns:a16="http://schemas.microsoft.com/office/drawing/2014/main" id="{0DB1C883-7026-0076-1888-E54697DA4A23}"/>
              </a:ext>
            </a:extLst>
          </p:cNvPr>
          <p:cNvSpPr/>
          <p:nvPr/>
        </p:nvSpPr>
        <p:spPr>
          <a:xfrm>
            <a:off x="77473" y="3794760"/>
            <a:ext cx="5277026" cy="99704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9" name="Picture 8">
            <a:extLst>
              <a:ext uri="{FF2B5EF4-FFF2-40B4-BE49-F238E27FC236}">
                <a16:creationId xmlns:a16="http://schemas.microsoft.com/office/drawing/2014/main" id="{AA88A6B8-BE99-0FA0-055E-F863FB9EB0A8}"/>
              </a:ext>
            </a:extLst>
          </p:cNvPr>
          <p:cNvPicPr>
            <a:picLocks noChangeAspect="1"/>
          </p:cNvPicPr>
          <p:nvPr/>
        </p:nvPicPr>
        <p:blipFill>
          <a:blip r:embed="rId3"/>
          <a:stretch>
            <a:fillRect/>
          </a:stretch>
        </p:blipFill>
        <p:spPr>
          <a:xfrm>
            <a:off x="532267" y="718172"/>
            <a:ext cx="376732" cy="376732"/>
          </a:xfrm>
          <a:prstGeom prst="rect">
            <a:avLst/>
          </a:prstGeom>
        </p:spPr>
      </p:pic>
      <p:pic>
        <p:nvPicPr>
          <p:cNvPr id="14" name="Picture 13">
            <a:extLst>
              <a:ext uri="{FF2B5EF4-FFF2-40B4-BE49-F238E27FC236}">
                <a16:creationId xmlns:a16="http://schemas.microsoft.com/office/drawing/2014/main" id="{24BB2219-10E8-6D96-3DE1-BA018BC44218}"/>
              </a:ext>
            </a:extLst>
          </p:cNvPr>
          <p:cNvPicPr>
            <a:picLocks noChangeAspect="1"/>
          </p:cNvPicPr>
          <p:nvPr/>
        </p:nvPicPr>
        <p:blipFill>
          <a:blip r:embed="rId3"/>
          <a:stretch>
            <a:fillRect/>
          </a:stretch>
        </p:blipFill>
        <p:spPr>
          <a:xfrm>
            <a:off x="507211" y="1158509"/>
            <a:ext cx="412786" cy="412786"/>
          </a:xfrm>
          <a:prstGeom prst="rect">
            <a:avLst/>
          </a:prstGeom>
        </p:spPr>
      </p:pic>
      <p:sp>
        <p:nvSpPr>
          <p:cNvPr id="22" name="Google Shape;817;p29">
            <a:extLst>
              <a:ext uri="{FF2B5EF4-FFF2-40B4-BE49-F238E27FC236}">
                <a16:creationId xmlns:a16="http://schemas.microsoft.com/office/drawing/2014/main" id="{C068A9BC-A3EF-B5FA-F7FA-BA39C9146460}"/>
              </a:ext>
            </a:extLst>
          </p:cNvPr>
          <p:cNvSpPr txBox="1">
            <a:spLocks/>
          </p:cNvSpPr>
          <p:nvPr/>
        </p:nvSpPr>
        <p:spPr>
          <a:xfrm>
            <a:off x="438339" y="4297474"/>
            <a:ext cx="8478460"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
                <a:srgbClr val="35353A"/>
              </a:buClr>
              <a:buSzPts val="2400"/>
              <a:buFont typeface="Montserrat"/>
              <a:buNone/>
              <a:tabLst/>
              <a:defRPr/>
            </a:pP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Thiết</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a:rPr>
              <a:t>bị</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a:rPr>
              <a:t>chuyển</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a:rPr>
              <a:t>đổi</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a:rPr>
              <a:t>năng</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a:rPr>
              <a:t>lượng</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a:rPr>
              <a:t>từ</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a:rPr>
              <a:t>sóng</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a:rPr>
              <a:t>biển</a:t>
            </a:r>
            <a:r>
              <a:rPr lang="en-US" sz="1800" dirty="0">
                <a:solidFill>
                  <a:srgbClr val="35353A">
                    <a:lumMod val="50000"/>
                  </a:srgbClr>
                </a:solidFill>
              </a:rPr>
              <a:t>: a) </a:t>
            </a:r>
            <a:r>
              <a:rPr lang="en-US" sz="1800" dirty="0" err="1">
                <a:solidFill>
                  <a:srgbClr val="35353A">
                    <a:lumMod val="50000"/>
                  </a:srgbClr>
                </a:solidFill>
              </a:rPr>
              <a:t>dạng</a:t>
            </a:r>
            <a:r>
              <a:rPr lang="en-US" sz="1800" dirty="0">
                <a:solidFill>
                  <a:srgbClr val="35353A">
                    <a:lumMod val="50000"/>
                  </a:srgbClr>
                </a:solidFill>
              </a:rPr>
              <a:t> </a:t>
            </a:r>
            <a:r>
              <a:rPr lang="en-US" sz="1800" dirty="0" err="1">
                <a:solidFill>
                  <a:srgbClr val="35353A">
                    <a:lumMod val="50000"/>
                  </a:srgbClr>
                </a:solidFill>
              </a:rPr>
              <a:t>phao</a:t>
            </a:r>
            <a:r>
              <a:rPr lang="en-US" sz="1800" dirty="0">
                <a:solidFill>
                  <a:srgbClr val="35353A">
                    <a:lumMod val="50000"/>
                  </a:srgbClr>
                </a:solidFill>
              </a:rPr>
              <a:t> </a:t>
            </a:r>
            <a:r>
              <a:rPr lang="en-US" sz="1800" dirty="0" err="1">
                <a:solidFill>
                  <a:srgbClr val="35353A">
                    <a:lumMod val="50000"/>
                  </a:srgbClr>
                </a:solidFill>
              </a:rPr>
              <a:t>kéo</a:t>
            </a:r>
            <a:r>
              <a:rPr lang="en-US" sz="1800" dirty="0">
                <a:solidFill>
                  <a:srgbClr val="35353A">
                    <a:lumMod val="50000"/>
                  </a:srgbClr>
                </a:solidFill>
              </a:rPr>
              <a:t>; b) </a:t>
            </a:r>
            <a:r>
              <a:rPr lang="en-US" sz="1800" dirty="0" err="1">
                <a:solidFill>
                  <a:srgbClr val="35353A">
                    <a:lumMod val="50000"/>
                  </a:srgbClr>
                </a:solidFill>
              </a:rPr>
              <a:t>dạng</a:t>
            </a:r>
            <a:r>
              <a:rPr lang="en-US" sz="1800" dirty="0">
                <a:solidFill>
                  <a:srgbClr val="35353A">
                    <a:lumMod val="50000"/>
                  </a:srgbClr>
                </a:solidFill>
              </a:rPr>
              <a:t> </a:t>
            </a:r>
            <a:r>
              <a:rPr lang="en-US" sz="1800" dirty="0" err="1">
                <a:solidFill>
                  <a:srgbClr val="35353A">
                    <a:lumMod val="50000"/>
                  </a:srgbClr>
                </a:solidFill>
              </a:rPr>
              <a:t>phao</a:t>
            </a:r>
            <a:r>
              <a:rPr lang="en-US" sz="1800" dirty="0">
                <a:solidFill>
                  <a:srgbClr val="35353A">
                    <a:lumMod val="50000"/>
                  </a:srgbClr>
                </a:solidFill>
              </a:rPr>
              <a:t> </a:t>
            </a:r>
            <a:r>
              <a:rPr lang="en-US" sz="1800" dirty="0" err="1">
                <a:solidFill>
                  <a:srgbClr val="35353A">
                    <a:lumMod val="50000"/>
                  </a:srgbClr>
                </a:solidFill>
              </a:rPr>
              <a:t>nổi</a:t>
            </a:r>
            <a:endParaRPr kumimoji="0" lang="vi-VN"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endParaRPr>
          </a:p>
        </p:txBody>
      </p:sp>
      <p:grpSp>
        <p:nvGrpSpPr>
          <p:cNvPr id="26" name="Group 25">
            <a:extLst>
              <a:ext uri="{FF2B5EF4-FFF2-40B4-BE49-F238E27FC236}">
                <a16:creationId xmlns:a16="http://schemas.microsoft.com/office/drawing/2014/main" id="{08CED2C6-01B7-8685-9F31-4E429DC13E71}"/>
              </a:ext>
            </a:extLst>
          </p:cNvPr>
          <p:cNvGrpSpPr/>
          <p:nvPr/>
        </p:nvGrpSpPr>
        <p:grpSpPr>
          <a:xfrm>
            <a:off x="846026" y="1727489"/>
            <a:ext cx="7671002" cy="2624268"/>
            <a:chOff x="846026" y="1727489"/>
            <a:chExt cx="7671002" cy="2624268"/>
          </a:xfrm>
        </p:grpSpPr>
        <p:pic>
          <p:nvPicPr>
            <p:cNvPr id="16" name="Picture 15">
              <a:extLst>
                <a:ext uri="{FF2B5EF4-FFF2-40B4-BE49-F238E27FC236}">
                  <a16:creationId xmlns:a16="http://schemas.microsoft.com/office/drawing/2014/main" id="{AF9C1670-0A1E-D0F5-F6A1-CF3002AF6281}"/>
                </a:ext>
              </a:extLst>
            </p:cNvPr>
            <p:cNvPicPr>
              <a:picLocks noChangeAspect="1"/>
            </p:cNvPicPr>
            <p:nvPr/>
          </p:nvPicPr>
          <p:blipFill>
            <a:blip r:embed="rId4">
              <a:alphaModFix/>
            </a:blip>
            <a:stretch>
              <a:fillRect/>
            </a:stretch>
          </p:blipFill>
          <p:spPr>
            <a:xfrm>
              <a:off x="4477509" y="1727489"/>
              <a:ext cx="4039519" cy="2257502"/>
            </a:xfrm>
            <a:prstGeom prst="roundRect">
              <a:avLst>
                <a:gd name="adj" fmla="val 16667"/>
              </a:avLst>
            </a:prstGeom>
          </p:spPr>
        </p:pic>
        <p:pic>
          <p:nvPicPr>
            <p:cNvPr id="17" name="Picture 16">
              <a:extLst>
                <a:ext uri="{FF2B5EF4-FFF2-40B4-BE49-F238E27FC236}">
                  <a16:creationId xmlns:a16="http://schemas.microsoft.com/office/drawing/2014/main" id="{91A1B3E5-79C0-C8D6-41F4-489333BC61F1}"/>
                </a:ext>
              </a:extLst>
            </p:cNvPr>
            <p:cNvPicPr>
              <a:picLocks noChangeAspect="1"/>
            </p:cNvPicPr>
            <p:nvPr/>
          </p:nvPicPr>
          <p:blipFill>
            <a:blip r:embed="rId5">
              <a:alphaModFix/>
            </a:blip>
            <a:stretch>
              <a:fillRect/>
            </a:stretch>
          </p:blipFill>
          <p:spPr>
            <a:xfrm>
              <a:off x="846026" y="1727489"/>
              <a:ext cx="3334611" cy="2257502"/>
            </a:xfrm>
            <a:prstGeom prst="roundRect">
              <a:avLst>
                <a:gd name="adj" fmla="val 16667"/>
              </a:avLst>
            </a:prstGeom>
          </p:spPr>
        </p:pic>
        <p:sp>
          <p:nvSpPr>
            <p:cNvPr id="21" name="Google Shape;817;p29">
              <a:extLst>
                <a:ext uri="{FF2B5EF4-FFF2-40B4-BE49-F238E27FC236}">
                  <a16:creationId xmlns:a16="http://schemas.microsoft.com/office/drawing/2014/main" id="{57BF0F62-1F8C-3A15-3153-0519470FE433}"/>
                </a:ext>
              </a:extLst>
            </p:cNvPr>
            <p:cNvSpPr txBox="1">
              <a:spLocks/>
            </p:cNvSpPr>
            <p:nvPr/>
          </p:nvSpPr>
          <p:spPr>
            <a:xfrm>
              <a:off x="2220336" y="3941692"/>
              <a:ext cx="690922"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
                  <a:srgbClr val="35353A"/>
                </a:buClr>
                <a:buSzPts val="2400"/>
                <a:buFont typeface="Montserrat"/>
                <a:buNone/>
                <a:tabLst/>
                <a:defRPr/>
              </a:pPr>
              <a:r>
                <a:rPr kumimoji="0" lang="en-US" sz="20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a.</a:t>
              </a:r>
              <a:endParaRPr kumimoji="0" lang="vi-VN" sz="20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endParaRPr>
            </a:p>
          </p:txBody>
        </p:sp>
        <p:sp>
          <p:nvSpPr>
            <p:cNvPr id="25" name="Google Shape;817;p29">
              <a:extLst>
                <a:ext uri="{FF2B5EF4-FFF2-40B4-BE49-F238E27FC236}">
                  <a16:creationId xmlns:a16="http://schemas.microsoft.com/office/drawing/2014/main" id="{FBA5E6DE-A6CB-AC32-18D1-A72D47429EB9}"/>
                </a:ext>
              </a:extLst>
            </p:cNvPr>
            <p:cNvSpPr txBox="1">
              <a:spLocks/>
            </p:cNvSpPr>
            <p:nvPr/>
          </p:nvSpPr>
          <p:spPr>
            <a:xfrm>
              <a:off x="6396898" y="3922495"/>
              <a:ext cx="690922"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
                  <a:srgbClr val="35353A"/>
                </a:buClr>
                <a:buSzPts val="2400"/>
                <a:buFont typeface="Montserrat"/>
                <a:buNone/>
                <a:tabLst/>
                <a:defRPr/>
              </a:pPr>
              <a:r>
                <a:rPr kumimoji="0" lang="en-US" sz="20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b.</a:t>
              </a:r>
              <a:endParaRPr kumimoji="0" lang="vi-VN" sz="20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endParaRPr>
            </a:p>
          </p:txBody>
        </p:sp>
      </p:grpSp>
    </p:spTree>
    <p:extLst>
      <p:ext uri="{BB962C8B-B14F-4D97-AF65-F5344CB8AC3E}">
        <p14:creationId xmlns:p14="http://schemas.microsoft.com/office/powerpoint/2010/main" val="93870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par>
                          <p:cTn id="19" fill="hold">
                            <p:stCondLst>
                              <p:cond delay="500"/>
                            </p:stCondLst>
                            <p:childTnLst>
                              <p:par>
                                <p:cTn id="20" presetID="22" presetClass="entr" presetSubtype="1" fill="hold" grpId="0" nodeType="afterEffect">
                                  <p:stCondLst>
                                    <p:cond delay="0"/>
                                  </p:stCondLst>
                                  <p:iterate type="lt">
                                    <p:tmPct val="4000"/>
                                  </p:iterate>
                                  <p:childTnLst>
                                    <p:set>
                                      <p:cBhvr>
                                        <p:cTn id="21" dur="1" fill="hold">
                                          <p:stCondLst>
                                            <p:cond delay="0"/>
                                          </p:stCondLst>
                                        </p:cTn>
                                        <p:tgtEl>
                                          <p:spTgt spid="18"/>
                                        </p:tgtEl>
                                        <p:attrNameLst>
                                          <p:attrName>style.visibility</p:attrName>
                                        </p:attrNameLst>
                                      </p:cBhvr>
                                      <p:to>
                                        <p:strVal val="visible"/>
                                      </p:to>
                                    </p:set>
                                    <p:animEffect transition="in" filter="wipe(up)">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par>
                          <p:cTn id="28" fill="hold">
                            <p:stCondLst>
                              <p:cond delay="500"/>
                            </p:stCondLst>
                            <p:childTnLst>
                              <p:par>
                                <p:cTn id="29" presetID="22" presetClass="entr" presetSubtype="1" fill="hold" grpId="0" nodeType="afterEffect">
                                  <p:stCondLst>
                                    <p:cond delay="0"/>
                                  </p:stCondLst>
                                  <p:iterate type="lt">
                                    <p:tmPct val="4000"/>
                                  </p:iterate>
                                  <p:childTnLst>
                                    <p:set>
                                      <p:cBhvr>
                                        <p:cTn id="30" dur="1" fill="hold">
                                          <p:stCondLst>
                                            <p:cond delay="0"/>
                                          </p:stCondLst>
                                        </p:cTn>
                                        <p:tgtEl>
                                          <p:spTgt spid="23"/>
                                        </p:tgtEl>
                                        <p:attrNameLst>
                                          <p:attrName>style.visibility</p:attrName>
                                        </p:attrNameLst>
                                      </p:cBhvr>
                                      <p:to>
                                        <p:strVal val="visible"/>
                                      </p:to>
                                    </p:set>
                                    <p:animEffect transition="in" filter="wipe(up)">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anim calcmode="lin" valueType="num">
                                      <p:cBhvr>
                                        <p:cTn id="37" dur="500" fill="hold"/>
                                        <p:tgtEl>
                                          <p:spTgt spid="22"/>
                                        </p:tgtEl>
                                        <p:attrNameLst>
                                          <p:attrName>ppt_x</p:attrName>
                                        </p:attrNameLst>
                                      </p:cBhvr>
                                      <p:tavLst>
                                        <p:tav tm="0">
                                          <p:val>
                                            <p:strVal val="#ppt_x"/>
                                          </p:val>
                                        </p:tav>
                                        <p:tav tm="100000">
                                          <p:val>
                                            <p:strVal val="#ppt_x"/>
                                          </p:val>
                                        </p:tav>
                                      </p:tavLst>
                                    </p:anim>
                                    <p:anim calcmode="lin" valueType="num">
                                      <p:cBhvr>
                                        <p:cTn id="38"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18" grpId="0"/>
      <p:bldP spid="23" grpId="0"/>
      <p:bldP spid="2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grpSp>
        <p:nvGrpSpPr>
          <p:cNvPr id="895" name="Google Shape;895;p30"/>
          <p:cNvGrpSpPr/>
          <p:nvPr/>
        </p:nvGrpSpPr>
        <p:grpSpPr>
          <a:xfrm>
            <a:off x="3710104" y="4305727"/>
            <a:ext cx="1396668" cy="503194"/>
            <a:chOff x="2186387" y="758017"/>
            <a:chExt cx="1193427" cy="429970"/>
          </a:xfrm>
        </p:grpSpPr>
        <p:sp>
          <p:nvSpPr>
            <p:cNvPr id="896" name="Google Shape;896;p30"/>
            <p:cNvSpPr/>
            <p:nvPr/>
          </p:nvSpPr>
          <p:spPr>
            <a:xfrm>
              <a:off x="2427477" y="1072981"/>
              <a:ext cx="55312" cy="107794"/>
            </a:xfrm>
            <a:custGeom>
              <a:avLst/>
              <a:gdLst/>
              <a:ahLst/>
              <a:cxnLst/>
              <a:rect l="l" t="t" r="r" b="b"/>
              <a:pathLst>
                <a:path w="276" h="538" extrusionOk="0">
                  <a:moveTo>
                    <a:pt x="0" y="1"/>
                  </a:moveTo>
                  <a:lnTo>
                    <a:pt x="0" y="538"/>
                  </a:lnTo>
                  <a:lnTo>
                    <a:pt x="276" y="538"/>
                  </a:lnTo>
                  <a:lnTo>
                    <a:pt x="27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7" name="Google Shape;897;p30"/>
            <p:cNvSpPr/>
            <p:nvPr/>
          </p:nvSpPr>
          <p:spPr>
            <a:xfrm>
              <a:off x="2453330" y="1072981"/>
              <a:ext cx="29460" cy="107794"/>
            </a:xfrm>
            <a:custGeom>
              <a:avLst/>
              <a:gdLst/>
              <a:ahLst/>
              <a:cxnLst/>
              <a:rect l="l" t="t" r="r" b="b"/>
              <a:pathLst>
                <a:path w="147" h="538" extrusionOk="0">
                  <a:moveTo>
                    <a:pt x="0" y="1"/>
                  </a:moveTo>
                  <a:lnTo>
                    <a:pt x="0" y="538"/>
                  </a:lnTo>
                  <a:lnTo>
                    <a:pt x="147" y="538"/>
                  </a:lnTo>
                  <a:lnTo>
                    <a:pt x="147"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8" name="Google Shape;898;p30"/>
            <p:cNvSpPr/>
            <p:nvPr/>
          </p:nvSpPr>
          <p:spPr>
            <a:xfrm>
              <a:off x="2186387" y="758017"/>
              <a:ext cx="537493" cy="367661"/>
            </a:xfrm>
            <a:custGeom>
              <a:avLst/>
              <a:gdLst/>
              <a:ahLst/>
              <a:cxnLst/>
              <a:rect l="l" t="t" r="r" b="b"/>
              <a:pathLst>
                <a:path w="2682"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9" name="Google Shape;899;p30"/>
            <p:cNvSpPr/>
            <p:nvPr/>
          </p:nvSpPr>
          <p:spPr>
            <a:xfrm>
              <a:off x="2205025"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0" name="Google Shape;900;p30"/>
            <p:cNvSpPr/>
            <p:nvPr/>
          </p:nvSpPr>
          <p:spPr>
            <a:xfrm>
              <a:off x="2372126" y="776857"/>
              <a:ext cx="158762" cy="152268"/>
            </a:xfrm>
            <a:custGeom>
              <a:avLst/>
              <a:gdLst/>
              <a:ahLst/>
              <a:cxnLst/>
              <a:rect l="l" t="t" r="r" b="b"/>
              <a:pathLst>
                <a:path w="760" h="760" extrusionOk="0">
                  <a:moveTo>
                    <a:pt x="0" y="0"/>
                  </a:moveTo>
                  <a:lnTo>
                    <a:pt x="0" y="759"/>
                  </a:lnTo>
                  <a:lnTo>
                    <a:pt x="759" y="759"/>
                  </a:lnTo>
                  <a:lnTo>
                    <a:pt x="75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1" name="Google Shape;901;p30"/>
            <p:cNvSpPr/>
            <p:nvPr/>
          </p:nvSpPr>
          <p:spPr>
            <a:xfrm>
              <a:off x="2549325"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2" name="Google Shape;902;p30"/>
            <p:cNvSpPr/>
            <p:nvPr/>
          </p:nvSpPr>
          <p:spPr>
            <a:xfrm>
              <a:off x="2205025"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3" name="Google Shape;903;p30"/>
            <p:cNvSpPr/>
            <p:nvPr/>
          </p:nvSpPr>
          <p:spPr>
            <a:xfrm>
              <a:off x="2372126" y="951171"/>
              <a:ext cx="158762" cy="152268"/>
            </a:xfrm>
            <a:custGeom>
              <a:avLst/>
              <a:gdLst/>
              <a:ahLst/>
              <a:cxnLst/>
              <a:rect l="l" t="t" r="r" b="b"/>
              <a:pathLst>
                <a:path w="760" h="760" extrusionOk="0">
                  <a:moveTo>
                    <a:pt x="0" y="0"/>
                  </a:moveTo>
                  <a:lnTo>
                    <a:pt x="0" y="760"/>
                  </a:lnTo>
                  <a:lnTo>
                    <a:pt x="759" y="760"/>
                  </a:lnTo>
                  <a:lnTo>
                    <a:pt x="75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4" name="Google Shape;904;p30"/>
            <p:cNvSpPr/>
            <p:nvPr/>
          </p:nvSpPr>
          <p:spPr>
            <a:xfrm>
              <a:off x="2549325"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5" name="Google Shape;905;p30"/>
            <p:cNvSpPr/>
            <p:nvPr/>
          </p:nvSpPr>
          <p:spPr>
            <a:xfrm>
              <a:off x="2415853" y="1180573"/>
              <a:ext cx="78560" cy="7413"/>
            </a:xfrm>
            <a:custGeom>
              <a:avLst/>
              <a:gdLst/>
              <a:ahLst/>
              <a:cxnLst/>
              <a:rect l="l" t="t" r="r" b="b"/>
              <a:pathLst>
                <a:path w="392" h="37" extrusionOk="0">
                  <a:moveTo>
                    <a:pt x="1" y="1"/>
                  </a:moveTo>
                  <a:lnTo>
                    <a:pt x="1" y="36"/>
                  </a:lnTo>
                  <a:lnTo>
                    <a:pt x="391" y="36"/>
                  </a:lnTo>
                  <a:lnTo>
                    <a:pt x="391"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6" name="Google Shape;906;p30"/>
            <p:cNvSpPr/>
            <p:nvPr/>
          </p:nvSpPr>
          <p:spPr>
            <a:xfrm>
              <a:off x="2453330" y="1180573"/>
              <a:ext cx="41084" cy="7413"/>
            </a:xfrm>
            <a:custGeom>
              <a:avLst/>
              <a:gdLst/>
              <a:ahLst/>
              <a:cxnLst/>
              <a:rect l="l" t="t" r="r" b="b"/>
              <a:pathLst>
                <a:path w="205" h="37" extrusionOk="0">
                  <a:moveTo>
                    <a:pt x="0" y="1"/>
                  </a:moveTo>
                  <a:lnTo>
                    <a:pt x="0" y="36"/>
                  </a:lnTo>
                  <a:lnTo>
                    <a:pt x="204" y="36"/>
                  </a:lnTo>
                  <a:lnTo>
                    <a:pt x="204"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7" name="Google Shape;907;p30"/>
            <p:cNvSpPr/>
            <p:nvPr/>
          </p:nvSpPr>
          <p:spPr>
            <a:xfrm>
              <a:off x="3083211" y="1072981"/>
              <a:ext cx="51906" cy="107794"/>
            </a:xfrm>
            <a:custGeom>
              <a:avLst/>
              <a:gdLst/>
              <a:ahLst/>
              <a:cxnLst/>
              <a:rect l="l" t="t" r="r" b="b"/>
              <a:pathLst>
                <a:path w="259" h="538" extrusionOk="0">
                  <a:moveTo>
                    <a:pt x="1" y="1"/>
                  </a:moveTo>
                  <a:lnTo>
                    <a:pt x="1" y="538"/>
                  </a:lnTo>
                  <a:lnTo>
                    <a:pt x="258" y="538"/>
                  </a:lnTo>
                  <a:lnTo>
                    <a:pt x="25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8" name="Google Shape;908;p30"/>
            <p:cNvSpPr/>
            <p:nvPr/>
          </p:nvSpPr>
          <p:spPr>
            <a:xfrm>
              <a:off x="3109063" y="1072981"/>
              <a:ext cx="26053" cy="107794"/>
            </a:xfrm>
            <a:custGeom>
              <a:avLst/>
              <a:gdLst/>
              <a:ahLst/>
              <a:cxnLst/>
              <a:rect l="l" t="t" r="r" b="b"/>
              <a:pathLst>
                <a:path w="130" h="538" extrusionOk="0">
                  <a:moveTo>
                    <a:pt x="0" y="1"/>
                  </a:moveTo>
                  <a:lnTo>
                    <a:pt x="0" y="538"/>
                  </a:lnTo>
                  <a:lnTo>
                    <a:pt x="129" y="538"/>
                  </a:lnTo>
                  <a:lnTo>
                    <a:pt x="129"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9" name="Google Shape;909;p30"/>
            <p:cNvSpPr/>
            <p:nvPr/>
          </p:nvSpPr>
          <p:spPr>
            <a:xfrm>
              <a:off x="2842120" y="758017"/>
              <a:ext cx="537693" cy="367661"/>
            </a:xfrm>
            <a:custGeom>
              <a:avLst/>
              <a:gdLst/>
              <a:ahLst/>
              <a:cxnLst/>
              <a:rect l="l" t="t" r="r" b="b"/>
              <a:pathLst>
                <a:path w="2683"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0" name="Google Shape;910;p30"/>
            <p:cNvSpPr/>
            <p:nvPr/>
          </p:nvSpPr>
          <p:spPr>
            <a:xfrm>
              <a:off x="28607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1" name="Google Shape;911;p30"/>
            <p:cNvSpPr/>
            <p:nvPr/>
          </p:nvSpPr>
          <p:spPr>
            <a:xfrm>
              <a:off x="3031706" y="776851"/>
              <a:ext cx="155917" cy="152274"/>
            </a:xfrm>
            <a:custGeom>
              <a:avLst/>
              <a:gdLst/>
              <a:ahLst/>
              <a:cxnLst/>
              <a:rect l="l" t="t" r="r" b="b"/>
              <a:pathLst>
                <a:path w="778" h="760" extrusionOk="0">
                  <a:moveTo>
                    <a:pt x="0" y="0"/>
                  </a:moveTo>
                  <a:lnTo>
                    <a:pt x="0" y="759"/>
                  </a:lnTo>
                  <a:lnTo>
                    <a:pt x="777" y="759"/>
                  </a:lnTo>
                  <a:lnTo>
                    <a:pt x="777"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2" name="Google Shape;912;p30"/>
            <p:cNvSpPr/>
            <p:nvPr/>
          </p:nvSpPr>
          <p:spPr>
            <a:xfrm>
              <a:off x="3206060"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3" name="Google Shape;913;p30"/>
            <p:cNvSpPr/>
            <p:nvPr/>
          </p:nvSpPr>
          <p:spPr>
            <a:xfrm>
              <a:off x="28607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4" name="Google Shape;914;p30"/>
            <p:cNvSpPr/>
            <p:nvPr/>
          </p:nvSpPr>
          <p:spPr>
            <a:xfrm>
              <a:off x="3031706" y="951163"/>
              <a:ext cx="155917" cy="152274"/>
            </a:xfrm>
            <a:custGeom>
              <a:avLst/>
              <a:gdLst/>
              <a:ahLst/>
              <a:cxnLst/>
              <a:rect l="l" t="t" r="r" b="b"/>
              <a:pathLst>
                <a:path w="778" h="760" extrusionOk="0">
                  <a:moveTo>
                    <a:pt x="0" y="0"/>
                  </a:moveTo>
                  <a:lnTo>
                    <a:pt x="0" y="760"/>
                  </a:lnTo>
                  <a:lnTo>
                    <a:pt x="777" y="760"/>
                  </a:lnTo>
                  <a:lnTo>
                    <a:pt x="777"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5" name="Google Shape;915;p30"/>
            <p:cNvSpPr/>
            <p:nvPr/>
          </p:nvSpPr>
          <p:spPr>
            <a:xfrm>
              <a:off x="3206060"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6" name="Google Shape;916;p30"/>
            <p:cNvSpPr/>
            <p:nvPr/>
          </p:nvSpPr>
          <p:spPr>
            <a:xfrm>
              <a:off x="3072589" y="1180573"/>
              <a:ext cx="73950" cy="7413"/>
            </a:xfrm>
            <a:custGeom>
              <a:avLst/>
              <a:gdLst/>
              <a:ahLst/>
              <a:cxnLst/>
              <a:rect l="l" t="t" r="r" b="b"/>
              <a:pathLst>
                <a:path w="369" h="37" extrusionOk="0">
                  <a:moveTo>
                    <a:pt x="0" y="1"/>
                  </a:moveTo>
                  <a:lnTo>
                    <a:pt x="0" y="36"/>
                  </a:lnTo>
                  <a:lnTo>
                    <a:pt x="369" y="36"/>
                  </a:lnTo>
                  <a:lnTo>
                    <a:pt x="369"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7" name="Google Shape;917;p30"/>
            <p:cNvSpPr/>
            <p:nvPr/>
          </p:nvSpPr>
          <p:spPr>
            <a:xfrm>
              <a:off x="3109063" y="1180573"/>
              <a:ext cx="37476" cy="7413"/>
            </a:xfrm>
            <a:custGeom>
              <a:avLst/>
              <a:gdLst/>
              <a:ahLst/>
              <a:cxnLst/>
              <a:rect l="l" t="t" r="r" b="b"/>
              <a:pathLst>
                <a:path w="187" h="37" extrusionOk="0">
                  <a:moveTo>
                    <a:pt x="0" y="1"/>
                  </a:moveTo>
                  <a:lnTo>
                    <a:pt x="0" y="36"/>
                  </a:lnTo>
                  <a:lnTo>
                    <a:pt x="187" y="36"/>
                  </a:lnTo>
                  <a:lnTo>
                    <a:pt x="187"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8" name="Google Shape;918;p30"/>
            <p:cNvSpPr/>
            <p:nvPr/>
          </p:nvSpPr>
          <p:spPr>
            <a:xfrm>
              <a:off x="3030635" y="776870"/>
              <a:ext cx="73934" cy="152276"/>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9" name="Google Shape;919;p30"/>
            <p:cNvSpPr/>
            <p:nvPr/>
          </p:nvSpPr>
          <p:spPr>
            <a:xfrm>
              <a:off x="3030635" y="951185"/>
              <a:ext cx="103387" cy="152275"/>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0" name="Google Shape;920;p30"/>
            <p:cNvSpPr/>
            <p:nvPr/>
          </p:nvSpPr>
          <p:spPr>
            <a:xfrm>
              <a:off x="22022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1" name="Google Shape;921;p30"/>
            <p:cNvSpPr/>
            <p:nvPr/>
          </p:nvSpPr>
          <p:spPr>
            <a:xfrm>
              <a:off x="22022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2" name="Google Shape;922;p30"/>
            <p:cNvSpPr/>
            <p:nvPr/>
          </p:nvSpPr>
          <p:spPr>
            <a:xfrm>
              <a:off x="2371889" y="776878"/>
              <a:ext cx="86538" cy="152268"/>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3" name="Google Shape;923;p30"/>
            <p:cNvSpPr/>
            <p:nvPr/>
          </p:nvSpPr>
          <p:spPr>
            <a:xfrm>
              <a:off x="2372125" y="951192"/>
              <a:ext cx="123152" cy="152268"/>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 name="Rectangle: Rounded Corners 1">
            <a:extLst>
              <a:ext uri="{FF2B5EF4-FFF2-40B4-BE49-F238E27FC236}">
                <a16:creationId xmlns:a16="http://schemas.microsoft.com/office/drawing/2014/main" id="{8F926341-0AA0-2B39-17D9-8D7A833AD96E}"/>
              </a:ext>
            </a:extLst>
          </p:cNvPr>
          <p:cNvSpPr/>
          <p:nvPr/>
        </p:nvSpPr>
        <p:spPr>
          <a:xfrm>
            <a:off x="313559" y="108553"/>
            <a:ext cx="2856862" cy="472171"/>
          </a:xfrm>
          <a:prstGeom prst="round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 name="Group 2">
            <a:extLst>
              <a:ext uri="{FF2B5EF4-FFF2-40B4-BE49-F238E27FC236}">
                <a16:creationId xmlns:a16="http://schemas.microsoft.com/office/drawing/2014/main" id="{17B06E15-E05B-57BD-9B03-4A32AAF5D2D2}"/>
              </a:ext>
            </a:extLst>
          </p:cNvPr>
          <p:cNvGrpSpPr/>
          <p:nvPr/>
        </p:nvGrpSpPr>
        <p:grpSpPr>
          <a:xfrm>
            <a:off x="77473" y="111188"/>
            <a:ext cx="472172" cy="472172"/>
            <a:chOff x="1933593" y="1552214"/>
            <a:chExt cx="1229634" cy="1229634"/>
          </a:xfrm>
        </p:grpSpPr>
        <p:sp>
          <p:nvSpPr>
            <p:cNvPr id="4" name="Oval 3">
              <a:extLst>
                <a:ext uri="{FF2B5EF4-FFF2-40B4-BE49-F238E27FC236}">
                  <a16:creationId xmlns:a16="http://schemas.microsoft.com/office/drawing/2014/main" id="{38B8F6F8-BBDE-BE14-1E5D-49B11DA50691}"/>
                </a:ext>
              </a:extLst>
            </p:cNvPr>
            <p:cNvSpPr/>
            <p:nvPr/>
          </p:nvSpPr>
          <p:spPr>
            <a:xfrm>
              <a:off x="1933593"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 name="Google Shape;811;p29">
              <a:extLst>
                <a:ext uri="{FF2B5EF4-FFF2-40B4-BE49-F238E27FC236}">
                  <a16:creationId xmlns:a16="http://schemas.microsoft.com/office/drawing/2014/main" id="{A5646A45-1D0B-22CF-055C-5135B7CDB69D}"/>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000" b="0" i="0" u="none" strike="noStrike" kern="0" cap="none" spc="0" normalizeH="0" baseline="0" noProof="0" dirty="0">
                  <a:ln>
                    <a:noFill/>
                  </a:ln>
                  <a:solidFill>
                    <a:srgbClr val="FFFFFF"/>
                  </a:solidFill>
                  <a:effectLst/>
                  <a:uLnTx/>
                  <a:uFillTx/>
                  <a:latin typeface="Fira Sans Condensed Black" panose="020B0A03050000020004" pitchFamily="34" charset="0"/>
                  <a:cs typeface="Arial"/>
                  <a:sym typeface="Arial"/>
                </a:rPr>
                <a:t>c</a:t>
              </a:r>
            </a:p>
          </p:txBody>
        </p:sp>
      </p:grpSp>
      <p:sp>
        <p:nvSpPr>
          <p:cNvPr id="6" name="Google Shape;817;p29">
            <a:extLst>
              <a:ext uri="{FF2B5EF4-FFF2-40B4-BE49-F238E27FC236}">
                <a16:creationId xmlns:a16="http://schemas.microsoft.com/office/drawing/2014/main" id="{76A52685-1FDB-8D84-C4C8-ED6BC6FFB1BF}"/>
              </a:ext>
            </a:extLst>
          </p:cNvPr>
          <p:cNvSpPr txBox="1">
            <a:spLocks/>
          </p:cNvSpPr>
          <p:nvPr/>
        </p:nvSpPr>
        <p:spPr>
          <a:xfrm>
            <a:off x="513607" y="142242"/>
            <a:ext cx="2604347"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
                <a:srgbClr val="35353A"/>
              </a:buClr>
              <a:buSzPts val="2400"/>
              <a:buFont typeface="Montserrat"/>
              <a:buNone/>
              <a:tabLst/>
              <a:defRPr/>
            </a:pP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Năng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lượng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từ</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a:rPr>
              <a:t>sóng</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a:rPr>
              <a:t>biển</a:t>
            </a:r>
            <a:endParaRPr kumimoji="0" lang="vi-VN"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endParaRPr>
          </a:p>
        </p:txBody>
      </p:sp>
      <p:sp>
        <p:nvSpPr>
          <p:cNvPr id="18" name="Google Shape;1031;p32">
            <a:extLst>
              <a:ext uri="{FF2B5EF4-FFF2-40B4-BE49-F238E27FC236}">
                <a16:creationId xmlns:a16="http://schemas.microsoft.com/office/drawing/2014/main" id="{390DF27A-5EA7-DAC6-76C7-42B1ED78D1E5}"/>
              </a:ext>
            </a:extLst>
          </p:cNvPr>
          <p:cNvSpPr txBox="1">
            <a:spLocks/>
          </p:cNvSpPr>
          <p:nvPr/>
        </p:nvSpPr>
        <p:spPr>
          <a:xfrm>
            <a:off x="868718" y="630690"/>
            <a:ext cx="5307330"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lang="en-US" sz="2200" dirty="0" err="1"/>
              <a:t>Được</a:t>
            </a:r>
            <a:r>
              <a:rPr lang="en-US" sz="2200" dirty="0"/>
              <a:t> </a:t>
            </a:r>
            <a:r>
              <a:rPr lang="en-US" sz="2200" dirty="0" err="1"/>
              <a:t>hình</a:t>
            </a:r>
            <a:r>
              <a:rPr lang="en-US" sz="2200" dirty="0"/>
              <a:t> </a:t>
            </a:r>
            <a:r>
              <a:rPr lang="en-US" sz="2200" dirty="0" err="1"/>
              <a:t>thành</a:t>
            </a:r>
            <a:r>
              <a:rPr lang="en-US" sz="2200" dirty="0"/>
              <a:t> do </a:t>
            </a:r>
            <a:r>
              <a:rPr lang="en-US" sz="2200" dirty="0" err="1"/>
              <a:t>tác</a:t>
            </a:r>
            <a:r>
              <a:rPr lang="en-US" sz="2200" dirty="0"/>
              <a:t> </a:t>
            </a:r>
            <a:r>
              <a:rPr lang="en-US" sz="2200" dirty="0" err="1"/>
              <a:t>động</a:t>
            </a:r>
            <a:r>
              <a:rPr lang="en-US" sz="2200" dirty="0"/>
              <a:t> </a:t>
            </a:r>
            <a:r>
              <a:rPr lang="en-US" sz="2200" dirty="0" err="1"/>
              <a:t>của</a:t>
            </a:r>
            <a:r>
              <a:rPr lang="en-US" sz="2200" dirty="0"/>
              <a:t> </a:t>
            </a:r>
            <a:r>
              <a:rPr lang="en-US" sz="2200" dirty="0" err="1"/>
              <a:t>gió</a:t>
            </a:r>
            <a:endPar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3" name="Google Shape;1031;p32">
            <a:extLst>
              <a:ext uri="{FF2B5EF4-FFF2-40B4-BE49-F238E27FC236}">
                <a16:creationId xmlns:a16="http://schemas.microsoft.com/office/drawing/2014/main" id="{E1753B6B-C705-46CB-6574-4F320BFE3ECF}"/>
              </a:ext>
            </a:extLst>
          </p:cNvPr>
          <p:cNvSpPr txBox="1">
            <a:spLocks/>
          </p:cNvSpPr>
          <p:nvPr/>
        </p:nvSpPr>
        <p:spPr>
          <a:xfrm>
            <a:off x="868717" y="1094904"/>
            <a:ext cx="7768072"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Tốc</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độ</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gió</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càng</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lớn</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và</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thời</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gian</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thổi</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càng</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lâu</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thì</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sóng</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biển</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càng</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lớn</a:t>
            </a:r>
            <a:endPar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 name="Rectangle 23">
            <a:extLst>
              <a:ext uri="{FF2B5EF4-FFF2-40B4-BE49-F238E27FC236}">
                <a16:creationId xmlns:a16="http://schemas.microsoft.com/office/drawing/2014/main" id="{0DB1C883-7026-0076-1888-E54697DA4A23}"/>
              </a:ext>
            </a:extLst>
          </p:cNvPr>
          <p:cNvSpPr/>
          <p:nvPr/>
        </p:nvSpPr>
        <p:spPr>
          <a:xfrm>
            <a:off x="77473" y="3794760"/>
            <a:ext cx="5277026" cy="99704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9" name="Picture 8">
            <a:extLst>
              <a:ext uri="{FF2B5EF4-FFF2-40B4-BE49-F238E27FC236}">
                <a16:creationId xmlns:a16="http://schemas.microsoft.com/office/drawing/2014/main" id="{AA88A6B8-BE99-0FA0-055E-F863FB9EB0A8}"/>
              </a:ext>
            </a:extLst>
          </p:cNvPr>
          <p:cNvPicPr>
            <a:picLocks noChangeAspect="1"/>
          </p:cNvPicPr>
          <p:nvPr/>
        </p:nvPicPr>
        <p:blipFill>
          <a:blip r:embed="rId3"/>
          <a:stretch>
            <a:fillRect/>
          </a:stretch>
        </p:blipFill>
        <p:spPr>
          <a:xfrm>
            <a:off x="532267" y="718172"/>
            <a:ext cx="376732" cy="376732"/>
          </a:xfrm>
          <a:prstGeom prst="rect">
            <a:avLst/>
          </a:prstGeom>
        </p:spPr>
      </p:pic>
      <p:pic>
        <p:nvPicPr>
          <p:cNvPr id="14" name="Picture 13">
            <a:extLst>
              <a:ext uri="{FF2B5EF4-FFF2-40B4-BE49-F238E27FC236}">
                <a16:creationId xmlns:a16="http://schemas.microsoft.com/office/drawing/2014/main" id="{24BB2219-10E8-6D96-3DE1-BA018BC44218}"/>
              </a:ext>
            </a:extLst>
          </p:cNvPr>
          <p:cNvPicPr>
            <a:picLocks noChangeAspect="1"/>
          </p:cNvPicPr>
          <p:nvPr/>
        </p:nvPicPr>
        <p:blipFill>
          <a:blip r:embed="rId3"/>
          <a:stretch>
            <a:fillRect/>
          </a:stretch>
        </p:blipFill>
        <p:spPr>
          <a:xfrm>
            <a:off x="507211" y="1158509"/>
            <a:ext cx="412786" cy="412786"/>
          </a:xfrm>
          <a:prstGeom prst="rect">
            <a:avLst/>
          </a:prstGeom>
        </p:spPr>
      </p:pic>
      <p:pic>
        <p:nvPicPr>
          <p:cNvPr id="2050" name="Picture 2" descr="17 bức ảnh động về sóng nước nhìn mát mắt | Kênh Sinh Viên">
            <a:extLst>
              <a:ext uri="{FF2B5EF4-FFF2-40B4-BE49-F238E27FC236}">
                <a16:creationId xmlns:a16="http://schemas.microsoft.com/office/drawing/2014/main" id="{2459651C-8BB1-45EC-BC15-3E0E5B1A2F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5313" y="2005065"/>
            <a:ext cx="6793373" cy="2730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707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par>
                          <p:cTn id="19" fill="hold">
                            <p:stCondLst>
                              <p:cond delay="500"/>
                            </p:stCondLst>
                            <p:childTnLst>
                              <p:par>
                                <p:cTn id="20" presetID="22" presetClass="entr" presetSubtype="1" fill="hold" grpId="0" nodeType="afterEffect">
                                  <p:stCondLst>
                                    <p:cond delay="0"/>
                                  </p:stCondLst>
                                  <p:iterate type="lt">
                                    <p:tmPct val="4000"/>
                                  </p:iterate>
                                  <p:childTnLst>
                                    <p:set>
                                      <p:cBhvr>
                                        <p:cTn id="21" dur="1" fill="hold">
                                          <p:stCondLst>
                                            <p:cond delay="0"/>
                                          </p:stCondLst>
                                        </p:cTn>
                                        <p:tgtEl>
                                          <p:spTgt spid="18"/>
                                        </p:tgtEl>
                                        <p:attrNameLst>
                                          <p:attrName>style.visibility</p:attrName>
                                        </p:attrNameLst>
                                      </p:cBhvr>
                                      <p:to>
                                        <p:strVal val="visible"/>
                                      </p:to>
                                    </p:set>
                                    <p:animEffect transition="in" filter="wipe(up)">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par>
                          <p:cTn id="28" fill="hold">
                            <p:stCondLst>
                              <p:cond delay="500"/>
                            </p:stCondLst>
                            <p:childTnLst>
                              <p:par>
                                <p:cTn id="29" presetID="22" presetClass="entr" presetSubtype="1" fill="hold" grpId="0" nodeType="afterEffect">
                                  <p:stCondLst>
                                    <p:cond delay="0"/>
                                  </p:stCondLst>
                                  <p:iterate type="lt">
                                    <p:tmPct val="4000"/>
                                  </p:iterate>
                                  <p:childTnLst>
                                    <p:set>
                                      <p:cBhvr>
                                        <p:cTn id="30" dur="1" fill="hold">
                                          <p:stCondLst>
                                            <p:cond delay="0"/>
                                          </p:stCondLst>
                                        </p:cTn>
                                        <p:tgtEl>
                                          <p:spTgt spid="23"/>
                                        </p:tgtEl>
                                        <p:attrNameLst>
                                          <p:attrName>style.visibility</p:attrName>
                                        </p:attrNameLst>
                                      </p:cBhvr>
                                      <p:to>
                                        <p:strVal val="visible"/>
                                      </p:to>
                                    </p:set>
                                    <p:animEffect transition="in" filter="wipe(up)">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2050"/>
                                        </p:tgtEl>
                                        <p:attrNameLst>
                                          <p:attrName>style.visibility</p:attrName>
                                        </p:attrNameLst>
                                      </p:cBhvr>
                                      <p:to>
                                        <p:strVal val="visible"/>
                                      </p:to>
                                    </p:set>
                                    <p:animEffect transition="in" filter="randombar(horizontal)">
                                      <p:cBhvr>
                                        <p:cTn id="3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18" grpId="0"/>
      <p:bldP spid="2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B31237ED-2A42-AD17-ECA1-1B5DE6AA9454}"/>
              </a:ext>
            </a:extLst>
          </p:cNvPr>
          <p:cNvSpPr/>
          <p:nvPr/>
        </p:nvSpPr>
        <p:spPr>
          <a:xfrm>
            <a:off x="1896810" y="1538183"/>
            <a:ext cx="6666853" cy="2271817"/>
          </a:xfrm>
          <a:prstGeom prst="roundRect">
            <a:avLst/>
          </a:prstGeom>
          <a:noFill/>
          <a:ln>
            <a:solidFill>
              <a:srgbClr val="B9D5FF"/>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A5CF38A4-12FC-9660-2A6F-532C27D140E3}"/>
              </a:ext>
            </a:extLst>
          </p:cNvPr>
          <p:cNvPicPr>
            <a:picLocks noChangeAspect="1"/>
          </p:cNvPicPr>
          <p:nvPr/>
        </p:nvPicPr>
        <p:blipFill>
          <a:blip r:embed="rId3"/>
          <a:stretch>
            <a:fillRect/>
          </a:stretch>
        </p:blipFill>
        <p:spPr>
          <a:xfrm>
            <a:off x="0" y="626864"/>
            <a:ext cx="3793621" cy="3793621"/>
          </a:xfrm>
          <a:prstGeom prst="rect">
            <a:avLst/>
          </a:prstGeom>
        </p:spPr>
      </p:pic>
      <p:sp>
        <p:nvSpPr>
          <p:cNvPr id="12" name="Google Shape;1031;p32">
            <a:extLst>
              <a:ext uri="{FF2B5EF4-FFF2-40B4-BE49-F238E27FC236}">
                <a16:creationId xmlns:a16="http://schemas.microsoft.com/office/drawing/2014/main" id="{A5F9E6FA-72CD-97EB-3C07-7FEF317CFCAF}"/>
              </a:ext>
            </a:extLst>
          </p:cNvPr>
          <p:cNvSpPr txBox="1">
            <a:spLocks/>
          </p:cNvSpPr>
          <p:nvPr/>
        </p:nvSpPr>
        <p:spPr>
          <a:xfrm>
            <a:off x="3355223" y="1834081"/>
            <a:ext cx="5520661" cy="203577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Nêu ưu điểm và nhược điểm của việc khai thác và sử dụng năng lượng từ sóng biến.</a:t>
            </a:r>
            <a:r>
              <a:rPr kumimoji="0" lang="en-US"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p>
        </p:txBody>
      </p:sp>
      <p:grpSp>
        <p:nvGrpSpPr>
          <p:cNvPr id="6" name="Group 5">
            <a:extLst>
              <a:ext uri="{FF2B5EF4-FFF2-40B4-BE49-F238E27FC236}">
                <a16:creationId xmlns:a16="http://schemas.microsoft.com/office/drawing/2014/main" id="{0DA0A429-926D-A762-DB76-45ABC9243A33}"/>
              </a:ext>
            </a:extLst>
          </p:cNvPr>
          <p:cNvGrpSpPr/>
          <p:nvPr/>
        </p:nvGrpSpPr>
        <p:grpSpPr>
          <a:xfrm>
            <a:off x="249879" y="370313"/>
            <a:ext cx="3105344" cy="474807"/>
            <a:chOff x="77473" y="108553"/>
            <a:chExt cx="3105344" cy="474807"/>
          </a:xfrm>
        </p:grpSpPr>
        <p:sp>
          <p:nvSpPr>
            <p:cNvPr id="7" name="Rectangle: Rounded Corners 6">
              <a:extLst>
                <a:ext uri="{FF2B5EF4-FFF2-40B4-BE49-F238E27FC236}">
                  <a16:creationId xmlns:a16="http://schemas.microsoft.com/office/drawing/2014/main" id="{53D46568-EB66-D340-52D2-8EBC74BD830B}"/>
                </a:ext>
              </a:extLst>
            </p:cNvPr>
            <p:cNvSpPr/>
            <p:nvPr/>
          </p:nvSpPr>
          <p:spPr>
            <a:xfrm>
              <a:off x="313559" y="108553"/>
              <a:ext cx="2869258" cy="472171"/>
            </a:xfrm>
            <a:prstGeom prst="round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C7F248E8-8BAA-2843-B866-A6C0421766CB}"/>
                </a:ext>
              </a:extLst>
            </p:cNvPr>
            <p:cNvGrpSpPr/>
            <p:nvPr/>
          </p:nvGrpSpPr>
          <p:grpSpPr>
            <a:xfrm>
              <a:off x="77473" y="111188"/>
              <a:ext cx="472172" cy="472172"/>
              <a:chOff x="1933593" y="1552214"/>
              <a:chExt cx="1229634" cy="1229634"/>
            </a:xfrm>
          </p:grpSpPr>
          <p:sp>
            <p:nvSpPr>
              <p:cNvPr id="10" name="Oval 9">
                <a:extLst>
                  <a:ext uri="{FF2B5EF4-FFF2-40B4-BE49-F238E27FC236}">
                    <a16:creationId xmlns:a16="http://schemas.microsoft.com/office/drawing/2014/main" id="{276147D2-02C7-1F9A-2A8A-EEEC1CA96AE2}"/>
                  </a:ext>
                </a:extLst>
              </p:cNvPr>
              <p:cNvSpPr/>
              <p:nvPr/>
            </p:nvSpPr>
            <p:spPr>
              <a:xfrm>
                <a:off x="1933593"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16" name="Google Shape;811;p29">
                <a:extLst>
                  <a:ext uri="{FF2B5EF4-FFF2-40B4-BE49-F238E27FC236}">
                    <a16:creationId xmlns:a16="http://schemas.microsoft.com/office/drawing/2014/main" id="{09782906-19BF-299A-00EC-6EBC7326D3F7}"/>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000" dirty="0">
                    <a:solidFill>
                      <a:schemeClr val="bg1"/>
                    </a:solidFill>
                  </a:rPr>
                  <a:t>c</a:t>
                </a:r>
              </a:p>
            </p:txBody>
          </p:sp>
        </p:grpSp>
        <p:sp>
          <p:nvSpPr>
            <p:cNvPr id="9" name="Google Shape;817;p29">
              <a:extLst>
                <a:ext uri="{FF2B5EF4-FFF2-40B4-BE49-F238E27FC236}">
                  <a16:creationId xmlns:a16="http://schemas.microsoft.com/office/drawing/2014/main" id="{551F02E0-8D47-12EB-C1E7-357B86AC3349}"/>
                </a:ext>
              </a:extLst>
            </p:cNvPr>
            <p:cNvSpPr txBox="1">
              <a:spLocks/>
            </p:cNvSpPr>
            <p:nvPr/>
          </p:nvSpPr>
          <p:spPr>
            <a:xfrm>
              <a:off x="419279" y="142242"/>
              <a:ext cx="2763538"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
                  <a:srgbClr val="35353A"/>
                </a:buClr>
                <a:buSzPts val="2400"/>
                <a:buFont typeface="Montserrat"/>
                <a:buNone/>
                <a:tabLst/>
                <a:defRPr/>
              </a:pP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Năng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lượng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từ</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sóng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biển</a:t>
              </a:r>
              <a:endParaRPr kumimoji="0" lang="vi-VN"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endParaRPr>
            </a:p>
          </p:txBody>
        </p:sp>
      </p:grpSp>
    </p:spTree>
    <p:extLst>
      <p:ext uri="{BB962C8B-B14F-4D97-AF65-F5344CB8AC3E}">
        <p14:creationId xmlns:p14="http://schemas.microsoft.com/office/powerpoint/2010/main" val="10898210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69"/>
        <p:cNvGrpSpPr/>
        <p:nvPr/>
      </p:nvGrpSpPr>
      <p:grpSpPr>
        <a:xfrm>
          <a:off x="0" y="0"/>
          <a:ext cx="0" cy="0"/>
          <a:chOff x="0" y="0"/>
          <a:chExt cx="0" cy="0"/>
        </a:xfrm>
      </p:grpSpPr>
      <p:grpSp>
        <p:nvGrpSpPr>
          <p:cNvPr id="20" name="Group 19">
            <a:extLst>
              <a:ext uri="{FF2B5EF4-FFF2-40B4-BE49-F238E27FC236}">
                <a16:creationId xmlns:a16="http://schemas.microsoft.com/office/drawing/2014/main" id="{7A0BBFEF-1E14-454F-13FC-3DEC69F8BBD3}"/>
              </a:ext>
            </a:extLst>
          </p:cNvPr>
          <p:cNvGrpSpPr/>
          <p:nvPr/>
        </p:nvGrpSpPr>
        <p:grpSpPr>
          <a:xfrm>
            <a:off x="4054874" y="1061109"/>
            <a:ext cx="3105344" cy="474807"/>
            <a:chOff x="77473" y="108553"/>
            <a:chExt cx="3105344" cy="474807"/>
          </a:xfrm>
        </p:grpSpPr>
        <p:sp>
          <p:nvSpPr>
            <p:cNvPr id="21" name="Rectangle: Rounded Corners 20">
              <a:extLst>
                <a:ext uri="{FF2B5EF4-FFF2-40B4-BE49-F238E27FC236}">
                  <a16:creationId xmlns:a16="http://schemas.microsoft.com/office/drawing/2014/main" id="{06A8BF51-638C-3E01-D4F3-B5C1DD6B0223}"/>
                </a:ext>
              </a:extLst>
            </p:cNvPr>
            <p:cNvSpPr/>
            <p:nvPr/>
          </p:nvSpPr>
          <p:spPr>
            <a:xfrm>
              <a:off x="313559" y="108553"/>
              <a:ext cx="2869258" cy="472171"/>
            </a:xfrm>
            <a:prstGeom prst="round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A801C197-2115-65AD-9FCB-DEA26DE8C30A}"/>
                </a:ext>
              </a:extLst>
            </p:cNvPr>
            <p:cNvGrpSpPr/>
            <p:nvPr/>
          </p:nvGrpSpPr>
          <p:grpSpPr>
            <a:xfrm>
              <a:off x="77473" y="111188"/>
              <a:ext cx="472172" cy="472172"/>
              <a:chOff x="1933593" y="1552214"/>
              <a:chExt cx="1229634" cy="1229634"/>
            </a:xfrm>
          </p:grpSpPr>
          <p:sp>
            <p:nvSpPr>
              <p:cNvPr id="24" name="Oval 23">
                <a:extLst>
                  <a:ext uri="{FF2B5EF4-FFF2-40B4-BE49-F238E27FC236}">
                    <a16:creationId xmlns:a16="http://schemas.microsoft.com/office/drawing/2014/main" id="{4424A070-6285-EA31-BD6E-08813523BFC1}"/>
                  </a:ext>
                </a:extLst>
              </p:cNvPr>
              <p:cNvSpPr/>
              <p:nvPr/>
            </p:nvSpPr>
            <p:spPr>
              <a:xfrm>
                <a:off x="1933593"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25" name="Google Shape;811;p29">
                <a:extLst>
                  <a:ext uri="{FF2B5EF4-FFF2-40B4-BE49-F238E27FC236}">
                    <a16:creationId xmlns:a16="http://schemas.microsoft.com/office/drawing/2014/main" id="{D1DF7B05-AFAD-4541-E13A-79C8C47640CA}"/>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000" dirty="0">
                    <a:solidFill>
                      <a:schemeClr val="bg1"/>
                    </a:solidFill>
                  </a:rPr>
                  <a:t>c</a:t>
                </a:r>
              </a:p>
            </p:txBody>
          </p:sp>
        </p:grpSp>
        <p:sp>
          <p:nvSpPr>
            <p:cNvPr id="23" name="Google Shape;817;p29">
              <a:extLst>
                <a:ext uri="{FF2B5EF4-FFF2-40B4-BE49-F238E27FC236}">
                  <a16:creationId xmlns:a16="http://schemas.microsoft.com/office/drawing/2014/main" id="{97E5A864-1E71-FBF7-E595-796819121687}"/>
                </a:ext>
              </a:extLst>
            </p:cNvPr>
            <p:cNvSpPr txBox="1">
              <a:spLocks/>
            </p:cNvSpPr>
            <p:nvPr/>
          </p:nvSpPr>
          <p:spPr>
            <a:xfrm>
              <a:off x="419279" y="142242"/>
              <a:ext cx="2763538"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
                  <a:srgbClr val="35353A"/>
                </a:buClr>
                <a:buSzPts val="2400"/>
                <a:buFont typeface="Montserrat"/>
                <a:buNone/>
                <a:tabLst/>
                <a:defRPr/>
              </a:pP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Năng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lượng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từ</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sóng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biển</a:t>
              </a:r>
              <a:endParaRPr kumimoji="0" lang="vi-VN"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endParaRPr>
            </a:p>
          </p:txBody>
        </p:sp>
      </p:grpSp>
      <p:sp>
        <p:nvSpPr>
          <p:cNvPr id="27" name="Google Shape;1031;p32">
            <a:extLst>
              <a:ext uri="{FF2B5EF4-FFF2-40B4-BE49-F238E27FC236}">
                <a16:creationId xmlns:a16="http://schemas.microsoft.com/office/drawing/2014/main" id="{220DE01A-6A82-1159-DF93-FC457E9B3D23}"/>
              </a:ext>
            </a:extLst>
          </p:cNvPr>
          <p:cNvSpPr txBox="1">
            <a:spLocks/>
          </p:cNvSpPr>
          <p:nvPr/>
        </p:nvSpPr>
        <p:spPr>
          <a:xfrm>
            <a:off x="4876144" y="2372390"/>
            <a:ext cx="4180230"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Trữ</a:t>
            </a:r>
            <a:r>
              <a:rPr lang="en-US" sz="2000" dirty="0"/>
              <a:t> </a:t>
            </a:r>
            <a:r>
              <a:rPr lang="en-US" sz="2000" dirty="0" err="1"/>
              <a:t>lượng</a:t>
            </a:r>
            <a:r>
              <a:rPr lang="en-US" sz="2000" dirty="0"/>
              <a:t> </a:t>
            </a:r>
            <a:r>
              <a:rPr lang="en-US" sz="2000" dirty="0" err="1"/>
              <a:t>rất</a:t>
            </a:r>
            <a:r>
              <a:rPr lang="en-US" sz="2000" dirty="0"/>
              <a:t> </a:t>
            </a:r>
            <a:r>
              <a:rPr lang="en-US" sz="2000" dirty="0" err="1"/>
              <a:t>lớn</a:t>
            </a:r>
            <a:r>
              <a:rPr lang="en-US" sz="2000" dirty="0"/>
              <a:t>, </a:t>
            </a:r>
            <a:r>
              <a:rPr lang="en-US" sz="2000" dirty="0" err="1"/>
              <a:t>coi</a:t>
            </a:r>
            <a:r>
              <a:rPr lang="en-US" sz="2000" dirty="0"/>
              <a:t> </a:t>
            </a:r>
            <a:r>
              <a:rPr lang="en-US" sz="2000" dirty="0" err="1"/>
              <a:t>như</a:t>
            </a:r>
            <a:r>
              <a:rPr lang="en-US" sz="2000" dirty="0"/>
              <a:t> </a:t>
            </a:r>
            <a:r>
              <a:rPr lang="en-US" sz="2000" dirty="0" err="1"/>
              <a:t>vô</a:t>
            </a:r>
            <a:r>
              <a:rPr lang="en-US" sz="2000" dirty="0"/>
              <a:t> </a:t>
            </a:r>
            <a:r>
              <a:rPr lang="en-US" sz="2000" dirty="0" err="1"/>
              <a:t>hạn</a:t>
            </a:r>
            <a:endParaRPr lang="en-US" sz="2000" dirty="0"/>
          </a:p>
        </p:txBody>
      </p:sp>
      <p:grpSp>
        <p:nvGrpSpPr>
          <p:cNvPr id="28" name="Group 27">
            <a:extLst>
              <a:ext uri="{FF2B5EF4-FFF2-40B4-BE49-F238E27FC236}">
                <a16:creationId xmlns:a16="http://schemas.microsoft.com/office/drawing/2014/main" id="{49D7F7B1-A3EE-228D-6573-413353F91BD1}"/>
              </a:ext>
            </a:extLst>
          </p:cNvPr>
          <p:cNvGrpSpPr/>
          <p:nvPr/>
        </p:nvGrpSpPr>
        <p:grpSpPr>
          <a:xfrm>
            <a:off x="4168477" y="1755162"/>
            <a:ext cx="1270701" cy="472171"/>
            <a:chOff x="183059" y="680138"/>
            <a:chExt cx="1295221" cy="472171"/>
          </a:xfrm>
        </p:grpSpPr>
        <p:sp>
          <p:nvSpPr>
            <p:cNvPr id="29" name="Rectangle: Rounded Corners 28">
              <a:extLst>
                <a:ext uri="{FF2B5EF4-FFF2-40B4-BE49-F238E27FC236}">
                  <a16:creationId xmlns:a16="http://schemas.microsoft.com/office/drawing/2014/main" id="{C0A2397F-F111-5369-A084-977135F46117}"/>
                </a:ext>
              </a:extLst>
            </p:cNvPr>
            <p:cNvSpPr/>
            <p:nvPr/>
          </p:nvSpPr>
          <p:spPr>
            <a:xfrm>
              <a:off x="183059" y="680138"/>
              <a:ext cx="1295221" cy="472171"/>
            </a:xfrm>
            <a:prstGeom prst="roundRect">
              <a:avLst/>
            </a:prstGeom>
            <a:solidFill>
              <a:srgbClr val="FFD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Google Shape;817;p29">
              <a:extLst>
                <a:ext uri="{FF2B5EF4-FFF2-40B4-BE49-F238E27FC236}">
                  <a16:creationId xmlns:a16="http://schemas.microsoft.com/office/drawing/2014/main" id="{AA2AA3B5-65FF-EB1D-AF43-D3CE05FA09F6}"/>
                </a:ext>
              </a:extLst>
            </p:cNvPr>
            <p:cNvSpPr txBox="1">
              <a:spLocks/>
            </p:cNvSpPr>
            <p:nvPr/>
          </p:nvSpPr>
          <p:spPr>
            <a:xfrm>
              <a:off x="183059" y="693872"/>
              <a:ext cx="129522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r>
                <a:rPr lang="en-US" sz="2000" dirty="0" err="1"/>
                <a:t>Ưu</a:t>
              </a:r>
              <a:r>
                <a:rPr lang="en-US" sz="2000" dirty="0"/>
                <a:t> </a:t>
              </a:r>
              <a:r>
                <a:rPr lang="en-US" sz="2000" dirty="0" err="1"/>
                <a:t>Điểm</a:t>
              </a:r>
              <a:endParaRPr lang="vi-VN" sz="2000" dirty="0"/>
            </a:p>
          </p:txBody>
        </p:sp>
      </p:grpSp>
      <p:sp>
        <p:nvSpPr>
          <p:cNvPr id="1152" name="Google Shape;1031;p32">
            <a:extLst>
              <a:ext uri="{FF2B5EF4-FFF2-40B4-BE49-F238E27FC236}">
                <a16:creationId xmlns:a16="http://schemas.microsoft.com/office/drawing/2014/main" id="{EB82B7B8-0C3D-DACF-FDA5-9C248A709FD9}"/>
              </a:ext>
            </a:extLst>
          </p:cNvPr>
          <p:cNvSpPr txBox="1">
            <a:spLocks/>
          </p:cNvSpPr>
          <p:nvPr/>
        </p:nvSpPr>
        <p:spPr>
          <a:xfrm>
            <a:off x="4876144" y="2976679"/>
            <a:ext cx="4309770"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Không</a:t>
            </a:r>
            <a:r>
              <a:rPr lang="en-US" sz="2000" dirty="0"/>
              <a:t> </a:t>
            </a:r>
            <a:r>
              <a:rPr lang="en-US" sz="2000" dirty="0" err="1"/>
              <a:t>tạo</a:t>
            </a:r>
            <a:r>
              <a:rPr lang="en-US" sz="2000" dirty="0"/>
              <a:t> </a:t>
            </a:r>
            <a:r>
              <a:rPr lang="en-US" sz="2000" dirty="0" err="1"/>
              <a:t>ra</a:t>
            </a:r>
            <a:r>
              <a:rPr lang="en-US" sz="2000" dirty="0"/>
              <a:t> </a:t>
            </a:r>
            <a:r>
              <a:rPr lang="en-US" sz="2000" dirty="0" err="1"/>
              <a:t>chất</a:t>
            </a:r>
            <a:r>
              <a:rPr lang="en-US" sz="2000" dirty="0"/>
              <a:t> </a:t>
            </a:r>
            <a:r>
              <a:rPr lang="en-US" sz="2000" dirty="0" err="1"/>
              <a:t>thải</a:t>
            </a:r>
            <a:endParaRPr lang="en-US" sz="2000" dirty="0"/>
          </a:p>
        </p:txBody>
      </p:sp>
      <p:sp>
        <p:nvSpPr>
          <p:cNvPr id="1154" name="Google Shape;1031;p32">
            <a:extLst>
              <a:ext uri="{FF2B5EF4-FFF2-40B4-BE49-F238E27FC236}">
                <a16:creationId xmlns:a16="http://schemas.microsoft.com/office/drawing/2014/main" id="{843E2A15-D74B-BF72-5A09-646F920DA0B1}"/>
              </a:ext>
            </a:extLst>
          </p:cNvPr>
          <p:cNvSpPr txBox="1">
            <a:spLocks/>
          </p:cNvSpPr>
          <p:nvPr/>
        </p:nvSpPr>
        <p:spPr>
          <a:xfrm>
            <a:off x="4876143" y="3579246"/>
            <a:ext cx="4389777" cy="469849"/>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Không</a:t>
            </a:r>
            <a:r>
              <a:rPr lang="en-US" sz="2000" dirty="0"/>
              <a:t> </a:t>
            </a:r>
            <a:r>
              <a:rPr lang="en-US" sz="2000" dirty="0" err="1"/>
              <a:t>nguy</a:t>
            </a:r>
            <a:r>
              <a:rPr lang="en-US" sz="2000" dirty="0"/>
              <a:t> </a:t>
            </a:r>
            <a:r>
              <a:rPr lang="en-US" sz="2000" dirty="0" err="1"/>
              <a:t>hại</a:t>
            </a:r>
            <a:r>
              <a:rPr lang="en-US" sz="2000" dirty="0"/>
              <a:t> </a:t>
            </a:r>
            <a:r>
              <a:rPr lang="en-US" sz="2000" dirty="0" err="1"/>
              <a:t>cho</a:t>
            </a:r>
            <a:r>
              <a:rPr lang="en-US" sz="2000" dirty="0"/>
              <a:t> </a:t>
            </a:r>
            <a:r>
              <a:rPr lang="en-US" sz="2000" dirty="0" err="1"/>
              <a:t>hệ</a:t>
            </a:r>
            <a:r>
              <a:rPr lang="en-US" sz="2000" dirty="0"/>
              <a:t> </a:t>
            </a:r>
            <a:r>
              <a:rPr lang="en-US" sz="2000" dirty="0" err="1"/>
              <a:t>sinh</a:t>
            </a:r>
            <a:r>
              <a:rPr lang="en-US" sz="2000" dirty="0"/>
              <a:t> </a:t>
            </a:r>
            <a:r>
              <a:rPr lang="en-US" sz="2000" dirty="0" err="1"/>
              <a:t>thái</a:t>
            </a:r>
            <a:endParaRPr lang="en-US" sz="2000" dirty="0"/>
          </a:p>
        </p:txBody>
      </p:sp>
      <p:pic>
        <p:nvPicPr>
          <p:cNvPr id="2" name="Picture 1">
            <a:extLst>
              <a:ext uri="{FF2B5EF4-FFF2-40B4-BE49-F238E27FC236}">
                <a16:creationId xmlns:a16="http://schemas.microsoft.com/office/drawing/2014/main" id="{714EF528-88F2-274A-2C01-DC53EC0D9D31}"/>
              </a:ext>
            </a:extLst>
          </p:cNvPr>
          <p:cNvPicPr>
            <a:picLocks noChangeAspect="1"/>
          </p:cNvPicPr>
          <p:nvPr/>
        </p:nvPicPr>
        <p:blipFill>
          <a:blip r:embed="rId3"/>
          <a:stretch>
            <a:fillRect/>
          </a:stretch>
        </p:blipFill>
        <p:spPr>
          <a:xfrm>
            <a:off x="4553262" y="2487281"/>
            <a:ext cx="328560" cy="328560"/>
          </a:xfrm>
          <a:prstGeom prst="rect">
            <a:avLst/>
          </a:prstGeom>
        </p:spPr>
      </p:pic>
      <p:pic>
        <p:nvPicPr>
          <p:cNvPr id="6" name="Picture 5">
            <a:extLst>
              <a:ext uri="{FF2B5EF4-FFF2-40B4-BE49-F238E27FC236}">
                <a16:creationId xmlns:a16="http://schemas.microsoft.com/office/drawing/2014/main" id="{C7497048-2228-D963-9601-503566901124}"/>
              </a:ext>
            </a:extLst>
          </p:cNvPr>
          <p:cNvPicPr>
            <a:picLocks noChangeAspect="1"/>
          </p:cNvPicPr>
          <p:nvPr/>
        </p:nvPicPr>
        <p:blipFill>
          <a:blip r:embed="rId3"/>
          <a:stretch>
            <a:fillRect/>
          </a:stretch>
        </p:blipFill>
        <p:spPr>
          <a:xfrm>
            <a:off x="4553262" y="3047624"/>
            <a:ext cx="328560" cy="328560"/>
          </a:xfrm>
          <a:prstGeom prst="rect">
            <a:avLst/>
          </a:prstGeom>
        </p:spPr>
      </p:pic>
      <p:pic>
        <p:nvPicPr>
          <p:cNvPr id="7" name="Picture 6">
            <a:extLst>
              <a:ext uri="{FF2B5EF4-FFF2-40B4-BE49-F238E27FC236}">
                <a16:creationId xmlns:a16="http://schemas.microsoft.com/office/drawing/2014/main" id="{496AC4B3-F004-450D-7A66-2758EAC9EB5D}"/>
              </a:ext>
            </a:extLst>
          </p:cNvPr>
          <p:cNvPicPr>
            <a:picLocks noChangeAspect="1"/>
          </p:cNvPicPr>
          <p:nvPr/>
        </p:nvPicPr>
        <p:blipFill>
          <a:blip r:embed="rId3"/>
          <a:stretch>
            <a:fillRect/>
          </a:stretch>
        </p:blipFill>
        <p:spPr>
          <a:xfrm>
            <a:off x="4553262" y="3607967"/>
            <a:ext cx="328560" cy="328560"/>
          </a:xfrm>
          <a:prstGeom prst="rect">
            <a:avLst/>
          </a:prstGeom>
        </p:spPr>
      </p:pic>
      <p:pic>
        <p:nvPicPr>
          <p:cNvPr id="9" name="Picture 8">
            <a:extLst>
              <a:ext uri="{FF2B5EF4-FFF2-40B4-BE49-F238E27FC236}">
                <a16:creationId xmlns:a16="http://schemas.microsoft.com/office/drawing/2014/main" id="{0AE64F29-B750-78AA-00F4-78904FD95B4F}"/>
              </a:ext>
            </a:extLst>
          </p:cNvPr>
          <p:cNvPicPr>
            <a:picLocks noChangeAspect="1"/>
          </p:cNvPicPr>
          <p:nvPr/>
        </p:nvPicPr>
        <p:blipFill rotWithShape="1">
          <a:blip r:embed="rId4">
            <a:alphaModFix/>
          </a:blip>
          <a:srcRect l="11462" r="10900"/>
          <a:stretch/>
        </p:blipFill>
        <p:spPr>
          <a:xfrm>
            <a:off x="424551" y="1110879"/>
            <a:ext cx="3691066" cy="2995191"/>
          </a:xfrm>
          <a:prstGeom prst="roundRect">
            <a:avLst>
              <a:gd name="adj" fmla="val 16667"/>
            </a:avLst>
          </a:prstGeom>
        </p:spPr>
      </p:pic>
    </p:spTree>
    <p:extLst>
      <p:ext uri="{BB962C8B-B14F-4D97-AF65-F5344CB8AC3E}">
        <p14:creationId xmlns:p14="http://schemas.microsoft.com/office/powerpoint/2010/main" val="1199083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500"/>
                            </p:stCondLst>
                            <p:childTnLst>
                              <p:par>
                                <p:cTn id="14" presetID="22" presetClass="entr" presetSubtype="1" fill="hold" grpId="0" nodeType="afterEffect">
                                  <p:stCondLst>
                                    <p:cond delay="0"/>
                                  </p:stCondLst>
                                  <p:iterate type="lt">
                                    <p:tmPct val="4000"/>
                                  </p:iterate>
                                  <p:childTnLst>
                                    <p:set>
                                      <p:cBhvr>
                                        <p:cTn id="15" dur="1" fill="hold">
                                          <p:stCondLst>
                                            <p:cond delay="0"/>
                                          </p:stCondLst>
                                        </p:cTn>
                                        <p:tgtEl>
                                          <p:spTgt spid="27"/>
                                        </p:tgtEl>
                                        <p:attrNameLst>
                                          <p:attrName>style.visibility</p:attrName>
                                        </p:attrNameLst>
                                      </p:cBhvr>
                                      <p:to>
                                        <p:strVal val="visible"/>
                                      </p:to>
                                    </p:set>
                                    <p:animEffect transition="in" filter="wipe(up)">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par>
                          <p:cTn id="22" fill="hold">
                            <p:stCondLst>
                              <p:cond delay="500"/>
                            </p:stCondLst>
                            <p:childTnLst>
                              <p:par>
                                <p:cTn id="23" presetID="22" presetClass="entr" presetSubtype="1" fill="hold" grpId="0" nodeType="afterEffect">
                                  <p:stCondLst>
                                    <p:cond delay="0"/>
                                  </p:stCondLst>
                                  <p:iterate type="lt">
                                    <p:tmPct val="4000"/>
                                  </p:iterate>
                                  <p:childTnLst>
                                    <p:set>
                                      <p:cBhvr>
                                        <p:cTn id="24" dur="1" fill="hold">
                                          <p:stCondLst>
                                            <p:cond delay="0"/>
                                          </p:stCondLst>
                                        </p:cTn>
                                        <p:tgtEl>
                                          <p:spTgt spid="1152"/>
                                        </p:tgtEl>
                                        <p:attrNameLst>
                                          <p:attrName>style.visibility</p:attrName>
                                        </p:attrNameLst>
                                      </p:cBhvr>
                                      <p:to>
                                        <p:strVal val="visible"/>
                                      </p:to>
                                    </p:set>
                                    <p:animEffect transition="in" filter="wipe(up)">
                                      <p:cBhvr>
                                        <p:cTn id="25" dur="500"/>
                                        <p:tgtEl>
                                          <p:spTgt spid="115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par>
                          <p:cTn id="31" fill="hold">
                            <p:stCondLst>
                              <p:cond delay="500"/>
                            </p:stCondLst>
                            <p:childTnLst>
                              <p:par>
                                <p:cTn id="32" presetID="22" presetClass="entr" presetSubtype="1" fill="hold" grpId="0" nodeType="afterEffect">
                                  <p:stCondLst>
                                    <p:cond delay="0"/>
                                  </p:stCondLst>
                                  <p:iterate type="lt">
                                    <p:tmPct val="4000"/>
                                  </p:iterate>
                                  <p:childTnLst>
                                    <p:set>
                                      <p:cBhvr>
                                        <p:cTn id="33" dur="1" fill="hold">
                                          <p:stCondLst>
                                            <p:cond delay="0"/>
                                          </p:stCondLst>
                                        </p:cTn>
                                        <p:tgtEl>
                                          <p:spTgt spid="1154"/>
                                        </p:tgtEl>
                                        <p:attrNameLst>
                                          <p:attrName>style.visibility</p:attrName>
                                        </p:attrNameLst>
                                      </p:cBhvr>
                                      <p:to>
                                        <p:strVal val="visible"/>
                                      </p:to>
                                    </p:set>
                                    <p:animEffect transition="in" filter="wipe(up)">
                                      <p:cBhvr>
                                        <p:cTn id="34" dur="500"/>
                                        <p:tgtEl>
                                          <p:spTgt spid="1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152" grpId="0"/>
      <p:bldP spid="115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169"/>
        <p:cNvGrpSpPr/>
        <p:nvPr/>
      </p:nvGrpSpPr>
      <p:grpSpPr>
        <a:xfrm>
          <a:off x="0" y="0"/>
          <a:ext cx="0" cy="0"/>
          <a:chOff x="0" y="0"/>
          <a:chExt cx="0" cy="0"/>
        </a:xfrm>
      </p:grpSpPr>
      <p:grpSp>
        <p:nvGrpSpPr>
          <p:cNvPr id="20" name="Group 19">
            <a:extLst>
              <a:ext uri="{FF2B5EF4-FFF2-40B4-BE49-F238E27FC236}">
                <a16:creationId xmlns:a16="http://schemas.microsoft.com/office/drawing/2014/main" id="{7A0BBFEF-1E14-454F-13FC-3DEC69F8BBD3}"/>
              </a:ext>
            </a:extLst>
          </p:cNvPr>
          <p:cNvGrpSpPr/>
          <p:nvPr/>
        </p:nvGrpSpPr>
        <p:grpSpPr>
          <a:xfrm>
            <a:off x="301918" y="666567"/>
            <a:ext cx="3105344" cy="474807"/>
            <a:chOff x="77473" y="108553"/>
            <a:chExt cx="3105344" cy="474807"/>
          </a:xfrm>
        </p:grpSpPr>
        <p:sp>
          <p:nvSpPr>
            <p:cNvPr id="21" name="Rectangle: Rounded Corners 20">
              <a:extLst>
                <a:ext uri="{FF2B5EF4-FFF2-40B4-BE49-F238E27FC236}">
                  <a16:creationId xmlns:a16="http://schemas.microsoft.com/office/drawing/2014/main" id="{06A8BF51-638C-3E01-D4F3-B5C1DD6B0223}"/>
                </a:ext>
              </a:extLst>
            </p:cNvPr>
            <p:cNvSpPr/>
            <p:nvPr/>
          </p:nvSpPr>
          <p:spPr>
            <a:xfrm>
              <a:off x="313559" y="108553"/>
              <a:ext cx="2869258" cy="472171"/>
            </a:xfrm>
            <a:prstGeom prst="round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A801C197-2115-65AD-9FCB-DEA26DE8C30A}"/>
                </a:ext>
              </a:extLst>
            </p:cNvPr>
            <p:cNvGrpSpPr/>
            <p:nvPr/>
          </p:nvGrpSpPr>
          <p:grpSpPr>
            <a:xfrm>
              <a:off x="77473" y="111188"/>
              <a:ext cx="472172" cy="472172"/>
              <a:chOff x="1933593" y="1552214"/>
              <a:chExt cx="1229634" cy="1229634"/>
            </a:xfrm>
          </p:grpSpPr>
          <p:sp>
            <p:nvSpPr>
              <p:cNvPr id="24" name="Oval 23">
                <a:extLst>
                  <a:ext uri="{FF2B5EF4-FFF2-40B4-BE49-F238E27FC236}">
                    <a16:creationId xmlns:a16="http://schemas.microsoft.com/office/drawing/2014/main" id="{4424A070-6285-EA31-BD6E-08813523BFC1}"/>
                  </a:ext>
                </a:extLst>
              </p:cNvPr>
              <p:cNvSpPr/>
              <p:nvPr/>
            </p:nvSpPr>
            <p:spPr>
              <a:xfrm>
                <a:off x="1933593"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25" name="Google Shape;811;p29">
                <a:extLst>
                  <a:ext uri="{FF2B5EF4-FFF2-40B4-BE49-F238E27FC236}">
                    <a16:creationId xmlns:a16="http://schemas.microsoft.com/office/drawing/2014/main" id="{D1DF7B05-AFAD-4541-E13A-79C8C47640CA}"/>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000" dirty="0">
                    <a:solidFill>
                      <a:schemeClr val="bg1"/>
                    </a:solidFill>
                  </a:rPr>
                  <a:t>c</a:t>
                </a:r>
              </a:p>
            </p:txBody>
          </p:sp>
        </p:grpSp>
        <p:sp>
          <p:nvSpPr>
            <p:cNvPr id="23" name="Google Shape;817;p29">
              <a:extLst>
                <a:ext uri="{FF2B5EF4-FFF2-40B4-BE49-F238E27FC236}">
                  <a16:creationId xmlns:a16="http://schemas.microsoft.com/office/drawing/2014/main" id="{97E5A864-1E71-FBF7-E595-796819121687}"/>
                </a:ext>
              </a:extLst>
            </p:cNvPr>
            <p:cNvSpPr txBox="1">
              <a:spLocks/>
            </p:cNvSpPr>
            <p:nvPr/>
          </p:nvSpPr>
          <p:spPr>
            <a:xfrm>
              <a:off x="419279" y="142242"/>
              <a:ext cx="2763538"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
                  <a:srgbClr val="35353A"/>
                </a:buClr>
                <a:buSzPts val="2400"/>
                <a:buFont typeface="Montserrat"/>
                <a:buNone/>
                <a:tabLst/>
                <a:defRPr/>
              </a:pP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Năng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lượng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từ</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sóng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biển</a:t>
              </a:r>
              <a:endParaRPr kumimoji="0" lang="vi-VN"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endParaRPr>
            </a:p>
          </p:txBody>
        </p:sp>
      </p:grpSp>
      <p:sp>
        <p:nvSpPr>
          <p:cNvPr id="27" name="Google Shape;1031;p32">
            <a:extLst>
              <a:ext uri="{FF2B5EF4-FFF2-40B4-BE49-F238E27FC236}">
                <a16:creationId xmlns:a16="http://schemas.microsoft.com/office/drawing/2014/main" id="{220DE01A-6A82-1159-DF93-FC457E9B3D23}"/>
              </a:ext>
            </a:extLst>
          </p:cNvPr>
          <p:cNvSpPr txBox="1">
            <a:spLocks/>
          </p:cNvSpPr>
          <p:nvPr/>
        </p:nvSpPr>
        <p:spPr>
          <a:xfrm>
            <a:off x="1123188" y="1977848"/>
            <a:ext cx="4180230"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Phụ</a:t>
            </a:r>
            <a:r>
              <a:rPr lang="en-US" sz="2000" dirty="0"/>
              <a:t> </a:t>
            </a:r>
            <a:r>
              <a:rPr lang="en-US" sz="2000" dirty="0" err="1"/>
              <a:t>thuộc</a:t>
            </a:r>
            <a:r>
              <a:rPr lang="en-US" sz="2000" dirty="0"/>
              <a:t> </a:t>
            </a:r>
            <a:r>
              <a:rPr lang="en-US" sz="2000" dirty="0" err="1"/>
              <a:t>vào</a:t>
            </a:r>
            <a:r>
              <a:rPr lang="en-US" sz="2000" dirty="0"/>
              <a:t> </a:t>
            </a:r>
            <a:r>
              <a:rPr lang="en-US" sz="2000" dirty="0" err="1"/>
              <a:t>địa</a:t>
            </a:r>
            <a:r>
              <a:rPr lang="en-US" sz="2000" dirty="0"/>
              <a:t> </a:t>
            </a:r>
            <a:r>
              <a:rPr lang="en-US" sz="2000" dirty="0" err="1"/>
              <a:t>lí</a:t>
            </a:r>
            <a:r>
              <a:rPr lang="en-US" sz="2000" dirty="0"/>
              <a:t> </a:t>
            </a:r>
            <a:r>
              <a:rPr lang="en-US" sz="2000" dirty="0" err="1"/>
              <a:t>và</a:t>
            </a:r>
            <a:r>
              <a:rPr lang="en-US" sz="2000" dirty="0"/>
              <a:t> </a:t>
            </a:r>
            <a:r>
              <a:rPr lang="en-US" sz="2000" dirty="0" err="1"/>
              <a:t>thời</a:t>
            </a:r>
            <a:r>
              <a:rPr lang="en-US" sz="2000" dirty="0"/>
              <a:t> </a:t>
            </a:r>
            <a:r>
              <a:rPr lang="en-US" sz="2000" dirty="0" err="1"/>
              <a:t>tiết</a:t>
            </a:r>
            <a:endParaRPr lang="en-US" sz="2000" dirty="0"/>
          </a:p>
        </p:txBody>
      </p:sp>
      <p:grpSp>
        <p:nvGrpSpPr>
          <p:cNvPr id="28" name="Group 27">
            <a:extLst>
              <a:ext uri="{FF2B5EF4-FFF2-40B4-BE49-F238E27FC236}">
                <a16:creationId xmlns:a16="http://schemas.microsoft.com/office/drawing/2014/main" id="{49D7F7B1-A3EE-228D-6573-413353F91BD1}"/>
              </a:ext>
            </a:extLst>
          </p:cNvPr>
          <p:cNvGrpSpPr/>
          <p:nvPr/>
        </p:nvGrpSpPr>
        <p:grpSpPr>
          <a:xfrm>
            <a:off x="415521" y="1360620"/>
            <a:ext cx="1813869" cy="472171"/>
            <a:chOff x="183059" y="680138"/>
            <a:chExt cx="1295221" cy="472171"/>
          </a:xfrm>
        </p:grpSpPr>
        <p:sp>
          <p:nvSpPr>
            <p:cNvPr id="29" name="Rectangle: Rounded Corners 28">
              <a:extLst>
                <a:ext uri="{FF2B5EF4-FFF2-40B4-BE49-F238E27FC236}">
                  <a16:creationId xmlns:a16="http://schemas.microsoft.com/office/drawing/2014/main" id="{C0A2397F-F111-5369-A084-977135F46117}"/>
                </a:ext>
              </a:extLst>
            </p:cNvPr>
            <p:cNvSpPr/>
            <p:nvPr/>
          </p:nvSpPr>
          <p:spPr>
            <a:xfrm>
              <a:off x="183059" y="680138"/>
              <a:ext cx="1295221" cy="472171"/>
            </a:xfrm>
            <a:prstGeom prst="roundRect">
              <a:avLst/>
            </a:prstGeom>
            <a:solidFill>
              <a:srgbClr val="FFD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Google Shape;817;p29">
              <a:extLst>
                <a:ext uri="{FF2B5EF4-FFF2-40B4-BE49-F238E27FC236}">
                  <a16:creationId xmlns:a16="http://schemas.microsoft.com/office/drawing/2014/main" id="{AA2AA3B5-65FF-EB1D-AF43-D3CE05FA09F6}"/>
                </a:ext>
              </a:extLst>
            </p:cNvPr>
            <p:cNvSpPr txBox="1">
              <a:spLocks/>
            </p:cNvSpPr>
            <p:nvPr/>
          </p:nvSpPr>
          <p:spPr>
            <a:xfrm>
              <a:off x="183059" y="693872"/>
              <a:ext cx="129522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r>
                <a:rPr lang="vi-VN" sz="2000" dirty="0"/>
                <a:t>Nhược Điểm</a:t>
              </a:r>
            </a:p>
          </p:txBody>
        </p:sp>
      </p:grpSp>
      <p:sp>
        <p:nvSpPr>
          <p:cNvPr id="1152" name="Google Shape;1031;p32">
            <a:extLst>
              <a:ext uri="{FF2B5EF4-FFF2-40B4-BE49-F238E27FC236}">
                <a16:creationId xmlns:a16="http://schemas.microsoft.com/office/drawing/2014/main" id="{EB82B7B8-0C3D-DACF-FDA5-9C248A709FD9}"/>
              </a:ext>
            </a:extLst>
          </p:cNvPr>
          <p:cNvSpPr txBox="1">
            <a:spLocks/>
          </p:cNvSpPr>
          <p:nvPr/>
        </p:nvSpPr>
        <p:spPr>
          <a:xfrm>
            <a:off x="1123188" y="2582137"/>
            <a:ext cx="4309770" cy="859734"/>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Thiết</a:t>
            </a:r>
            <a:r>
              <a:rPr lang="en-US" sz="2000" dirty="0"/>
              <a:t> </a:t>
            </a:r>
            <a:r>
              <a:rPr lang="en-US" sz="2000" dirty="0" err="1"/>
              <a:t>bị</a:t>
            </a:r>
            <a:r>
              <a:rPr lang="en-US" sz="2000" dirty="0"/>
              <a:t> </a:t>
            </a:r>
            <a:r>
              <a:rPr lang="en-US" sz="2000" dirty="0" err="1"/>
              <a:t>chuyển</a:t>
            </a:r>
            <a:r>
              <a:rPr lang="en-US" sz="2000" dirty="0"/>
              <a:t> </a:t>
            </a:r>
            <a:r>
              <a:rPr lang="en-US" sz="2000" dirty="0" err="1"/>
              <a:t>đổi</a:t>
            </a:r>
            <a:r>
              <a:rPr lang="en-US" sz="2000" dirty="0"/>
              <a:t> </a:t>
            </a:r>
            <a:r>
              <a:rPr lang="en-US" sz="2000" dirty="0" err="1"/>
              <a:t>chỉ</a:t>
            </a:r>
            <a:r>
              <a:rPr lang="en-US" sz="2000" dirty="0"/>
              <a:t> </a:t>
            </a:r>
            <a:r>
              <a:rPr lang="en-US" sz="2000" dirty="0" err="1"/>
              <a:t>hoạt</a:t>
            </a:r>
            <a:r>
              <a:rPr lang="en-US" sz="2000" dirty="0"/>
              <a:t> </a:t>
            </a:r>
            <a:r>
              <a:rPr lang="en-US" sz="2000" dirty="0" err="1"/>
              <a:t>động</a:t>
            </a:r>
            <a:r>
              <a:rPr lang="en-US" sz="2000" dirty="0"/>
              <a:t> </a:t>
            </a:r>
            <a:r>
              <a:rPr lang="en-US" sz="2000" dirty="0" err="1"/>
              <a:t>hiệu</a:t>
            </a:r>
            <a:r>
              <a:rPr lang="en-US" sz="2000" dirty="0"/>
              <a:t> </a:t>
            </a:r>
            <a:r>
              <a:rPr lang="en-US" sz="2000" dirty="0" err="1"/>
              <a:t>quả</a:t>
            </a:r>
            <a:r>
              <a:rPr lang="en-US" sz="2000" dirty="0"/>
              <a:t> </a:t>
            </a:r>
            <a:r>
              <a:rPr lang="en-US" sz="2000" dirty="0" err="1"/>
              <a:t>khi</a:t>
            </a:r>
            <a:r>
              <a:rPr lang="en-US" sz="2000" dirty="0"/>
              <a:t> </a:t>
            </a:r>
            <a:r>
              <a:rPr lang="en-US" sz="2000" dirty="0" err="1"/>
              <a:t>sóng</a:t>
            </a:r>
            <a:r>
              <a:rPr lang="en-US" sz="2000" dirty="0"/>
              <a:t> </a:t>
            </a:r>
            <a:r>
              <a:rPr lang="en-US" sz="2000" dirty="0" err="1"/>
              <a:t>lớn</a:t>
            </a:r>
            <a:endParaRPr lang="en-US" sz="2000" dirty="0"/>
          </a:p>
        </p:txBody>
      </p:sp>
      <p:sp>
        <p:nvSpPr>
          <p:cNvPr id="1154" name="Google Shape;1031;p32">
            <a:extLst>
              <a:ext uri="{FF2B5EF4-FFF2-40B4-BE49-F238E27FC236}">
                <a16:creationId xmlns:a16="http://schemas.microsoft.com/office/drawing/2014/main" id="{843E2A15-D74B-BF72-5A09-646F920DA0B1}"/>
              </a:ext>
            </a:extLst>
          </p:cNvPr>
          <p:cNvSpPr txBox="1">
            <a:spLocks/>
          </p:cNvSpPr>
          <p:nvPr/>
        </p:nvSpPr>
        <p:spPr>
          <a:xfrm>
            <a:off x="1123189" y="3488842"/>
            <a:ext cx="4241292" cy="82409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Việc</a:t>
            </a:r>
            <a:r>
              <a:rPr lang="en-US" sz="2000" dirty="0"/>
              <a:t> </a:t>
            </a:r>
            <a:r>
              <a:rPr lang="en-US" sz="2000" dirty="0" err="1"/>
              <a:t>truyền</a:t>
            </a:r>
            <a:r>
              <a:rPr lang="en-US" sz="2000" dirty="0"/>
              <a:t> </a:t>
            </a:r>
            <a:r>
              <a:rPr lang="en-US" sz="2000" dirty="0" err="1"/>
              <a:t>tải</a:t>
            </a:r>
            <a:r>
              <a:rPr lang="en-US" sz="2000" dirty="0"/>
              <a:t> </a:t>
            </a:r>
            <a:r>
              <a:rPr lang="en-US" sz="2000" dirty="0" err="1"/>
              <a:t>năng</a:t>
            </a:r>
            <a:r>
              <a:rPr lang="en-US" sz="2000" dirty="0"/>
              <a:t> </a:t>
            </a:r>
            <a:r>
              <a:rPr lang="en-US" sz="2000" dirty="0" err="1"/>
              <a:t>lượng</a:t>
            </a:r>
            <a:r>
              <a:rPr lang="en-US" sz="2000" dirty="0"/>
              <a:t>, </a:t>
            </a:r>
            <a:r>
              <a:rPr lang="en-US" sz="2000" dirty="0" err="1"/>
              <a:t>vận</a:t>
            </a:r>
            <a:r>
              <a:rPr lang="en-US" sz="2000" dirty="0"/>
              <a:t> </a:t>
            </a:r>
            <a:r>
              <a:rPr lang="en-US" sz="2000" dirty="0" err="1"/>
              <a:t>hành</a:t>
            </a:r>
            <a:r>
              <a:rPr lang="en-US" sz="2000" dirty="0"/>
              <a:t> </a:t>
            </a:r>
            <a:r>
              <a:rPr lang="en-US" sz="2000" dirty="0" err="1"/>
              <a:t>và</a:t>
            </a:r>
            <a:r>
              <a:rPr lang="en-US" sz="2000" dirty="0"/>
              <a:t> </a:t>
            </a:r>
            <a:r>
              <a:rPr lang="en-US" sz="2000" dirty="0" err="1"/>
              <a:t>bảo</a:t>
            </a:r>
            <a:r>
              <a:rPr lang="en-US" sz="2000" dirty="0"/>
              <a:t> </a:t>
            </a:r>
            <a:r>
              <a:rPr lang="en-US" sz="2000" dirty="0" err="1"/>
              <a:t>trì</a:t>
            </a:r>
            <a:r>
              <a:rPr lang="en-US" sz="2000" dirty="0"/>
              <a:t> </a:t>
            </a:r>
            <a:r>
              <a:rPr lang="en-US" sz="2000" dirty="0" err="1"/>
              <a:t>thiết</a:t>
            </a:r>
            <a:r>
              <a:rPr lang="en-US" sz="2000" dirty="0"/>
              <a:t> </a:t>
            </a:r>
            <a:r>
              <a:rPr lang="en-US" sz="2000" dirty="0" err="1"/>
              <a:t>bị</a:t>
            </a:r>
            <a:r>
              <a:rPr lang="en-US" sz="2000" dirty="0"/>
              <a:t> </a:t>
            </a:r>
            <a:r>
              <a:rPr lang="en-US" sz="2000" dirty="0" err="1"/>
              <a:t>tốn</a:t>
            </a:r>
            <a:r>
              <a:rPr lang="en-US" sz="2000" dirty="0"/>
              <a:t> </a:t>
            </a:r>
            <a:r>
              <a:rPr lang="en-US" sz="2000" dirty="0" err="1"/>
              <a:t>kém</a:t>
            </a:r>
            <a:endParaRPr lang="en-US" sz="2000" dirty="0"/>
          </a:p>
        </p:txBody>
      </p:sp>
      <p:pic>
        <p:nvPicPr>
          <p:cNvPr id="2" name="Picture 1">
            <a:extLst>
              <a:ext uri="{FF2B5EF4-FFF2-40B4-BE49-F238E27FC236}">
                <a16:creationId xmlns:a16="http://schemas.microsoft.com/office/drawing/2014/main" id="{714EF528-88F2-274A-2C01-DC53EC0D9D31}"/>
              </a:ext>
            </a:extLst>
          </p:cNvPr>
          <p:cNvPicPr>
            <a:picLocks noChangeAspect="1"/>
          </p:cNvPicPr>
          <p:nvPr/>
        </p:nvPicPr>
        <p:blipFill>
          <a:blip r:embed="rId3"/>
          <a:stretch>
            <a:fillRect/>
          </a:stretch>
        </p:blipFill>
        <p:spPr>
          <a:xfrm>
            <a:off x="800306" y="2092739"/>
            <a:ext cx="328560" cy="328560"/>
          </a:xfrm>
          <a:prstGeom prst="rect">
            <a:avLst/>
          </a:prstGeom>
        </p:spPr>
      </p:pic>
      <p:pic>
        <p:nvPicPr>
          <p:cNvPr id="6" name="Picture 5">
            <a:extLst>
              <a:ext uri="{FF2B5EF4-FFF2-40B4-BE49-F238E27FC236}">
                <a16:creationId xmlns:a16="http://schemas.microsoft.com/office/drawing/2014/main" id="{C7497048-2228-D963-9601-503566901124}"/>
              </a:ext>
            </a:extLst>
          </p:cNvPr>
          <p:cNvPicPr>
            <a:picLocks noChangeAspect="1"/>
          </p:cNvPicPr>
          <p:nvPr/>
        </p:nvPicPr>
        <p:blipFill>
          <a:blip r:embed="rId3"/>
          <a:stretch>
            <a:fillRect/>
          </a:stretch>
        </p:blipFill>
        <p:spPr>
          <a:xfrm>
            <a:off x="800306" y="2653082"/>
            <a:ext cx="328560" cy="328560"/>
          </a:xfrm>
          <a:prstGeom prst="rect">
            <a:avLst/>
          </a:prstGeom>
        </p:spPr>
      </p:pic>
      <p:pic>
        <p:nvPicPr>
          <p:cNvPr id="7" name="Picture 6">
            <a:extLst>
              <a:ext uri="{FF2B5EF4-FFF2-40B4-BE49-F238E27FC236}">
                <a16:creationId xmlns:a16="http://schemas.microsoft.com/office/drawing/2014/main" id="{496AC4B3-F004-450D-7A66-2758EAC9EB5D}"/>
              </a:ext>
            </a:extLst>
          </p:cNvPr>
          <p:cNvPicPr>
            <a:picLocks noChangeAspect="1"/>
          </p:cNvPicPr>
          <p:nvPr/>
        </p:nvPicPr>
        <p:blipFill>
          <a:blip r:embed="rId3"/>
          <a:stretch>
            <a:fillRect/>
          </a:stretch>
        </p:blipFill>
        <p:spPr>
          <a:xfrm>
            <a:off x="800307" y="3569669"/>
            <a:ext cx="328560" cy="328560"/>
          </a:xfrm>
          <a:prstGeom prst="rect">
            <a:avLst/>
          </a:prstGeom>
        </p:spPr>
      </p:pic>
      <p:pic>
        <p:nvPicPr>
          <p:cNvPr id="4" name="Picture 3">
            <a:extLst>
              <a:ext uri="{FF2B5EF4-FFF2-40B4-BE49-F238E27FC236}">
                <a16:creationId xmlns:a16="http://schemas.microsoft.com/office/drawing/2014/main" id="{957FC7DE-AA9A-BD62-B545-E2B3B7CD42DF}"/>
              </a:ext>
            </a:extLst>
          </p:cNvPr>
          <p:cNvPicPr>
            <a:picLocks noChangeAspect="1"/>
          </p:cNvPicPr>
          <p:nvPr/>
        </p:nvPicPr>
        <p:blipFill>
          <a:blip r:embed="rId4">
            <a:alphaModFix/>
          </a:blip>
          <a:stretch>
            <a:fillRect/>
          </a:stretch>
        </p:blipFill>
        <p:spPr>
          <a:xfrm>
            <a:off x="5303418" y="765627"/>
            <a:ext cx="3443307" cy="3443307"/>
          </a:xfrm>
          <a:prstGeom prst="roundRect">
            <a:avLst>
              <a:gd name="adj" fmla="val 16667"/>
            </a:avLst>
          </a:prstGeom>
        </p:spPr>
      </p:pic>
    </p:spTree>
    <p:extLst>
      <p:ext uri="{BB962C8B-B14F-4D97-AF65-F5344CB8AC3E}">
        <p14:creationId xmlns:p14="http://schemas.microsoft.com/office/powerpoint/2010/main" val="1183115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500"/>
                            </p:stCondLst>
                            <p:childTnLst>
                              <p:par>
                                <p:cTn id="14" presetID="22" presetClass="entr" presetSubtype="1" fill="hold" grpId="0" nodeType="afterEffect">
                                  <p:stCondLst>
                                    <p:cond delay="0"/>
                                  </p:stCondLst>
                                  <p:iterate type="lt">
                                    <p:tmPct val="4000"/>
                                  </p:iterate>
                                  <p:childTnLst>
                                    <p:set>
                                      <p:cBhvr>
                                        <p:cTn id="15" dur="1" fill="hold">
                                          <p:stCondLst>
                                            <p:cond delay="0"/>
                                          </p:stCondLst>
                                        </p:cTn>
                                        <p:tgtEl>
                                          <p:spTgt spid="27"/>
                                        </p:tgtEl>
                                        <p:attrNameLst>
                                          <p:attrName>style.visibility</p:attrName>
                                        </p:attrNameLst>
                                      </p:cBhvr>
                                      <p:to>
                                        <p:strVal val="visible"/>
                                      </p:to>
                                    </p:set>
                                    <p:animEffect transition="in" filter="wipe(up)">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par>
                          <p:cTn id="22" fill="hold">
                            <p:stCondLst>
                              <p:cond delay="500"/>
                            </p:stCondLst>
                            <p:childTnLst>
                              <p:par>
                                <p:cTn id="23" presetID="22" presetClass="entr" presetSubtype="1" fill="hold" grpId="0" nodeType="afterEffect">
                                  <p:stCondLst>
                                    <p:cond delay="0"/>
                                  </p:stCondLst>
                                  <p:iterate type="lt">
                                    <p:tmPct val="4000"/>
                                  </p:iterate>
                                  <p:childTnLst>
                                    <p:set>
                                      <p:cBhvr>
                                        <p:cTn id="24" dur="1" fill="hold">
                                          <p:stCondLst>
                                            <p:cond delay="0"/>
                                          </p:stCondLst>
                                        </p:cTn>
                                        <p:tgtEl>
                                          <p:spTgt spid="1152"/>
                                        </p:tgtEl>
                                        <p:attrNameLst>
                                          <p:attrName>style.visibility</p:attrName>
                                        </p:attrNameLst>
                                      </p:cBhvr>
                                      <p:to>
                                        <p:strVal val="visible"/>
                                      </p:to>
                                    </p:set>
                                    <p:animEffect transition="in" filter="wipe(up)">
                                      <p:cBhvr>
                                        <p:cTn id="25" dur="500"/>
                                        <p:tgtEl>
                                          <p:spTgt spid="115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par>
                          <p:cTn id="31" fill="hold">
                            <p:stCondLst>
                              <p:cond delay="500"/>
                            </p:stCondLst>
                            <p:childTnLst>
                              <p:par>
                                <p:cTn id="32" presetID="22" presetClass="entr" presetSubtype="1" fill="hold" grpId="0" nodeType="afterEffect">
                                  <p:stCondLst>
                                    <p:cond delay="0"/>
                                  </p:stCondLst>
                                  <p:iterate type="lt">
                                    <p:tmPct val="4000"/>
                                  </p:iterate>
                                  <p:childTnLst>
                                    <p:set>
                                      <p:cBhvr>
                                        <p:cTn id="33" dur="1" fill="hold">
                                          <p:stCondLst>
                                            <p:cond delay="0"/>
                                          </p:stCondLst>
                                        </p:cTn>
                                        <p:tgtEl>
                                          <p:spTgt spid="1154"/>
                                        </p:tgtEl>
                                        <p:attrNameLst>
                                          <p:attrName>style.visibility</p:attrName>
                                        </p:attrNameLst>
                                      </p:cBhvr>
                                      <p:to>
                                        <p:strVal val="visible"/>
                                      </p:to>
                                    </p:set>
                                    <p:animEffect transition="in" filter="wipe(up)">
                                      <p:cBhvr>
                                        <p:cTn id="34" dur="500"/>
                                        <p:tgtEl>
                                          <p:spTgt spid="1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152" grpId="0"/>
      <p:bldP spid="115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B31237ED-2A42-AD17-ECA1-1B5DE6AA9454}"/>
              </a:ext>
            </a:extLst>
          </p:cNvPr>
          <p:cNvSpPr/>
          <p:nvPr/>
        </p:nvSpPr>
        <p:spPr>
          <a:xfrm>
            <a:off x="1896810" y="1538183"/>
            <a:ext cx="6666853" cy="2271817"/>
          </a:xfrm>
          <a:prstGeom prst="roundRect">
            <a:avLst/>
          </a:prstGeom>
          <a:noFill/>
          <a:ln>
            <a:solidFill>
              <a:srgbClr val="B9D5FF"/>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A5CF38A4-12FC-9660-2A6F-532C27D140E3}"/>
              </a:ext>
            </a:extLst>
          </p:cNvPr>
          <p:cNvPicPr>
            <a:picLocks noChangeAspect="1"/>
          </p:cNvPicPr>
          <p:nvPr/>
        </p:nvPicPr>
        <p:blipFill>
          <a:blip r:embed="rId3"/>
          <a:stretch>
            <a:fillRect/>
          </a:stretch>
        </p:blipFill>
        <p:spPr>
          <a:xfrm>
            <a:off x="0" y="626864"/>
            <a:ext cx="3793621" cy="3793621"/>
          </a:xfrm>
          <a:prstGeom prst="rect">
            <a:avLst/>
          </a:prstGeom>
        </p:spPr>
      </p:pic>
      <p:sp>
        <p:nvSpPr>
          <p:cNvPr id="12" name="Google Shape;1031;p32">
            <a:extLst>
              <a:ext uri="{FF2B5EF4-FFF2-40B4-BE49-F238E27FC236}">
                <a16:creationId xmlns:a16="http://schemas.microsoft.com/office/drawing/2014/main" id="{A5F9E6FA-72CD-97EB-3C07-7FEF317CFCAF}"/>
              </a:ext>
            </a:extLst>
          </p:cNvPr>
          <p:cNvSpPr txBox="1">
            <a:spLocks/>
          </p:cNvSpPr>
          <p:nvPr/>
        </p:nvSpPr>
        <p:spPr>
          <a:xfrm>
            <a:off x="3355223" y="1834081"/>
            <a:ext cx="5520661" cy="203577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Vì sao nói Việt Nam có điều kiện thuận lợi để phát triển năng lượng từ sóng biển?</a:t>
            </a:r>
            <a:r>
              <a:rPr kumimoji="0" lang="en-US"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p>
        </p:txBody>
      </p:sp>
      <p:grpSp>
        <p:nvGrpSpPr>
          <p:cNvPr id="6" name="Group 5">
            <a:extLst>
              <a:ext uri="{FF2B5EF4-FFF2-40B4-BE49-F238E27FC236}">
                <a16:creationId xmlns:a16="http://schemas.microsoft.com/office/drawing/2014/main" id="{0DA0A429-926D-A762-DB76-45ABC9243A33}"/>
              </a:ext>
            </a:extLst>
          </p:cNvPr>
          <p:cNvGrpSpPr/>
          <p:nvPr/>
        </p:nvGrpSpPr>
        <p:grpSpPr>
          <a:xfrm>
            <a:off x="249879" y="370313"/>
            <a:ext cx="3105344" cy="474807"/>
            <a:chOff x="77473" y="108553"/>
            <a:chExt cx="3105344" cy="474807"/>
          </a:xfrm>
        </p:grpSpPr>
        <p:sp>
          <p:nvSpPr>
            <p:cNvPr id="7" name="Rectangle: Rounded Corners 6">
              <a:extLst>
                <a:ext uri="{FF2B5EF4-FFF2-40B4-BE49-F238E27FC236}">
                  <a16:creationId xmlns:a16="http://schemas.microsoft.com/office/drawing/2014/main" id="{53D46568-EB66-D340-52D2-8EBC74BD830B}"/>
                </a:ext>
              </a:extLst>
            </p:cNvPr>
            <p:cNvSpPr/>
            <p:nvPr/>
          </p:nvSpPr>
          <p:spPr>
            <a:xfrm>
              <a:off x="313559" y="108553"/>
              <a:ext cx="2869258" cy="472171"/>
            </a:xfrm>
            <a:prstGeom prst="round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C7F248E8-8BAA-2843-B866-A6C0421766CB}"/>
                </a:ext>
              </a:extLst>
            </p:cNvPr>
            <p:cNvGrpSpPr/>
            <p:nvPr/>
          </p:nvGrpSpPr>
          <p:grpSpPr>
            <a:xfrm>
              <a:off x="77473" y="111188"/>
              <a:ext cx="472172" cy="472172"/>
              <a:chOff x="1933593" y="1552214"/>
              <a:chExt cx="1229634" cy="1229634"/>
            </a:xfrm>
          </p:grpSpPr>
          <p:sp>
            <p:nvSpPr>
              <p:cNvPr id="10" name="Oval 9">
                <a:extLst>
                  <a:ext uri="{FF2B5EF4-FFF2-40B4-BE49-F238E27FC236}">
                    <a16:creationId xmlns:a16="http://schemas.microsoft.com/office/drawing/2014/main" id="{276147D2-02C7-1F9A-2A8A-EEEC1CA96AE2}"/>
                  </a:ext>
                </a:extLst>
              </p:cNvPr>
              <p:cNvSpPr/>
              <p:nvPr/>
            </p:nvSpPr>
            <p:spPr>
              <a:xfrm>
                <a:off x="1933593"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16" name="Google Shape;811;p29">
                <a:extLst>
                  <a:ext uri="{FF2B5EF4-FFF2-40B4-BE49-F238E27FC236}">
                    <a16:creationId xmlns:a16="http://schemas.microsoft.com/office/drawing/2014/main" id="{09782906-19BF-299A-00EC-6EBC7326D3F7}"/>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000" dirty="0">
                    <a:solidFill>
                      <a:schemeClr val="bg1"/>
                    </a:solidFill>
                  </a:rPr>
                  <a:t>c</a:t>
                </a:r>
              </a:p>
            </p:txBody>
          </p:sp>
        </p:grpSp>
        <p:sp>
          <p:nvSpPr>
            <p:cNvPr id="9" name="Google Shape;817;p29">
              <a:extLst>
                <a:ext uri="{FF2B5EF4-FFF2-40B4-BE49-F238E27FC236}">
                  <a16:creationId xmlns:a16="http://schemas.microsoft.com/office/drawing/2014/main" id="{551F02E0-8D47-12EB-C1E7-357B86AC3349}"/>
                </a:ext>
              </a:extLst>
            </p:cNvPr>
            <p:cNvSpPr txBox="1">
              <a:spLocks/>
            </p:cNvSpPr>
            <p:nvPr/>
          </p:nvSpPr>
          <p:spPr>
            <a:xfrm>
              <a:off x="419279" y="142242"/>
              <a:ext cx="2763538"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
                  <a:srgbClr val="35353A"/>
                </a:buClr>
                <a:buSzPts val="2400"/>
                <a:buFont typeface="Montserrat"/>
                <a:buNone/>
                <a:tabLst/>
                <a:defRPr/>
              </a:pP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Năng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lượng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từ</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sóng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biển</a:t>
              </a:r>
              <a:endParaRPr kumimoji="0" lang="vi-VN"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endParaRPr>
            </a:p>
          </p:txBody>
        </p:sp>
      </p:grpSp>
    </p:spTree>
    <p:extLst>
      <p:ext uri="{BB962C8B-B14F-4D97-AF65-F5344CB8AC3E}">
        <p14:creationId xmlns:p14="http://schemas.microsoft.com/office/powerpoint/2010/main" val="18533371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6B09857-614E-E211-F87A-151B95DE3C7B}"/>
              </a:ext>
            </a:extLst>
          </p:cNvPr>
          <p:cNvGrpSpPr/>
          <p:nvPr/>
        </p:nvGrpSpPr>
        <p:grpSpPr>
          <a:xfrm>
            <a:off x="0" y="0"/>
            <a:ext cx="9144000" cy="5143500"/>
            <a:chOff x="0" y="0"/>
            <a:chExt cx="9144000" cy="5143500"/>
          </a:xfrm>
        </p:grpSpPr>
        <p:pic>
          <p:nvPicPr>
            <p:cNvPr id="16386" name="Picture 2" descr="Những bãi biển đẹp nhất Việt Nam hút hồn khách du lịch – Tắm bùn Tháp Bà">
              <a:extLst>
                <a:ext uri="{FF2B5EF4-FFF2-40B4-BE49-F238E27FC236}">
                  <a16:creationId xmlns:a16="http://schemas.microsoft.com/office/drawing/2014/main" id="{840CC308-8397-AFD5-7A9A-A77C961D209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948" b="4948"/>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B25D789-F89B-B32C-BD2E-A2F9D5AD07B3}"/>
                </a:ext>
              </a:extLst>
            </p:cNvPr>
            <p:cNvSpPr/>
            <p:nvPr/>
          </p:nvSpPr>
          <p:spPr>
            <a:xfrm>
              <a:off x="0" y="0"/>
              <a:ext cx="9144000" cy="5143500"/>
            </a:xfrm>
            <a:prstGeom prst="rect">
              <a:avLst/>
            </a:prstGeom>
            <a:solidFill>
              <a:srgbClr val="212121">
                <a:alpha val="6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Google Shape;1031;p32">
            <a:extLst>
              <a:ext uri="{FF2B5EF4-FFF2-40B4-BE49-F238E27FC236}">
                <a16:creationId xmlns:a16="http://schemas.microsoft.com/office/drawing/2014/main" id="{1DA920EF-D76D-D7FC-EDDA-DBF82192934F}"/>
              </a:ext>
            </a:extLst>
          </p:cNvPr>
          <p:cNvSpPr txBox="1">
            <a:spLocks/>
          </p:cNvSpPr>
          <p:nvPr/>
        </p:nvSpPr>
        <p:spPr>
          <a:xfrm>
            <a:off x="431423" y="1373164"/>
            <a:ext cx="8400099" cy="203577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vi-VN" sz="26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rPr>
              <a:t>Việt Nam có chiều dài bở biển lên đến 3260 km, đứng top 10 quốc gia có chiều dài bở biển cao nhất so với diện tích lãnh thổ. Yếu tố này phù hợp để phát triển năng lượng từ sóng biển.</a:t>
            </a:r>
            <a:r>
              <a:rPr kumimoji="0" lang="en-US" sz="26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rPr>
              <a:t> </a:t>
            </a:r>
          </a:p>
        </p:txBody>
      </p:sp>
    </p:spTree>
    <p:extLst>
      <p:ext uri="{BB962C8B-B14F-4D97-AF65-F5344CB8AC3E}">
        <p14:creationId xmlns:p14="http://schemas.microsoft.com/office/powerpoint/2010/main" val="24110588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grpSp>
        <p:nvGrpSpPr>
          <p:cNvPr id="895" name="Google Shape;895;p30"/>
          <p:cNvGrpSpPr/>
          <p:nvPr/>
        </p:nvGrpSpPr>
        <p:grpSpPr>
          <a:xfrm>
            <a:off x="3710104" y="4305727"/>
            <a:ext cx="1396668" cy="503194"/>
            <a:chOff x="2186387" y="758017"/>
            <a:chExt cx="1193427" cy="429970"/>
          </a:xfrm>
        </p:grpSpPr>
        <p:sp>
          <p:nvSpPr>
            <p:cNvPr id="896" name="Google Shape;896;p30"/>
            <p:cNvSpPr/>
            <p:nvPr/>
          </p:nvSpPr>
          <p:spPr>
            <a:xfrm>
              <a:off x="2427477" y="1072981"/>
              <a:ext cx="55312" cy="107794"/>
            </a:xfrm>
            <a:custGeom>
              <a:avLst/>
              <a:gdLst/>
              <a:ahLst/>
              <a:cxnLst/>
              <a:rect l="l" t="t" r="r" b="b"/>
              <a:pathLst>
                <a:path w="276" h="538" extrusionOk="0">
                  <a:moveTo>
                    <a:pt x="0" y="1"/>
                  </a:moveTo>
                  <a:lnTo>
                    <a:pt x="0" y="538"/>
                  </a:lnTo>
                  <a:lnTo>
                    <a:pt x="276" y="538"/>
                  </a:lnTo>
                  <a:lnTo>
                    <a:pt x="27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7" name="Google Shape;897;p30"/>
            <p:cNvSpPr/>
            <p:nvPr/>
          </p:nvSpPr>
          <p:spPr>
            <a:xfrm>
              <a:off x="2453330" y="1072981"/>
              <a:ext cx="29460" cy="107794"/>
            </a:xfrm>
            <a:custGeom>
              <a:avLst/>
              <a:gdLst/>
              <a:ahLst/>
              <a:cxnLst/>
              <a:rect l="l" t="t" r="r" b="b"/>
              <a:pathLst>
                <a:path w="147" h="538" extrusionOk="0">
                  <a:moveTo>
                    <a:pt x="0" y="1"/>
                  </a:moveTo>
                  <a:lnTo>
                    <a:pt x="0" y="538"/>
                  </a:lnTo>
                  <a:lnTo>
                    <a:pt x="147" y="538"/>
                  </a:lnTo>
                  <a:lnTo>
                    <a:pt x="147"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8" name="Google Shape;898;p30"/>
            <p:cNvSpPr/>
            <p:nvPr/>
          </p:nvSpPr>
          <p:spPr>
            <a:xfrm>
              <a:off x="2186387" y="758017"/>
              <a:ext cx="537493" cy="367661"/>
            </a:xfrm>
            <a:custGeom>
              <a:avLst/>
              <a:gdLst/>
              <a:ahLst/>
              <a:cxnLst/>
              <a:rect l="l" t="t" r="r" b="b"/>
              <a:pathLst>
                <a:path w="2682"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9" name="Google Shape;899;p30"/>
            <p:cNvSpPr/>
            <p:nvPr/>
          </p:nvSpPr>
          <p:spPr>
            <a:xfrm>
              <a:off x="2205025"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0" name="Google Shape;900;p30"/>
            <p:cNvSpPr/>
            <p:nvPr/>
          </p:nvSpPr>
          <p:spPr>
            <a:xfrm>
              <a:off x="2372126" y="776857"/>
              <a:ext cx="158762" cy="152268"/>
            </a:xfrm>
            <a:custGeom>
              <a:avLst/>
              <a:gdLst/>
              <a:ahLst/>
              <a:cxnLst/>
              <a:rect l="l" t="t" r="r" b="b"/>
              <a:pathLst>
                <a:path w="760" h="760" extrusionOk="0">
                  <a:moveTo>
                    <a:pt x="0" y="0"/>
                  </a:moveTo>
                  <a:lnTo>
                    <a:pt x="0" y="759"/>
                  </a:lnTo>
                  <a:lnTo>
                    <a:pt x="759" y="759"/>
                  </a:lnTo>
                  <a:lnTo>
                    <a:pt x="75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1" name="Google Shape;901;p30"/>
            <p:cNvSpPr/>
            <p:nvPr/>
          </p:nvSpPr>
          <p:spPr>
            <a:xfrm>
              <a:off x="2549325"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2" name="Google Shape;902;p30"/>
            <p:cNvSpPr/>
            <p:nvPr/>
          </p:nvSpPr>
          <p:spPr>
            <a:xfrm>
              <a:off x="2205025"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3" name="Google Shape;903;p30"/>
            <p:cNvSpPr/>
            <p:nvPr/>
          </p:nvSpPr>
          <p:spPr>
            <a:xfrm>
              <a:off x="2372126" y="951171"/>
              <a:ext cx="158762" cy="152268"/>
            </a:xfrm>
            <a:custGeom>
              <a:avLst/>
              <a:gdLst/>
              <a:ahLst/>
              <a:cxnLst/>
              <a:rect l="l" t="t" r="r" b="b"/>
              <a:pathLst>
                <a:path w="760" h="760" extrusionOk="0">
                  <a:moveTo>
                    <a:pt x="0" y="0"/>
                  </a:moveTo>
                  <a:lnTo>
                    <a:pt x="0" y="760"/>
                  </a:lnTo>
                  <a:lnTo>
                    <a:pt x="759" y="760"/>
                  </a:lnTo>
                  <a:lnTo>
                    <a:pt x="75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4" name="Google Shape;904;p30"/>
            <p:cNvSpPr/>
            <p:nvPr/>
          </p:nvSpPr>
          <p:spPr>
            <a:xfrm>
              <a:off x="2549325"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5" name="Google Shape;905;p30"/>
            <p:cNvSpPr/>
            <p:nvPr/>
          </p:nvSpPr>
          <p:spPr>
            <a:xfrm>
              <a:off x="2415853" y="1180573"/>
              <a:ext cx="78560" cy="7413"/>
            </a:xfrm>
            <a:custGeom>
              <a:avLst/>
              <a:gdLst/>
              <a:ahLst/>
              <a:cxnLst/>
              <a:rect l="l" t="t" r="r" b="b"/>
              <a:pathLst>
                <a:path w="392" h="37" extrusionOk="0">
                  <a:moveTo>
                    <a:pt x="1" y="1"/>
                  </a:moveTo>
                  <a:lnTo>
                    <a:pt x="1" y="36"/>
                  </a:lnTo>
                  <a:lnTo>
                    <a:pt x="391" y="36"/>
                  </a:lnTo>
                  <a:lnTo>
                    <a:pt x="391"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6" name="Google Shape;906;p30"/>
            <p:cNvSpPr/>
            <p:nvPr/>
          </p:nvSpPr>
          <p:spPr>
            <a:xfrm>
              <a:off x="2453330" y="1180573"/>
              <a:ext cx="41084" cy="7413"/>
            </a:xfrm>
            <a:custGeom>
              <a:avLst/>
              <a:gdLst/>
              <a:ahLst/>
              <a:cxnLst/>
              <a:rect l="l" t="t" r="r" b="b"/>
              <a:pathLst>
                <a:path w="205" h="37" extrusionOk="0">
                  <a:moveTo>
                    <a:pt x="0" y="1"/>
                  </a:moveTo>
                  <a:lnTo>
                    <a:pt x="0" y="36"/>
                  </a:lnTo>
                  <a:lnTo>
                    <a:pt x="204" y="36"/>
                  </a:lnTo>
                  <a:lnTo>
                    <a:pt x="204"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7" name="Google Shape;907;p30"/>
            <p:cNvSpPr/>
            <p:nvPr/>
          </p:nvSpPr>
          <p:spPr>
            <a:xfrm>
              <a:off x="3083211" y="1072981"/>
              <a:ext cx="51906" cy="107794"/>
            </a:xfrm>
            <a:custGeom>
              <a:avLst/>
              <a:gdLst/>
              <a:ahLst/>
              <a:cxnLst/>
              <a:rect l="l" t="t" r="r" b="b"/>
              <a:pathLst>
                <a:path w="259" h="538" extrusionOk="0">
                  <a:moveTo>
                    <a:pt x="1" y="1"/>
                  </a:moveTo>
                  <a:lnTo>
                    <a:pt x="1" y="538"/>
                  </a:lnTo>
                  <a:lnTo>
                    <a:pt x="258" y="538"/>
                  </a:lnTo>
                  <a:lnTo>
                    <a:pt x="25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8" name="Google Shape;908;p30"/>
            <p:cNvSpPr/>
            <p:nvPr/>
          </p:nvSpPr>
          <p:spPr>
            <a:xfrm>
              <a:off x="3109063" y="1072981"/>
              <a:ext cx="26053" cy="107794"/>
            </a:xfrm>
            <a:custGeom>
              <a:avLst/>
              <a:gdLst/>
              <a:ahLst/>
              <a:cxnLst/>
              <a:rect l="l" t="t" r="r" b="b"/>
              <a:pathLst>
                <a:path w="130" h="538" extrusionOk="0">
                  <a:moveTo>
                    <a:pt x="0" y="1"/>
                  </a:moveTo>
                  <a:lnTo>
                    <a:pt x="0" y="538"/>
                  </a:lnTo>
                  <a:lnTo>
                    <a:pt x="129" y="538"/>
                  </a:lnTo>
                  <a:lnTo>
                    <a:pt x="129"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9" name="Google Shape;909;p30"/>
            <p:cNvSpPr/>
            <p:nvPr/>
          </p:nvSpPr>
          <p:spPr>
            <a:xfrm>
              <a:off x="2842120" y="758017"/>
              <a:ext cx="537693" cy="367661"/>
            </a:xfrm>
            <a:custGeom>
              <a:avLst/>
              <a:gdLst/>
              <a:ahLst/>
              <a:cxnLst/>
              <a:rect l="l" t="t" r="r" b="b"/>
              <a:pathLst>
                <a:path w="2683"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0" name="Google Shape;910;p30"/>
            <p:cNvSpPr/>
            <p:nvPr/>
          </p:nvSpPr>
          <p:spPr>
            <a:xfrm>
              <a:off x="28607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1" name="Google Shape;911;p30"/>
            <p:cNvSpPr/>
            <p:nvPr/>
          </p:nvSpPr>
          <p:spPr>
            <a:xfrm>
              <a:off x="3031706" y="776851"/>
              <a:ext cx="155917" cy="152274"/>
            </a:xfrm>
            <a:custGeom>
              <a:avLst/>
              <a:gdLst/>
              <a:ahLst/>
              <a:cxnLst/>
              <a:rect l="l" t="t" r="r" b="b"/>
              <a:pathLst>
                <a:path w="778" h="760" extrusionOk="0">
                  <a:moveTo>
                    <a:pt x="0" y="0"/>
                  </a:moveTo>
                  <a:lnTo>
                    <a:pt x="0" y="759"/>
                  </a:lnTo>
                  <a:lnTo>
                    <a:pt x="777" y="759"/>
                  </a:lnTo>
                  <a:lnTo>
                    <a:pt x="777"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2" name="Google Shape;912;p30"/>
            <p:cNvSpPr/>
            <p:nvPr/>
          </p:nvSpPr>
          <p:spPr>
            <a:xfrm>
              <a:off x="3206060"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3" name="Google Shape;913;p30"/>
            <p:cNvSpPr/>
            <p:nvPr/>
          </p:nvSpPr>
          <p:spPr>
            <a:xfrm>
              <a:off x="28607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4" name="Google Shape;914;p30"/>
            <p:cNvSpPr/>
            <p:nvPr/>
          </p:nvSpPr>
          <p:spPr>
            <a:xfrm>
              <a:off x="3031706" y="951163"/>
              <a:ext cx="155917" cy="152274"/>
            </a:xfrm>
            <a:custGeom>
              <a:avLst/>
              <a:gdLst/>
              <a:ahLst/>
              <a:cxnLst/>
              <a:rect l="l" t="t" r="r" b="b"/>
              <a:pathLst>
                <a:path w="778" h="760" extrusionOk="0">
                  <a:moveTo>
                    <a:pt x="0" y="0"/>
                  </a:moveTo>
                  <a:lnTo>
                    <a:pt x="0" y="760"/>
                  </a:lnTo>
                  <a:lnTo>
                    <a:pt x="777" y="760"/>
                  </a:lnTo>
                  <a:lnTo>
                    <a:pt x="777"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5" name="Google Shape;915;p30"/>
            <p:cNvSpPr/>
            <p:nvPr/>
          </p:nvSpPr>
          <p:spPr>
            <a:xfrm>
              <a:off x="3206060"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6" name="Google Shape;916;p30"/>
            <p:cNvSpPr/>
            <p:nvPr/>
          </p:nvSpPr>
          <p:spPr>
            <a:xfrm>
              <a:off x="3072589" y="1180573"/>
              <a:ext cx="73950" cy="7413"/>
            </a:xfrm>
            <a:custGeom>
              <a:avLst/>
              <a:gdLst/>
              <a:ahLst/>
              <a:cxnLst/>
              <a:rect l="l" t="t" r="r" b="b"/>
              <a:pathLst>
                <a:path w="369" h="37" extrusionOk="0">
                  <a:moveTo>
                    <a:pt x="0" y="1"/>
                  </a:moveTo>
                  <a:lnTo>
                    <a:pt x="0" y="36"/>
                  </a:lnTo>
                  <a:lnTo>
                    <a:pt x="369" y="36"/>
                  </a:lnTo>
                  <a:lnTo>
                    <a:pt x="369"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7" name="Google Shape;917;p30"/>
            <p:cNvSpPr/>
            <p:nvPr/>
          </p:nvSpPr>
          <p:spPr>
            <a:xfrm>
              <a:off x="3109063" y="1180573"/>
              <a:ext cx="37476" cy="7413"/>
            </a:xfrm>
            <a:custGeom>
              <a:avLst/>
              <a:gdLst/>
              <a:ahLst/>
              <a:cxnLst/>
              <a:rect l="l" t="t" r="r" b="b"/>
              <a:pathLst>
                <a:path w="187" h="37" extrusionOk="0">
                  <a:moveTo>
                    <a:pt x="0" y="1"/>
                  </a:moveTo>
                  <a:lnTo>
                    <a:pt x="0" y="36"/>
                  </a:lnTo>
                  <a:lnTo>
                    <a:pt x="187" y="36"/>
                  </a:lnTo>
                  <a:lnTo>
                    <a:pt x="187"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8" name="Google Shape;918;p30"/>
            <p:cNvSpPr/>
            <p:nvPr/>
          </p:nvSpPr>
          <p:spPr>
            <a:xfrm>
              <a:off x="3030635" y="776870"/>
              <a:ext cx="73934" cy="152276"/>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9" name="Google Shape;919;p30"/>
            <p:cNvSpPr/>
            <p:nvPr/>
          </p:nvSpPr>
          <p:spPr>
            <a:xfrm>
              <a:off x="3030635" y="951185"/>
              <a:ext cx="103387" cy="152275"/>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0" name="Google Shape;920;p30"/>
            <p:cNvSpPr/>
            <p:nvPr/>
          </p:nvSpPr>
          <p:spPr>
            <a:xfrm>
              <a:off x="22022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1" name="Google Shape;921;p30"/>
            <p:cNvSpPr/>
            <p:nvPr/>
          </p:nvSpPr>
          <p:spPr>
            <a:xfrm>
              <a:off x="22022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2" name="Google Shape;922;p30"/>
            <p:cNvSpPr/>
            <p:nvPr/>
          </p:nvSpPr>
          <p:spPr>
            <a:xfrm>
              <a:off x="2371889" y="776878"/>
              <a:ext cx="86538" cy="152268"/>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3" name="Google Shape;923;p30"/>
            <p:cNvSpPr/>
            <p:nvPr/>
          </p:nvSpPr>
          <p:spPr>
            <a:xfrm>
              <a:off x="2372125" y="951192"/>
              <a:ext cx="123152" cy="152268"/>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 name="Rectangle: Rounded Corners 1">
            <a:extLst>
              <a:ext uri="{FF2B5EF4-FFF2-40B4-BE49-F238E27FC236}">
                <a16:creationId xmlns:a16="http://schemas.microsoft.com/office/drawing/2014/main" id="{8F926341-0AA0-2B39-17D9-8D7A833AD96E}"/>
              </a:ext>
            </a:extLst>
          </p:cNvPr>
          <p:cNvSpPr/>
          <p:nvPr/>
        </p:nvSpPr>
        <p:spPr>
          <a:xfrm>
            <a:off x="313559" y="108553"/>
            <a:ext cx="2551561" cy="472171"/>
          </a:xfrm>
          <a:prstGeom prst="round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 name="Group 2">
            <a:extLst>
              <a:ext uri="{FF2B5EF4-FFF2-40B4-BE49-F238E27FC236}">
                <a16:creationId xmlns:a16="http://schemas.microsoft.com/office/drawing/2014/main" id="{17B06E15-E05B-57BD-9B03-4A32AAF5D2D2}"/>
              </a:ext>
            </a:extLst>
          </p:cNvPr>
          <p:cNvGrpSpPr/>
          <p:nvPr/>
        </p:nvGrpSpPr>
        <p:grpSpPr>
          <a:xfrm>
            <a:off x="77473" y="111188"/>
            <a:ext cx="472172" cy="472172"/>
            <a:chOff x="1933593" y="1552214"/>
            <a:chExt cx="1229634" cy="1229634"/>
          </a:xfrm>
        </p:grpSpPr>
        <p:sp>
          <p:nvSpPr>
            <p:cNvPr id="4" name="Oval 3">
              <a:extLst>
                <a:ext uri="{FF2B5EF4-FFF2-40B4-BE49-F238E27FC236}">
                  <a16:creationId xmlns:a16="http://schemas.microsoft.com/office/drawing/2014/main" id="{38B8F6F8-BBDE-BE14-1E5D-49B11DA50691}"/>
                </a:ext>
              </a:extLst>
            </p:cNvPr>
            <p:cNvSpPr/>
            <p:nvPr/>
          </p:nvSpPr>
          <p:spPr>
            <a:xfrm>
              <a:off x="1933593"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 name="Google Shape;811;p29">
              <a:extLst>
                <a:ext uri="{FF2B5EF4-FFF2-40B4-BE49-F238E27FC236}">
                  <a16:creationId xmlns:a16="http://schemas.microsoft.com/office/drawing/2014/main" id="{A5646A45-1D0B-22CF-055C-5135B7CDB69D}"/>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000" b="0" i="0" u="none" strike="noStrike" kern="0" cap="none" spc="0" normalizeH="0" baseline="0" noProof="0" dirty="0">
                  <a:ln>
                    <a:noFill/>
                  </a:ln>
                  <a:solidFill>
                    <a:srgbClr val="FFFFFF"/>
                  </a:solidFill>
                  <a:effectLst/>
                  <a:uLnTx/>
                  <a:uFillTx/>
                  <a:latin typeface="Fira Sans Condensed Black" panose="020B0A03050000020004" pitchFamily="34" charset="0"/>
                  <a:cs typeface="Arial"/>
                  <a:sym typeface="Arial"/>
                </a:rPr>
                <a:t>d</a:t>
              </a:r>
            </a:p>
          </p:txBody>
        </p:sp>
      </p:grpSp>
      <p:sp>
        <p:nvSpPr>
          <p:cNvPr id="6" name="Google Shape;817;p29">
            <a:extLst>
              <a:ext uri="{FF2B5EF4-FFF2-40B4-BE49-F238E27FC236}">
                <a16:creationId xmlns:a16="http://schemas.microsoft.com/office/drawing/2014/main" id="{76A52685-1FDB-8D84-C4C8-ED6BC6FFB1BF}"/>
              </a:ext>
            </a:extLst>
          </p:cNvPr>
          <p:cNvSpPr txBox="1">
            <a:spLocks/>
          </p:cNvSpPr>
          <p:nvPr/>
        </p:nvSpPr>
        <p:spPr>
          <a:xfrm>
            <a:off x="419279" y="142242"/>
            <a:ext cx="244584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
                <a:srgbClr val="35353A"/>
              </a:buClr>
              <a:buSzPts val="2400"/>
              <a:buFont typeface="Montserrat"/>
              <a:buNone/>
              <a:tabLst/>
              <a:defRPr/>
            </a:pP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Năng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lượng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dòng</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a:rPr>
              <a:t>sông</a:t>
            </a:r>
            <a:endParaRPr kumimoji="0" lang="vi-VN"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endParaRPr>
          </a:p>
        </p:txBody>
      </p:sp>
      <p:sp>
        <p:nvSpPr>
          <p:cNvPr id="18" name="Google Shape;1031;p32">
            <a:extLst>
              <a:ext uri="{FF2B5EF4-FFF2-40B4-BE49-F238E27FC236}">
                <a16:creationId xmlns:a16="http://schemas.microsoft.com/office/drawing/2014/main" id="{390DF27A-5EA7-DAC6-76C7-42B1ED78D1E5}"/>
              </a:ext>
            </a:extLst>
          </p:cNvPr>
          <p:cNvSpPr txBox="1">
            <a:spLocks/>
          </p:cNvSpPr>
          <p:nvPr/>
        </p:nvSpPr>
        <p:spPr>
          <a:xfrm>
            <a:off x="513607" y="651811"/>
            <a:ext cx="5307330"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Từ</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lâu</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đã</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được</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sử</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dụng</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trong</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đời</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sống</a:t>
            </a:r>
            <a:endPar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3" name="Google Shape;1031;p32">
            <a:extLst>
              <a:ext uri="{FF2B5EF4-FFF2-40B4-BE49-F238E27FC236}">
                <a16:creationId xmlns:a16="http://schemas.microsoft.com/office/drawing/2014/main" id="{E1753B6B-C705-46CB-6574-4F320BFE3ECF}"/>
              </a:ext>
            </a:extLst>
          </p:cNvPr>
          <p:cNvSpPr txBox="1">
            <a:spLocks/>
          </p:cNvSpPr>
          <p:nvPr/>
        </p:nvSpPr>
        <p:spPr>
          <a:xfrm>
            <a:off x="498366" y="2533516"/>
            <a:ext cx="5429994"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Ngày</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nay,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chủ</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yếu</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khai</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thác</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để</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phát</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điện</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chuyển</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cơ</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năng</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dòng</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nước</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thành</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điện</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200" b="0" i="0" u="none" strike="noStrike" kern="0" cap="none" spc="0" normalizeH="0" noProof="0" dirty="0" err="1">
                <a:ln>
                  <a:noFill/>
                </a:ln>
                <a:solidFill>
                  <a:srgbClr val="000000"/>
                </a:solidFill>
                <a:effectLst/>
                <a:uLnTx/>
                <a:uFillTx/>
                <a:latin typeface="Arial" panose="020B0604020202020204" pitchFamily="34" charset="0"/>
                <a:cs typeface="Arial" panose="020B0604020202020204" pitchFamily="34" charset="0"/>
                <a:sym typeface="Arial"/>
              </a:rPr>
              <a:t>năng</a:t>
            </a:r>
            <a:r>
              <a:rPr kumimoji="0" lang="en-US" sz="22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 </a:t>
            </a:r>
            <a:endPar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 name="Rectangle 23">
            <a:extLst>
              <a:ext uri="{FF2B5EF4-FFF2-40B4-BE49-F238E27FC236}">
                <a16:creationId xmlns:a16="http://schemas.microsoft.com/office/drawing/2014/main" id="{0DB1C883-7026-0076-1888-E54697DA4A23}"/>
              </a:ext>
            </a:extLst>
          </p:cNvPr>
          <p:cNvSpPr/>
          <p:nvPr/>
        </p:nvSpPr>
        <p:spPr>
          <a:xfrm>
            <a:off x="77473" y="3794760"/>
            <a:ext cx="5277026" cy="99704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7" name="Picture 6">
            <a:extLst>
              <a:ext uri="{FF2B5EF4-FFF2-40B4-BE49-F238E27FC236}">
                <a16:creationId xmlns:a16="http://schemas.microsoft.com/office/drawing/2014/main" id="{85CBA431-7879-4E3A-F83D-2E3EF2920F65}"/>
              </a:ext>
            </a:extLst>
          </p:cNvPr>
          <p:cNvPicPr>
            <a:picLocks noChangeAspect="1"/>
          </p:cNvPicPr>
          <p:nvPr/>
        </p:nvPicPr>
        <p:blipFill rotWithShape="1">
          <a:blip r:embed="rId3">
            <a:alphaModFix/>
          </a:blip>
          <a:srcRect l="35545" r="11500"/>
          <a:stretch/>
        </p:blipFill>
        <p:spPr>
          <a:xfrm>
            <a:off x="5787673" y="861132"/>
            <a:ext cx="3244048" cy="3444595"/>
          </a:xfrm>
          <a:prstGeom prst="roundRect">
            <a:avLst>
              <a:gd name="adj" fmla="val 16667"/>
            </a:avLst>
          </a:prstGeom>
        </p:spPr>
      </p:pic>
      <p:pic>
        <p:nvPicPr>
          <p:cNvPr id="10242" name="Picture 2" descr="River ">
            <a:extLst>
              <a:ext uri="{FF2B5EF4-FFF2-40B4-BE49-F238E27FC236}">
                <a16:creationId xmlns:a16="http://schemas.microsoft.com/office/drawing/2014/main" id="{1B6725E2-D19B-6353-8711-5E1960D666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760" y="756532"/>
            <a:ext cx="357304" cy="35730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River ">
            <a:extLst>
              <a:ext uri="{FF2B5EF4-FFF2-40B4-BE49-F238E27FC236}">
                <a16:creationId xmlns:a16="http://schemas.microsoft.com/office/drawing/2014/main" id="{34BC91DE-44FE-E216-B39F-E4A7A5C25B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687" y="2648383"/>
            <a:ext cx="357304" cy="357304"/>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CD85ED68-1BB9-C440-E0E6-272B2C28AD5B}"/>
              </a:ext>
            </a:extLst>
          </p:cNvPr>
          <p:cNvGrpSpPr/>
          <p:nvPr/>
        </p:nvGrpSpPr>
        <p:grpSpPr>
          <a:xfrm>
            <a:off x="780108" y="1197955"/>
            <a:ext cx="5148252" cy="1152093"/>
            <a:chOff x="780108" y="1148104"/>
            <a:chExt cx="5148252" cy="1152093"/>
          </a:xfrm>
        </p:grpSpPr>
        <p:sp>
          <p:nvSpPr>
            <p:cNvPr id="20" name="Google Shape;1031;p32">
              <a:extLst>
                <a:ext uri="{FF2B5EF4-FFF2-40B4-BE49-F238E27FC236}">
                  <a16:creationId xmlns:a16="http://schemas.microsoft.com/office/drawing/2014/main" id="{8908D4F7-6454-05AD-1E32-8F4EFCA27FD1}"/>
                </a:ext>
              </a:extLst>
            </p:cNvPr>
            <p:cNvSpPr txBox="1">
              <a:spLocks/>
            </p:cNvSpPr>
            <p:nvPr/>
          </p:nvSpPr>
          <p:spPr>
            <a:xfrm>
              <a:off x="1771119" y="1391033"/>
              <a:ext cx="4157241"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lang="en-US" sz="2200" dirty="0" err="1"/>
                <a:t>đi</a:t>
              </a:r>
              <a:r>
                <a:rPr lang="en-US" sz="2200" dirty="0"/>
                <a:t> </a:t>
              </a:r>
              <a:r>
                <a:rPr lang="en-US" sz="2200" dirty="0" err="1"/>
                <a:t>lại</a:t>
              </a:r>
              <a:r>
                <a:rPr lang="en-US" sz="2200" dirty="0"/>
                <a:t>, </a:t>
              </a:r>
              <a:r>
                <a:rPr lang="en-US" sz="2200" dirty="0" err="1"/>
                <a:t>vận</a:t>
              </a:r>
              <a:r>
                <a:rPr lang="en-US" sz="2200" dirty="0"/>
                <a:t> </a:t>
              </a:r>
              <a:r>
                <a:rPr lang="en-US" sz="2200" dirty="0" err="1"/>
                <a:t>chuyển</a:t>
              </a:r>
              <a:r>
                <a:rPr lang="en-US" sz="2200" dirty="0"/>
                <a:t> </a:t>
              </a:r>
              <a:r>
                <a:rPr lang="en-US" sz="2200" dirty="0" err="1"/>
                <a:t>hàng</a:t>
              </a:r>
              <a:r>
                <a:rPr lang="en-US" sz="2200" dirty="0"/>
                <a:t> </a:t>
              </a:r>
              <a:r>
                <a:rPr lang="en-US" sz="2200" dirty="0" err="1"/>
                <a:t>hóa</a:t>
              </a:r>
              <a:endPar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pic>
          <p:nvPicPr>
            <p:cNvPr id="12" name="Picture 11">
              <a:extLst>
                <a:ext uri="{FF2B5EF4-FFF2-40B4-BE49-F238E27FC236}">
                  <a16:creationId xmlns:a16="http://schemas.microsoft.com/office/drawing/2014/main" id="{CF730289-A848-AE3D-F28E-481F4C4F9B30}"/>
                </a:ext>
              </a:extLst>
            </p:cNvPr>
            <p:cNvPicPr>
              <a:picLocks noChangeAspect="1"/>
            </p:cNvPicPr>
            <p:nvPr/>
          </p:nvPicPr>
          <p:blipFill>
            <a:blip r:embed="rId5"/>
            <a:stretch>
              <a:fillRect/>
            </a:stretch>
          </p:blipFill>
          <p:spPr>
            <a:xfrm>
              <a:off x="780108" y="1148104"/>
              <a:ext cx="1152093" cy="1152093"/>
            </a:xfrm>
            <a:prstGeom prst="rect">
              <a:avLst/>
            </a:prstGeom>
          </p:spPr>
        </p:pic>
      </p:grpSp>
      <p:pic>
        <p:nvPicPr>
          <p:cNvPr id="10244" name="Picture 4" descr="Hydro energy ">
            <a:extLst>
              <a:ext uri="{FF2B5EF4-FFF2-40B4-BE49-F238E27FC236}">
                <a16:creationId xmlns:a16="http://schemas.microsoft.com/office/drawing/2014/main" id="{BCD5311C-18C4-26DC-9A75-2577DB90EF2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81959" y="3516654"/>
            <a:ext cx="1219200"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6655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242"/>
                                        </p:tgtEl>
                                        <p:attrNameLst>
                                          <p:attrName>style.visibility</p:attrName>
                                        </p:attrNameLst>
                                      </p:cBhvr>
                                      <p:to>
                                        <p:strVal val="visible"/>
                                      </p:to>
                                    </p:set>
                                    <p:animEffect transition="in" filter="fade">
                                      <p:cBhvr>
                                        <p:cTn id="18" dur="500"/>
                                        <p:tgtEl>
                                          <p:spTgt spid="10242"/>
                                        </p:tgtEl>
                                      </p:cBhvr>
                                    </p:animEffect>
                                  </p:childTnLst>
                                </p:cTn>
                              </p:par>
                            </p:childTnLst>
                          </p:cTn>
                        </p:par>
                        <p:par>
                          <p:cTn id="19" fill="hold">
                            <p:stCondLst>
                              <p:cond delay="500"/>
                            </p:stCondLst>
                            <p:childTnLst>
                              <p:par>
                                <p:cTn id="20" presetID="22" presetClass="entr" presetSubtype="1" fill="hold" grpId="0" nodeType="afterEffect">
                                  <p:stCondLst>
                                    <p:cond delay="0"/>
                                  </p:stCondLst>
                                  <p:iterate type="lt">
                                    <p:tmPct val="4000"/>
                                  </p:iterate>
                                  <p:childTnLst>
                                    <p:set>
                                      <p:cBhvr>
                                        <p:cTn id="21" dur="1" fill="hold">
                                          <p:stCondLst>
                                            <p:cond delay="0"/>
                                          </p:stCondLst>
                                        </p:cTn>
                                        <p:tgtEl>
                                          <p:spTgt spid="18"/>
                                        </p:tgtEl>
                                        <p:attrNameLst>
                                          <p:attrName>style.visibility</p:attrName>
                                        </p:attrNameLst>
                                      </p:cBhvr>
                                      <p:to>
                                        <p:strVal val="visible"/>
                                      </p:to>
                                    </p:set>
                                    <p:animEffect transition="in" filter="wipe(up)">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par>
                          <p:cTn id="28" fill="hold">
                            <p:stCondLst>
                              <p:cond delay="500"/>
                            </p:stCondLst>
                            <p:childTnLst>
                              <p:par>
                                <p:cTn id="29" presetID="22" presetClass="entr" presetSubtype="1" fill="hold" grpId="0" nodeType="afterEffect">
                                  <p:stCondLst>
                                    <p:cond delay="0"/>
                                  </p:stCondLst>
                                  <p:iterate type="lt">
                                    <p:tmPct val="4000"/>
                                  </p:iterate>
                                  <p:childTnLst>
                                    <p:set>
                                      <p:cBhvr>
                                        <p:cTn id="30" dur="1" fill="hold">
                                          <p:stCondLst>
                                            <p:cond delay="0"/>
                                          </p:stCondLst>
                                        </p:cTn>
                                        <p:tgtEl>
                                          <p:spTgt spid="23"/>
                                        </p:tgtEl>
                                        <p:attrNameLst>
                                          <p:attrName>style.visibility</p:attrName>
                                        </p:attrNameLst>
                                      </p:cBhvr>
                                      <p:to>
                                        <p:strVal val="visible"/>
                                      </p:to>
                                    </p:set>
                                    <p:animEffect transition="in" filter="wipe(up)">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randombar(horizontal)">
                                      <p:cBhvr>
                                        <p:cTn id="36" dur="500"/>
                                        <p:tgtEl>
                                          <p:spTgt spid="13"/>
                                        </p:tgtEl>
                                      </p:cBhvr>
                                    </p:animEffect>
                                  </p:childTnLst>
                                </p:cTn>
                              </p:par>
                            </p:childTnLst>
                          </p:cTn>
                        </p:par>
                        <p:par>
                          <p:cTn id="37" fill="hold">
                            <p:stCondLst>
                              <p:cond delay="500"/>
                            </p:stCondLst>
                            <p:childTnLst>
                              <p:par>
                                <p:cTn id="38" presetID="14" presetClass="entr" presetSubtype="10" fill="hold" nodeType="afterEffect">
                                  <p:stCondLst>
                                    <p:cond delay="0"/>
                                  </p:stCondLst>
                                  <p:childTnLst>
                                    <p:set>
                                      <p:cBhvr>
                                        <p:cTn id="39" dur="1" fill="hold">
                                          <p:stCondLst>
                                            <p:cond delay="0"/>
                                          </p:stCondLst>
                                        </p:cTn>
                                        <p:tgtEl>
                                          <p:spTgt spid="10244"/>
                                        </p:tgtEl>
                                        <p:attrNameLst>
                                          <p:attrName>style.visibility</p:attrName>
                                        </p:attrNameLst>
                                      </p:cBhvr>
                                      <p:to>
                                        <p:strVal val="visible"/>
                                      </p:to>
                                    </p:set>
                                    <p:animEffect transition="in" filter="randombar(horizontal)">
                                      <p:cBhvr>
                                        <p:cTn id="40" dur="500"/>
                                        <p:tgtEl>
                                          <p:spTgt spid="10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18" grpId="0"/>
      <p:bldP spid="2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169"/>
        <p:cNvGrpSpPr/>
        <p:nvPr/>
      </p:nvGrpSpPr>
      <p:grpSpPr>
        <a:xfrm>
          <a:off x="0" y="0"/>
          <a:ext cx="0" cy="0"/>
          <a:chOff x="0" y="0"/>
          <a:chExt cx="0" cy="0"/>
        </a:xfrm>
      </p:grpSpPr>
      <p:grpSp>
        <p:nvGrpSpPr>
          <p:cNvPr id="20" name="Group 19">
            <a:extLst>
              <a:ext uri="{FF2B5EF4-FFF2-40B4-BE49-F238E27FC236}">
                <a16:creationId xmlns:a16="http://schemas.microsoft.com/office/drawing/2014/main" id="{7A0BBFEF-1E14-454F-13FC-3DEC69F8BBD3}"/>
              </a:ext>
            </a:extLst>
          </p:cNvPr>
          <p:cNvGrpSpPr/>
          <p:nvPr/>
        </p:nvGrpSpPr>
        <p:grpSpPr>
          <a:xfrm>
            <a:off x="4054874" y="1061109"/>
            <a:ext cx="2787647" cy="474807"/>
            <a:chOff x="77473" y="108553"/>
            <a:chExt cx="2787647" cy="474807"/>
          </a:xfrm>
        </p:grpSpPr>
        <p:sp>
          <p:nvSpPr>
            <p:cNvPr id="21" name="Rectangle: Rounded Corners 20">
              <a:extLst>
                <a:ext uri="{FF2B5EF4-FFF2-40B4-BE49-F238E27FC236}">
                  <a16:creationId xmlns:a16="http://schemas.microsoft.com/office/drawing/2014/main" id="{06A8BF51-638C-3E01-D4F3-B5C1DD6B0223}"/>
                </a:ext>
              </a:extLst>
            </p:cNvPr>
            <p:cNvSpPr/>
            <p:nvPr/>
          </p:nvSpPr>
          <p:spPr>
            <a:xfrm>
              <a:off x="313559" y="108553"/>
              <a:ext cx="2551561" cy="472171"/>
            </a:xfrm>
            <a:prstGeom prst="round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A801C197-2115-65AD-9FCB-DEA26DE8C30A}"/>
                </a:ext>
              </a:extLst>
            </p:cNvPr>
            <p:cNvGrpSpPr/>
            <p:nvPr/>
          </p:nvGrpSpPr>
          <p:grpSpPr>
            <a:xfrm>
              <a:off x="77473" y="111188"/>
              <a:ext cx="472172" cy="472172"/>
              <a:chOff x="1933593" y="1552214"/>
              <a:chExt cx="1229634" cy="1229634"/>
            </a:xfrm>
          </p:grpSpPr>
          <p:sp>
            <p:nvSpPr>
              <p:cNvPr id="24" name="Oval 23">
                <a:extLst>
                  <a:ext uri="{FF2B5EF4-FFF2-40B4-BE49-F238E27FC236}">
                    <a16:creationId xmlns:a16="http://schemas.microsoft.com/office/drawing/2014/main" id="{4424A070-6285-EA31-BD6E-08813523BFC1}"/>
                  </a:ext>
                </a:extLst>
              </p:cNvPr>
              <p:cNvSpPr/>
              <p:nvPr/>
            </p:nvSpPr>
            <p:spPr>
              <a:xfrm>
                <a:off x="1933593"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25" name="Google Shape;811;p29">
                <a:extLst>
                  <a:ext uri="{FF2B5EF4-FFF2-40B4-BE49-F238E27FC236}">
                    <a16:creationId xmlns:a16="http://schemas.microsoft.com/office/drawing/2014/main" id="{D1DF7B05-AFAD-4541-E13A-79C8C47640CA}"/>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000" dirty="0">
                    <a:solidFill>
                      <a:schemeClr val="bg1"/>
                    </a:solidFill>
                  </a:rPr>
                  <a:t>d</a:t>
                </a:r>
              </a:p>
            </p:txBody>
          </p:sp>
        </p:grpSp>
        <p:sp>
          <p:nvSpPr>
            <p:cNvPr id="23" name="Google Shape;817;p29">
              <a:extLst>
                <a:ext uri="{FF2B5EF4-FFF2-40B4-BE49-F238E27FC236}">
                  <a16:creationId xmlns:a16="http://schemas.microsoft.com/office/drawing/2014/main" id="{97E5A864-1E71-FBF7-E595-796819121687}"/>
                </a:ext>
              </a:extLst>
            </p:cNvPr>
            <p:cNvSpPr txBox="1">
              <a:spLocks/>
            </p:cNvSpPr>
            <p:nvPr/>
          </p:nvSpPr>
          <p:spPr>
            <a:xfrm>
              <a:off x="419279" y="142242"/>
              <a:ext cx="244584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
                  <a:srgbClr val="35353A"/>
                </a:buClr>
                <a:buSzPts val="2400"/>
                <a:buFont typeface="Montserrat"/>
                <a:buNone/>
                <a:tabLst/>
                <a:defRPr/>
              </a:pP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Năng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lượng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dòng</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a:rPr>
                <a:t>sông</a:t>
              </a:r>
              <a:endParaRPr kumimoji="0" lang="vi-VN"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endParaRPr>
            </a:p>
          </p:txBody>
        </p:sp>
      </p:grpSp>
      <p:sp>
        <p:nvSpPr>
          <p:cNvPr id="27" name="Google Shape;1031;p32">
            <a:extLst>
              <a:ext uri="{FF2B5EF4-FFF2-40B4-BE49-F238E27FC236}">
                <a16:creationId xmlns:a16="http://schemas.microsoft.com/office/drawing/2014/main" id="{220DE01A-6A82-1159-DF93-FC457E9B3D23}"/>
              </a:ext>
            </a:extLst>
          </p:cNvPr>
          <p:cNvSpPr txBox="1">
            <a:spLocks/>
          </p:cNvSpPr>
          <p:nvPr/>
        </p:nvSpPr>
        <p:spPr>
          <a:xfrm>
            <a:off x="4876144" y="2372390"/>
            <a:ext cx="4180230"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Góp</a:t>
            </a:r>
            <a:r>
              <a:rPr lang="en-US" sz="2000" dirty="0"/>
              <a:t> </a:t>
            </a:r>
            <a:r>
              <a:rPr lang="en-US" sz="2000" dirty="0" err="1"/>
              <a:t>phần</a:t>
            </a:r>
            <a:r>
              <a:rPr lang="en-US" sz="2000" dirty="0"/>
              <a:t> </a:t>
            </a:r>
            <a:r>
              <a:rPr lang="en-US" sz="2000" dirty="0" err="1"/>
              <a:t>điều</a:t>
            </a:r>
            <a:r>
              <a:rPr lang="en-US" sz="2000" dirty="0"/>
              <a:t> </a:t>
            </a:r>
            <a:r>
              <a:rPr lang="en-US" sz="2000" dirty="0" err="1"/>
              <a:t>tiết</a:t>
            </a:r>
            <a:r>
              <a:rPr lang="en-US" sz="2000" dirty="0"/>
              <a:t> </a:t>
            </a:r>
            <a:r>
              <a:rPr lang="en-US" sz="2000" dirty="0" err="1"/>
              <a:t>lưu</a:t>
            </a:r>
            <a:r>
              <a:rPr lang="en-US" sz="2000" dirty="0"/>
              <a:t> </a:t>
            </a:r>
            <a:r>
              <a:rPr lang="en-US" sz="2000" dirty="0" err="1"/>
              <a:t>lượng</a:t>
            </a:r>
            <a:r>
              <a:rPr lang="en-US" sz="2000" dirty="0"/>
              <a:t> </a:t>
            </a:r>
            <a:r>
              <a:rPr lang="en-US" sz="2000" dirty="0" err="1"/>
              <a:t>nước</a:t>
            </a:r>
            <a:endParaRPr lang="en-US" sz="2000" dirty="0"/>
          </a:p>
        </p:txBody>
      </p:sp>
      <p:grpSp>
        <p:nvGrpSpPr>
          <p:cNvPr id="28" name="Group 27">
            <a:extLst>
              <a:ext uri="{FF2B5EF4-FFF2-40B4-BE49-F238E27FC236}">
                <a16:creationId xmlns:a16="http://schemas.microsoft.com/office/drawing/2014/main" id="{49D7F7B1-A3EE-228D-6573-413353F91BD1}"/>
              </a:ext>
            </a:extLst>
          </p:cNvPr>
          <p:cNvGrpSpPr/>
          <p:nvPr/>
        </p:nvGrpSpPr>
        <p:grpSpPr>
          <a:xfrm>
            <a:off x="4168477" y="1755162"/>
            <a:ext cx="1270701" cy="472171"/>
            <a:chOff x="183059" y="680138"/>
            <a:chExt cx="1295221" cy="472171"/>
          </a:xfrm>
        </p:grpSpPr>
        <p:sp>
          <p:nvSpPr>
            <p:cNvPr id="29" name="Rectangle: Rounded Corners 28">
              <a:extLst>
                <a:ext uri="{FF2B5EF4-FFF2-40B4-BE49-F238E27FC236}">
                  <a16:creationId xmlns:a16="http://schemas.microsoft.com/office/drawing/2014/main" id="{C0A2397F-F111-5369-A084-977135F46117}"/>
                </a:ext>
              </a:extLst>
            </p:cNvPr>
            <p:cNvSpPr/>
            <p:nvPr/>
          </p:nvSpPr>
          <p:spPr>
            <a:xfrm>
              <a:off x="183059" y="680138"/>
              <a:ext cx="1295221" cy="472171"/>
            </a:xfrm>
            <a:prstGeom prst="roundRect">
              <a:avLst/>
            </a:prstGeom>
            <a:solidFill>
              <a:srgbClr val="FFD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Google Shape;817;p29">
              <a:extLst>
                <a:ext uri="{FF2B5EF4-FFF2-40B4-BE49-F238E27FC236}">
                  <a16:creationId xmlns:a16="http://schemas.microsoft.com/office/drawing/2014/main" id="{AA2AA3B5-65FF-EB1D-AF43-D3CE05FA09F6}"/>
                </a:ext>
              </a:extLst>
            </p:cNvPr>
            <p:cNvSpPr txBox="1">
              <a:spLocks/>
            </p:cNvSpPr>
            <p:nvPr/>
          </p:nvSpPr>
          <p:spPr>
            <a:xfrm>
              <a:off x="183059" y="693872"/>
              <a:ext cx="129522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r>
                <a:rPr lang="en-US" sz="2000" dirty="0" err="1"/>
                <a:t>Ưu</a:t>
              </a:r>
              <a:r>
                <a:rPr lang="en-US" sz="2000" dirty="0"/>
                <a:t> </a:t>
              </a:r>
              <a:r>
                <a:rPr lang="en-US" sz="2000" dirty="0" err="1"/>
                <a:t>Điểm</a:t>
              </a:r>
              <a:endParaRPr lang="vi-VN" sz="2000" dirty="0"/>
            </a:p>
          </p:txBody>
        </p:sp>
      </p:grpSp>
      <p:sp>
        <p:nvSpPr>
          <p:cNvPr id="1152" name="Google Shape;1031;p32">
            <a:extLst>
              <a:ext uri="{FF2B5EF4-FFF2-40B4-BE49-F238E27FC236}">
                <a16:creationId xmlns:a16="http://schemas.microsoft.com/office/drawing/2014/main" id="{EB82B7B8-0C3D-DACF-FDA5-9C248A709FD9}"/>
              </a:ext>
            </a:extLst>
          </p:cNvPr>
          <p:cNvSpPr txBox="1">
            <a:spLocks/>
          </p:cNvSpPr>
          <p:nvPr/>
        </p:nvSpPr>
        <p:spPr>
          <a:xfrm>
            <a:off x="4876144" y="2976679"/>
            <a:ext cx="4309770"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Không</a:t>
            </a:r>
            <a:r>
              <a:rPr lang="en-US" sz="2000" dirty="0"/>
              <a:t> </a:t>
            </a:r>
            <a:r>
              <a:rPr lang="en-US" sz="2000" dirty="0" err="1"/>
              <a:t>phát</a:t>
            </a:r>
            <a:r>
              <a:rPr lang="en-US" sz="2000" dirty="0"/>
              <a:t> </a:t>
            </a:r>
            <a:r>
              <a:rPr lang="en-US" sz="2000" dirty="0" err="1"/>
              <a:t>thải</a:t>
            </a:r>
            <a:r>
              <a:rPr lang="en-US" sz="2000" dirty="0"/>
              <a:t> </a:t>
            </a:r>
            <a:r>
              <a:rPr lang="en-US" sz="2000" dirty="0" err="1"/>
              <a:t>khí</a:t>
            </a:r>
            <a:r>
              <a:rPr lang="en-US" sz="2000" dirty="0"/>
              <a:t> ô </a:t>
            </a:r>
            <a:r>
              <a:rPr lang="en-US" sz="2000" dirty="0" err="1"/>
              <a:t>nhiễm</a:t>
            </a:r>
            <a:endParaRPr lang="en-US" sz="2000" dirty="0"/>
          </a:p>
        </p:txBody>
      </p:sp>
      <p:sp>
        <p:nvSpPr>
          <p:cNvPr id="1154" name="Google Shape;1031;p32">
            <a:extLst>
              <a:ext uri="{FF2B5EF4-FFF2-40B4-BE49-F238E27FC236}">
                <a16:creationId xmlns:a16="http://schemas.microsoft.com/office/drawing/2014/main" id="{843E2A15-D74B-BF72-5A09-646F920DA0B1}"/>
              </a:ext>
            </a:extLst>
          </p:cNvPr>
          <p:cNvSpPr txBox="1">
            <a:spLocks/>
          </p:cNvSpPr>
          <p:nvPr/>
        </p:nvSpPr>
        <p:spPr>
          <a:xfrm>
            <a:off x="4876143" y="3579246"/>
            <a:ext cx="4389777" cy="469849"/>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Giá</a:t>
            </a:r>
            <a:r>
              <a:rPr lang="en-US" sz="2000" dirty="0"/>
              <a:t> </a:t>
            </a:r>
            <a:r>
              <a:rPr lang="en-US" sz="2000" dirty="0" err="1"/>
              <a:t>thành</a:t>
            </a:r>
            <a:r>
              <a:rPr lang="en-US" sz="2000" dirty="0"/>
              <a:t> </a:t>
            </a:r>
            <a:r>
              <a:rPr lang="en-US" sz="2000" dirty="0" err="1"/>
              <a:t>thấp</a:t>
            </a:r>
            <a:endParaRPr lang="en-US" sz="2000" dirty="0"/>
          </a:p>
        </p:txBody>
      </p:sp>
      <p:pic>
        <p:nvPicPr>
          <p:cNvPr id="3" name="Picture 2">
            <a:extLst>
              <a:ext uri="{FF2B5EF4-FFF2-40B4-BE49-F238E27FC236}">
                <a16:creationId xmlns:a16="http://schemas.microsoft.com/office/drawing/2014/main" id="{CDC8DE4F-8399-4D51-A792-F0C30CE57BA7}"/>
              </a:ext>
            </a:extLst>
          </p:cNvPr>
          <p:cNvPicPr>
            <a:picLocks noChangeAspect="1"/>
          </p:cNvPicPr>
          <p:nvPr/>
        </p:nvPicPr>
        <p:blipFill rotWithShape="1">
          <a:blip r:embed="rId3">
            <a:alphaModFix/>
          </a:blip>
          <a:srcRect l="30447" r="6549"/>
          <a:stretch/>
        </p:blipFill>
        <p:spPr>
          <a:xfrm>
            <a:off x="635824" y="488000"/>
            <a:ext cx="3313680" cy="3948858"/>
          </a:xfrm>
          <a:prstGeom prst="roundRect">
            <a:avLst>
              <a:gd name="adj" fmla="val 16667"/>
            </a:avLst>
          </a:prstGeom>
        </p:spPr>
      </p:pic>
      <p:pic>
        <p:nvPicPr>
          <p:cNvPr id="11268" name="Picture 4" descr="Creek ">
            <a:extLst>
              <a:ext uri="{FF2B5EF4-FFF2-40B4-BE49-F238E27FC236}">
                <a16:creationId xmlns:a16="http://schemas.microsoft.com/office/drawing/2014/main" id="{EF2154DE-249C-1011-E651-BA5FB25925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2286" y="2483538"/>
            <a:ext cx="357304" cy="35730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reek ">
            <a:extLst>
              <a:ext uri="{FF2B5EF4-FFF2-40B4-BE49-F238E27FC236}">
                <a16:creationId xmlns:a16="http://schemas.microsoft.com/office/drawing/2014/main" id="{4130BFCE-EA5C-EA73-F928-A1D9E6163E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2286" y="3058253"/>
            <a:ext cx="357304" cy="3573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reek ">
            <a:extLst>
              <a:ext uri="{FF2B5EF4-FFF2-40B4-BE49-F238E27FC236}">
                <a16:creationId xmlns:a16="http://schemas.microsoft.com/office/drawing/2014/main" id="{C2B85553-CE3D-91F7-1898-A4836A250A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2286" y="3632968"/>
            <a:ext cx="357304" cy="357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5125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par>
                          <p:cTn id="8" fill="hold">
                            <p:stCondLst>
                              <p:cond delay="500"/>
                            </p:stCondLst>
                            <p:childTnLst>
                              <p:par>
                                <p:cTn id="9" presetID="22" presetClass="entr" presetSubtype="1" fill="hold" grpId="0" nodeType="afterEffect">
                                  <p:stCondLst>
                                    <p:cond delay="0"/>
                                  </p:stCondLst>
                                  <p:iterate type="lt">
                                    <p:tmPct val="4000"/>
                                  </p:iterate>
                                  <p:childTnLst>
                                    <p:set>
                                      <p:cBhvr>
                                        <p:cTn id="10" dur="1" fill="hold">
                                          <p:stCondLst>
                                            <p:cond delay="0"/>
                                          </p:stCondLst>
                                        </p:cTn>
                                        <p:tgtEl>
                                          <p:spTgt spid="27"/>
                                        </p:tgtEl>
                                        <p:attrNameLst>
                                          <p:attrName>style.visibility</p:attrName>
                                        </p:attrNameLst>
                                      </p:cBhvr>
                                      <p:to>
                                        <p:strVal val="visible"/>
                                      </p:to>
                                    </p:set>
                                    <p:animEffect transition="in" filter="wipe(up)">
                                      <p:cBhvr>
                                        <p:cTn id="11" dur="500"/>
                                        <p:tgtEl>
                                          <p:spTgt spid="27"/>
                                        </p:tgtEl>
                                      </p:cBhvr>
                                    </p:animEffect>
                                  </p:childTnLst>
                                </p:cTn>
                              </p:par>
                            </p:childTnLst>
                          </p:cTn>
                        </p:par>
                        <p:par>
                          <p:cTn id="12" fill="hold">
                            <p:stCondLst>
                              <p:cond delay="1520"/>
                            </p:stCondLst>
                            <p:childTnLst>
                              <p:par>
                                <p:cTn id="13" presetID="22" presetClass="entr" presetSubtype="1" fill="hold" grpId="0" nodeType="afterEffect">
                                  <p:stCondLst>
                                    <p:cond delay="0"/>
                                  </p:stCondLst>
                                  <p:iterate type="lt">
                                    <p:tmPct val="4000"/>
                                  </p:iterate>
                                  <p:childTnLst>
                                    <p:set>
                                      <p:cBhvr>
                                        <p:cTn id="14" dur="1" fill="hold">
                                          <p:stCondLst>
                                            <p:cond delay="0"/>
                                          </p:stCondLst>
                                        </p:cTn>
                                        <p:tgtEl>
                                          <p:spTgt spid="1152"/>
                                        </p:tgtEl>
                                        <p:attrNameLst>
                                          <p:attrName>style.visibility</p:attrName>
                                        </p:attrNameLst>
                                      </p:cBhvr>
                                      <p:to>
                                        <p:strVal val="visible"/>
                                      </p:to>
                                    </p:set>
                                    <p:animEffect transition="in" filter="wipe(up)">
                                      <p:cBhvr>
                                        <p:cTn id="15" dur="500"/>
                                        <p:tgtEl>
                                          <p:spTgt spid="1152"/>
                                        </p:tgtEl>
                                      </p:cBhvr>
                                    </p:animEffect>
                                  </p:childTnLst>
                                </p:cTn>
                              </p:par>
                            </p:childTnLst>
                          </p:cTn>
                        </p:par>
                        <p:par>
                          <p:cTn id="16" fill="hold">
                            <p:stCondLst>
                              <p:cond delay="2440"/>
                            </p:stCondLst>
                            <p:childTnLst>
                              <p:par>
                                <p:cTn id="17" presetID="22" presetClass="entr" presetSubtype="1" fill="hold" grpId="0" nodeType="afterEffect">
                                  <p:stCondLst>
                                    <p:cond delay="0"/>
                                  </p:stCondLst>
                                  <p:iterate type="lt">
                                    <p:tmPct val="4000"/>
                                  </p:iterate>
                                  <p:childTnLst>
                                    <p:set>
                                      <p:cBhvr>
                                        <p:cTn id="18" dur="1" fill="hold">
                                          <p:stCondLst>
                                            <p:cond delay="0"/>
                                          </p:stCondLst>
                                        </p:cTn>
                                        <p:tgtEl>
                                          <p:spTgt spid="1154"/>
                                        </p:tgtEl>
                                        <p:attrNameLst>
                                          <p:attrName>style.visibility</p:attrName>
                                        </p:attrNameLst>
                                      </p:cBhvr>
                                      <p:to>
                                        <p:strVal val="visible"/>
                                      </p:to>
                                    </p:set>
                                    <p:animEffect transition="in" filter="wipe(up)">
                                      <p:cBhvr>
                                        <p:cTn id="19" dur="500"/>
                                        <p:tgtEl>
                                          <p:spTgt spid="115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1268"/>
                                        </p:tgtEl>
                                        <p:attrNameLst>
                                          <p:attrName>style.visibility</p:attrName>
                                        </p:attrNameLst>
                                      </p:cBhvr>
                                      <p:to>
                                        <p:strVal val="visible"/>
                                      </p:to>
                                    </p:set>
                                    <p:animEffect transition="in" filter="fade">
                                      <p:cBhvr>
                                        <p:cTn id="24" dur="500"/>
                                        <p:tgtEl>
                                          <p:spTgt spid="1126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152" grpId="0"/>
      <p:bldP spid="115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B31237ED-2A42-AD17-ECA1-1B5DE6AA9454}"/>
              </a:ext>
            </a:extLst>
          </p:cNvPr>
          <p:cNvSpPr/>
          <p:nvPr/>
        </p:nvSpPr>
        <p:spPr>
          <a:xfrm>
            <a:off x="1896810" y="1538183"/>
            <a:ext cx="6666853" cy="2271817"/>
          </a:xfrm>
          <a:prstGeom prst="roundRect">
            <a:avLst/>
          </a:prstGeom>
          <a:noFill/>
          <a:ln>
            <a:solidFill>
              <a:srgbClr val="B9D5FF"/>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A5CF38A4-12FC-9660-2A6F-532C27D140E3}"/>
              </a:ext>
            </a:extLst>
          </p:cNvPr>
          <p:cNvPicPr>
            <a:picLocks noChangeAspect="1"/>
          </p:cNvPicPr>
          <p:nvPr/>
        </p:nvPicPr>
        <p:blipFill>
          <a:blip r:embed="rId3"/>
          <a:stretch>
            <a:fillRect/>
          </a:stretch>
        </p:blipFill>
        <p:spPr>
          <a:xfrm>
            <a:off x="1" y="626864"/>
            <a:ext cx="1896810" cy="1074345"/>
          </a:xfrm>
          <a:prstGeom prst="rect">
            <a:avLst/>
          </a:prstGeom>
        </p:spPr>
      </p:pic>
      <p:sp>
        <p:nvSpPr>
          <p:cNvPr id="12" name="Google Shape;1031;p32">
            <a:extLst>
              <a:ext uri="{FF2B5EF4-FFF2-40B4-BE49-F238E27FC236}">
                <a16:creationId xmlns:a16="http://schemas.microsoft.com/office/drawing/2014/main" id="{A5F9E6FA-72CD-97EB-3C07-7FEF317CFCAF}"/>
              </a:ext>
            </a:extLst>
          </p:cNvPr>
          <p:cNvSpPr txBox="1">
            <a:spLocks/>
          </p:cNvSpPr>
          <p:nvPr/>
        </p:nvSpPr>
        <p:spPr>
          <a:xfrm>
            <a:off x="1589339" y="580724"/>
            <a:ext cx="6831647" cy="203577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vi-VN" sz="2400" i="0" u="none" strike="noStrike" kern="0" cap="none" spc="0" normalizeH="0" baseline="0" noProof="0" dirty="0">
                <a:ln>
                  <a:noFill/>
                </a:ln>
                <a:solidFill>
                  <a:srgbClr val="FF0000"/>
                </a:solidFill>
                <a:effectLst/>
                <a:uLnTx/>
                <a:uFillTx/>
                <a:latin typeface="+mj-lt"/>
                <a:cs typeface="Arial" panose="020B0604020202020204" pitchFamily="34" charset="0"/>
                <a:sym typeface="Arial"/>
              </a:rPr>
              <a:t>Vì sao các nước trên thế giới có xu hướng từ bỏ thủy điện và chuyển sang khai thác các nguồn năng lượng khác?</a:t>
            </a:r>
            <a:r>
              <a:rPr kumimoji="0" lang="en-US" sz="2400" i="0" u="none" strike="noStrike" kern="0" cap="none" spc="0" normalizeH="0" baseline="0" noProof="0" dirty="0">
                <a:ln>
                  <a:noFill/>
                </a:ln>
                <a:solidFill>
                  <a:srgbClr val="FF0000"/>
                </a:solidFill>
                <a:effectLst/>
                <a:uLnTx/>
                <a:uFillTx/>
                <a:latin typeface="+mj-lt"/>
                <a:cs typeface="Arial" panose="020B0604020202020204" pitchFamily="34" charset="0"/>
                <a:sym typeface="Arial"/>
              </a:rPr>
              <a:t> </a:t>
            </a:r>
          </a:p>
        </p:txBody>
      </p:sp>
      <p:grpSp>
        <p:nvGrpSpPr>
          <p:cNvPr id="15" name="Group 14">
            <a:extLst>
              <a:ext uri="{FF2B5EF4-FFF2-40B4-BE49-F238E27FC236}">
                <a16:creationId xmlns:a16="http://schemas.microsoft.com/office/drawing/2014/main" id="{CFFA1590-2B93-9FBE-C5DB-D2D992C2D9D6}"/>
              </a:ext>
            </a:extLst>
          </p:cNvPr>
          <p:cNvGrpSpPr/>
          <p:nvPr/>
        </p:nvGrpSpPr>
        <p:grpSpPr>
          <a:xfrm>
            <a:off x="77473" y="108553"/>
            <a:ext cx="2787647" cy="474807"/>
            <a:chOff x="77473" y="108553"/>
            <a:chExt cx="2787647" cy="474807"/>
          </a:xfrm>
        </p:grpSpPr>
        <p:sp>
          <p:nvSpPr>
            <p:cNvPr id="2" name="Rectangle: Rounded Corners 1">
              <a:extLst>
                <a:ext uri="{FF2B5EF4-FFF2-40B4-BE49-F238E27FC236}">
                  <a16:creationId xmlns:a16="http://schemas.microsoft.com/office/drawing/2014/main" id="{6FD16078-DFAC-98C6-7E24-91AF60788A9F}"/>
                </a:ext>
              </a:extLst>
            </p:cNvPr>
            <p:cNvSpPr/>
            <p:nvPr/>
          </p:nvSpPr>
          <p:spPr>
            <a:xfrm>
              <a:off x="313559" y="108553"/>
              <a:ext cx="2551561" cy="472171"/>
            </a:xfrm>
            <a:prstGeom prst="round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 name="Group 2">
              <a:extLst>
                <a:ext uri="{FF2B5EF4-FFF2-40B4-BE49-F238E27FC236}">
                  <a16:creationId xmlns:a16="http://schemas.microsoft.com/office/drawing/2014/main" id="{8A3F093C-04BB-09D0-4E0F-E51016638FBA}"/>
                </a:ext>
              </a:extLst>
            </p:cNvPr>
            <p:cNvGrpSpPr/>
            <p:nvPr/>
          </p:nvGrpSpPr>
          <p:grpSpPr>
            <a:xfrm>
              <a:off x="77473" y="111188"/>
              <a:ext cx="472172" cy="472172"/>
              <a:chOff x="1933593" y="1552214"/>
              <a:chExt cx="1229634" cy="1229634"/>
            </a:xfrm>
          </p:grpSpPr>
          <p:sp>
            <p:nvSpPr>
              <p:cNvPr id="4" name="Oval 3">
                <a:extLst>
                  <a:ext uri="{FF2B5EF4-FFF2-40B4-BE49-F238E27FC236}">
                    <a16:creationId xmlns:a16="http://schemas.microsoft.com/office/drawing/2014/main" id="{F9A8CDC5-0D88-3D1B-9A08-052E2C42B940}"/>
                  </a:ext>
                </a:extLst>
              </p:cNvPr>
              <p:cNvSpPr/>
              <p:nvPr/>
            </p:nvSpPr>
            <p:spPr>
              <a:xfrm>
                <a:off x="1933593"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 name="Google Shape;811;p29">
                <a:extLst>
                  <a:ext uri="{FF2B5EF4-FFF2-40B4-BE49-F238E27FC236}">
                    <a16:creationId xmlns:a16="http://schemas.microsoft.com/office/drawing/2014/main" id="{5D8C065F-6DAB-3B3C-AC83-339CEB74E026}"/>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000" b="0" i="0" u="none" strike="noStrike" kern="0" cap="none" spc="0" normalizeH="0" baseline="0" noProof="0" dirty="0">
                    <a:ln>
                      <a:noFill/>
                    </a:ln>
                    <a:solidFill>
                      <a:srgbClr val="FFFFFF"/>
                    </a:solidFill>
                    <a:effectLst/>
                    <a:uLnTx/>
                    <a:uFillTx/>
                    <a:latin typeface="Fira Sans Condensed Black" panose="020B0A03050000020004" pitchFamily="34" charset="0"/>
                    <a:cs typeface="Arial"/>
                    <a:sym typeface="Arial"/>
                  </a:rPr>
                  <a:t>d</a:t>
                </a:r>
              </a:p>
            </p:txBody>
          </p:sp>
        </p:grpSp>
        <p:sp>
          <p:nvSpPr>
            <p:cNvPr id="14" name="Google Shape;817;p29">
              <a:extLst>
                <a:ext uri="{FF2B5EF4-FFF2-40B4-BE49-F238E27FC236}">
                  <a16:creationId xmlns:a16="http://schemas.microsoft.com/office/drawing/2014/main" id="{C9D70996-0B79-BAD7-5079-462DEA87CAE8}"/>
                </a:ext>
              </a:extLst>
            </p:cNvPr>
            <p:cNvSpPr txBox="1">
              <a:spLocks/>
            </p:cNvSpPr>
            <p:nvPr/>
          </p:nvSpPr>
          <p:spPr>
            <a:xfrm>
              <a:off x="419279" y="142242"/>
              <a:ext cx="244584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
                  <a:srgbClr val="35353A"/>
                </a:buClr>
                <a:buSzPts val="2400"/>
                <a:buFont typeface="Montserrat"/>
                <a:buNone/>
                <a:tabLst/>
                <a:defRPr/>
              </a:pP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Năng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lượng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dòng</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a:rPr>
                <a:t>sông</a:t>
              </a:r>
              <a:endParaRPr kumimoji="0" lang="vi-VN"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endParaRPr>
            </a:p>
          </p:txBody>
        </p:sp>
      </p:grpSp>
      <p:sp>
        <p:nvSpPr>
          <p:cNvPr id="16" name="TextBox 15">
            <a:extLst>
              <a:ext uri="{FF2B5EF4-FFF2-40B4-BE49-F238E27FC236}">
                <a16:creationId xmlns:a16="http://schemas.microsoft.com/office/drawing/2014/main" id="{03E3D943-B312-4C42-82F7-E1617EE28FB3}"/>
              </a:ext>
            </a:extLst>
          </p:cNvPr>
          <p:cNvSpPr txBox="1"/>
          <p:nvPr/>
        </p:nvSpPr>
        <p:spPr>
          <a:xfrm>
            <a:off x="419279" y="2163026"/>
            <a:ext cx="7906014" cy="1938992"/>
          </a:xfrm>
          <a:prstGeom prst="rect">
            <a:avLst/>
          </a:prstGeom>
          <a:noFill/>
        </p:spPr>
        <p:txBody>
          <a:bodyPr wrap="square">
            <a:spAutoFit/>
          </a:bodyPr>
          <a:lstStyle/>
          <a:p>
            <a:r>
              <a:rPr lang="vi-VN" sz="2400" b="0" i="0" dirty="0">
                <a:solidFill>
                  <a:schemeClr val="bg2">
                    <a:lumMod val="50000"/>
                  </a:schemeClr>
                </a:solidFill>
                <a:effectLst/>
                <a:latin typeface="+mj-lt"/>
              </a:rPr>
              <a:t>Các nước trên thế giới có xu hướng từ bỏ thủy điện và chuyển sang khai thác các nguồn năng lượng khác vì việc xây dựng thủy điện làm giảm diện tích rừng, có thể làm thay đổi hệ sinh thái cả một vùng rộng lớn, tiềm ẩn nguy cơ lũ lụt khi gặp sự cố vỡ đập.</a:t>
            </a:r>
            <a:endParaRPr lang="en-US" sz="2400" dirty="0">
              <a:solidFill>
                <a:schemeClr val="bg2">
                  <a:lumMod val="50000"/>
                </a:schemeClr>
              </a:solidFill>
              <a:latin typeface="+mj-lt"/>
            </a:endParaRPr>
          </a:p>
        </p:txBody>
      </p:sp>
    </p:spTree>
    <p:extLst>
      <p:ext uri="{BB962C8B-B14F-4D97-AF65-F5344CB8AC3E}">
        <p14:creationId xmlns:p14="http://schemas.microsoft.com/office/powerpoint/2010/main" val="6747374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barn(inVertical)">
                                      <p:cBhvr>
                                        <p:cTn id="12"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27"/>
        <p:cNvGrpSpPr/>
        <p:nvPr/>
      </p:nvGrpSpPr>
      <p:grpSpPr>
        <a:xfrm>
          <a:off x="0" y="0"/>
          <a:ext cx="0" cy="0"/>
          <a:chOff x="0" y="0"/>
          <a:chExt cx="0" cy="0"/>
        </a:xfrm>
      </p:grpSpPr>
      <p:sp>
        <p:nvSpPr>
          <p:cNvPr id="928" name="Google Shape;928;p31"/>
          <p:cNvSpPr txBox="1">
            <a:spLocks noGrp="1"/>
          </p:cNvSpPr>
          <p:nvPr>
            <p:ph type="title"/>
          </p:nvPr>
        </p:nvSpPr>
        <p:spPr>
          <a:xfrm>
            <a:off x="4047175" y="1738660"/>
            <a:ext cx="4383600" cy="1912209"/>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vi-VN" sz="3600" dirty="0">
                <a:solidFill>
                  <a:schemeClr val="tx1">
                    <a:lumMod val="50000"/>
                  </a:schemeClr>
                </a:solidFill>
              </a:rPr>
              <a:t>Năng Lượng Tái Tạo</a:t>
            </a:r>
          </a:p>
        </p:txBody>
      </p:sp>
      <p:sp>
        <p:nvSpPr>
          <p:cNvPr id="929" name="Google Shape;929;p31"/>
          <p:cNvSpPr txBox="1">
            <a:spLocks noGrp="1"/>
          </p:cNvSpPr>
          <p:nvPr>
            <p:ph type="title" idx="2"/>
          </p:nvPr>
        </p:nvSpPr>
        <p:spPr>
          <a:xfrm>
            <a:off x="4047175" y="688586"/>
            <a:ext cx="1332600" cy="995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01</a:t>
            </a:r>
            <a:endParaRPr dirty="0"/>
          </a:p>
        </p:txBody>
      </p:sp>
      <p:grpSp>
        <p:nvGrpSpPr>
          <p:cNvPr id="931" name="Google Shape;931;p31"/>
          <p:cNvGrpSpPr/>
          <p:nvPr/>
        </p:nvGrpSpPr>
        <p:grpSpPr>
          <a:xfrm>
            <a:off x="6568944" y="460366"/>
            <a:ext cx="1514196" cy="837996"/>
            <a:chOff x="6568944" y="460366"/>
            <a:chExt cx="1514196" cy="837996"/>
          </a:xfrm>
        </p:grpSpPr>
        <p:sp>
          <p:nvSpPr>
            <p:cNvPr id="932" name="Google Shape;932;p31"/>
            <p:cNvSpPr/>
            <p:nvPr/>
          </p:nvSpPr>
          <p:spPr>
            <a:xfrm>
              <a:off x="6988986" y="1063780"/>
              <a:ext cx="1094153" cy="234582"/>
            </a:xfrm>
            <a:custGeom>
              <a:avLst/>
              <a:gdLst/>
              <a:ahLst/>
              <a:cxnLst/>
              <a:rect l="l" t="t" r="r" b="b"/>
              <a:pathLst>
                <a:path w="5182" h="1111" extrusionOk="0">
                  <a:moveTo>
                    <a:pt x="3388" y="1"/>
                  </a:moveTo>
                  <a:cubicBezTo>
                    <a:pt x="3019" y="1"/>
                    <a:pt x="2664" y="276"/>
                    <a:pt x="2389" y="755"/>
                  </a:cubicBezTo>
                  <a:cubicBezTo>
                    <a:pt x="2202" y="644"/>
                    <a:pt x="1998" y="591"/>
                    <a:pt x="1798" y="591"/>
                  </a:cubicBezTo>
                  <a:cubicBezTo>
                    <a:pt x="1425" y="591"/>
                    <a:pt x="1092" y="755"/>
                    <a:pt x="853" y="1017"/>
                  </a:cubicBezTo>
                  <a:cubicBezTo>
                    <a:pt x="742" y="906"/>
                    <a:pt x="595" y="849"/>
                    <a:pt x="466" y="849"/>
                  </a:cubicBezTo>
                  <a:cubicBezTo>
                    <a:pt x="280" y="849"/>
                    <a:pt x="111" y="942"/>
                    <a:pt x="0" y="1111"/>
                  </a:cubicBezTo>
                  <a:lnTo>
                    <a:pt x="5182" y="1111"/>
                  </a:lnTo>
                  <a:cubicBezTo>
                    <a:pt x="5071" y="942"/>
                    <a:pt x="4906" y="849"/>
                    <a:pt x="4720" y="849"/>
                  </a:cubicBezTo>
                  <a:cubicBezTo>
                    <a:pt x="4627" y="849"/>
                    <a:pt x="4551" y="866"/>
                    <a:pt x="4480" y="906"/>
                  </a:cubicBezTo>
                  <a:cubicBezTo>
                    <a:pt x="4183" y="351"/>
                    <a:pt x="3796" y="1"/>
                    <a:pt x="338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1"/>
            <p:cNvSpPr/>
            <p:nvPr/>
          </p:nvSpPr>
          <p:spPr>
            <a:xfrm>
              <a:off x="6568944" y="800014"/>
              <a:ext cx="500836" cy="198899"/>
            </a:xfrm>
            <a:custGeom>
              <a:avLst/>
              <a:gdLst/>
              <a:ahLst/>
              <a:cxnLst/>
              <a:rect l="l" t="t" r="r" b="b"/>
              <a:pathLst>
                <a:path w="2372" h="942" extrusionOk="0">
                  <a:moveTo>
                    <a:pt x="853" y="1"/>
                  </a:moveTo>
                  <a:cubicBezTo>
                    <a:pt x="649" y="1"/>
                    <a:pt x="484" y="165"/>
                    <a:pt x="462" y="369"/>
                  </a:cubicBezTo>
                  <a:cubicBezTo>
                    <a:pt x="205" y="369"/>
                    <a:pt x="0" y="573"/>
                    <a:pt x="0" y="831"/>
                  </a:cubicBezTo>
                  <a:cubicBezTo>
                    <a:pt x="0" y="866"/>
                    <a:pt x="0" y="906"/>
                    <a:pt x="18" y="942"/>
                  </a:cubicBezTo>
                  <a:lnTo>
                    <a:pt x="2371" y="942"/>
                  </a:lnTo>
                  <a:cubicBezTo>
                    <a:pt x="2349" y="831"/>
                    <a:pt x="2260" y="778"/>
                    <a:pt x="2149" y="778"/>
                  </a:cubicBezTo>
                  <a:cubicBezTo>
                    <a:pt x="2109" y="778"/>
                    <a:pt x="2074" y="778"/>
                    <a:pt x="2038" y="795"/>
                  </a:cubicBezTo>
                  <a:cubicBezTo>
                    <a:pt x="1998" y="702"/>
                    <a:pt x="1927" y="609"/>
                    <a:pt x="1834" y="573"/>
                  </a:cubicBezTo>
                  <a:cubicBezTo>
                    <a:pt x="1870" y="516"/>
                    <a:pt x="1887" y="445"/>
                    <a:pt x="1887" y="369"/>
                  </a:cubicBezTo>
                  <a:cubicBezTo>
                    <a:pt x="1887" y="165"/>
                    <a:pt x="1723" y="1"/>
                    <a:pt x="1519" y="1"/>
                  </a:cubicBezTo>
                  <a:cubicBezTo>
                    <a:pt x="1372" y="1"/>
                    <a:pt x="1261" y="72"/>
                    <a:pt x="1186" y="200"/>
                  </a:cubicBezTo>
                  <a:cubicBezTo>
                    <a:pt x="1128" y="72"/>
                    <a:pt x="999" y="1"/>
                    <a:pt x="853"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1"/>
            <p:cNvSpPr/>
            <p:nvPr/>
          </p:nvSpPr>
          <p:spPr>
            <a:xfrm>
              <a:off x="7103595" y="460366"/>
              <a:ext cx="609576" cy="183063"/>
            </a:xfrm>
            <a:custGeom>
              <a:avLst/>
              <a:gdLst/>
              <a:ahLst/>
              <a:cxnLst/>
              <a:rect l="l" t="t" r="r" b="b"/>
              <a:pathLst>
                <a:path w="2887" h="867" extrusionOk="0">
                  <a:moveTo>
                    <a:pt x="1945" y="1"/>
                  </a:moveTo>
                  <a:cubicBezTo>
                    <a:pt x="1816" y="1"/>
                    <a:pt x="1705" y="89"/>
                    <a:pt x="1687" y="200"/>
                  </a:cubicBezTo>
                  <a:cubicBezTo>
                    <a:pt x="1576" y="129"/>
                    <a:pt x="1443" y="72"/>
                    <a:pt x="1297" y="72"/>
                  </a:cubicBezTo>
                  <a:cubicBezTo>
                    <a:pt x="1132" y="72"/>
                    <a:pt x="964" y="147"/>
                    <a:pt x="853" y="276"/>
                  </a:cubicBezTo>
                  <a:cubicBezTo>
                    <a:pt x="759" y="223"/>
                    <a:pt x="666" y="183"/>
                    <a:pt x="555" y="183"/>
                  </a:cubicBezTo>
                  <a:cubicBezTo>
                    <a:pt x="244" y="183"/>
                    <a:pt x="0" y="422"/>
                    <a:pt x="0" y="738"/>
                  </a:cubicBezTo>
                  <a:cubicBezTo>
                    <a:pt x="0" y="778"/>
                    <a:pt x="0" y="831"/>
                    <a:pt x="22" y="866"/>
                  </a:cubicBezTo>
                  <a:lnTo>
                    <a:pt x="2886" y="866"/>
                  </a:lnTo>
                  <a:cubicBezTo>
                    <a:pt x="2851" y="755"/>
                    <a:pt x="2757" y="667"/>
                    <a:pt x="2629" y="667"/>
                  </a:cubicBezTo>
                  <a:cubicBezTo>
                    <a:pt x="2575" y="667"/>
                    <a:pt x="2518" y="684"/>
                    <a:pt x="2482" y="702"/>
                  </a:cubicBezTo>
                  <a:cubicBezTo>
                    <a:pt x="2442" y="573"/>
                    <a:pt x="2331" y="462"/>
                    <a:pt x="2185" y="405"/>
                  </a:cubicBezTo>
                  <a:cubicBezTo>
                    <a:pt x="2220" y="369"/>
                    <a:pt x="2220" y="334"/>
                    <a:pt x="2220" y="276"/>
                  </a:cubicBezTo>
                  <a:cubicBezTo>
                    <a:pt x="2220" y="112"/>
                    <a:pt x="2109" y="1"/>
                    <a:pt x="1945"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5" name="Google Shape;935;p31"/>
          <p:cNvGrpSpPr/>
          <p:nvPr/>
        </p:nvGrpSpPr>
        <p:grpSpPr>
          <a:xfrm>
            <a:off x="4197843" y="3486198"/>
            <a:ext cx="4102653" cy="1339157"/>
            <a:chOff x="4197843" y="3489102"/>
            <a:chExt cx="4102653" cy="1339157"/>
          </a:xfrm>
        </p:grpSpPr>
        <p:grpSp>
          <p:nvGrpSpPr>
            <p:cNvPr id="936" name="Google Shape;936;p31"/>
            <p:cNvGrpSpPr/>
            <p:nvPr/>
          </p:nvGrpSpPr>
          <p:grpSpPr>
            <a:xfrm flipH="1">
              <a:off x="5531946" y="3489102"/>
              <a:ext cx="2424067" cy="1324461"/>
              <a:chOff x="2757311" y="1603580"/>
              <a:chExt cx="2720003" cy="1486155"/>
            </a:xfrm>
          </p:grpSpPr>
          <p:grpSp>
            <p:nvGrpSpPr>
              <p:cNvPr id="937" name="Google Shape;937;p31"/>
              <p:cNvGrpSpPr/>
              <p:nvPr/>
            </p:nvGrpSpPr>
            <p:grpSpPr>
              <a:xfrm>
                <a:off x="4154948" y="2183519"/>
                <a:ext cx="1322366" cy="906203"/>
                <a:chOff x="2953783" y="756921"/>
                <a:chExt cx="362342" cy="248316"/>
              </a:xfrm>
            </p:grpSpPr>
            <p:sp>
              <p:nvSpPr>
                <p:cNvPr id="938" name="Google Shape;938;p31"/>
                <p:cNvSpPr/>
                <p:nvPr/>
              </p:nvSpPr>
              <p:spPr>
                <a:xfrm>
                  <a:off x="2953783" y="756921"/>
                  <a:ext cx="362342" cy="248316"/>
                </a:xfrm>
                <a:custGeom>
                  <a:avLst/>
                  <a:gdLst/>
                  <a:ahLst/>
                  <a:cxnLst/>
                  <a:rect l="l" t="t" r="r" b="b"/>
                  <a:pathLst>
                    <a:path w="6124" h="4197" extrusionOk="0">
                      <a:moveTo>
                        <a:pt x="3073" y="1"/>
                      </a:moveTo>
                      <a:cubicBezTo>
                        <a:pt x="2944" y="1"/>
                        <a:pt x="2833" y="54"/>
                        <a:pt x="2758" y="147"/>
                      </a:cubicBezTo>
                      <a:lnTo>
                        <a:pt x="1" y="4196"/>
                      </a:lnTo>
                      <a:lnTo>
                        <a:pt x="6123" y="4196"/>
                      </a:lnTo>
                      <a:lnTo>
                        <a:pt x="3371" y="147"/>
                      </a:lnTo>
                      <a:cubicBezTo>
                        <a:pt x="3295" y="54"/>
                        <a:pt x="3184" y="1"/>
                        <a:pt x="30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1"/>
                <p:cNvSpPr/>
                <p:nvPr/>
              </p:nvSpPr>
              <p:spPr>
                <a:xfrm>
                  <a:off x="2953783" y="756921"/>
                  <a:ext cx="181881" cy="248316"/>
                </a:xfrm>
                <a:custGeom>
                  <a:avLst/>
                  <a:gdLst/>
                  <a:ahLst/>
                  <a:cxnLst/>
                  <a:rect l="l" t="t" r="r" b="b"/>
                  <a:pathLst>
                    <a:path w="3074" h="4197" extrusionOk="0">
                      <a:moveTo>
                        <a:pt x="3073" y="1"/>
                      </a:moveTo>
                      <a:cubicBezTo>
                        <a:pt x="2944" y="1"/>
                        <a:pt x="2833" y="54"/>
                        <a:pt x="2758" y="147"/>
                      </a:cubicBezTo>
                      <a:lnTo>
                        <a:pt x="1" y="4196"/>
                      </a:lnTo>
                      <a:lnTo>
                        <a:pt x="3073" y="4196"/>
                      </a:lnTo>
                      <a:lnTo>
                        <a:pt x="307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0" name="Google Shape;940;p31"/>
              <p:cNvGrpSpPr/>
              <p:nvPr/>
            </p:nvGrpSpPr>
            <p:grpSpPr>
              <a:xfrm>
                <a:off x="2757311" y="1603580"/>
                <a:ext cx="2100800" cy="1486155"/>
                <a:chOff x="2572837" y="880402"/>
                <a:chExt cx="575641" cy="407233"/>
              </a:xfrm>
            </p:grpSpPr>
            <p:sp>
              <p:nvSpPr>
                <p:cNvPr id="941" name="Google Shape;941;p31"/>
                <p:cNvSpPr/>
                <p:nvPr/>
              </p:nvSpPr>
              <p:spPr>
                <a:xfrm>
                  <a:off x="2572837" y="880402"/>
                  <a:ext cx="575641" cy="407233"/>
                </a:xfrm>
                <a:custGeom>
                  <a:avLst/>
                  <a:gdLst/>
                  <a:ahLst/>
                  <a:cxnLst/>
                  <a:rect l="l" t="t" r="r" b="b"/>
                  <a:pathLst>
                    <a:path w="9729" h="6883" extrusionOk="0">
                      <a:moveTo>
                        <a:pt x="4867" y="0"/>
                      </a:moveTo>
                      <a:cubicBezTo>
                        <a:pt x="4680" y="0"/>
                        <a:pt x="4494" y="94"/>
                        <a:pt x="4365" y="280"/>
                      </a:cubicBezTo>
                      <a:lnTo>
                        <a:pt x="0" y="6882"/>
                      </a:lnTo>
                      <a:lnTo>
                        <a:pt x="9728" y="6882"/>
                      </a:lnTo>
                      <a:lnTo>
                        <a:pt x="5364" y="280"/>
                      </a:lnTo>
                      <a:cubicBezTo>
                        <a:pt x="5235" y="94"/>
                        <a:pt x="5049" y="0"/>
                        <a:pt x="48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1"/>
                <p:cNvSpPr/>
                <p:nvPr/>
              </p:nvSpPr>
              <p:spPr>
                <a:xfrm>
                  <a:off x="2860745" y="880402"/>
                  <a:ext cx="287732" cy="407233"/>
                </a:xfrm>
                <a:custGeom>
                  <a:avLst/>
                  <a:gdLst/>
                  <a:ahLst/>
                  <a:cxnLst/>
                  <a:rect l="l" t="t" r="r" b="b"/>
                  <a:pathLst>
                    <a:path w="4863" h="6883" extrusionOk="0">
                      <a:moveTo>
                        <a:pt x="1" y="0"/>
                      </a:moveTo>
                      <a:lnTo>
                        <a:pt x="1" y="6882"/>
                      </a:lnTo>
                      <a:lnTo>
                        <a:pt x="4862" y="6882"/>
                      </a:lnTo>
                      <a:lnTo>
                        <a:pt x="498" y="280"/>
                      </a:lnTo>
                      <a:cubicBezTo>
                        <a:pt x="369" y="94"/>
                        <a:pt x="183" y="0"/>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43" name="Google Shape;943;p31"/>
            <p:cNvGrpSpPr/>
            <p:nvPr/>
          </p:nvGrpSpPr>
          <p:grpSpPr>
            <a:xfrm>
              <a:off x="7431987" y="3927964"/>
              <a:ext cx="868509" cy="884772"/>
              <a:chOff x="7613187" y="366541"/>
              <a:chExt cx="1444385" cy="1471431"/>
            </a:xfrm>
          </p:grpSpPr>
          <p:sp>
            <p:nvSpPr>
              <p:cNvPr id="944" name="Google Shape;944;p31"/>
              <p:cNvSpPr/>
              <p:nvPr/>
            </p:nvSpPr>
            <p:spPr>
              <a:xfrm>
                <a:off x="7683027" y="487735"/>
                <a:ext cx="1306075" cy="1350209"/>
              </a:xfrm>
              <a:custGeom>
                <a:avLst/>
                <a:gdLst/>
                <a:ahLst/>
                <a:cxnLst/>
                <a:rect l="l" t="t" r="r" b="b"/>
                <a:pathLst>
                  <a:path w="3815" h="3944" extrusionOk="0">
                    <a:moveTo>
                      <a:pt x="1905" y="0"/>
                    </a:moveTo>
                    <a:lnTo>
                      <a:pt x="1128" y="595"/>
                    </a:lnTo>
                    <a:lnTo>
                      <a:pt x="1057" y="649"/>
                    </a:lnTo>
                    <a:lnTo>
                      <a:pt x="58" y="1390"/>
                    </a:lnTo>
                    <a:lnTo>
                      <a:pt x="1" y="1426"/>
                    </a:lnTo>
                    <a:lnTo>
                      <a:pt x="1" y="3943"/>
                    </a:lnTo>
                    <a:lnTo>
                      <a:pt x="3815" y="3943"/>
                    </a:lnTo>
                    <a:lnTo>
                      <a:pt x="3815" y="1426"/>
                    </a:lnTo>
                    <a:lnTo>
                      <a:pt x="2758" y="631"/>
                    </a:lnTo>
                    <a:lnTo>
                      <a:pt x="2682" y="595"/>
                    </a:lnTo>
                    <a:lnTo>
                      <a:pt x="190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1"/>
              <p:cNvSpPr/>
              <p:nvPr/>
            </p:nvSpPr>
            <p:spPr>
              <a:xfrm>
                <a:off x="7683027" y="963611"/>
                <a:ext cx="1306075" cy="32180"/>
              </a:xfrm>
              <a:custGeom>
                <a:avLst/>
                <a:gdLst/>
                <a:ahLst/>
                <a:cxnLst/>
                <a:rect l="l" t="t" r="r" b="b"/>
                <a:pathLst>
                  <a:path w="3815" h="94" extrusionOk="0">
                    <a:moveTo>
                      <a:pt x="1" y="0"/>
                    </a:moveTo>
                    <a:lnTo>
                      <a:pt x="1" y="93"/>
                    </a:lnTo>
                    <a:lnTo>
                      <a:pt x="3815" y="93"/>
                    </a:lnTo>
                    <a:lnTo>
                      <a:pt x="381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1"/>
              <p:cNvSpPr/>
              <p:nvPr/>
            </p:nvSpPr>
            <p:spPr>
              <a:xfrm>
                <a:off x="8317062" y="507592"/>
                <a:ext cx="32181" cy="468328"/>
              </a:xfrm>
              <a:custGeom>
                <a:avLst/>
                <a:gdLst/>
                <a:ahLst/>
                <a:cxnLst/>
                <a:rect l="l" t="t" r="r" b="b"/>
                <a:pathLst>
                  <a:path w="94" h="1368" extrusionOk="0">
                    <a:moveTo>
                      <a:pt x="0" y="0"/>
                    </a:moveTo>
                    <a:lnTo>
                      <a:pt x="0" y="1368"/>
                    </a:lnTo>
                    <a:lnTo>
                      <a:pt x="93" y="1368"/>
                    </a:lnTo>
                    <a:lnTo>
                      <a:pt x="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31"/>
              <p:cNvSpPr/>
              <p:nvPr/>
            </p:nvSpPr>
            <p:spPr>
              <a:xfrm>
                <a:off x="8006891" y="995450"/>
                <a:ext cx="32181" cy="842511"/>
              </a:xfrm>
              <a:custGeom>
                <a:avLst/>
                <a:gdLst/>
                <a:ahLst/>
                <a:cxnLst/>
                <a:rect l="l" t="t" r="r" b="b"/>
                <a:pathLst>
                  <a:path w="94" h="2461" extrusionOk="0">
                    <a:moveTo>
                      <a:pt x="0" y="0"/>
                    </a:moveTo>
                    <a:lnTo>
                      <a:pt x="0" y="2460"/>
                    </a:lnTo>
                    <a:lnTo>
                      <a:pt x="94" y="2460"/>
                    </a:lnTo>
                    <a:lnTo>
                      <a:pt x="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1"/>
              <p:cNvSpPr/>
              <p:nvPr/>
            </p:nvSpPr>
            <p:spPr>
              <a:xfrm>
                <a:off x="7683027" y="1285768"/>
                <a:ext cx="1306075" cy="32180"/>
              </a:xfrm>
              <a:custGeom>
                <a:avLst/>
                <a:gdLst/>
                <a:ahLst/>
                <a:cxnLst/>
                <a:rect l="l" t="t" r="r" b="b"/>
                <a:pathLst>
                  <a:path w="3815" h="94" extrusionOk="0">
                    <a:moveTo>
                      <a:pt x="1" y="0"/>
                    </a:moveTo>
                    <a:lnTo>
                      <a:pt x="1" y="94"/>
                    </a:lnTo>
                    <a:lnTo>
                      <a:pt x="3815" y="94"/>
                    </a:lnTo>
                    <a:lnTo>
                      <a:pt x="381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31"/>
              <p:cNvSpPr/>
              <p:nvPr/>
            </p:nvSpPr>
            <p:spPr>
              <a:xfrm>
                <a:off x="8633052" y="995450"/>
                <a:ext cx="32181" cy="842511"/>
              </a:xfrm>
              <a:custGeom>
                <a:avLst/>
                <a:gdLst/>
                <a:ahLst/>
                <a:cxnLst/>
                <a:rect l="l" t="t" r="r" b="b"/>
                <a:pathLst>
                  <a:path w="94" h="2461" extrusionOk="0">
                    <a:moveTo>
                      <a:pt x="1" y="0"/>
                    </a:moveTo>
                    <a:lnTo>
                      <a:pt x="1" y="2460"/>
                    </a:lnTo>
                    <a:lnTo>
                      <a:pt x="94" y="2460"/>
                    </a:lnTo>
                    <a:lnTo>
                      <a:pt x="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31"/>
              <p:cNvSpPr/>
              <p:nvPr/>
            </p:nvSpPr>
            <p:spPr>
              <a:xfrm>
                <a:off x="8044892" y="691437"/>
                <a:ext cx="298189" cy="298182"/>
              </a:xfrm>
              <a:custGeom>
                <a:avLst/>
                <a:gdLst/>
                <a:ahLst/>
                <a:cxnLst/>
                <a:rect l="l" t="t" r="r" b="b"/>
                <a:pathLst>
                  <a:path w="871" h="871" extrusionOk="0">
                    <a:moveTo>
                      <a:pt x="71" y="0"/>
                    </a:moveTo>
                    <a:lnTo>
                      <a:pt x="0" y="54"/>
                    </a:lnTo>
                    <a:lnTo>
                      <a:pt x="813" y="871"/>
                    </a:lnTo>
                    <a:lnTo>
                      <a:pt x="848" y="831"/>
                    </a:lnTo>
                    <a:lnTo>
                      <a:pt x="871" y="813"/>
                    </a:lnTo>
                    <a:lnTo>
                      <a:pt x="848" y="777"/>
                    </a:lnTo>
                    <a:lnTo>
                      <a:pt x="7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31"/>
              <p:cNvSpPr/>
              <p:nvPr/>
            </p:nvSpPr>
            <p:spPr>
              <a:xfrm>
                <a:off x="8322882" y="691437"/>
                <a:ext cx="304351" cy="298182"/>
              </a:xfrm>
              <a:custGeom>
                <a:avLst/>
                <a:gdLst/>
                <a:ahLst/>
                <a:cxnLst/>
                <a:rect l="l" t="t" r="r" b="b"/>
                <a:pathLst>
                  <a:path w="889" h="871" extrusionOk="0">
                    <a:moveTo>
                      <a:pt x="813" y="0"/>
                    </a:moveTo>
                    <a:lnTo>
                      <a:pt x="36" y="777"/>
                    </a:lnTo>
                    <a:lnTo>
                      <a:pt x="1" y="813"/>
                    </a:lnTo>
                    <a:lnTo>
                      <a:pt x="36" y="831"/>
                    </a:lnTo>
                    <a:lnTo>
                      <a:pt x="59" y="871"/>
                    </a:lnTo>
                    <a:lnTo>
                      <a:pt x="889" y="36"/>
                    </a:lnTo>
                    <a:lnTo>
                      <a:pt x="8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31"/>
              <p:cNvSpPr/>
              <p:nvPr/>
            </p:nvSpPr>
            <p:spPr>
              <a:xfrm>
                <a:off x="7683027" y="487735"/>
                <a:ext cx="1306075" cy="520022"/>
              </a:xfrm>
              <a:custGeom>
                <a:avLst/>
                <a:gdLst/>
                <a:ahLst/>
                <a:cxnLst/>
                <a:rect l="l" t="t" r="r" b="b"/>
                <a:pathLst>
                  <a:path w="3815" h="1519" extrusionOk="0">
                    <a:moveTo>
                      <a:pt x="1905" y="0"/>
                    </a:moveTo>
                    <a:lnTo>
                      <a:pt x="1128" y="595"/>
                    </a:lnTo>
                    <a:lnTo>
                      <a:pt x="1057" y="649"/>
                    </a:lnTo>
                    <a:lnTo>
                      <a:pt x="58" y="1390"/>
                    </a:lnTo>
                    <a:lnTo>
                      <a:pt x="1" y="1426"/>
                    </a:lnTo>
                    <a:lnTo>
                      <a:pt x="1" y="1519"/>
                    </a:lnTo>
                    <a:cubicBezTo>
                      <a:pt x="41" y="1519"/>
                      <a:pt x="76" y="1519"/>
                      <a:pt x="112" y="1483"/>
                    </a:cubicBezTo>
                    <a:lnTo>
                      <a:pt x="1905" y="151"/>
                    </a:lnTo>
                    <a:lnTo>
                      <a:pt x="3704" y="1483"/>
                    </a:lnTo>
                    <a:cubicBezTo>
                      <a:pt x="3721" y="1519"/>
                      <a:pt x="3775" y="1519"/>
                      <a:pt x="3815" y="1519"/>
                    </a:cubicBezTo>
                    <a:lnTo>
                      <a:pt x="3815" y="1426"/>
                    </a:lnTo>
                    <a:lnTo>
                      <a:pt x="2758" y="631"/>
                    </a:lnTo>
                    <a:lnTo>
                      <a:pt x="2682" y="595"/>
                    </a:lnTo>
                    <a:lnTo>
                      <a:pt x="190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31"/>
              <p:cNvSpPr/>
              <p:nvPr/>
            </p:nvSpPr>
            <p:spPr>
              <a:xfrm>
                <a:off x="7613187" y="366541"/>
                <a:ext cx="1444385" cy="612798"/>
              </a:xfrm>
              <a:custGeom>
                <a:avLst/>
                <a:gdLst/>
                <a:ahLst/>
                <a:cxnLst/>
                <a:rect l="l" t="t" r="r" b="b"/>
                <a:pathLst>
                  <a:path w="4219" h="1790" extrusionOk="0">
                    <a:moveTo>
                      <a:pt x="2104" y="0"/>
                    </a:moveTo>
                    <a:cubicBezTo>
                      <a:pt x="2065" y="0"/>
                      <a:pt x="2027" y="15"/>
                      <a:pt x="1998" y="44"/>
                    </a:cubicBezTo>
                    <a:lnTo>
                      <a:pt x="94" y="1464"/>
                    </a:lnTo>
                    <a:cubicBezTo>
                      <a:pt x="23" y="1522"/>
                      <a:pt x="0" y="1633"/>
                      <a:pt x="58" y="1709"/>
                    </a:cubicBezTo>
                    <a:cubicBezTo>
                      <a:pt x="89" y="1761"/>
                      <a:pt x="140" y="1790"/>
                      <a:pt x="196" y="1790"/>
                    </a:cubicBezTo>
                    <a:cubicBezTo>
                      <a:pt x="235" y="1790"/>
                      <a:pt x="277" y="1775"/>
                      <a:pt x="316" y="1744"/>
                    </a:cubicBezTo>
                    <a:lnTo>
                      <a:pt x="2109" y="412"/>
                    </a:lnTo>
                    <a:lnTo>
                      <a:pt x="3908" y="1744"/>
                    </a:lnTo>
                    <a:cubicBezTo>
                      <a:pt x="3925" y="1780"/>
                      <a:pt x="3979" y="1780"/>
                      <a:pt x="4019" y="1780"/>
                    </a:cubicBezTo>
                    <a:cubicBezTo>
                      <a:pt x="4072" y="1780"/>
                      <a:pt x="4107" y="1762"/>
                      <a:pt x="4147" y="1709"/>
                    </a:cubicBezTo>
                    <a:cubicBezTo>
                      <a:pt x="4218" y="1633"/>
                      <a:pt x="4201" y="1522"/>
                      <a:pt x="4107" y="1464"/>
                    </a:cubicBezTo>
                    <a:lnTo>
                      <a:pt x="2220" y="44"/>
                    </a:lnTo>
                    <a:cubicBezTo>
                      <a:pt x="2185" y="15"/>
                      <a:pt x="2144" y="0"/>
                      <a:pt x="21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31"/>
              <p:cNvSpPr/>
              <p:nvPr/>
            </p:nvSpPr>
            <p:spPr>
              <a:xfrm>
                <a:off x="8127057" y="1317607"/>
                <a:ext cx="418355" cy="520364"/>
              </a:xfrm>
              <a:custGeom>
                <a:avLst/>
                <a:gdLst/>
                <a:ahLst/>
                <a:cxnLst/>
                <a:rect l="l" t="t" r="r" b="b"/>
                <a:pathLst>
                  <a:path w="1222" h="1520" extrusionOk="0">
                    <a:moveTo>
                      <a:pt x="0" y="1"/>
                    </a:moveTo>
                    <a:lnTo>
                      <a:pt x="0" y="1519"/>
                    </a:lnTo>
                    <a:lnTo>
                      <a:pt x="1221" y="1519"/>
                    </a:lnTo>
                    <a:lnTo>
                      <a:pt x="12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5" name="Google Shape;955;p31"/>
            <p:cNvGrpSpPr/>
            <p:nvPr/>
          </p:nvGrpSpPr>
          <p:grpSpPr>
            <a:xfrm>
              <a:off x="6636119" y="4176304"/>
              <a:ext cx="773403" cy="651955"/>
              <a:chOff x="5440968" y="791748"/>
              <a:chExt cx="1286218" cy="1084243"/>
            </a:xfrm>
          </p:grpSpPr>
          <p:sp>
            <p:nvSpPr>
              <p:cNvPr id="956" name="Google Shape;956;p31"/>
              <p:cNvSpPr/>
              <p:nvPr/>
            </p:nvSpPr>
            <p:spPr>
              <a:xfrm>
                <a:off x="5561133" y="829749"/>
                <a:ext cx="324208" cy="1008206"/>
              </a:xfrm>
              <a:custGeom>
                <a:avLst/>
                <a:gdLst/>
                <a:ahLst/>
                <a:cxnLst/>
                <a:rect l="l" t="t" r="r" b="b"/>
                <a:pathLst>
                  <a:path w="947" h="2945" extrusionOk="0">
                    <a:moveTo>
                      <a:pt x="151" y="0"/>
                    </a:moveTo>
                    <a:lnTo>
                      <a:pt x="0" y="2944"/>
                    </a:lnTo>
                    <a:lnTo>
                      <a:pt x="946" y="2944"/>
                    </a:lnTo>
                    <a:lnTo>
                      <a:pt x="7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31"/>
              <p:cNvSpPr/>
              <p:nvPr/>
            </p:nvSpPr>
            <p:spPr>
              <a:xfrm>
                <a:off x="5561133" y="829749"/>
                <a:ext cx="159879" cy="1008206"/>
              </a:xfrm>
              <a:custGeom>
                <a:avLst/>
                <a:gdLst/>
                <a:ahLst/>
                <a:cxnLst/>
                <a:rect l="l" t="t" r="r" b="b"/>
                <a:pathLst>
                  <a:path w="467" h="2945" extrusionOk="0">
                    <a:moveTo>
                      <a:pt x="151" y="0"/>
                    </a:moveTo>
                    <a:lnTo>
                      <a:pt x="0" y="2944"/>
                    </a:lnTo>
                    <a:lnTo>
                      <a:pt x="467" y="2944"/>
                    </a:lnTo>
                    <a:lnTo>
                      <a:pt x="46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31"/>
              <p:cNvSpPr/>
              <p:nvPr/>
            </p:nvSpPr>
            <p:spPr>
              <a:xfrm>
                <a:off x="5599134" y="791748"/>
                <a:ext cx="248206" cy="38343"/>
              </a:xfrm>
              <a:custGeom>
                <a:avLst/>
                <a:gdLst/>
                <a:ahLst/>
                <a:cxnLst/>
                <a:rect l="l" t="t" r="r" b="b"/>
                <a:pathLst>
                  <a:path w="725" h="112" extrusionOk="0">
                    <a:moveTo>
                      <a:pt x="0" y="0"/>
                    </a:moveTo>
                    <a:lnTo>
                      <a:pt x="0" y="111"/>
                    </a:lnTo>
                    <a:lnTo>
                      <a:pt x="724" y="111"/>
                    </a:lnTo>
                    <a:lnTo>
                      <a:pt x="72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31"/>
              <p:cNvSpPr/>
              <p:nvPr/>
            </p:nvSpPr>
            <p:spPr>
              <a:xfrm>
                <a:off x="5720669" y="791748"/>
                <a:ext cx="126670" cy="38343"/>
              </a:xfrm>
              <a:custGeom>
                <a:avLst/>
                <a:gdLst/>
                <a:ahLst/>
                <a:cxnLst/>
                <a:rect l="l" t="t" r="r" b="b"/>
                <a:pathLst>
                  <a:path w="370" h="112" extrusionOk="0">
                    <a:moveTo>
                      <a:pt x="1" y="0"/>
                    </a:moveTo>
                    <a:lnTo>
                      <a:pt x="1" y="111"/>
                    </a:lnTo>
                    <a:lnTo>
                      <a:pt x="369" y="111"/>
                    </a:lnTo>
                    <a:lnTo>
                      <a:pt x="36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31"/>
              <p:cNvSpPr/>
              <p:nvPr/>
            </p:nvSpPr>
            <p:spPr>
              <a:xfrm>
                <a:off x="5440968" y="1108916"/>
                <a:ext cx="1286218" cy="748366"/>
              </a:xfrm>
              <a:custGeom>
                <a:avLst/>
                <a:gdLst/>
                <a:ahLst/>
                <a:cxnLst/>
                <a:rect l="l" t="t" r="r" b="b"/>
                <a:pathLst>
                  <a:path w="3757" h="2186" extrusionOk="0">
                    <a:moveTo>
                      <a:pt x="889" y="1"/>
                    </a:moveTo>
                    <a:cubicBezTo>
                      <a:pt x="409" y="1"/>
                      <a:pt x="1" y="409"/>
                      <a:pt x="1" y="889"/>
                    </a:cubicBezTo>
                    <a:lnTo>
                      <a:pt x="1" y="2185"/>
                    </a:lnTo>
                    <a:lnTo>
                      <a:pt x="3757" y="2185"/>
                    </a:lnTo>
                    <a:lnTo>
                      <a:pt x="3757" y="889"/>
                    </a:lnTo>
                    <a:cubicBezTo>
                      <a:pt x="3757" y="409"/>
                      <a:pt x="3348" y="1"/>
                      <a:pt x="28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31"/>
              <p:cNvSpPr/>
              <p:nvPr/>
            </p:nvSpPr>
            <p:spPr>
              <a:xfrm>
                <a:off x="5440968" y="1108916"/>
                <a:ext cx="640199" cy="748366"/>
              </a:xfrm>
              <a:custGeom>
                <a:avLst/>
                <a:gdLst/>
                <a:ahLst/>
                <a:cxnLst/>
                <a:rect l="l" t="t" r="r" b="b"/>
                <a:pathLst>
                  <a:path w="1870" h="2186" extrusionOk="0">
                    <a:moveTo>
                      <a:pt x="818" y="1"/>
                    </a:moveTo>
                    <a:cubicBezTo>
                      <a:pt x="684" y="18"/>
                      <a:pt x="573" y="58"/>
                      <a:pt x="462" y="112"/>
                    </a:cubicBezTo>
                    <a:cubicBezTo>
                      <a:pt x="187" y="263"/>
                      <a:pt x="1" y="556"/>
                      <a:pt x="1" y="889"/>
                    </a:cubicBezTo>
                    <a:lnTo>
                      <a:pt x="1" y="2185"/>
                    </a:lnTo>
                    <a:lnTo>
                      <a:pt x="649" y="2185"/>
                    </a:lnTo>
                    <a:lnTo>
                      <a:pt x="649" y="1817"/>
                    </a:lnTo>
                    <a:cubicBezTo>
                      <a:pt x="649" y="1794"/>
                      <a:pt x="631" y="1759"/>
                      <a:pt x="631" y="1741"/>
                    </a:cubicBezTo>
                    <a:cubicBezTo>
                      <a:pt x="631" y="1630"/>
                      <a:pt x="724" y="1555"/>
                      <a:pt x="818" y="1555"/>
                    </a:cubicBezTo>
                    <a:cubicBezTo>
                      <a:pt x="929" y="1555"/>
                      <a:pt x="1000" y="1630"/>
                      <a:pt x="1000" y="1741"/>
                    </a:cubicBezTo>
                    <a:cubicBezTo>
                      <a:pt x="1000" y="1759"/>
                      <a:pt x="1000" y="1794"/>
                      <a:pt x="982" y="1817"/>
                    </a:cubicBezTo>
                    <a:lnTo>
                      <a:pt x="982" y="2185"/>
                    </a:lnTo>
                    <a:lnTo>
                      <a:pt x="1706" y="2185"/>
                    </a:lnTo>
                    <a:lnTo>
                      <a:pt x="1706" y="1817"/>
                    </a:lnTo>
                    <a:cubicBezTo>
                      <a:pt x="1706" y="1794"/>
                      <a:pt x="1683" y="1759"/>
                      <a:pt x="1683" y="1741"/>
                    </a:cubicBezTo>
                    <a:cubicBezTo>
                      <a:pt x="1683" y="1630"/>
                      <a:pt x="1777" y="1555"/>
                      <a:pt x="1870" y="1555"/>
                    </a:cubicBezTo>
                    <a:lnTo>
                      <a:pt x="187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31"/>
              <p:cNvSpPr/>
              <p:nvPr/>
            </p:nvSpPr>
            <p:spPr>
              <a:xfrm>
                <a:off x="5656991" y="1621620"/>
                <a:ext cx="126328" cy="120505"/>
              </a:xfrm>
              <a:custGeom>
                <a:avLst/>
                <a:gdLst/>
                <a:ahLst/>
                <a:cxnLst/>
                <a:rect l="l" t="t" r="r" b="b"/>
                <a:pathLst>
                  <a:path w="369" h="352" extrusionOk="0">
                    <a:moveTo>
                      <a:pt x="187" y="1"/>
                    </a:moveTo>
                    <a:cubicBezTo>
                      <a:pt x="93" y="1"/>
                      <a:pt x="0" y="76"/>
                      <a:pt x="0" y="187"/>
                    </a:cubicBezTo>
                    <a:cubicBezTo>
                      <a:pt x="0" y="280"/>
                      <a:pt x="93" y="351"/>
                      <a:pt x="187" y="351"/>
                    </a:cubicBezTo>
                    <a:cubicBezTo>
                      <a:pt x="298" y="351"/>
                      <a:pt x="369" y="280"/>
                      <a:pt x="369" y="187"/>
                    </a:cubicBezTo>
                    <a:cubicBezTo>
                      <a:pt x="369" y="76"/>
                      <a:pt x="298" y="1"/>
                      <a:pt x="1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31"/>
              <p:cNvSpPr/>
              <p:nvPr/>
            </p:nvSpPr>
            <p:spPr>
              <a:xfrm>
                <a:off x="5662811" y="1627783"/>
                <a:ext cx="114346" cy="242038"/>
              </a:xfrm>
              <a:custGeom>
                <a:avLst/>
                <a:gdLst/>
                <a:ahLst/>
                <a:cxnLst/>
                <a:rect l="l" t="t" r="r" b="b"/>
                <a:pathLst>
                  <a:path w="334" h="707" extrusionOk="0">
                    <a:moveTo>
                      <a:pt x="170" y="0"/>
                    </a:moveTo>
                    <a:cubicBezTo>
                      <a:pt x="76" y="0"/>
                      <a:pt x="1" y="76"/>
                      <a:pt x="1" y="169"/>
                    </a:cubicBezTo>
                    <a:lnTo>
                      <a:pt x="1" y="706"/>
                    </a:lnTo>
                    <a:lnTo>
                      <a:pt x="334" y="706"/>
                    </a:lnTo>
                    <a:lnTo>
                      <a:pt x="334" y="169"/>
                    </a:lnTo>
                    <a:cubicBezTo>
                      <a:pt x="334" y="76"/>
                      <a:pt x="258" y="0"/>
                      <a:pt x="1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31"/>
              <p:cNvSpPr/>
              <p:nvPr/>
            </p:nvSpPr>
            <p:spPr>
              <a:xfrm>
                <a:off x="5662811" y="1869486"/>
                <a:ext cx="58200" cy="342"/>
              </a:xfrm>
              <a:custGeom>
                <a:avLst/>
                <a:gdLst/>
                <a:ahLst/>
                <a:cxnLst/>
                <a:rect l="l" t="t" r="r" b="b"/>
                <a:pathLst>
                  <a:path w="170" h="1" extrusionOk="0">
                    <a:moveTo>
                      <a:pt x="170" y="0"/>
                    </a:moveTo>
                    <a:lnTo>
                      <a:pt x="1" y="0"/>
                    </a:lnTo>
                    <a:lnTo>
                      <a:pt x="1" y="0"/>
                    </a:lnTo>
                    <a:close/>
                  </a:path>
                </a:pathLst>
              </a:custGeom>
              <a:solidFill>
                <a:srgbClr val="F6C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31"/>
              <p:cNvSpPr/>
              <p:nvPr/>
            </p:nvSpPr>
            <p:spPr>
              <a:xfrm>
                <a:off x="5668974" y="1627783"/>
                <a:ext cx="52038" cy="38343"/>
              </a:xfrm>
              <a:custGeom>
                <a:avLst/>
                <a:gdLst/>
                <a:ahLst/>
                <a:cxnLst/>
                <a:rect l="l" t="t" r="r" b="b"/>
                <a:pathLst>
                  <a:path w="152" h="112" extrusionOk="0">
                    <a:moveTo>
                      <a:pt x="152" y="0"/>
                    </a:moveTo>
                    <a:lnTo>
                      <a:pt x="152" y="0"/>
                    </a:lnTo>
                    <a:cubicBezTo>
                      <a:pt x="76" y="0"/>
                      <a:pt x="18" y="40"/>
                      <a:pt x="1" y="111"/>
                    </a:cubicBezTo>
                    <a:cubicBezTo>
                      <a:pt x="18" y="40"/>
                      <a:pt x="76" y="0"/>
                      <a:pt x="152" y="0"/>
                    </a:cubicBezTo>
                    <a:lnTo>
                      <a:pt x="152" y="0"/>
                    </a:lnTo>
                    <a:close/>
                  </a:path>
                </a:pathLst>
              </a:custGeom>
              <a:solidFill>
                <a:srgbClr val="E89F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31"/>
              <p:cNvSpPr/>
              <p:nvPr/>
            </p:nvSpPr>
            <p:spPr>
              <a:xfrm>
                <a:off x="5662811" y="1627783"/>
                <a:ext cx="58200" cy="242038"/>
              </a:xfrm>
              <a:custGeom>
                <a:avLst/>
                <a:gdLst/>
                <a:ahLst/>
                <a:cxnLst/>
                <a:rect l="l" t="t" r="r" b="b"/>
                <a:pathLst>
                  <a:path w="170" h="707" extrusionOk="0">
                    <a:moveTo>
                      <a:pt x="170" y="0"/>
                    </a:moveTo>
                    <a:cubicBezTo>
                      <a:pt x="94" y="0"/>
                      <a:pt x="36" y="40"/>
                      <a:pt x="19" y="111"/>
                    </a:cubicBezTo>
                    <a:cubicBezTo>
                      <a:pt x="19" y="134"/>
                      <a:pt x="1" y="151"/>
                      <a:pt x="1" y="169"/>
                    </a:cubicBezTo>
                    <a:lnTo>
                      <a:pt x="1" y="706"/>
                    </a:lnTo>
                    <a:lnTo>
                      <a:pt x="170" y="706"/>
                    </a:lnTo>
                    <a:lnTo>
                      <a:pt x="1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31"/>
              <p:cNvSpPr/>
              <p:nvPr/>
            </p:nvSpPr>
            <p:spPr>
              <a:xfrm>
                <a:off x="5656991" y="1863324"/>
                <a:ext cx="126328" cy="12667"/>
              </a:xfrm>
              <a:custGeom>
                <a:avLst/>
                <a:gdLst/>
                <a:ahLst/>
                <a:cxnLst/>
                <a:rect l="l" t="t" r="r" b="b"/>
                <a:pathLst>
                  <a:path w="369" h="37" extrusionOk="0">
                    <a:moveTo>
                      <a:pt x="18" y="1"/>
                    </a:moveTo>
                    <a:lnTo>
                      <a:pt x="0" y="18"/>
                    </a:lnTo>
                    <a:cubicBezTo>
                      <a:pt x="0" y="36"/>
                      <a:pt x="18" y="36"/>
                      <a:pt x="18" y="36"/>
                    </a:cubicBezTo>
                    <a:lnTo>
                      <a:pt x="369" y="36"/>
                    </a:lnTo>
                    <a:lnTo>
                      <a:pt x="369" y="18"/>
                    </a:lnTo>
                    <a:lnTo>
                      <a:pt x="36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31"/>
              <p:cNvSpPr/>
              <p:nvPr/>
            </p:nvSpPr>
            <p:spPr>
              <a:xfrm>
                <a:off x="5656991" y="1863324"/>
                <a:ext cx="64020" cy="12667"/>
              </a:xfrm>
              <a:custGeom>
                <a:avLst/>
                <a:gdLst/>
                <a:ahLst/>
                <a:cxnLst/>
                <a:rect l="l" t="t" r="r" b="b"/>
                <a:pathLst>
                  <a:path w="187" h="37" extrusionOk="0">
                    <a:moveTo>
                      <a:pt x="18" y="1"/>
                    </a:moveTo>
                    <a:lnTo>
                      <a:pt x="0" y="18"/>
                    </a:lnTo>
                    <a:cubicBezTo>
                      <a:pt x="0" y="36"/>
                      <a:pt x="18" y="36"/>
                      <a:pt x="18" y="36"/>
                    </a:cubicBezTo>
                    <a:lnTo>
                      <a:pt x="187" y="36"/>
                    </a:lnTo>
                    <a:lnTo>
                      <a:pt x="18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31"/>
              <p:cNvSpPr/>
              <p:nvPr/>
            </p:nvSpPr>
            <p:spPr>
              <a:xfrm>
                <a:off x="6017145" y="1621620"/>
                <a:ext cx="128040" cy="120505"/>
              </a:xfrm>
              <a:custGeom>
                <a:avLst/>
                <a:gdLst/>
                <a:ahLst/>
                <a:cxnLst/>
                <a:rect l="l" t="t" r="r" b="b"/>
                <a:pathLst>
                  <a:path w="374" h="352" extrusionOk="0">
                    <a:moveTo>
                      <a:pt x="187" y="1"/>
                    </a:moveTo>
                    <a:cubicBezTo>
                      <a:pt x="94" y="1"/>
                      <a:pt x="0" y="76"/>
                      <a:pt x="0" y="187"/>
                    </a:cubicBezTo>
                    <a:cubicBezTo>
                      <a:pt x="0" y="280"/>
                      <a:pt x="94" y="351"/>
                      <a:pt x="187" y="351"/>
                    </a:cubicBezTo>
                    <a:cubicBezTo>
                      <a:pt x="298" y="351"/>
                      <a:pt x="373" y="280"/>
                      <a:pt x="373" y="187"/>
                    </a:cubicBezTo>
                    <a:cubicBezTo>
                      <a:pt x="373" y="76"/>
                      <a:pt x="298" y="1"/>
                      <a:pt x="1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31"/>
              <p:cNvSpPr/>
              <p:nvPr/>
            </p:nvSpPr>
            <p:spPr>
              <a:xfrm>
                <a:off x="6024677" y="1627783"/>
                <a:ext cx="114346" cy="242038"/>
              </a:xfrm>
              <a:custGeom>
                <a:avLst/>
                <a:gdLst/>
                <a:ahLst/>
                <a:cxnLst/>
                <a:rect l="l" t="t" r="r" b="b"/>
                <a:pathLst>
                  <a:path w="334" h="707" extrusionOk="0">
                    <a:moveTo>
                      <a:pt x="165" y="0"/>
                    </a:moveTo>
                    <a:cubicBezTo>
                      <a:pt x="72" y="0"/>
                      <a:pt x="1" y="76"/>
                      <a:pt x="1" y="169"/>
                    </a:cubicBezTo>
                    <a:lnTo>
                      <a:pt x="1" y="706"/>
                    </a:lnTo>
                    <a:lnTo>
                      <a:pt x="334" y="706"/>
                    </a:lnTo>
                    <a:lnTo>
                      <a:pt x="334" y="169"/>
                    </a:lnTo>
                    <a:cubicBezTo>
                      <a:pt x="334" y="76"/>
                      <a:pt x="258" y="0"/>
                      <a:pt x="1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31"/>
              <p:cNvSpPr/>
              <p:nvPr/>
            </p:nvSpPr>
            <p:spPr>
              <a:xfrm>
                <a:off x="6024677" y="1869486"/>
                <a:ext cx="56488" cy="342"/>
              </a:xfrm>
              <a:custGeom>
                <a:avLst/>
                <a:gdLst/>
                <a:ahLst/>
                <a:cxnLst/>
                <a:rect l="l" t="t" r="r" b="b"/>
                <a:pathLst>
                  <a:path w="165" h="1" extrusionOk="0">
                    <a:moveTo>
                      <a:pt x="165" y="0"/>
                    </a:moveTo>
                    <a:lnTo>
                      <a:pt x="1" y="0"/>
                    </a:lnTo>
                    <a:lnTo>
                      <a:pt x="1" y="0"/>
                    </a:lnTo>
                    <a:close/>
                  </a:path>
                </a:pathLst>
              </a:custGeom>
              <a:solidFill>
                <a:srgbClr val="F6C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31"/>
              <p:cNvSpPr/>
              <p:nvPr/>
            </p:nvSpPr>
            <p:spPr>
              <a:xfrm>
                <a:off x="6030839" y="1627783"/>
                <a:ext cx="50326" cy="38343"/>
              </a:xfrm>
              <a:custGeom>
                <a:avLst/>
                <a:gdLst/>
                <a:ahLst/>
                <a:cxnLst/>
                <a:rect l="l" t="t" r="r" b="b"/>
                <a:pathLst>
                  <a:path w="147" h="112" extrusionOk="0">
                    <a:moveTo>
                      <a:pt x="147" y="0"/>
                    </a:moveTo>
                    <a:lnTo>
                      <a:pt x="147" y="0"/>
                    </a:lnTo>
                    <a:cubicBezTo>
                      <a:pt x="71" y="0"/>
                      <a:pt x="18" y="40"/>
                      <a:pt x="0" y="111"/>
                    </a:cubicBezTo>
                    <a:cubicBezTo>
                      <a:pt x="18" y="40"/>
                      <a:pt x="71" y="0"/>
                      <a:pt x="147" y="0"/>
                    </a:cubicBezTo>
                    <a:lnTo>
                      <a:pt x="147" y="0"/>
                    </a:lnTo>
                    <a:close/>
                  </a:path>
                </a:pathLst>
              </a:custGeom>
              <a:solidFill>
                <a:srgbClr val="E89F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31"/>
              <p:cNvSpPr/>
              <p:nvPr/>
            </p:nvSpPr>
            <p:spPr>
              <a:xfrm>
                <a:off x="6024677" y="1627783"/>
                <a:ext cx="56488" cy="242038"/>
              </a:xfrm>
              <a:custGeom>
                <a:avLst/>
                <a:gdLst/>
                <a:ahLst/>
                <a:cxnLst/>
                <a:rect l="l" t="t" r="r" b="b"/>
                <a:pathLst>
                  <a:path w="165" h="707" extrusionOk="0">
                    <a:moveTo>
                      <a:pt x="165" y="0"/>
                    </a:moveTo>
                    <a:cubicBezTo>
                      <a:pt x="89" y="0"/>
                      <a:pt x="36" y="40"/>
                      <a:pt x="18" y="111"/>
                    </a:cubicBezTo>
                    <a:cubicBezTo>
                      <a:pt x="18" y="134"/>
                      <a:pt x="1" y="151"/>
                      <a:pt x="1" y="169"/>
                    </a:cubicBezTo>
                    <a:lnTo>
                      <a:pt x="1" y="706"/>
                    </a:lnTo>
                    <a:lnTo>
                      <a:pt x="165" y="706"/>
                    </a:lnTo>
                    <a:lnTo>
                      <a:pt x="1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31"/>
              <p:cNvSpPr/>
              <p:nvPr/>
            </p:nvSpPr>
            <p:spPr>
              <a:xfrm>
                <a:off x="6017145" y="1863324"/>
                <a:ext cx="128040" cy="12667"/>
              </a:xfrm>
              <a:custGeom>
                <a:avLst/>
                <a:gdLst/>
                <a:ahLst/>
                <a:cxnLst/>
                <a:rect l="l" t="t" r="r" b="b"/>
                <a:pathLst>
                  <a:path w="374" h="37" extrusionOk="0">
                    <a:moveTo>
                      <a:pt x="23" y="1"/>
                    </a:moveTo>
                    <a:lnTo>
                      <a:pt x="0" y="18"/>
                    </a:lnTo>
                    <a:cubicBezTo>
                      <a:pt x="0" y="36"/>
                      <a:pt x="23" y="36"/>
                      <a:pt x="23" y="36"/>
                    </a:cubicBezTo>
                    <a:lnTo>
                      <a:pt x="373" y="36"/>
                    </a:lnTo>
                    <a:lnTo>
                      <a:pt x="373" y="18"/>
                    </a:lnTo>
                    <a:lnTo>
                      <a:pt x="37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31"/>
              <p:cNvSpPr/>
              <p:nvPr/>
            </p:nvSpPr>
            <p:spPr>
              <a:xfrm>
                <a:off x="6017145" y="1863324"/>
                <a:ext cx="64020" cy="12667"/>
              </a:xfrm>
              <a:custGeom>
                <a:avLst/>
                <a:gdLst/>
                <a:ahLst/>
                <a:cxnLst/>
                <a:rect l="l" t="t" r="r" b="b"/>
                <a:pathLst>
                  <a:path w="187" h="37" extrusionOk="0">
                    <a:moveTo>
                      <a:pt x="23" y="1"/>
                    </a:moveTo>
                    <a:lnTo>
                      <a:pt x="0" y="18"/>
                    </a:lnTo>
                    <a:cubicBezTo>
                      <a:pt x="0" y="36"/>
                      <a:pt x="23" y="36"/>
                      <a:pt x="23" y="36"/>
                    </a:cubicBezTo>
                    <a:lnTo>
                      <a:pt x="187" y="36"/>
                    </a:lnTo>
                    <a:lnTo>
                      <a:pt x="18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31"/>
              <p:cNvSpPr/>
              <p:nvPr/>
            </p:nvSpPr>
            <p:spPr>
              <a:xfrm>
                <a:off x="6379010" y="1621620"/>
                <a:ext cx="126328" cy="120505"/>
              </a:xfrm>
              <a:custGeom>
                <a:avLst/>
                <a:gdLst/>
                <a:ahLst/>
                <a:cxnLst/>
                <a:rect l="l" t="t" r="r" b="b"/>
                <a:pathLst>
                  <a:path w="369" h="352" extrusionOk="0">
                    <a:moveTo>
                      <a:pt x="187" y="1"/>
                    </a:moveTo>
                    <a:cubicBezTo>
                      <a:pt x="93" y="1"/>
                      <a:pt x="0" y="76"/>
                      <a:pt x="0" y="187"/>
                    </a:cubicBezTo>
                    <a:cubicBezTo>
                      <a:pt x="0" y="280"/>
                      <a:pt x="93" y="351"/>
                      <a:pt x="187" y="351"/>
                    </a:cubicBezTo>
                    <a:cubicBezTo>
                      <a:pt x="275" y="351"/>
                      <a:pt x="369" y="280"/>
                      <a:pt x="369" y="187"/>
                    </a:cubicBezTo>
                    <a:cubicBezTo>
                      <a:pt x="369" y="76"/>
                      <a:pt x="275" y="1"/>
                      <a:pt x="1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31"/>
              <p:cNvSpPr/>
              <p:nvPr/>
            </p:nvSpPr>
            <p:spPr>
              <a:xfrm>
                <a:off x="6384830" y="1627783"/>
                <a:ext cx="114346" cy="242038"/>
              </a:xfrm>
              <a:custGeom>
                <a:avLst/>
                <a:gdLst/>
                <a:ahLst/>
                <a:cxnLst/>
                <a:rect l="l" t="t" r="r" b="b"/>
                <a:pathLst>
                  <a:path w="334" h="707" extrusionOk="0">
                    <a:moveTo>
                      <a:pt x="170" y="0"/>
                    </a:moveTo>
                    <a:cubicBezTo>
                      <a:pt x="76" y="0"/>
                      <a:pt x="1" y="76"/>
                      <a:pt x="1" y="169"/>
                    </a:cubicBezTo>
                    <a:lnTo>
                      <a:pt x="1" y="706"/>
                    </a:lnTo>
                    <a:lnTo>
                      <a:pt x="334" y="706"/>
                    </a:lnTo>
                    <a:lnTo>
                      <a:pt x="334" y="169"/>
                    </a:lnTo>
                    <a:cubicBezTo>
                      <a:pt x="334" y="76"/>
                      <a:pt x="258" y="0"/>
                      <a:pt x="1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31"/>
              <p:cNvSpPr/>
              <p:nvPr/>
            </p:nvSpPr>
            <p:spPr>
              <a:xfrm>
                <a:off x="6384830" y="1869486"/>
                <a:ext cx="58200" cy="342"/>
              </a:xfrm>
              <a:custGeom>
                <a:avLst/>
                <a:gdLst/>
                <a:ahLst/>
                <a:cxnLst/>
                <a:rect l="l" t="t" r="r" b="b"/>
                <a:pathLst>
                  <a:path w="170" h="1" extrusionOk="0">
                    <a:moveTo>
                      <a:pt x="170" y="0"/>
                    </a:moveTo>
                    <a:lnTo>
                      <a:pt x="1" y="0"/>
                    </a:lnTo>
                    <a:lnTo>
                      <a:pt x="1" y="0"/>
                    </a:lnTo>
                    <a:close/>
                  </a:path>
                </a:pathLst>
              </a:custGeom>
              <a:solidFill>
                <a:srgbClr val="F6C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31"/>
              <p:cNvSpPr/>
              <p:nvPr/>
            </p:nvSpPr>
            <p:spPr>
              <a:xfrm>
                <a:off x="6390993" y="1627783"/>
                <a:ext cx="52038" cy="38343"/>
              </a:xfrm>
              <a:custGeom>
                <a:avLst/>
                <a:gdLst/>
                <a:ahLst/>
                <a:cxnLst/>
                <a:rect l="l" t="t" r="r" b="b"/>
                <a:pathLst>
                  <a:path w="152" h="112" extrusionOk="0">
                    <a:moveTo>
                      <a:pt x="152" y="0"/>
                    </a:moveTo>
                    <a:lnTo>
                      <a:pt x="152" y="0"/>
                    </a:lnTo>
                    <a:cubicBezTo>
                      <a:pt x="76" y="0"/>
                      <a:pt x="18" y="40"/>
                      <a:pt x="1" y="111"/>
                    </a:cubicBezTo>
                    <a:cubicBezTo>
                      <a:pt x="18" y="40"/>
                      <a:pt x="76" y="0"/>
                      <a:pt x="152" y="0"/>
                    </a:cubicBezTo>
                    <a:lnTo>
                      <a:pt x="152" y="0"/>
                    </a:lnTo>
                    <a:close/>
                  </a:path>
                </a:pathLst>
              </a:custGeom>
              <a:solidFill>
                <a:srgbClr val="E89F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31"/>
              <p:cNvSpPr/>
              <p:nvPr/>
            </p:nvSpPr>
            <p:spPr>
              <a:xfrm>
                <a:off x="6384830" y="1627783"/>
                <a:ext cx="58200" cy="242038"/>
              </a:xfrm>
              <a:custGeom>
                <a:avLst/>
                <a:gdLst/>
                <a:ahLst/>
                <a:cxnLst/>
                <a:rect l="l" t="t" r="r" b="b"/>
                <a:pathLst>
                  <a:path w="170" h="707" extrusionOk="0">
                    <a:moveTo>
                      <a:pt x="170" y="0"/>
                    </a:moveTo>
                    <a:cubicBezTo>
                      <a:pt x="94" y="0"/>
                      <a:pt x="36" y="40"/>
                      <a:pt x="19" y="111"/>
                    </a:cubicBezTo>
                    <a:cubicBezTo>
                      <a:pt x="19" y="134"/>
                      <a:pt x="1" y="151"/>
                      <a:pt x="1" y="169"/>
                    </a:cubicBezTo>
                    <a:lnTo>
                      <a:pt x="1" y="706"/>
                    </a:lnTo>
                    <a:lnTo>
                      <a:pt x="170" y="706"/>
                    </a:lnTo>
                    <a:lnTo>
                      <a:pt x="1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31"/>
              <p:cNvSpPr/>
              <p:nvPr/>
            </p:nvSpPr>
            <p:spPr>
              <a:xfrm>
                <a:off x="6379010" y="1863324"/>
                <a:ext cx="126328" cy="12667"/>
              </a:xfrm>
              <a:custGeom>
                <a:avLst/>
                <a:gdLst/>
                <a:ahLst/>
                <a:cxnLst/>
                <a:rect l="l" t="t" r="r" b="b"/>
                <a:pathLst>
                  <a:path w="369" h="37" extrusionOk="0">
                    <a:moveTo>
                      <a:pt x="18" y="1"/>
                    </a:moveTo>
                    <a:lnTo>
                      <a:pt x="0" y="18"/>
                    </a:lnTo>
                    <a:cubicBezTo>
                      <a:pt x="0" y="36"/>
                      <a:pt x="18" y="36"/>
                      <a:pt x="18" y="36"/>
                    </a:cubicBezTo>
                    <a:lnTo>
                      <a:pt x="351" y="36"/>
                    </a:lnTo>
                    <a:cubicBezTo>
                      <a:pt x="369" y="36"/>
                      <a:pt x="369" y="36"/>
                      <a:pt x="369" y="18"/>
                    </a:cubicBezTo>
                    <a:cubicBezTo>
                      <a:pt x="369" y="18"/>
                      <a:pt x="369" y="1"/>
                      <a:pt x="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31"/>
              <p:cNvSpPr/>
              <p:nvPr/>
            </p:nvSpPr>
            <p:spPr>
              <a:xfrm>
                <a:off x="6379010" y="1863324"/>
                <a:ext cx="64020" cy="12667"/>
              </a:xfrm>
              <a:custGeom>
                <a:avLst/>
                <a:gdLst/>
                <a:ahLst/>
                <a:cxnLst/>
                <a:rect l="l" t="t" r="r" b="b"/>
                <a:pathLst>
                  <a:path w="187" h="37" extrusionOk="0">
                    <a:moveTo>
                      <a:pt x="18" y="1"/>
                    </a:moveTo>
                    <a:lnTo>
                      <a:pt x="0" y="18"/>
                    </a:lnTo>
                    <a:cubicBezTo>
                      <a:pt x="0" y="36"/>
                      <a:pt x="18" y="36"/>
                      <a:pt x="18" y="36"/>
                    </a:cubicBezTo>
                    <a:lnTo>
                      <a:pt x="187" y="36"/>
                    </a:lnTo>
                    <a:lnTo>
                      <a:pt x="18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31"/>
              <p:cNvSpPr/>
              <p:nvPr/>
            </p:nvSpPr>
            <p:spPr>
              <a:xfrm>
                <a:off x="5852816" y="1127599"/>
                <a:ext cx="462518" cy="462508"/>
              </a:xfrm>
              <a:custGeom>
                <a:avLst/>
                <a:gdLst/>
                <a:ahLst/>
                <a:cxnLst/>
                <a:rect l="l" t="t" r="r" b="b"/>
                <a:pathLst>
                  <a:path w="1351" h="1351" extrusionOk="0">
                    <a:moveTo>
                      <a:pt x="685" y="1"/>
                    </a:moveTo>
                    <a:cubicBezTo>
                      <a:pt x="316" y="1"/>
                      <a:pt x="1" y="298"/>
                      <a:pt x="1" y="667"/>
                    </a:cubicBezTo>
                    <a:cubicBezTo>
                      <a:pt x="1" y="1057"/>
                      <a:pt x="316" y="1350"/>
                      <a:pt x="685" y="1350"/>
                    </a:cubicBezTo>
                    <a:cubicBezTo>
                      <a:pt x="1058" y="1350"/>
                      <a:pt x="1351" y="1057"/>
                      <a:pt x="1351" y="667"/>
                    </a:cubicBezTo>
                    <a:cubicBezTo>
                      <a:pt x="1351" y="298"/>
                      <a:pt x="1058" y="1"/>
                      <a:pt x="6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31"/>
              <p:cNvSpPr/>
              <p:nvPr/>
            </p:nvSpPr>
            <p:spPr>
              <a:xfrm>
                <a:off x="5852816" y="1127599"/>
                <a:ext cx="234511" cy="462508"/>
              </a:xfrm>
              <a:custGeom>
                <a:avLst/>
                <a:gdLst/>
                <a:ahLst/>
                <a:cxnLst/>
                <a:rect l="l" t="t" r="r" b="b"/>
                <a:pathLst>
                  <a:path w="685" h="1351" extrusionOk="0">
                    <a:moveTo>
                      <a:pt x="685" y="1"/>
                    </a:moveTo>
                    <a:cubicBezTo>
                      <a:pt x="316" y="1"/>
                      <a:pt x="1" y="298"/>
                      <a:pt x="1" y="667"/>
                    </a:cubicBezTo>
                    <a:cubicBezTo>
                      <a:pt x="1" y="1057"/>
                      <a:pt x="316" y="1350"/>
                      <a:pt x="685" y="1350"/>
                    </a:cubicBezTo>
                    <a:lnTo>
                      <a:pt x="6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31"/>
              <p:cNvSpPr/>
              <p:nvPr/>
            </p:nvSpPr>
            <p:spPr>
              <a:xfrm>
                <a:off x="5934981" y="1331302"/>
                <a:ext cx="280044" cy="170488"/>
              </a:xfrm>
              <a:custGeom>
                <a:avLst/>
                <a:gdLst/>
                <a:ahLst/>
                <a:cxnLst/>
                <a:rect l="l" t="t" r="r" b="b"/>
                <a:pathLst>
                  <a:path w="818" h="498" extrusionOk="0">
                    <a:moveTo>
                      <a:pt x="76" y="1"/>
                    </a:moveTo>
                    <a:lnTo>
                      <a:pt x="1" y="72"/>
                    </a:lnTo>
                    <a:lnTo>
                      <a:pt x="18" y="72"/>
                    </a:lnTo>
                    <a:cubicBezTo>
                      <a:pt x="18" y="311"/>
                      <a:pt x="205" y="498"/>
                      <a:pt x="445" y="498"/>
                    </a:cubicBezTo>
                    <a:cubicBezTo>
                      <a:pt x="613" y="498"/>
                      <a:pt x="760" y="387"/>
                      <a:pt x="818" y="240"/>
                    </a:cubicBezTo>
                    <a:lnTo>
                      <a:pt x="707" y="240"/>
                    </a:lnTo>
                    <a:cubicBezTo>
                      <a:pt x="649" y="334"/>
                      <a:pt x="556" y="387"/>
                      <a:pt x="445" y="387"/>
                    </a:cubicBezTo>
                    <a:cubicBezTo>
                      <a:pt x="263" y="387"/>
                      <a:pt x="129" y="258"/>
                      <a:pt x="129" y="72"/>
                    </a:cubicBezTo>
                    <a:lnTo>
                      <a:pt x="169" y="72"/>
                    </a:lnTo>
                    <a:lnTo>
                      <a:pt x="7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31"/>
              <p:cNvSpPr/>
              <p:nvPr/>
            </p:nvSpPr>
            <p:spPr>
              <a:xfrm>
                <a:off x="5954837" y="1217297"/>
                <a:ext cx="284495" cy="170488"/>
              </a:xfrm>
              <a:custGeom>
                <a:avLst/>
                <a:gdLst/>
                <a:ahLst/>
                <a:cxnLst/>
                <a:rect l="l" t="t" r="r" b="b"/>
                <a:pathLst>
                  <a:path w="831" h="498" extrusionOk="0">
                    <a:moveTo>
                      <a:pt x="387" y="1"/>
                    </a:moveTo>
                    <a:cubicBezTo>
                      <a:pt x="205" y="1"/>
                      <a:pt x="54" y="112"/>
                      <a:pt x="0" y="258"/>
                    </a:cubicBezTo>
                    <a:lnTo>
                      <a:pt x="111" y="258"/>
                    </a:lnTo>
                    <a:cubicBezTo>
                      <a:pt x="165" y="165"/>
                      <a:pt x="258" y="112"/>
                      <a:pt x="387" y="112"/>
                    </a:cubicBezTo>
                    <a:cubicBezTo>
                      <a:pt x="555" y="112"/>
                      <a:pt x="684" y="240"/>
                      <a:pt x="684" y="405"/>
                    </a:cubicBezTo>
                    <a:lnTo>
                      <a:pt x="666" y="405"/>
                    </a:lnTo>
                    <a:lnTo>
                      <a:pt x="737" y="498"/>
                    </a:lnTo>
                    <a:lnTo>
                      <a:pt x="831" y="405"/>
                    </a:lnTo>
                    <a:lnTo>
                      <a:pt x="795" y="405"/>
                    </a:lnTo>
                    <a:cubicBezTo>
                      <a:pt x="795" y="183"/>
                      <a:pt x="609" y="1"/>
                      <a:pt x="3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31"/>
              <p:cNvSpPr/>
              <p:nvPr/>
            </p:nvSpPr>
            <p:spPr>
              <a:xfrm>
                <a:off x="5934981" y="1331302"/>
                <a:ext cx="152347" cy="170488"/>
              </a:xfrm>
              <a:custGeom>
                <a:avLst/>
                <a:gdLst/>
                <a:ahLst/>
                <a:cxnLst/>
                <a:rect l="l" t="t" r="r" b="b"/>
                <a:pathLst>
                  <a:path w="445" h="498" extrusionOk="0">
                    <a:moveTo>
                      <a:pt x="76" y="1"/>
                    </a:moveTo>
                    <a:lnTo>
                      <a:pt x="1" y="72"/>
                    </a:lnTo>
                    <a:lnTo>
                      <a:pt x="18" y="72"/>
                    </a:lnTo>
                    <a:cubicBezTo>
                      <a:pt x="18" y="311"/>
                      <a:pt x="205" y="498"/>
                      <a:pt x="445" y="498"/>
                    </a:cubicBezTo>
                    <a:lnTo>
                      <a:pt x="445" y="387"/>
                    </a:lnTo>
                    <a:cubicBezTo>
                      <a:pt x="263" y="387"/>
                      <a:pt x="129" y="258"/>
                      <a:pt x="129" y="72"/>
                    </a:cubicBezTo>
                    <a:lnTo>
                      <a:pt x="169" y="72"/>
                    </a:lnTo>
                    <a:lnTo>
                      <a:pt x="7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31"/>
              <p:cNvSpPr/>
              <p:nvPr/>
            </p:nvSpPr>
            <p:spPr>
              <a:xfrm>
                <a:off x="5954837" y="1217297"/>
                <a:ext cx="132490" cy="88667"/>
              </a:xfrm>
              <a:custGeom>
                <a:avLst/>
                <a:gdLst/>
                <a:ahLst/>
                <a:cxnLst/>
                <a:rect l="l" t="t" r="r" b="b"/>
                <a:pathLst>
                  <a:path w="387" h="259" extrusionOk="0">
                    <a:moveTo>
                      <a:pt x="387" y="1"/>
                    </a:moveTo>
                    <a:cubicBezTo>
                      <a:pt x="205" y="1"/>
                      <a:pt x="54" y="112"/>
                      <a:pt x="0" y="258"/>
                    </a:cubicBezTo>
                    <a:lnTo>
                      <a:pt x="111" y="258"/>
                    </a:lnTo>
                    <a:cubicBezTo>
                      <a:pt x="165" y="165"/>
                      <a:pt x="258" y="112"/>
                      <a:pt x="387" y="112"/>
                    </a:cubicBezTo>
                    <a:lnTo>
                      <a:pt x="3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9" name="Google Shape;989;p31"/>
            <p:cNvGrpSpPr/>
            <p:nvPr/>
          </p:nvGrpSpPr>
          <p:grpSpPr>
            <a:xfrm flipH="1">
              <a:off x="4197843" y="4055804"/>
              <a:ext cx="558503" cy="742262"/>
              <a:chOff x="4267228" y="2557799"/>
              <a:chExt cx="619320" cy="823090"/>
            </a:xfrm>
          </p:grpSpPr>
          <p:sp>
            <p:nvSpPr>
              <p:cNvPr id="990" name="Google Shape;990;p31"/>
              <p:cNvSpPr/>
              <p:nvPr/>
            </p:nvSpPr>
            <p:spPr>
              <a:xfrm>
                <a:off x="4267228" y="2557799"/>
                <a:ext cx="619320" cy="619320"/>
              </a:xfrm>
              <a:custGeom>
                <a:avLst/>
                <a:gdLst/>
                <a:ahLst/>
                <a:cxnLst/>
                <a:rect l="l" t="t" r="r" b="b"/>
                <a:pathLst>
                  <a:path w="3091" h="3091" extrusionOk="0">
                    <a:moveTo>
                      <a:pt x="1554" y="0"/>
                    </a:moveTo>
                    <a:cubicBezTo>
                      <a:pt x="688" y="0"/>
                      <a:pt x="0" y="689"/>
                      <a:pt x="0" y="1537"/>
                    </a:cubicBezTo>
                    <a:cubicBezTo>
                      <a:pt x="0" y="2389"/>
                      <a:pt x="688" y="3091"/>
                      <a:pt x="1554" y="3091"/>
                    </a:cubicBezTo>
                    <a:lnTo>
                      <a:pt x="1576" y="3091"/>
                    </a:lnTo>
                    <a:cubicBezTo>
                      <a:pt x="1612" y="3091"/>
                      <a:pt x="1665" y="3091"/>
                      <a:pt x="1705" y="3073"/>
                    </a:cubicBezTo>
                    <a:lnTo>
                      <a:pt x="1758" y="3073"/>
                    </a:lnTo>
                    <a:cubicBezTo>
                      <a:pt x="2389" y="2980"/>
                      <a:pt x="2908" y="2518"/>
                      <a:pt x="3055" y="1910"/>
                    </a:cubicBezTo>
                    <a:cubicBezTo>
                      <a:pt x="3073" y="1799"/>
                      <a:pt x="3090" y="1665"/>
                      <a:pt x="3090" y="1537"/>
                    </a:cubicBezTo>
                    <a:lnTo>
                      <a:pt x="3090" y="1390"/>
                    </a:lnTo>
                    <a:lnTo>
                      <a:pt x="3090" y="1332"/>
                    </a:lnTo>
                    <a:cubicBezTo>
                      <a:pt x="3073" y="1315"/>
                      <a:pt x="3073" y="1279"/>
                      <a:pt x="3073" y="1261"/>
                    </a:cubicBezTo>
                    <a:cubicBezTo>
                      <a:pt x="3073" y="1244"/>
                      <a:pt x="3055" y="1204"/>
                      <a:pt x="3055" y="1186"/>
                    </a:cubicBezTo>
                    <a:cubicBezTo>
                      <a:pt x="3055" y="1168"/>
                      <a:pt x="3055" y="1150"/>
                      <a:pt x="3037" y="1133"/>
                    </a:cubicBezTo>
                    <a:cubicBezTo>
                      <a:pt x="3037" y="1093"/>
                      <a:pt x="3019" y="1075"/>
                      <a:pt x="3019" y="1057"/>
                    </a:cubicBezTo>
                    <a:cubicBezTo>
                      <a:pt x="3019" y="1039"/>
                      <a:pt x="3019" y="1022"/>
                      <a:pt x="2997" y="1022"/>
                    </a:cubicBezTo>
                    <a:cubicBezTo>
                      <a:pt x="2944" y="871"/>
                      <a:pt x="2868" y="724"/>
                      <a:pt x="2775" y="613"/>
                    </a:cubicBezTo>
                    <a:cubicBezTo>
                      <a:pt x="2962" y="578"/>
                      <a:pt x="3055" y="409"/>
                      <a:pt x="3055" y="409"/>
                    </a:cubicBezTo>
                    <a:cubicBezTo>
                      <a:pt x="2989" y="385"/>
                      <a:pt x="2925" y="375"/>
                      <a:pt x="2867" y="375"/>
                    </a:cubicBezTo>
                    <a:cubicBezTo>
                      <a:pt x="2797" y="375"/>
                      <a:pt x="2735" y="389"/>
                      <a:pt x="2686" y="409"/>
                    </a:cubicBezTo>
                    <a:cubicBezTo>
                      <a:pt x="2815" y="245"/>
                      <a:pt x="2740" y="58"/>
                      <a:pt x="2740" y="58"/>
                    </a:cubicBezTo>
                    <a:lnTo>
                      <a:pt x="2740" y="58"/>
                    </a:lnTo>
                    <a:cubicBezTo>
                      <a:pt x="2593" y="111"/>
                      <a:pt x="2518" y="222"/>
                      <a:pt x="2500" y="316"/>
                    </a:cubicBezTo>
                    <a:cubicBezTo>
                      <a:pt x="2371" y="222"/>
                      <a:pt x="2220" y="151"/>
                      <a:pt x="2074" y="94"/>
                    </a:cubicBezTo>
                    <a:cubicBezTo>
                      <a:pt x="2074" y="76"/>
                      <a:pt x="2056" y="76"/>
                      <a:pt x="2056" y="76"/>
                    </a:cubicBezTo>
                    <a:cubicBezTo>
                      <a:pt x="2020" y="58"/>
                      <a:pt x="1980" y="58"/>
                      <a:pt x="1963" y="58"/>
                    </a:cubicBezTo>
                    <a:cubicBezTo>
                      <a:pt x="1945" y="40"/>
                      <a:pt x="1927" y="40"/>
                      <a:pt x="1909" y="40"/>
                    </a:cubicBezTo>
                    <a:cubicBezTo>
                      <a:pt x="1887" y="40"/>
                      <a:pt x="1852" y="23"/>
                      <a:pt x="1834" y="23"/>
                    </a:cubicBezTo>
                    <a:cubicBezTo>
                      <a:pt x="1816" y="23"/>
                      <a:pt x="1798" y="23"/>
                      <a:pt x="17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31"/>
              <p:cNvSpPr/>
              <p:nvPr/>
            </p:nvSpPr>
            <p:spPr>
              <a:xfrm>
                <a:off x="4460176" y="2991985"/>
                <a:ext cx="189743" cy="388904"/>
              </a:xfrm>
              <a:custGeom>
                <a:avLst/>
                <a:gdLst/>
                <a:ahLst/>
                <a:cxnLst/>
                <a:rect l="l" t="t" r="r" b="b"/>
                <a:pathLst>
                  <a:path w="947" h="1941" extrusionOk="0">
                    <a:moveTo>
                      <a:pt x="591" y="0"/>
                    </a:moveTo>
                    <a:cubicBezTo>
                      <a:pt x="538" y="0"/>
                      <a:pt x="502" y="36"/>
                      <a:pt x="502" y="93"/>
                    </a:cubicBezTo>
                    <a:lnTo>
                      <a:pt x="502" y="520"/>
                    </a:lnTo>
                    <a:lnTo>
                      <a:pt x="147" y="204"/>
                    </a:lnTo>
                    <a:cubicBezTo>
                      <a:pt x="132" y="197"/>
                      <a:pt x="115" y="193"/>
                      <a:pt x="96" y="193"/>
                    </a:cubicBezTo>
                    <a:cubicBezTo>
                      <a:pt x="70" y="193"/>
                      <a:pt x="42" y="201"/>
                      <a:pt x="18" y="222"/>
                    </a:cubicBezTo>
                    <a:cubicBezTo>
                      <a:pt x="1" y="240"/>
                      <a:pt x="1" y="258"/>
                      <a:pt x="1" y="275"/>
                    </a:cubicBezTo>
                    <a:cubicBezTo>
                      <a:pt x="1" y="298"/>
                      <a:pt x="18" y="333"/>
                      <a:pt x="36" y="351"/>
                    </a:cubicBezTo>
                    <a:lnTo>
                      <a:pt x="502" y="759"/>
                    </a:lnTo>
                    <a:lnTo>
                      <a:pt x="502" y="1940"/>
                    </a:lnTo>
                    <a:lnTo>
                      <a:pt x="684" y="1940"/>
                    </a:lnTo>
                    <a:lnTo>
                      <a:pt x="684" y="480"/>
                    </a:lnTo>
                    <a:lnTo>
                      <a:pt x="924" y="258"/>
                    </a:lnTo>
                    <a:cubicBezTo>
                      <a:pt x="946" y="240"/>
                      <a:pt x="946" y="222"/>
                      <a:pt x="946" y="204"/>
                    </a:cubicBezTo>
                    <a:cubicBezTo>
                      <a:pt x="946" y="187"/>
                      <a:pt x="946" y="147"/>
                      <a:pt x="924" y="129"/>
                    </a:cubicBezTo>
                    <a:cubicBezTo>
                      <a:pt x="906" y="111"/>
                      <a:pt x="884" y="102"/>
                      <a:pt x="861" y="102"/>
                    </a:cubicBezTo>
                    <a:cubicBezTo>
                      <a:pt x="839" y="102"/>
                      <a:pt x="815" y="111"/>
                      <a:pt x="795" y="129"/>
                    </a:cubicBezTo>
                    <a:lnTo>
                      <a:pt x="684" y="240"/>
                    </a:lnTo>
                    <a:lnTo>
                      <a:pt x="684" y="93"/>
                    </a:lnTo>
                    <a:cubicBezTo>
                      <a:pt x="684" y="36"/>
                      <a:pt x="631" y="0"/>
                      <a:pt x="5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2" name="Google Shape;992;p31"/>
            <p:cNvGrpSpPr/>
            <p:nvPr/>
          </p:nvGrpSpPr>
          <p:grpSpPr>
            <a:xfrm flipH="1">
              <a:off x="4551541" y="3728587"/>
              <a:ext cx="418109" cy="1069486"/>
              <a:chOff x="412486" y="2194951"/>
              <a:chExt cx="463639" cy="1185946"/>
            </a:xfrm>
          </p:grpSpPr>
          <p:sp>
            <p:nvSpPr>
              <p:cNvPr id="993" name="Google Shape;993;p31"/>
              <p:cNvSpPr/>
              <p:nvPr/>
            </p:nvSpPr>
            <p:spPr>
              <a:xfrm>
                <a:off x="412486" y="2194951"/>
                <a:ext cx="463639" cy="830102"/>
              </a:xfrm>
              <a:custGeom>
                <a:avLst/>
                <a:gdLst/>
                <a:ahLst/>
                <a:cxnLst/>
                <a:rect l="l" t="t" r="r" b="b"/>
                <a:pathLst>
                  <a:path w="2314" h="4143" extrusionOk="0">
                    <a:moveTo>
                      <a:pt x="1168" y="0"/>
                    </a:moveTo>
                    <a:cubicBezTo>
                      <a:pt x="520" y="0"/>
                      <a:pt x="1" y="497"/>
                      <a:pt x="1" y="1110"/>
                    </a:cubicBezTo>
                    <a:lnTo>
                      <a:pt x="1" y="3033"/>
                    </a:lnTo>
                    <a:cubicBezTo>
                      <a:pt x="1" y="3645"/>
                      <a:pt x="520" y="4143"/>
                      <a:pt x="1168" y="4143"/>
                    </a:cubicBezTo>
                    <a:cubicBezTo>
                      <a:pt x="1794" y="4143"/>
                      <a:pt x="2314" y="3645"/>
                      <a:pt x="2314" y="3033"/>
                    </a:cubicBezTo>
                    <a:lnTo>
                      <a:pt x="2314" y="1110"/>
                    </a:lnTo>
                    <a:cubicBezTo>
                      <a:pt x="2314" y="497"/>
                      <a:pt x="1794" y="0"/>
                      <a:pt x="1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31"/>
              <p:cNvSpPr/>
              <p:nvPr/>
            </p:nvSpPr>
            <p:spPr>
              <a:xfrm>
                <a:off x="486420" y="2617516"/>
                <a:ext cx="315972" cy="763381"/>
              </a:xfrm>
              <a:custGeom>
                <a:avLst/>
                <a:gdLst/>
                <a:ahLst/>
                <a:cxnLst/>
                <a:rect l="l" t="t" r="r" b="b"/>
                <a:pathLst>
                  <a:path w="1577" h="3810" extrusionOk="0">
                    <a:moveTo>
                      <a:pt x="799" y="0"/>
                    </a:moveTo>
                    <a:cubicBezTo>
                      <a:pt x="724" y="0"/>
                      <a:pt x="648" y="53"/>
                      <a:pt x="648" y="129"/>
                    </a:cubicBezTo>
                    <a:lnTo>
                      <a:pt x="648" y="1350"/>
                    </a:lnTo>
                    <a:cubicBezTo>
                      <a:pt x="426" y="1297"/>
                      <a:pt x="244" y="1052"/>
                      <a:pt x="244" y="608"/>
                    </a:cubicBezTo>
                    <a:cubicBezTo>
                      <a:pt x="244" y="537"/>
                      <a:pt x="187" y="497"/>
                      <a:pt x="111" y="497"/>
                    </a:cubicBezTo>
                    <a:cubicBezTo>
                      <a:pt x="58" y="497"/>
                      <a:pt x="0" y="537"/>
                      <a:pt x="0" y="608"/>
                    </a:cubicBezTo>
                    <a:cubicBezTo>
                      <a:pt x="0" y="906"/>
                      <a:pt x="93" y="1163"/>
                      <a:pt x="244" y="1350"/>
                    </a:cubicBezTo>
                    <a:cubicBezTo>
                      <a:pt x="355" y="1479"/>
                      <a:pt x="502" y="1572"/>
                      <a:pt x="648" y="1590"/>
                    </a:cubicBezTo>
                    <a:lnTo>
                      <a:pt x="648" y="3810"/>
                    </a:lnTo>
                    <a:lnTo>
                      <a:pt x="928" y="3810"/>
                    </a:lnTo>
                    <a:lnTo>
                      <a:pt x="928" y="1590"/>
                    </a:lnTo>
                    <a:cubicBezTo>
                      <a:pt x="1261" y="1536"/>
                      <a:pt x="1576" y="1186"/>
                      <a:pt x="1576" y="608"/>
                    </a:cubicBezTo>
                    <a:cubicBezTo>
                      <a:pt x="1576" y="537"/>
                      <a:pt x="1519" y="497"/>
                      <a:pt x="1465" y="497"/>
                    </a:cubicBezTo>
                    <a:cubicBezTo>
                      <a:pt x="1408" y="497"/>
                      <a:pt x="1354" y="537"/>
                      <a:pt x="1354" y="608"/>
                    </a:cubicBezTo>
                    <a:cubicBezTo>
                      <a:pt x="1354" y="1052"/>
                      <a:pt x="1150" y="1297"/>
                      <a:pt x="928" y="1350"/>
                    </a:cubicBezTo>
                    <a:lnTo>
                      <a:pt x="928" y="129"/>
                    </a:lnTo>
                    <a:cubicBezTo>
                      <a:pt x="928" y="53"/>
                      <a:pt x="870" y="0"/>
                      <a:pt x="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5" name="Google Shape;995;p31"/>
            <p:cNvGrpSpPr/>
            <p:nvPr/>
          </p:nvGrpSpPr>
          <p:grpSpPr>
            <a:xfrm>
              <a:off x="5060817" y="4305727"/>
              <a:ext cx="1396668" cy="503194"/>
              <a:chOff x="2186387" y="758017"/>
              <a:chExt cx="1193427" cy="429970"/>
            </a:xfrm>
          </p:grpSpPr>
          <p:sp>
            <p:nvSpPr>
              <p:cNvPr id="996" name="Google Shape;996;p31"/>
              <p:cNvSpPr/>
              <p:nvPr/>
            </p:nvSpPr>
            <p:spPr>
              <a:xfrm>
                <a:off x="2427477" y="1072981"/>
                <a:ext cx="55312" cy="107794"/>
              </a:xfrm>
              <a:custGeom>
                <a:avLst/>
                <a:gdLst/>
                <a:ahLst/>
                <a:cxnLst/>
                <a:rect l="l" t="t" r="r" b="b"/>
                <a:pathLst>
                  <a:path w="276" h="538" extrusionOk="0">
                    <a:moveTo>
                      <a:pt x="0" y="1"/>
                    </a:moveTo>
                    <a:lnTo>
                      <a:pt x="0" y="538"/>
                    </a:lnTo>
                    <a:lnTo>
                      <a:pt x="276" y="538"/>
                    </a:lnTo>
                    <a:lnTo>
                      <a:pt x="27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31"/>
              <p:cNvSpPr/>
              <p:nvPr/>
            </p:nvSpPr>
            <p:spPr>
              <a:xfrm>
                <a:off x="2453330" y="1072981"/>
                <a:ext cx="29460" cy="107794"/>
              </a:xfrm>
              <a:custGeom>
                <a:avLst/>
                <a:gdLst/>
                <a:ahLst/>
                <a:cxnLst/>
                <a:rect l="l" t="t" r="r" b="b"/>
                <a:pathLst>
                  <a:path w="147" h="538" extrusionOk="0">
                    <a:moveTo>
                      <a:pt x="0" y="1"/>
                    </a:moveTo>
                    <a:lnTo>
                      <a:pt x="0" y="538"/>
                    </a:lnTo>
                    <a:lnTo>
                      <a:pt x="147" y="538"/>
                    </a:lnTo>
                    <a:lnTo>
                      <a:pt x="1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31"/>
              <p:cNvSpPr/>
              <p:nvPr/>
            </p:nvSpPr>
            <p:spPr>
              <a:xfrm>
                <a:off x="2186387" y="758017"/>
                <a:ext cx="537493" cy="367661"/>
              </a:xfrm>
              <a:custGeom>
                <a:avLst/>
                <a:gdLst/>
                <a:ahLst/>
                <a:cxnLst/>
                <a:rect l="l" t="t" r="r" b="b"/>
                <a:pathLst>
                  <a:path w="2682"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31"/>
              <p:cNvSpPr/>
              <p:nvPr/>
            </p:nvSpPr>
            <p:spPr>
              <a:xfrm>
                <a:off x="2205025"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31"/>
              <p:cNvSpPr/>
              <p:nvPr/>
            </p:nvSpPr>
            <p:spPr>
              <a:xfrm>
                <a:off x="2372126" y="776857"/>
                <a:ext cx="158762" cy="152268"/>
              </a:xfrm>
              <a:custGeom>
                <a:avLst/>
                <a:gdLst/>
                <a:ahLst/>
                <a:cxnLst/>
                <a:rect l="l" t="t" r="r" b="b"/>
                <a:pathLst>
                  <a:path w="760" h="760" extrusionOk="0">
                    <a:moveTo>
                      <a:pt x="0" y="0"/>
                    </a:moveTo>
                    <a:lnTo>
                      <a:pt x="0" y="759"/>
                    </a:lnTo>
                    <a:lnTo>
                      <a:pt x="759" y="759"/>
                    </a:lnTo>
                    <a:lnTo>
                      <a:pt x="7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31"/>
              <p:cNvSpPr/>
              <p:nvPr/>
            </p:nvSpPr>
            <p:spPr>
              <a:xfrm>
                <a:off x="2549325"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31"/>
              <p:cNvSpPr/>
              <p:nvPr/>
            </p:nvSpPr>
            <p:spPr>
              <a:xfrm>
                <a:off x="2205025"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31"/>
              <p:cNvSpPr/>
              <p:nvPr/>
            </p:nvSpPr>
            <p:spPr>
              <a:xfrm>
                <a:off x="2372126" y="951171"/>
                <a:ext cx="158762" cy="152268"/>
              </a:xfrm>
              <a:custGeom>
                <a:avLst/>
                <a:gdLst/>
                <a:ahLst/>
                <a:cxnLst/>
                <a:rect l="l" t="t" r="r" b="b"/>
                <a:pathLst>
                  <a:path w="760" h="760" extrusionOk="0">
                    <a:moveTo>
                      <a:pt x="0" y="0"/>
                    </a:moveTo>
                    <a:lnTo>
                      <a:pt x="0" y="760"/>
                    </a:lnTo>
                    <a:lnTo>
                      <a:pt x="759" y="760"/>
                    </a:lnTo>
                    <a:lnTo>
                      <a:pt x="7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31"/>
              <p:cNvSpPr/>
              <p:nvPr/>
            </p:nvSpPr>
            <p:spPr>
              <a:xfrm>
                <a:off x="2549325"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31"/>
              <p:cNvSpPr/>
              <p:nvPr/>
            </p:nvSpPr>
            <p:spPr>
              <a:xfrm>
                <a:off x="2415853" y="1180573"/>
                <a:ext cx="78560" cy="7413"/>
              </a:xfrm>
              <a:custGeom>
                <a:avLst/>
                <a:gdLst/>
                <a:ahLst/>
                <a:cxnLst/>
                <a:rect l="l" t="t" r="r" b="b"/>
                <a:pathLst>
                  <a:path w="392" h="37" extrusionOk="0">
                    <a:moveTo>
                      <a:pt x="1" y="1"/>
                    </a:moveTo>
                    <a:lnTo>
                      <a:pt x="1" y="36"/>
                    </a:lnTo>
                    <a:lnTo>
                      <a:pt x="391" y="36"/>
                    </a:lnTo>
                    <a:lnTo>
                      <a:pt x="39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31"/>
              <p:cNvSpPr/>
              <p:nvPr/>
            </p:nvSpPr>
            <p:spPr>
              <a:xfrm>
                <a:off x="2453330" y="1180573"/>
                <a:ext cx="41084" cy="7413"/>
              </a:xfrm>
              <a:custGeom>
                <a:avLst/>
                <a:gdLst/>
                <a:ahLst/>
                <a:cxnLst/>
                <a:rect l="l" t="t" r="r" b="b"/>
                <a:pathLst>
                  <a:path w="205" h="37" extrusionOk="0">
                    <a:moveTo>
                      <a:pt x="0" y="1"/>
                    </a:moveTo>
                    <a:lnTo>
                      <a:pt x="0" y="36"/>
                    </a:lnTo>
                    <a:lnTo>
                      <a:pt x="204" y="36"/>
                    </a:lnTo>
                    <a:lnTo>
                      <a:pt x="20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31"/>
              <p:cNvSpPr/>
              <p:nvPr/>
            </p:nvSpPr>
            <p:spPr>
              <a:xfrm>
                <a:off x="3083211" y="1072981"/>
                <a:ext cx="51906" cy="107794"/>
              </a:xfrm>
              <a:custGeom>
                <a:avLst/>
                <a:gdLst/>
                <a:ahLst/>
                <a:cxnLst/>
                <a:rect l="l" t="t" r="r" b="b"/>
                <a:pathLst>
                  <a:path w="259" h="538" extrusionOk="0">
                    <a:moveTo>
                      <a:pt x="1" y="1"/>
                    </a:moveTo>
                    <a:lnTo>
                      <a:pt x="1" y="538"/>
                    </a:lnTo>
                    <a:lnTo>
                      <a:pt x="258" y="538"/>
                    </a:lnTo>
                    <a:lnTo>
                      <a:pt x="2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31"/>
              <p:cNvSpPr/>
              <p:nvPr/>
            </p:nvSpPr>
            <p:spPr>
              <a:xfrm>
                <a:off x="3109063" y="1072981"/>
                <a:ext cx="26053" cy="107794"/>
              </a:xfrm>
              <a:custGeom>
                <a:avLst/>
                <a:gdLst/>
                <a:ahLst/>
                <a:cxnLst/>
                <a:rect l="l" t="t" r="r" b="b"/>
                <a:pathLst>
                  <a:path w="130" h="538" extrusionOk="0">
                    <a:moveTo>
                      <a:pt x="0" y="1"/>
                    </a:moveTo>
                    <a:lnTo>
                      <a:pt x="0" y="538"/>
                    </a:lnTo>
                    <a:lnTo>
                      <a:pt x="129" y="538"/>
                    </a:lnTo>
                    <a:lnTo>
                      <a:pt x="1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31"/>
              <p:cNvSpPr/>
              <p:nvPr/>
            </p:nvSpPr>
            <p:spPr>
              <a:xfrm>
                <a:off x="2842120" y="758017"/>
                <a:ext cx="537693" cy="367661"/>
              </a:xfrm>
              <a:custGeom>
                <a:avLst/>
                <a:gdLst/>
                <a:ahLst/>
                <a:cxnLst/>
                <a:rect l="l" t="t" r="r" b="b"/>
                <a:pathLst>
                  <a:path w="2683"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31"/>
              <p:cNvSpPr/>
              <p:nvPr/>
            </p:nvSpPr>
            <p:spPr>
              <a:xfrm>
                <a:off x="28607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31"/>
              <p:cNvSpPr/>
              <p:nvPr/>
            </p:nvSpPr>
            <p:spPr>
              <a:xfrm>
                <a:off x="3031706" y="776851"/>
                <a:ext cx="155917" cy="152274"/>
              </a:xfrm>
              <a:custGeom>
                <a:avLst/>
                <a:gdLst/>
                <a:ahLst/>
                <a:cxnLst/>
                <a:rect l="l" t="t" r="r" b="b"/>
                <a:pathLst>
                  <a:path w="778" h="760" extrusionOk="0">
                    <a:moveTo>
                      <a:pt x="0" y="0"/>
                    </a:moveTo>
                    <a:lnTo>
                      <a:pt x="0" y="759"/>
                    </a:lnTo>
                    <a:lnTo>
                      <a:pt x="777" y="759"/>
                    </a:lnTo>
                    <a:lnTo>
                      <a:pt x="7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31"/>
              <p:cNvSpPr/>
              <p:nvPr/>
            </p:nvSpPr>
            <p:spPr>
              <a:xfrm>
                <a:off x="3206060"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31"/>
              <p:cNvSpPr/>
              <p:nvPr/>
            </p:nvSpPr>
            <p:spPr>
              <a:xfrm>
                <a:off x="28607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31"/>
              <p:cNvSpPr/>
              <p:nvPr/>
            </p:nvSpPr>
            <p:spPr>
              <a:xfrm>
                <a:off x="3031706" y="951163"/>
                <a:ext cx="155917" cy="152274"/>
              </a:xfrm>
              <a:custGeom>
                <a:avLst/>
                <a:gdLst/>
                <a:ahLst/>
                <a:cxnLst/>
                <a:rect l="l" t="t" r="r" b="b"/>
                <a:pathLst>
                  <a:path w="778" h="760" extrusionOk="0">
                    <a:moveTo>
                      <a:pt x="0" y="0"/>
                    </a:moveTo>
                    <a:lnTo>
                      <a:pt x="0" y="760"/>
                    </a:lnTo>
                    <a:lnTo>
                      <a:pt x="777" y="760"/>
                    </a:lnTo>
                    <a:lnTo>
                      <a:pt x="7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31"/>
              <p:cNvSpPr/>
              <p:nvPr/>
            </p:nvSpPr>
            <p:spPr>
              <a:xfrm>
                <a:off x="3206060"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31"/>
              <p:cNvSpPr/>
              <p:nvPr/>
            </p:nvSpPr>
            <p:spPr>
              <a:xfrm>
                <a:off x="3072589" y="1180573"/>
                <a:ext cx="73950" cy="7413"/>
              </a:xfrm>
              <a:custGeom>
                <a:avLst/>
                <a:gdLst/>
                <a:ahLst/>
                <a:cxnLst/>
                <a:rect l="l" t="t" r="r" b="b"/>
                <a:pathLst>
                  <a:path w="369" h="37" extrusionOk="0">
                    <a:moveTo>
                      <a:pt x="0" y="1"/>
                    </a:moveTo>
                    <a:lnTo>
                      <a:pt x="0" y="36"/>
                    </a:lnTo>
                    <a:lnTo>
                      <a:pt x="369" y="36"/>
                    </a:lnTo>
                    <a:lnTo>
                      <a:pt x="36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31"/>
              <p:cNvSpPr/>
              <p:nvPr/>
            </p:nvSpPr>
            <p:spPr>
              <a:xfrm>
                <a:off x="3109063" y="1180573"/>
                <a:ext cx="37476" cy="7413"/>
              </a:xfrm>
              <a:custGeom>
                <a:avLst/>
                <a:gdLst/>
                <a:ahLst/>
                <a:cxnLst/>
                <a:rect l="l" t="t" r="r" b="b"/>
                <a:pathLst>
                  <a:path w="187" h="37" extrusionOk="0">
                    <a:moveTo>
                      <a:pt x="0" y="1"/>
                    </a:moveTo>
                    <a:lnTo>
                      <a:pt x="0" y="36"/>
                    </a:lnTo>
                    <a:lnTo>
                      <a:pt x="187" y="36"/>
                    </a:lnTo>
                    <a:lnTo>
                      <a:pt x="18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31"/>
              <p:cNvSpPr/>
              <p:nvPr/>
            </p:nvSpPr>
            <p:spPr>
              <a:xfrm>
                <a:off x="3030635" y="776870"/>
                <a:ext cx="73934" cy="152276"/>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31"/>
              <p:cNvSpPr/>
              <p:nvPr/>
            </p:nvSpPr>
            <p:spPr>
              <a:xfrm>
                <a:off x="3030635" y="951185"/>
                <a:ext cx="103387" cy="152275"/>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31"/>
              <p:cNvSpPr/>
              <p:nvPr/>
            </p:nvSpPr>
            <p:spPr>
              <a:xfrm>
                <a:off x="22022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31"/>
              <p:cNvSpPr/>
              <p:nvPr/>
            </p:nvSpPr>
            <p:spPr>
              <a:xfrm>
                <a:off x="22022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31"/>
              <p:cNvSpPr/>
              <p:nvPr/>
            </p:nvSpPr>
            <p:spPr>
              <a:xfrm>
                <a:off x="2371889" y="776878"/>
                <a:ext cx="86538" cy="152268"/>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31"/>
              <p:cNvSpPr/>
              <p:nvPr/>
            </p:nvSpPr>
            <p:spPr>
              <a:xfrm>
                <a:off x="2372125" y="951192"/>
                <a:ext cx="123152" cy="152268"/>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AutoShape 2" descr="3d solar pannels project for energy saving">
            <a:extLst>
              <a:ext uri="{FF2B5EF4-FFF2-40B4-BE49-F238E27FC236}">
                <a16:creationId xmlns:a16="http://schemas.microsoft.com/office/drawing/2014/main" id="{B90A1AA5-E45E-D5BD-3D24-D30C730B8C19}"/>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descr="Ecology concept background flat design">
            <a:extLst>
              <a:ext uri="{FF2B5EF4-FFF2-40B4-BE49-F238E27FC236}">
                <a16:creationId xmlns:a16="http://schemas.microsoft.com/office/drawing/2014/main" id="{DFAD71A3-CD8B-1AA7-AFDE-08407C366FC8}"/>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l="8465" r="5198" b="7750"/>
          <a:stretch/>
        </p:blipFill>
        <p:spPr bwMode="auto">
          <a:xfrm>
            <a:off x="100123" y="406262"/>
            <a:ext cx="3876899" cy="4142829"/>
          </a:xfrm>
          <a:prstGeom prst="roundRect">
            <a:avLst>
              <a:gd name="adj" fmla="val 16667"/>
            </a:avLst>
          </a:prstGeom>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169"/>
        <p:cNvGrpSpPr/>
        <p:nvPr/>
      </p:nvGrpSpPr>
      <p:grpSpPr>
        <a:xfrm>
          <a:off x="0" y="0"/>
          <a:ext cx="0" cy="0"/>
          <a:chOff x="0" y="0"/>
          <a:chExt cx="0" cy="0"/>
        </a:xfrm>
      </p:grpSpPr>
      <p:grpSp>
        <p:nvGrpSpPr>
          <p:cNvPr id="20" name="Group 19">
            <a:extLst>
              <a:ext uri="{FF2B5EF4-FFF2-40B4-BE49-F238E27FC236}">
                <a16:creationId xmlns:a16="http://schemas.microsoft.com/office/drawing/2014/main" id="{7A0BBFEF-1E14-454F-13FC-3DEC69F8BBD3}"/>
              </a:ext>
            </a:extLst>
          </p:cNvPr>
          <p:cNvGrpSpPr/>
          <p:nvPr/>
        </p:nvGrpSpPr>
        <p:grpSpPr>
          <a:xfrm>
            <a:off x="187720" y="693420"/>
            <a:ext cx="2787647" cy="474807"/>
            <a:chOff x="77473" y="108553"/>
            <a:chExt cx="2787647" cy="474807"/>
          </a:xfrm>
        </p:grpSpPr>
        <p:sp>
          <p:nvSpPr>
            <p:cNvPr id="21" name="Rectangle: Rounded Corners 20">
              <a:extLst>
                <a:ext uri="{FF2B5EF4-FFF2-40B4-BE49-F238E27FC236}">
                  <a16:creationId xmlns:a16="http://schemas.microsoft.com/office/drawing/2014/main" id="{06A8BF51-638C-3E01-D4F3-B5C1DD6B0223}"/>
                </a:ext>
              </a:extLst>
            </p:cNvPr>
            <p:cNvSpPr/>
            <p:nvPr/>
          </p:nvSpPr>
          <p:spPr>
            <a:xfrm>
              <a:off x="313559" y="108553"/>
              <a:ext cx="2551561" cy="472171"/>
            </a:xfrm>
            <a:prstGeom prst="round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A801C197-2115-65AD-9FCB-DEA26DE8C30A}"/>
                </a:ext>
              </a:extLst>
            </p:cNvPr>
            <p:cNvGrpSpPr/>
            <p:nvPr/>
          </p:nvGrpSpPr>
          <p:grpSpPr>
            <a:xfrm>
              <a:off x="77473" y="111188"/>
              <a:ext cx="472172" cy="472172"/>
              <a:chOff x="1933593" y="1552214"/>
              <a:chExt cx="1229634" cy="1229634"/>
            </a:xfrm>
          </p:grpSpPr>
          <p:sp>
            <p:nvSpPr>
              <p:cNvPr id="24" name="Oval 23">
                <a:extLst>
                  <a:ext uri="{FF2B5EF4-FFF2-40B4-BE49-F238E27FC236}">
                    <a16:creationId xmlns:a16="http://schemas.microsoft.com/office/drawing/2014/main" id="{4424A070-6285-EA31-BD6E-08813523BFC1}"/>
                  </a:ext>
                </a:extLst>
              </p:cNvPr>
              <p:cNvSpPr/>
              <p:nvPr/>
            </p:nvSpPr>
            <p:spPr>
              <a:xfrm>
                <a:off x="1933593"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25" name="Google Shape;811;p29">
                <a:extLst>
                  <a:ext uri="{FF2B5EF4-FFF2-40B4-BE49-F238E27FC236}">
                    <a16:creationId xmlns:a16="http://schemas.microsoft.com/office/drawing/2014/main" id="{D1DF7B05-AFAD-4541-E13A-79C8C47640CA}"/>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000" dirty="0">
                    <a:solidFill>
                      <a:schemeClr val="bg1"/>
                    </a:solidFill>
                  </a:rPr>
                  <a:t>d</a:t>
                </a:r>
              </a:p>
            </p:txBody>
          </p:sp>
        </p:grpSp>
        <p:sp>
          <p:nvSpPr>
            <p:cNvPr id="23" name="Google Shape;817;p29">
              <a:extLst>
                <a:ext uri="{FF2B5EF4-FFF2-40B4-BE49-F238E27FC236}">
                  <a16:creationId xmlns:a16="http://schemas.microsoft.com/office/drawing/2014/main" id="{97E5A864-1E71-FBF7-E595-796819121687}"/>
                </a:ext>
              </a:extLst>
            </p:cNvPr>
            <p:cNvSpPr txBox="1">
              <a:spLocks/>
            </p:cNvSpPr>
            <p:nvPr/>
          </p:nvSpPr>
          <p:spPr>
            <a:xfrm>
              <a:off x="419279" y="142242"/>
              <a:ext cx="244584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
                  <a:srgbClr val="35353A"/>
                </a:buClr>
                <a:buSzPts val="2400"/>
                <a:buFont typeface="Montserrat"/>
                <a:buNone/>
                <a:tabLst/>
                <a:defRPr/>
              </a:pP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Năng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lượng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dòng</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a:rPr>
                <a:t>sông</a:t>
              </a:r>
              <a:endParaRPr kumimoji="0" lang="vi-VN"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endParaRPr>
            </a:p>
          </p:txBody>
        </p:sp>
      </p:grpSp>
      <p:sp>
        <p:nvSpPr>
          <p:cNvPr id="27" name="Google Shape;1031;p32">
            <a:extLst>
              <a:ext uri="{FF2B5EF4-FFF2-40B4-BE49-F238E27FC236}">
                <a16:creationId xmlns:a16="http://schemas.microsoft.com/office/drawing/2014/main" id="{220DE01A-6A82-1159-DF93-FC457E9B3D23}"/>
              </a:ext>
            </a:extLst>
          </p:cNvPr>
          <p:cNvSpPr txBox="1">
            <a:spLocks/>
          </p:cNvSpPr>
          <p:nvPr/>
        </p:nvSpPr>
        <p:spPr>
          <a:xfrm>
            <a:off x="1008990" y="2004701"/>
            <a:ext cx="3983074"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Làm</a:t>
            </a:r>
            <a:r>
              <a:rPr lang="en-US" sz="2000" dirty="0"/>
              <a:t> </a:t>
            </a:r>
            <a:r>
              <a:rPr lang="en-US" sz="2000" dirty="0" err="1"/>
              <a:t>giảm</a:t>
            </a:r>
            <a:r>
              <a:rPr lang="en-US" sz="2000" dirty="0"/>
              <a:t> </a:t>
            </a:r>
            <a:r>
              <a:rPr lang="en-US" sz="2000" dirty="0" err="1"/>
              <a:t>diện</a:t>
            </a:r>
            <a:r>
              <a:rPr lang="en-US" sz="2000" dirty="0"/>
              <a:t> </a:t>
            </a:r>
            <a:r>
              <a:rPr lang="en-US" sz="2000" dirty="0" err="1"/>
              <a:t>tích</a:t>
            </a:r>
            <a:r>
              <a:rPr lang="en-US" sz="2000" dirty="0"/>
              <a:t> </a:t>
            </a:r>
            <a:r>
              <a:rPr lang="en-US" sz="2000" dirty="0" err="1"/>
              <a:t>rừng</a:t>
            </a:r>
            <a:endParaRPr lang="en-US" sz="2000" dirty="0"/>
          </a:p>
        </p:txBody>
      </p:sp>
      <p:grpSp>
        <p:nvGrpSpPr>
          <p:cNvPr id="28" name="Group 27">
            <a:extLst>
              <a:ext uri="{FF2B5EF4-FFF2-40B4-BE49-F238E27FC236}">
                <a16:creationId xmlns:a16="http://schemas.microsoft.com/office/drawing/2014/main" id="{49D7F7B1-A3EE-228D-6573-413353F91BD1}"/>
              </a:ext>
            </a:extLst>
          </p:cNvPr>
          <p:cNvGrpSpPr/>
          <p:nvPr/>
        </p:nvGrpSpPr>
        <p:grpSpPr>
          <a:xfrm>
            <a:off x="301323" y="1387473"/>
            <a:ext cx="1855137" cy="472171"/>
            <a:chOff x="183059" y="680138"/>
            <a:chExt cx="1295221" cy="472171"/>
          </a:xfrm>
        </p:grpSpPr>
        <p:sp>
          <p:nvSpPr>
            <p:cNvPr id="29" name="Rectangle: Rounded Corners 28">
              <a:extLst>
                <a:ext uri="{FF2B5EF4-FFF2-40B4-BE49-F238E27FC236}">
                  <a16:creationId xmlns:a16="http://schemas.microsoft.com/office/drawing/2014/main" id="{C0A2397F-F111-5369-A084-977135F46117}"/>
                </a:ext>
              </a:extLst>
            </p:cNvPr>
            <p:cNvSpPr/>
            <p:nvPr/>
          </p:nvSpPr>
          <p:spPr>
            <a:xfrm>
              <a:off x="183059" y="680138"/>
              <a:ext cx="1295221" cy="472171"/>
            </a:xfrm>
            <a:prstGeom prst="roundRect">
              <a:avLst/>
            </a:prstGeom>
            <a:solidFill>
              <a:srgbClr val="FFD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Google Shape;817;p29">
              <a:extLst>
                <a:ext uri="{FF2B5EF4-FFF2-40B4-BE49-F238E27FC236}">
                  <a16:creationId xmlns:a16="http://schemas.microsoft.com/office/drawing/2014/main" id="{AA2AA3B5-65FF-EB1D-AF43-D3CE05FA09F6}"/>
                </a:ext>
              </a:extLst>
            </p:cNvPr>
            <p:cNvSpPr txBox="1">
              <a:spLocks/>
            </p:cNvSpPr>
            <p:nvPr/>
          </p:nvSpPr>
          <p:spPr>
            <a:xfrm>
              <a:off x="183059" y="693872"/>
              <a:ext cx="129522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r>
                <a:rPr lang="vi-VN" sz="2000" dirty="0"/>
                <a:t>Nhược Điểm</a:t>
              </a:r>
            </a:p>
          </p:txBody>
        </p:sp>
      </p:grpSp>
      <p:sp>
        <p:nvSpPr>
          <p:cNvPr id="1152" name="Google Shape;1031;p32">
            <a:extLst>
              <a:ext uri="{FF2B5EF4-FFF2-40B4-BE49-F238E27FC236}">
                <a16:creationId xmlns:a16="http://schemas.microsoft.com/office/drawing/2014/main" id="{EB82B7B8-0C3D-DACF-FDA5-9C248A709FD9}"/>
              </a:ext>
            </a:extLst>
          </p:cNvPr>
          <p:cNvSpPr txBox="1">
            <a:spLocks/>
          </p:cNvSpPr>
          <p:nvPr/>
        </p:nvSpPr>
        <p:spPr>
          <a:xfrm>
            <a:off x="1008990" y="2608990"/>
            <a:ext cx="3983074"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Thay</a:t>
            </a:r>
            <a:r>
              <a:rPr lang="en-US" sz="2000" dirty="0"/>
              <a:t> </a:t>
            </a:r>
            <a:r>
              <a:rPr lang="en-US" sz="2000" dirty="0" err="1"/>
              <a:t>đổi</a:t>
            </a:r>
            <a:r>
              <a:rPr lang="en-US" sz="2000" dirty="0"/>
              <a:t> </a:t>
            </a:r>
            <a:r>
              <a:rPr lang="en-US" sz="2000" dirty="0" err="1"/>
              <a:t>hệ</a:t>
            </a:r>
            <a:r>
              <a:rPr lang="en-US" sz="2000" dirty="0"/>
              <a:t> </a:t>
            </a:r>
            <a:r>
              <a:rPr lang="en-US" sz="2000" dirty="0" err="1"/>
              <a:t>sinh</a:t>
            </a:r>
            <a:r>
              <a:rPr lang="en-US" sz="2000" dirty="0"/>
              <a:t> </a:t>
            </a:r>
            <a:r>
              <a:rPr lang="en-US" sz="2000" dirty="0" err="1"/>
              <a:t>thái</a:t>
            </a:r>
            <a:r>
              <a:rPr lang="en-US" sz="2000" dirty="0"/>
              <a:t> 1 </a:t>
            </a:r>
            <a:r>
              <a:rPr lang="en-US" sz="2000" dirty="0" err="1"/>
              <a:t>vùng</a:t>
            </a:r>
            <a:r>
              <a:rPr lang="en-US" sz="2000" dirty="0"/>
              <a:t> </a:t>
            </a:r>
            <a:r>
              <a:rPr lang="en-US" sz="2000" dirty="0" err="1"/>
              <a:t>lớn</a:t>
            </a:r>
            <a:endParaRPr lang="en-US" sz="2000" dirty="0"/>
          </a:p>
        </p:txBody>
      </p:sp>
      <p:sp>
        <p:nvSpPr>
          <p:cNvPr id="1155" name="AutoShape 2" descr="Aerial view of a private house with solar panels on the roof">
            <a:extLst>
              <a:ext uri="{FF2B5EF4-FFF2-40B4-BE49-F238E27FC236}">
                <a16:creationId xmlns:a16="http://schemas.microsoft.com/office/drawing/2014/main" id="{F141B70A-5BA9-F340-CEDA-62040ECB6AAD}"/>
              </a:ext>
            </a:extLst>
          </p:cNvPr>
          <p:cNvSpPr>
            <a:spLocks noChangeAspect="1" noChangeArrowheads="1"/>
          </p:cNvSpPr>
          <p:nvPr/>
        </p:nvSpPr>
        <p:spPr bwMode="auto">
          <a:xfrm>
            <a:off x="784274" y="251662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63" name="Google Shape;1031;p32">
            <a:extLst>
              <a:ext uri="{FF2B5EF4-FFF2-40B4-BE49-F238E27FC236}">
                <a16:creationId xmlns:a16="http://schemas.microsoft.com/office/drawing/2014/main" id="{0F010BAF-01B1-E226-7BC1-6B81D59D4A79}"/>
              </a:ext>
            </a:extLst>
          </p:cNvPr>
          <p:cNvSpPr txBox="1">
            <a:spLocks/>
          </p:cNvSpPr>
          <p:nvPr/>
        </p:nvSpPr>
        <p:spPr>
          <a:xfrm>
            <a:off x="1008989" y="3213355"/>
            <a:ext cx="4389777" cy="867237"/>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Nguy</a:t>
            </a:r>
            <a:r>
              <a:rPr lang="en-US" sz="2000" dirty="0"/>
              <a:t> </a:t>
            </a:r>
            <a:r>
              <a:rPr lang="en-US" sz="2000" dirty="0" err="1"/>
              <a:t>cơ</a:t>
            </a:r>
            <a:r>
              <a:rPr lang="en-US" sz="2000" dirty="0"/>
              <a:t> </a:t>
            </a:r>
            <a:r>
              <a:rPr lang="en-US" sz="2000" dirty="0" err="1"/>
              <a:t>gây</a:t>
            </a:r>
            <a:r>
              <a:rPr lang="en-US" sz="2000" dirty="0"/>
              <a:t> </a:t>
            </a:r>
            <a:r>
              <a:rPr lang="en-US" sz="2000" dirty="0" err="1"/>
              <a:t>lũ</a:t>
            </a:r>
            <a:r>
              <a:rPr lang="en-US" sz="2000" dirty="0"/>
              <a:t> </a:t>
            </a:r>
            <a:r>
              <a:rPr lang="en-US" sz="2000" dirty="0" err="1"/>
              <a:t>lụt</a:t>
            </a:r>
            <a:r>
              <a:rPr lang="en-US" sz="2000" dirty="0"/>
              <a:t> do </a:t>
            </a:r>
            <a:r>
              <a:rPr lang="en-US" sz="2000" dirty="0" err="1"/>
              <a:t>sự</a:t>
            </a:r>
            <a:r>
              <a:rPr lang="en-US" sz="2000" dirty="0"/>
              <a:t> </a:t>
            </a:r>
            <a:r>
              <a:rPr lang="en-US" sz="2000" dirty="0" err="1"/>
              <a:t>cố</a:t>
            </a:r>
            <a:r>
              <a:rPr lang="en-US" sz="2000" dirty="0"/>
              <a:t> </a:t>
            </a:r>
            <a:r>
              <a:rPr lang="en-US" sz="2000" dirty="0" err="1"/>
              <a:t>vỡ</a:t>
            </a:r>
            <a:r>
              <a:rPr lang="en-US" sz="2000" dirty="0"/>
              <a:t> </a:t>
            </a:r>
            <a:r>
              <a:rPr lang="en-US" sz="2000" dirty="0" err="1"/>
              <a:t>đập</a:t>
            </a:r>
            <a:endParaRPr lang="en-US" sz="2000" dirty="0"/>
          </a:p>
        </p:txBody>
      </p:sp>
      <p:pic>
        <p:nvPicPr>
          <p:cNvPr id="6" name="Picture 5">
            <a:extLst>
              <a:ext uri="{FF2B5EF4-FFF2-40B4-BE49-F238E27FC236}">
                <a16:creationId xmlns:a16="http://schemas.microsoft.com/office/drawing/2014/main" id="{033BD3DB-B7F7-6EED-8FFB-9A45E63D5C45}"/>
              </a:ext>
            </a:extLst>
          </p:cNvPr>
          <p:cNvPicPr>
            <a:picLocks noChangeAspect="1"/>
          </p:cNvPicPr>
          <p:nvPr/>
        </p:nvPicPr>
        <p:blipFill rotWithShape="1">
          <a:blip r:embed="rId3">
            <a:alphaModFix/>
          </a:blip>
          <a:srcRect l="6972" r="3552"/>
          <a:stretch/>
        </p:blipFill>
        <p:spPr>
          <a:xfrm>
            <a:off x="5216780" y="693420"/>
            <a:ext cx="3361302" cy="3756660"/>
          </a:xfrm>
          <a:prstGeom prst="roundRect">
            <a:avLst>
              <a:gd name="adj" fmla="val 16667"/>
            </a:avLst>
          </a:prstGeom>
        </p:spPr>
      </p:pic>
      <p:pic>
        <p:nvPicPr>
          <p:cNvPr id="7" name="Picture 4" descr="Creek ">
            <a:extLst>
              <a:ext uri="{FF2B5EF4-FFF2-40B4-BE49-F238E27FC236}">
                <a16:creationId xmlns:a16="http://schemas.microsoft.com/office/drawing/2014/main" id="{7C73C497-9BD1-1729-A35A-B1D1D9A5FE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476" y="2132632"/>
            <a:ext cx="357304" cy="35730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reek ">
            <a:extLst>
              <a:ext uri="{FF2B5EF4-FFF2-40B4-BE49-F238E27FC236}">
                <a16:creationId xmlns:a16="http://schemas.microsoft.com/office/drawing/2014/main" id="{31D8EAE3-18BA-16DF-F4E5-5B022798FE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476" y="2707347"/>
            <a:ext cx="357304" cy="35730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reek ">
            <a:extLst>
              <a:ext uri="{FF2B5EF4-FFF2-40B4-BE49-F238E27FC236}">
                <a16:creationId xmlns:a16="http://schemas.microsoft.com/office/drawing/2014/main" id="{A1338AF4-9D07-945D-2559-896298604D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476" y="3282062"/>
            <a:ext cx="357304" cy="357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9541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500"/>
                            </p:stCondLst>
                            <p:childTnLst>
                              <p:par>
                                <p:cTn id="14" presetID="22" presetClass="entr" presetSubtype="1" fill="hold" grpId="0" nodeType="afterEffect">
                                  <p:stCondLst>
                                    <p:cond delay="0"/>
                                  </p:stCondLst>
                                  <p:iterate type="lt">
                                    <p:tmPct val="4000"/>
                                  </p:iterate>
                                  <p:childTnLst>
                                    <p:set>
                                      <p:cBhvr>
                                        <p:cTn id="15" dur="1" fill="hold">
                                          <p:stCondLst>
                                            <p:cond delay="0"/>
                                          </p:stCondLst>
                                        </p:cTn>
                                        <p:tgtEl>
                                          <p:spTgt spid="27"/>
                                        </p:tgtEl>
                                        <p:attrNameLst>
                                          <p:attrName>style.visibility</p:attrName>
                                        </p:attrNameLst>
                                      </p:cBhvr>
                                      <p:to>
                                        <p:strVal val="visible"/>
                                      </p:to>
                                    </p:set>
                                    <p:animEffect transition="in" filter="wipe(up)">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par>
                          <p:cTn id="22" fill="hold">
                            <p:stCondLst>
                              <p:cond delay="500"/>
                            </p:stCondLst>
                            <p:childTnLst>
                              <p:par>
                                <p:cTn id="23" presetID="22" presetClass="entr" presetSubtype="1" fill="hold" grpId="0" nodeType="afterEffect">
                                  <p:stCondLst>
                                    <p:cond delay="0"/>
                                  </p:stCondLst>
                                  <p:iterate type="lt">
                                    <p:tmPct val="4000"/>
                                  </p:iterate>
                                  <p:childTnLst>
                                    <p:set>
                                      <p:cBhvr>
                                        <p:cTn id="24" dur="1" fill="hold">
                                          <p:stCondLst>
                                            <p:cond delay="0"/>
                                          </p:stCondLst>
                                        </p:cTn>
                                        <p:tgtEl>
                                          <p:spTgt spid="1152"/>
                                        </p:tgtEl>
                                        <p:attrNameLst>
                                          <p:attrName>style.visibility</p:attrName>
                                        </p:attrNameLst>
                                      </p:cBhvr>
                                      <p:to>
                                        <p:strVal val="visible"/>
                                      </p:to>
                                    </p:set>
                                    <p:animEffect transition="in" filter="wipe(up)">
                                      <p:cBhvr>
                                        <p:cTn id="25" dur="500"/>
                                        <p:tgtEl>
                                          <p:spTgt spid="115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par>
                          <p:cTn id="31" fill="hold">
                            <p:stCondLst>
                              <p:cond delay="500"/>
                            </p:stCondLst>
                            <p:childTnLst>
                              <p:par>
                                <p:cTn id="32" presetID="22" presetClass="entr" presetSubtype="1" fill="hold" grpId="0" nodeType="afterEffect">
                                  <p:stCondLst>
                                    <p:cond delay="0"/>
                                  </p:stCondLst>
                                  <p:iterate type="lt">
                                    <p:tmPct val="4000"/>
                                  </p:iterate>
                                  <p:childTnLst>
                                    <p:set>
                                      <p:cBhvr>
                                        <p:cTn id="33" dur="1" fill="hold">
                                          <p:stCondLst>
                                            <p:cond delay="0"/>
                                          </p:stCondLst>
                                        </p:cTn>
                                        <p:tgtEl>
                                          <p:spTgt spid="1163"/>
                                        </p:tgtEl>
                                        <p:attrNameLst>
                                          <p:attrName>style.visibility</p:attrName>
                                        </p:attrNameLst>
                                      </p:cBhvr>
                                      <p:to>
                                        <p:strVal val="visible"/>
                                      </p:to>
                                    </p:set>
                                    <p:animEffect transition="in" filter="wipe(up)">
                                      <p:cBhvr>
                                        <p:cTn id="34" dur="500"/>
                                        <p:tgtEl>
                                          <p:spTgt spid="1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152" grpId="0"/>
      <p:bldP spid="116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B31237ED-2A42-AD17-ECA1-1B5DE6AA9454}"/>
              </a:ext>
            </a:extLst>
          </p:cNvPr>
          <p:cNvSpPr/>
          <p:nvPr/>
        </p:nvSpPr>
        <p:spPr>
          <a:xfrm>
            <a:off x="1211766" y="750849"/>
            <a:ext cx="7351897" cy="4066478"/>
          </a:xfrm>
          <a:prstGeom prst="roundRect">
            <a:avLst/>
          </a:prstGeom>
          <a:noFill/>
          <a:ln>
            <a:solidFill>
              <a:srgbClr val="B9D5FF"/>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A5CF38A4-12FC-9660-2A6F-532C27D140E3}"/>
              </a:ext>
            </a:extLst>
          </p:cNvPr>
          <p:cNvPicPr>
            <a:picLocks noChangeAspect="1"/>
          </p:cNvPicPr>
          <p:nvPr/>
        </p:nvPicPr>
        <p:blipFill>
          <a:blip r:embed="rId3"/>
          <a:stretch>
            <a:fillRect/>
          </a:stretch>
        </p:blipFill>
        <p:spPr>
          <a:xfrm>
            <a:off x="-431180" y="1675078"/>
            <a:ext cx="3793621" cy="3793621"/>
          </a:xfrm>
          <a:prstGeom prst="rect">
            <a:avLst/>
          </a:prstGeom>
        </p:spPr>
      </p:pic>
      <p:sp>
        <p:nvSpPr>
          <p:cNvPr id="12" name="Google Shape;1031;p32">
            <a:extLst>
              <a:ext uri="{FF2B5EF4-FFF2-40B4-BE49-F238E27FC236}">
                <a16:creationId xmlns:a16="http://schemas.microsoft.com/office/drawing/2014/main" id="{A5F9E6FA-72CD-97EB-3C07-7FEF317CFCAF}"/>
              </a:ext>
            </a:extLst>
          </p:cNvPr>
          <p:cNvSpPr txBox="1">
            <a:spLocks/>
          </p:cNvSpPr>
          <p:nvPr/>
        </p:nvSpPr>
        <p:spPr>
          <a:xfrm>
            <a:off x="1843668" y="1116301"/>
            <a:ext cx="6646127" cy="203577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vi-VN"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Việc sử dụng năng lượng từ dòng sông ảnh hưởng đến môi trường như thế nào nếu:</a:t>
            </a:r>
            <a:endParaRPr kumimoji="0" lang="en-US"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vi-VN"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Vỡ đập thủy điện.</a:t>
            </a:r>
            <a:endParaRPr kumimoji="0" lang="en-US"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vi-VN"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Động vật không di chuyển được từ hạ nguồn lên thượng nguồn của dòng sông.</a:t>
            </a:r>
            <a:endParaRPr kumimoji="0" lang="en-US"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vi-VN"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Diện tích rừng thay đổi khi xây dựng nhà máy thủy điện.</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p>
        </p:txBody>
      </p:sp>
      <p:grpSp>
        <p:nvGrpSpPr>
          <p:cNvPr id="15" name="Group 14">
            <a:extLst>
              <a:ext uri="{FF2B5EF4-FFF2-40B4-BE49-F238E27FC236}">
                <a16:creationId xmlns:a16="http://schemas.microsoft.com/office/drawing/2014/main" id="{CFFA1590-2B93-9FBE-C5DB-D2D992C2D9D6}"/>
              </a:ext>
            </a:extLst>
          </p:cNvPr>
          <p:cNvGrpSpPr/>
          <p:nvPr/>
        </p:nvGrpSpPr>
        <p:grpSpPr>
          <a:xfrm>
            <a:off x="77473" y="108553"/>
            <a:ext cx="2787647" cy="474807"/>
            <a:chOff x="77473" y="108553"/>
            <a:chExt cx="2787647" cy="474807"/>
          </a:xfrm>
        </p:grpSpPr>
        <p:sp>
          <p:nvSpPr>
            <p:cNvPr id="2" name="Rectangle: Rounded Corners 1">
              <a:extLst>
                <a:ext uri="{FF2B5EF4-FFF2-40B4-BE49-F238E27FC236}">
                  <a16:creationId xmlns:a16="http://schemas.microsoft.com/office/drawing/2014/main" id="{6FD16078-DFAC-98C6-7E24-91AF60788A9F}"/>
                </a:ext>
              </a:extLst>
            </p:cNvPr>
            <p:cNvSpPr/>
            <p:nvPr/>
          </p:nvSpPr>
          <p:spPr>
            <a:xfrm>
              <a:off x="313559" y="108553"/>
              <a:ext cx="2551561" cy="472171"/>
            </a:xfrm>
            <a:prstGeom prst="roundRect">
              <a:avLst/>
            </a:prstGeom>
            <a:solidFill>
              <a:srgbClr val="D9E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 name="Group 2">
              <a:extLst>
                <a:ext uri="{FF2B5EF4-FFF2-40B4-BE49-F238E27FC236}">
                  <a16:creationId xmlns:a16="http://schemas.microsoft.com/office/drawing/2014/main" id="{8A3F093C-04BB-09D0-4E0F-E51016638FBA}"/>
                </a:ext>
              </a:extLst>
            </p:cNvPr>
            <p:cNvGrpSpPr/>
            <p:nvPr/>
          </p:nvGrpSpPr>
          <p:grpSpPr>
            <a:xfrm>
              <a:off x="77473" y="111188"/>
              <a:ext cx="472172" cy="472172"/>
              <a:chOff x="1933593" y="1552214"/>
              <a:chExt cx="1229634" cy="1229634"/>
            </a:xfrm>
          </p:grpSpPr>
          <p:sp>
            <p:nvSpPr>
              <p:cNvPr id="4" name="Oval 3">
                <a:extLst>
                  <a:ext uri="{FF2B5EF4-FFF2-40B4-BE49-F238E27FC236}">
                    <a16:creationId xmlns:a16="http://schemas.microsoft.com/office/drawing/2014/main" id="{F9A8CDC5-0D88-3D1B-9A08-052E2C42B940}"/>
                  </a:ext>
                </a:extLst>
              </p:cNvPr>
              <p:cNvSpPr/>
              <p:nvPr/>
            </p:nvSpPr>
            <p:spPr>
              <a:xfrm>
                <a:off x="1933593" y="1552214"/>
                <a:ext cx="1229634" cy="122963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 name="Google Shape;811;p29">
                <a:extLst>
                  <a:ext uri="{FF2B5EF4-FFF2-40B4-BE49-F238E27FC236}">
                    <a16:creationId xmlns:a16="http://schemas.microsoft.com/office/drawing/2014/main" id="{5D8C065F-6DAB-3B3C-AC83-339CEB74E026}"/>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000" b="0" i="0" u="none" strike="noStrike" kern="0" cap="none" spc="0" normalizeH="0" baseline="0" noProof="0" dirty="0">
                    <a:ln>
                      <a:noFill/>
                    </a:ln>
                    <a:solidFill>
                      <a:srgbClr val="FFFFFF"/>
                    </a:solidFill>
                    <a:effectLst/>
                    <a:uLnTx/>
                    <a:uFillTx/>
                    <a:latin typeface="Fira Sans Condensed Black" panose="020B0A03050000020004" pitchFamily="34" charset="0"/>
                    <a:cs typeface="Arial"/>
                    <a:sym typeface="Arial"/>
                  </a:rPr>
                  <a:t>d</a:t>
                </a:r>
              </a:p>
            </p:txBody>
          </p:sp>
        </p:grpSp>
        <p:sp>
          <p:nvSpPr>
            <p:cNvPr id="14" name="Google Shape;817;p29">
              <a:extLst>
                <a:ext uri="{FF2B5EF4-FFF2-40B4-BE49-F238E27FC236}">
                  <a16:creationId xmlns:a16="http://schemas.microsoft.com/office/drawing/2014/main" id="{C9D70996-0B79-BAD7-5079-462DEA87CAE8}"/>
                </a:ext>
              </a:extLst>
            </p:cNvPr>
            <p:cNvSpPr txBox="1">
              <a:spLocks/>
            </p:cNvSpPr>
            <p:nvPr/>
          </p:nvSpPr>
          <p:spPr>
            <a:xfrm>
              <a:off x="419279" y="142242"/>
              <a:ext cx="2445841"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
                  <a:srgbClr val="35353A"/>
                </a:buClr>
                <a:buSzPts val="2400"/>
                <a:buFont typeface="Montserrat"/>
                <a:buNone/>
                <a:tabLst/>
                <a:defRPr/>
              </a:pP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Năng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lượng</a:t>
              </a:r>
              <a:r>
                <a:rPr kumimoji="0" lang="en-US"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dòng</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a:rPr>
                <a:t>sông</a:t>
              </a:r>
              <a:endParaRPr kumimoji="0" lang="vi-VN"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endParaRPr>
            </a:p>
          </p:txBody>
        </p:sp>
      </p:grpSp>
    </p:spTree>
    <p:extLst>
      <p:ext uri="{BB962C8B-B14F-4D97-AF65-F5344CB8AC3E}">
        <p14:creationId xmlns:p14="http://schemas.microsoft.com/office/powerpoint/2010/main" val="12823888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an hoang sau vụ vỡ tường đập thủy điện ở Gia Lai - Tuổi Trẻ Online">
            <a:extLst>
              <a:ext uri="{FF2B5EF4-FFF2-40B4-BE49-F238E27FC236}">
                <a16:creationId xmlns:a16="http://schemas.microsoft.com/office/drawing/2014/main" id="{E2A0F8E6-46F1-3D95-614C-E80E90DCCDA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698" b="4698"/>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1031;p32">
            <a:extLst>
              <a:ext uri="{FF2B5EF4-FFF2-40B4-BE49-F238E27FC236}">
                <a16:creationId xmlns:a16="http://schemas.microsoft.com/office/drawing/2014/main" id="{1DA920EF-D76D-D7FC-EDDA-DBF82192934F}"/>
              </a:ext>
            </a:extLst>
          </p:cNvPr>
          <p:cNvSpPr txBox="1">
            <a:spLocks/>
          </p:cNvSpPr>
          <p:nvPr/>
        </p:nvSpPr>
        <p:spPr>
          <a:xfrm>
            <a:off x="870039" y="3962400"/>
            <a:ext cx="7032460" cy="68061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vi-VN" sz="26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rPr>
              <a:t>Vỡ đập thủy điện: Gây ngập lụt, nứt, gãy địa tầng, động đất</a:t>
            </a:r>
            <a:endParaRPr kumimoji="0" lang="en-US" sz="26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31696914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and drawn biodiversity illustration">
            <a:extLst>
              <a:ext uri="{FF2B5EF4-FFF2-40B4-BE49-F238E27FC236}">
                <a16:creationId xmlns:a16="http://schemas.microsoft.com/office/drawing/2014/main" id="{4A6D81E2-E43A-F129-D66C-3C9F928F01D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779" b="7779"/>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1031;p32">
            <a:extLst>
              <a:ext uri="{FF2B5EF4-FFF2-40B4-BE49-F238E27FC236}">
                <a16:creationId xmlns:a16="http://schemas.microsoft.com/office/drawing/2014/main" id="{1DA920EF-D76D-D7FC-EDDA-DBF82192934F}"/>
              </a:ext>
            </a:extLst>
          </p:cNvPr>
          <p:cNvSpPr txBox="1">
            <a:spLocks/>
          </p:cNvSpPr>
          <p:nvPr/>
        </p:nvSpPr>
        <p:spPr>
          <a:xfrm>
            <a:off x="1290932" y="1550365"/>
            <a:ext cx="6764830" cy="68061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vi-VN" sz="26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sym typeface="Arial"/>
              </a:rPr>
              <a:t>Động vật không di chuyển được từ hạ nguồn lên thượng nguồn của dòng sông: làm mất đa dạng sinh học</a:t>
            </a:r>
            <a:endParaRPr kumimoji="0" lang="en-US" sz="26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35751640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Thủy điện có gây thêm lũ lụt, sạt lở đất? | Báo Pháp luật Việt Nam điện tử">
            <a:extLst>
              <a:ext uri="{FF2B5EF4-FFF2-40B4-BE49-F238E27FC236}">
                <a16:creationId xmlns:a16="http://schemas.microsoft.com/office/drawing/2014/main" id="{0E7929BF-F0AF-A5A9-BDF7-F17CFA387B8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68" b="368"/>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1031;p32">
            <a:extLst>
              <a:ext uri="{FF2B5EF4-FFF2-40B4-BE49-F238E27FC236}">
                <a16:creationId xmlns:a16="http://schemas.microsoft.com/office/drawing/2014/main" id="{1DA920EF-D76D-D7FC-EDDA-DBF82192934F}"/>
              </a:ext>
            </a:extLst>
          </p:cNvPr>
          <p:cNvSpPr txBox="1">
            <a:spLocks/>
          </p:cNvSpPr>
          <p:nvPr/>
        </p:nvSpPr>
        <p:spPr>
          <a:xfrm>
            <a:off x="988983" y="3858322"/>
            <a:ext cx="7426469" cy="68061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vi-VN" sz="26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rPr>
              <a:t>Diện tích rừng thay đổi khi xây dựng nhà máy thủy điện: biến đổi khí hâu, sạt lở đất,…</a:t>
            </a:r>
            <a:endParaRPr kumimoji="0" lang="en-US" sz="26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25398931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27"/>
        <p:cNvGrpSpPr/>
        <p:nvPr/>
      </p:nvGrpSpPr>
      <p:grpSpPr>
        <a:xfrm>
          <a:off x="0" y="0"/>
          <a:ext cx="0" cy="0"/>
          <a:chOff x="0" y="0"/>
          <a:chExt cx="0" cy="0"/>
        </a:xfrm>
      </p:grpSpPr>
      <p:sp>
        <p:nvSpPr>
          <p:cNvPr id="928" name="Google Shape;928;p31"/>
          <p:cNvSpPr txBox="1">
            <a:spLocks noGrp="1"/>
          </p:cNvSpPr>
          <p:nvPr>
            <p:ph type="title"/>
          </p:nvPr>
        </p:nvSpPr>
        <p:spPr>
          <a:xfrm>
            <a:off x="4047175" y="1680471"/>
            <a:ext cx="4383600" cy="1912209"/>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sz="4000" dirty="0" err="1">
                <a:solidFill>
                  <a:schemeClr val="tx1">
                    <a:lumMod val="50000"/>
                  </a:schemeClr>
                </a:solidFill>
              </a:rPr>
              <a:t>Sử</a:t>
            </a:r>
            <a:r>
              <a:rPr lang="en-US" sz="4000" dirty="0">
                <a:solidFill>
                  <a:schemeClr val="tx1">
                    <a:lumMod val="50000"/>
                  </a:schemeClr>
                </a:solidFill>
              </a:rPr>
              <a:t> </a:t>
            </a:r>
            <a:r>
              <a:rPr lang="en-US" sz="4000" dirty="0" err="1">
                <a:solidFill>
                  <a:schemeClr val="tx1">
                    <a:lumMod val="50000"/>
                  </a:schemeClr>
                </a:solidFill>
              </a:rPr>
              <a:t>Dụng</a:t>
            </a:r>
            <a:r>
              <a:rPr lang="en-US" sz="4000" dirty="0">
                <a:solidFill>
                  <a:schemeClr val="tx1">
                    <a:lumMod val="50000"/>
                  </a:schemeClr>
                </a:solidFill>
              </a:rPr>
              <a:t> </a:t>
            </a:r>
            <a:r>
              <a:rPr lang="en-US" sz="4000" dirty="0" err="1">
                <a:solidFill>
                  <a:schemeClr val="tx1">
                    <a:lumMod val="50000"/>
                  </a:schemeClr>
                </a:solidFill>
              </a:rPr>
              <a:t>Hiệu</a:t>
            </a:r>
            <a:r>
              <a:rPr lang="en-US" sz="4000" dirty="0">
                <a:solidFill>
                  <a:schemeClr val="tx1">
                    <a:lumMod val="50000"/>
                  </a:schemeClr>
                </a:solidFill>
              </a:rPr>
              <a:t> </a:t>
            </a:r>
            <a:r>
              <a:rPr lang="en-US" sz="4000" dirty="0" err="1">
                <a:solidFill>
                  <a:schemeClr val="tx1">
                    <a:lumMod val="50000"/>
                  </a:schemeClr>
                </a:solidFill>
              </a:rPr>
              <a:t>Quả</a:t>
            </a:r>
            <a:r>
              <a:rPr lang="en-US" sz="4000" dirty="0">
                <a:solidFill>
                  <a:schemeClr val="tx1">
                    <a:lumMod val="50000"/>
                  </a:schemeClr>
                </a:solidFill>
              </a:rPr>
              <a:t> </a:t>
            </a:r>
            <a:r>
              <a:rPr lang="en-US" sz="4000" dirty="0" err="1">
                <a:solidFill>
                  <a:schemeClr val="tx1">
                    <a:lumMod val="50000"/>
                  </a:schemeClr>
                </a:solidFill>
              </a:rPr>
              <a:t>Năng</a:t>
            </a:r>
            <a:r>
              <a:rPr lang="en-US" sz="4000" dirty="0">
                <a:solidFill>
                  <a:schemeClr val="tx1">
                    <a:lumMod val="50000"/>
                  </a:schemeClr>
                </a:solidFill>
              </a:rPr>
              <a:t> </a:t>
            </a:r>
            <a:r>
              <a:rPr lang="en-US" sz="4000" dirty="0" err="1">
                <a:solidFill>
                  <a:schemeClr val="tx1">
                    <a:lumMod val="50000"/>
                  </a:schemeClr>
                </a:solidFill>
              </a:rPr>
              <a:t>Lượng</a:t>
            </a:r>
            <a:r>
              <a:rPr lang="en-US" sz="4000" dirty="0">
                <a:solidFill>
                  <a:schemeClr val="tx1">
                    <a:lumMod val="50000"/>
                  </a:schemeClr>
                </a:solidFill>
              </a:rPr>
              <a:t> </a:t>
            </a:r>
            <a:r>
              <a:rPr lang="en-US" sz="4000" dirty="0" err="1">
                <a:solidFill>
                  <a:schemeClr val="tx1">
                    <a:lumMod val="50000"/>
                  </a:schemeClr>
                </a:solidFill>
              </a:rPr>
              <a:t>Và</a:t>
            </a:r>
            <a:r>
              <a:rPr lang="en-US" sz="4000" dirty="0">
                <a:solidFill>
                  <a:schemeClr val="tx1">
                    <a:lumMod val="50000"/>
                  </a:schemeClr>
                </a:solidFill>
              </a:rPr>
              <a:t> </a:t>
            </a:r>
            <a:r>
              <a:rPr lang="en-US" sz="4000" dirty="0" err="1">
                <a:solidFill>
                  <a:schemeClr val="tx1">
                    <a:lumMod val="50000"/>
                  </a:schemeClr>
                </a:solidFill>
              </a:rPr>
              <a:t>Bảo</a:t>
            </a:r>
            <a:r>
              <a:rPr lang="en-US" sz="4000" dirty="0">
                <a:solidFill>
                  <a:schemeClr val="tx1">
                    <a:lumMod val="50000"/>
                  </a:schemeClr>
                </a:solidFill>
              </a:rPr>
              <a:t> </a:t>
            </a:r>
            <a:r>
              <a:rPr lang="en-US" sz="4000" dirty="0" err="1">
                <a:solidFill>
                  <a:schemeClr val="tx1">
                    <a:lumMod val="50000"/>
                  </a:schemeClr>
                </a:solidFill>
              </a:rPr>
              <a:t>Vệ</a:t>
            </a:r>
            <a:r>
              <a:rPr lang="en-US" sz="4000" dirty="0">
                <a:solidFill>
                  <a:schemeClr val="tx1">
                    <a:lumMod val="50000"/>
                  </a:schemeClr>
                </a:solidFill>
              </a:rPr>
              <a:t> </a:t>
            </a:r>
            <a:r>
              <a:rPr lang="en-US" sz="4000" dirty="0" err="1">
                <a:solidFill>
                  <a:schemeClr val="tx1">
                    <a:lumMod val="50000"/>
                  </a:schemeClr>
                </a:solidFill>
              </a:rPr>
              <a:t>Môi</a:t>
            </a:r>
            <a:r>
              <a:rPr lang="en-US" sz="4000" dirty="0">
                <a:solidFill>
                  <a:schemeClr val="tx1">
                    <a:lumMod val="50000"/>
                  </a:schemeClr>
                </a:solidFill>
              </a:rPr>
              <a:t> </a:t>
            </a:r>
            <a:r>
              <a:rPr lang="en-US" sz="4000" dirty="0" err="1">
                <a:solidFill>
                  <a:schemeClr val="tx1">
                    <a:lumMod val="50000"/>
                  </a:schemeClr>
                </a:solidFill>
              </a:rPr>
              <a:t>Trường</a:t>
            </a:r>
            <a:endParaRPr lang="vi-VN" sz="4000" dirty="0">
              <a:solidFill>
                <a:schemeClr val="tx1">
                  <a:lumMod val="50000"/>
                </a:schemeClr>
              </a:solidFill>
            </a:endParaRPr>
          </a:p>
        </p:txBody>
      </p:sp>
      <p:sp>
        <p:nvSpPr>
          <p:cNvPr id="929" name="Google Shape;929;p31"/>
          <p:cNvSpPr txBox="1">
            <a:spLocks noGrp="1"/>
          </p:cNvSpPr>
          <p:nvPr>
            <p:ph type="title" idx="2"/>
          </p:nvPr>
        </p:nvSpPr>
        <p:spPr>
          <a:xfrm>
            <a:off x="4047175" y="688586"/>
            <a:ext cx="1332600" cy="995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03</a:t>
            </a:r>
            <a:endParaRPr dirty="0"/>
          </a:p>
        </p:txBody>
      </p:sp>
      <p:grpSp>
        <p:nvGrpSpPr>
          <p:cNvPr id="931" name="Google Shape;931;p31"/>
          <p:cNvGrpSpPr/>
          <p:nvPr/>
        </p:nvGrpSpPr>
        <p:grpSpPr>
          <a:xfrm>
            <a:off x="6568944" y="460366"/>
            <a:ext cx="1514196" cy="837996"/>
            <a:chOff x="6568944" y="460366"/>
            <a:chExt cx="1514196" cy="837996"/>
          </a:xfrm>
        </p:grpSpPr>
        <p:sp>
          <p:nvSpPr>
            <p:cNvPr id="932" name="Google Shape;932;p31"/>
            <p:cNvSpPr/>
            <p:nvPr/>
          </p:nvSpPr>
          <p:spPr>
            <a:xfrm>
              <a:off x="6988986" y="1063780"/>
              <a:ext cx="1094153" cy="234582"/>
            </a:xfrm>
            <a:custGeom>
              <a:avLst/>
              <a:gdLst/>
              <a:ahLst/>
              <a:cxnLst/>
              <a:rect l="l" t="t" r="r" b="b"/>
              <a:pathLst>
                <a:path w="5182" h="1111" extrusionOk="0">
                  <a:moveTo>
                    <a:pt x="3388" y="1"/>
                  </a:moveTo>
                  <a:cubicBezTo>
                    <a:pt x="3019" y="1"/>
                    <a:pt x="2664" y="276"/>
                    <a:pt x="2389" y="755"/>
                  </a:cubicBezTo>
                  <a:cubicBezTo>
                    <a:pt x="2202" y="644"/>
                    <a:pt x="1998" y="591"/>
                    <a:pt x="1798" y="591"/>
                  </a:cubicBezTo>
                  <a:cubicBezTo>
                    <a:pt x="1425" y="591"/>
                    <a:pt x="1092" y="755"/>
                    <a:pt x="853" y="1017"/>
                  </a:cubicBezTo>
                  <a:cubicBezTo>
                    <a:pt x="742" y="906"/>
                    <a:pt x="595" y="849"/>
                    <a:pt x="466" y="849"/>
                  </a:cubicBezTo>
                  <a:cubicBezTo>
                    <a:pt x="280" y="849"/>
                    <a:pt x="111" y="942"/>
                    <a:pt x="0" y="1111"/>
                  </a:cubicBezTo>
                  <a:lnTo>
                    <a:pt x="5182" y="1111"/>
                  </a:lnTo>
                  <a:cubicBezTo>
                    <a:pt x="5071" y="942"/>
                    <a:pt x="4906" y="849"/>
                    <a:pt x="4720" y="849"/>
                  </a:cubicBezTo>
                  <a:cubicBezTo>
                    <a:pt x="4627" y="849"/>
                    <a:pt x="4551" y="866"/>
                    <a:pt x="4480" y="906"/>
                  </a:cubicBezTo>
                  <a:cubicBezTo>
                    <a:pt x="4183" y="351"/>
                    <a:pt x="3796" y="1"/>
                    <a:pt x="3388"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3" name="Google Shape;933;p31"/>
            <p:cNvSpPr/>
            <p:nvPr/>
          </p:nvSpPr>
          <p:spPr>
            <a:xfrm>
              <a:off x="6568944" y="800014"/>
              <a:ext cx="500836" cy="198899"/>
            </a:xfrm>
            <a:custGeom>
              <a:avLst/>
              <a:gdLst/>
              <a:ahLst/>
              <a:cxnLst/>
              <a:rect l="l" t="t" r="r" b="b"/>
              <a:pathLst>
                <a:path w="2372" h="942" extrusionOk="0">
                  <a:moveTo>
                    <a:pt x="853" y="1"/>
                  </a:moveTo>
                  <a:cubicBezTo>
                    <a:pt x="649" y="1"/>
                    <a:pt x="484" y="165"/>
                    <a:pt x="462" y="369"/>
                  </a:cubicBezTo>
                  <a:cubicBezTo>
                    <a:pt x="205" y="369"/>
                    <a:pt x="0" y="573"/>
                    <a:pt x="0" y="831"/>
                  </a:cubicBezTo>
                  <a:cubicBezTo>
                    <a:pt x="0" y="866"/>
                    <a:pt x="0" y="906"/>
                    <a:pt x="18" y="942"/>
                  </a:cubicBezTo>
                  <a:lnTo>
                    <a:pt x="2371" y="942"/>
                  </a:lnTo>
                  <a:cubicBezTo>
                    <a:pt x="2349" y="831"/>
                    <a:pt x="2260" y="778"/>
                    <a:pt x="2149" y="778"/>
                  </a:cubicBezTo>
                  <a:cubicBezTo>
                    <a:pt x="2109" y="778"/>
                    <a:pt x="2074" y="778"/>
                    <a:pt x="2038" y="795"/>
                  </a:cubicBezTo>
                  <a:cubicBezTo>
                    <a:pt x="1998" y="702"/>
                    <a:pt x="1927" y="609"/>
                    <a:pt x="1834" y="573"/>
                  </a:cubicBezTo>
                  <a:cubicBezTo>
                    <a:pt x="1870" y="516"/>
                    <a:pt x="1887" y="445"/>
                    <a:pt x="1887" y="369"/>
                  </a:cubicBezTo>
                  <a:cubicBezTo>
                    <a:pt x="1887" y="165"/>
                    <a:pt x="1723" y="1"/>
                    <a:pt x="1519" y="1"/>
                  </a:cubicBezTo>
                  <a:cubicBezTo>
                    <a:pt x="1372" y="1"/>
                    <a:pt x="1261" y="72"/>
                    <a:pt x="1186" y="200"/>
                  </a:cubicBezTo>
                  <a:cubicBezTo>
                    <a:pt x="1128" y="72"/>
                    <a:pt x="999" y="1"/>
                    <a:pt x="853"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4" name="Google Shape;934;p31"/>
            <p:cNvSpPr/>
            <p:nvPr/>
          </p:nvSpPr>
          <p:spPr>
            <a:xfrm>
              <a:off x="7103595" y="460366"/>
              <a:ext cx="609576" cy="183063"/>
            </a:xfrm>
            <a:custGeom>
              <a:avLst/>
              <a:gdLst/>
              <a:ahLst/>
              <a:cxnLst/>
              <a:rect l="l" t="t" r="r" b="b"/>
              <a:pathLst>
                <a:path w="2887" h="867" extrusionOk="0">
                  <a:moveTo>
                    <a:pt x="1945" y="1"/>
                  </a:moveTo>
                  <a:cubicBezTo>
                    <a:pt x="1816" y="1"/>
                    <a:pt x="1705" y="89"/>
                    <a:pt x="1687" y="200"/>
                  </a:cubicBezTo>
                  <a:cubicBezTo>
                    <a:pt x="1576" y="129"/>
                    <a:pt x="1443" y="72"/>
                    <a:pt x="1297" y="72"/>
                  </a:cubicBezTo>
                  <a:cubicBezTo>
                    <a:pt x="1132" y="72"/>
                    <a:pt x="964" y="147"/>
                    <a:pt x="853" y="276"/>
                  </a:cubicBezTo>
                  <a:cubicBezTo>
                    <a:pt x="759" y="223"/>
                    <a:pt x="666" y="183"/>
                    <a:pt x="555" y="183"/>
                  </a:cubicBezTo>
                  <a:cubicBezTo>
                    <a:pt x="244" y="183"/>
                    <a:pt x="0" y="422"/>
                    <a:pt x="0" y="738"/>
                  </a:cubicBezTo>
                  <a:cubicBezTo>
                    <a:pt x="0" y="778"/>
                    <a:pt x="0" y="831"/>
                    <a:pt x="22" y="866"/>
                  </a:cubicBezTo>
                  <a:lnTo>
                    <a:pt x="2886" y="866"/>
                  </a:lnTo>
                  <a:cubicBezTo>
                    <a:pt x="2851" y="755"/>
                    <a:pt x="2757" y="667"/>
                    <a:pt x="2629" y="667"/>
                  </a:cubicBezTo>
                  <a:cubicBezTo>
                    <a:pt x="2575" y="667"/>
                    <a:pt x="2518" y="684"/>
                    <a:pt x="2482" y="702"/>
                  </a:cubicBezTo>
                  <a:cubicBezTo>
                    <a:pt x="2442" y="573"/>
                    <a:pt x="2331" y="462"/>
                    <a:pt x="2185" y="405"/>
                  </a:cubicBezTo>
                  <a:cubicBezTo>
                    <a:pt x="2220" y="369"/>
                    <a:pt x="2220" y="334"/>
                    <a:pt x="2220" y="276"/>
                  </a:cubicBezTo>
                  <a:cubicBezTo>
                    <a:pt x="2220" y="112"/>
                    <a:pt x="2109" y="1"/>
                    <a:pt x="1945"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35" name="Google Shape;935;p31"/>
          <p:cNvGrpSpPr/>
          <p:nvPr/>
        </p:nvGrpSpPr>
        <p:grpSpPr>
          <a:xfrm>
            <a:off x="4197843" y="3486198"/>
            <a:ext cx="4102653" cy="1339157"/>
            <a:chOff x="4197843" y="3489102"/>
            <a:chExt cx="4102653" cy="1339157"/>
          </a:xfrm>
        </p:grpSpPr>
        <p:grpSp>
          <p:nvGrpSpPr>
            <p:cNvPr id="936" name="Google Shape;936;p31"/>
            <p:cNvGrpSpPr/>
            <p:nvPr/>
          </p:nvGrpSpPr>
          <p:grpSpPr>
            <a:xfrm flipH="1">
              <a:off x="5531946" y="3489102"/>
              <a:ext cx="2424067" cy="1324461"/>
              <a:chOff x="2757311" y="1603580"/>
              <a:chExt cx="2720003" cy="1486155"/>
            </a:xfrm>
          </p:grpSpPr>
          <p:grpSp>
            <p:nvGrpSpPr>
              <p:cNvPr id="937" name="Google Shape;937;p31"/>
              <p:cNvGrpSpPr/>
              <p:nvPr/>
            </p:nvGrpSpPr>
            <p:grpSpPr>
              <a:xfrm>
                <a:off x="4154948" y="2183519"/>
                <a:ext cx="1322366" cy="906203"/>
                <a:chOff x="2953783" y="756921"/>
                <a:chExt cx="362342" cy="248316"/>
              </a:xfrm>
            </p:grpSpPr>
            <p:sp>
              <p:nvSpPr>
                <p:cNvPr id="938" name="Google Shape;938;p31"/>
                <p:cNvSpPr/>
                <p:nvPr/>
              </p:nvSpPr>
              <p:spPr>
                <a:xfrm>
                  <a:off x="2953783" y="756921"/>
                  <a:ext cx="362342" cy="248316"/>
                </a:xfrm>
                <a:custGeom>
                  <a:avLst/>
                  <a:gdLst/>
                  <a:ahLst/>
                  <a:cxnLst/>
                  <a:rect l="l" t="t" r="r" b="b"/>
                  <a:pathLst>
                    <a:path w="6124" h="4197" extrusionOk="0">
                      <a:moveTo>
                        <a:pt x="3073" y="1"/>
                      </a:moveTo>
                      <a:cubicBezTo>
                        <a:pt x="2944" y="1"/>
                        <a:pt x="2833" y="54"/>
                        <a:pt x="2758" y="147"/>
                      </a:cubicBezTo>
                      <a:lnTo>
                        <a:pt x="1" y="4196"/>
                      </a:lnTo>
                      <a:lnTo>
                        <a:pt x="6123" y="4196"/>
                      </a:lnTo>
                      <a:lnTo>
                        <a:pt x="3371" y="147"/>
                      </a:lnTo>
                      <a:cubicBezTo>
                        <a:pt x="3295" y="54"/>
                        <a:pt x="3184" y="1"/>
                        <a:pt x="307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9" name="Google Shape;939;p31"/>
                <p:cNvSpPr/>
                <p:nvPr/>
              </p:nvSpPr>
              <p:spPr>
                <a:xfrm>
                  <a:off x="2953783" y="756921"/>
                  <a:ext cx="181881" cy="248316"/>
                </a:xfrm>
                <a:custGeom>
                  <a:avLst/>
                  <a:gdLst/>
                  <a:ahLst/>
                  <a:cxnLst/>
                  <a:rect l="l" t="t" r="r" b="b"/>
                  <a:pathLst>
                    <a:path w="3074" h="4197" extrusionOk="0">
                      <a:moveTo>
                        <a:pt x="3073" y="1"/>
                      </a:moveTo>
                      <a:cubicBezTo>
                        <a:pt x="2944" y="1"/>
                        <a:pt x="2833" y="54"/>
                        <a:pt x="2758" y="147"/>
                      </a:cubicBezTo>
                      <a:lnTo>
                        <a:pt x="1" y="4196"/>
                      </a:lnTo>
                      <a:lnTo>
                        <a:pt x="3073" y="4196"/>
                      </a:lnTo>
                      <a:lnTo>
                        <a:pt x="307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40" name="Google Shape;940;p31"/>
              <p:cNvGrpSpPr/>
              <p:nvPr/>
            </p:nvGrpSpPr>
            <p:grpSpPr>
              <a:xfrm>
                <a:off x="2757311" y="1603580"/>
                <a:ext cx="2100800" cy="1486155"/>
                <a:chOff x="2572837" y="880402"/>
                <a:chExt cx="575641" cy="407233"/>
              </a:xfrm>
            </p:grpSpPr>
            <p:sp>
              <p:nvSpPr>
                <p:cNvPr id="941" name="Google Shape;941;p31"/>
                <p:cNvSpPr/>
                <p:nvPr/>
              </p:nvSpPr>
              <p:spPr>
                <a:xfrm>
                  <a:off x="2572837" y="880402"/>
                  <a:ext cx="575641" cy="407233"/>
                </a:xfrm>
                <a:custGeom>
                  <a:avLst/>
                  <a:gdLst/>
                  <a:ahLst/>
                  <a:cxnLst/>
                  <a:rect l="l" t="t" r="r" b="b"/>
                  <a:pathLst>
                    <a:path w="9729" h="6883" extrusionOk="0">
                      <a:moveTo>
                        <a:pt x="4867" y="0"/>
                      </a:moveTo>
                      <a:cubicBezTo>
                        <a:pt x="4680" y="0"/>
                        <a:pt x="4494" y="94"/>
                        <a:pt x="4365" y="280"/>
                      </a:cubicBezTo>
                      <a:lnTo>
                        <a:pt x="0" y="6882"/>
                      </a:lnTo>
                      <a:lnTo>
                        <a:pt x="9728" y="6882"/>
                      </a:lnTo>
                      <a:lnTo>
                        <a:pt x="5364" y="280"/>
                      </a:lnTo>
                      <a:cubicBezTo>
                        <a:pt x="5235" y="94"/>
                        <a:pt x="5049" y="0"/>
                        <a:pt x="48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2" name="Google Shape;942;p31"/>
                <p:cNvSpPr/>
                <p:nvPr/>
              </p:nvSpPr>
              <p:spPr>
                <a:xfrm>
                  <a:off x="2860745" y="880402"/>
                  <a:ext cx="287732" cy="407233"/>
                </a:xfrm>
                <a:custGeom>
                  <a:avLst/>
                  <a:gdLst/>
                  <a:ahLst/>
                  <a:cxnLst/>
                  <a:rect l="l" t="t" r="r" b="b"/>
                  <a:pathLst>
                    <a:path w="4863" h="6883" extrusionOk="0">
                      <a:moveTo>
                        <a:pt x="1" y="0"/>
                      </a:moveTo>
                      <a:lnTo>
                        <a:pt x="1" y="6882"/>
                      </a:lnTo>
                      <a:lnTo>
                        <a:pt x="4862" y="6882"/>
                      </a:lnTo>
                      <a:lnTo>
                        <a:pt x="498" y="280"/>
                      </a:lnTo>
                      <a:cubicBezTo>
                        <a:pt x="369" y="94"/>
                        <a:pt x="183" y="0"/>
                        <a:pt x="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943" name="Google Shape;943;p31"/>
            <p:cNvGrpSpPr/>
            <p:nvPr/>
          </p:nvGrpSpPr>
          <p:grpSpPr>
            <a:xfrm>
              <a:off x="7431987" y="3927964"/>
              <a:ext cx="868509" cy="884772"/>
              <a:chOff x="7613187" y="366541"/>
              <a:chExt cx="1444385" cy="1471431"/>
            </a:xfrm>
          </p:grpSpPr>
          <p:sp>
            <p:nvSpPr>
              <p:cNvPr id="944" name="Google Shape;944;p31"/>
              <p:cNvSpPr/>
              <p:nvPr/>
            </p:nvSpPr>
            <p:spPr>
              <a:xfrm>
                <a:off x="7683027" y="487735"/>
                <a:ext cx="1306075" cy="1350209"/>
              </a:xfrm>
              <a:custGeom>
                <a:avLst/>
                <a:gdLst/>
                <a:ahLst/>
                <a:cxnLst/>
                <a:rect l="l" t="t" r="r" b="b"/>
                <a:pathLst>
                  <a:path w="3815" h="3944" extrusionOk="0">
                    <a:moveTo>
                      <a:pt x="1905" y="0"/>
                    </a:moveTo>
                    <a:lnTo>
                      <a:pt x="1128" y="595"/>
                    </a:lnTo>
                    <a:lnTo>
                      <a:pt x="1057" y="649"/>
                    </a:lnTo>
                    <a:lnTo>
                      <a:pt x="58" y="1390"/>
                    </a:lnTo>
                    <a:lnTo>
                      <a:pt x="1" y="1426"/>
                    </a:lnTo>
                    <a:lnTo>
                      <a:pt x="1" y="3943"/>
                    </a:lnTo>
                    <a:lnTo>
                      <a:pt x="3815" y="3943"/>
                    </a:lnTo>
                    <a:lnTo>
                      <a:pt x="3815" y="1426"/>
                    </a:lnTo>
                    <a:lnTo>
                      <a:pt x="2758" y="631"/>
                    </a:lnTo>
                    <a:lnTo>
                      <a:pt x="2682" y="595"/>
                    </a:lnTo>
                    <a:lnTo>
                      <a:pt x="1905"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5" name="Google Shape;945;p31"/>
              <p:cNvSpPr/>
              <p:nvPr/>
            </p:nvSpPr>
            <p:spPr>
              <a:xfrm>
                <a:off x="7683027" y="963611"/>
                <a:ext cx="1306075" cy="32180"/>
              </a:xfrm>
              <a:custGeom>
                <a:avLst/>
                <a:gdLst/>
                <a:ahLst/>
                <a:cxnLst/>
                <a:rect l="l" t="t" r="r" b="b"/>
                <a:pathLst>
                  <a:path w="3815" h="94" extrusionOk="0">
                    <a:moveTo>
                      <a:pt x="1" y="0"/>
                    </a:moveTo>
                    <a:lnTo>
                      <a:pt x="1" y="93"/>
                    </a:lnTo>
                    <a:lnTo>
                      <a:pt x="3815" y="93"/>
                    </a:lnTo>
                    <a:lnTo>
                      <a:pt x="381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6" name="Google Shape;946;p31"/>
              <p:cNvSpPr/>
              <p:nvPr/>
            </p:nvSpPr>
            <p:spPr>
              <a:xfrm>
                <a:off x="8317062" y="507592"/>
                <a:ext cx="32181" cy="468328"/>
              </a:xfrm>
              <a:custGeom>
                <a:avLst/>
                <a:gdLst/>
                <a:ahLst/>
                <a:cxnLst/>
                <a:rect l="l" t="t" r="r" b="b"/>
                <a:pathLst>
                  <a:path w="94" h="1368" extrusionOk="0">
                    <a:moveTo>
                      <a:pt x="0" y="0"/>
                    </a:moveTo>
                    <a:lnTo>
                      <a:pt x="0" y="1368"/>
                    </a:lnTo>
                    <a:lnTo>
                      <a:pt x="93" y="1368"/>
                    </a:lnTo>
                    <a:lnTo>
                      <a:pt x="9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7" name="Google Shape;947;p31"/>
              <p:cNvSpPr/>
              <p:nvPr/>
            </p:nvSpPr>
            <p:spPr>
              <a:xfrm>
                <a:off x="8006891" y="995450"/>
                <a:ext cx="32181" cy="842511"/>
              </a:xfrm>
              <a:custGeom>
                <a:avLst/>
                <a:gdLst/>
                <a:ahLst/>
                <a:cxnLst/>
                <a:rect l="l" t="t" r="r" b="b"/>
                <a:pathLst>
                  <a:path w="94" h="2461" extrusionOk="0">
                    <a:moveTo>
                      <a:pt x="0" y="0"/>
                    </a:moveTo>
                    <a:lnTo>
                      <a:pt x="0" y="2460"/>
                    </a:lnTo>
                    <a:lnTo>
                      <a:pt x="94" y="2460"/>
                    </a:lnTo>
                    <a:lnTo>
                      <a:pt x="9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8" name="Google Shape;948;p31"/>
              <p:cNvSpPr/>
              <p:nvPr/>
            </p:nvSpPr>
            <p:spPr>
              <a:xfrm>
                <a:off x="7683027" y="1285768"/>
                <a:ext cx="1306075" cy="32180"/>
              </a:xfrm>
              <a:custGeom>
                <a:avLst/>
                <a:gdLst/>
                <a:ahLst/>
                <a:cxnLst/>
                <a:rect l="l" t="t" r="r" b="b"/>
                <a:pathLst>
                  <a:path w="3815" h="94" extrusionOk="0">
                    <a:moveTo>
                      <a:pt x="1" y="0"/>
                    </a:moveTo>
                    <a:lnTo>
                      <a:pt x="1" y="94"/>
                    </a:lnTo>
                    <a:lnTo>
                      <a:pt x="3815" y="94"/>
                    </a:lnTo>
                    <a:lnTo>
                      <a:pt x="381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9" name="Google Shape;949;p31"/>
              <p:cNvSpPr/>
              <p:nvPr/>
            </p:nvSpPr>
            <p:spPr>
              <a:xfrm>
                <a:off x="8633052" y="995450"/>
                <a:ext cx="32181" cy="842511"/>
              </a:xfrm>
              <a:custGeom>
                <a:avLst/>
                <a:gdLst/>
                <a:ahLst/>
                <a:cxnLst/>
                <a:rect l="l" t="t" r="r" b="b"/>
                <a:pathLst>
                  <a:path w="94" h="2461" extrusionOk="0">
                    <a:moveTo>
                      <a:pt x="1" y="0"/>
                    </a:moveTo>
                    <a:lnTo>
                      <a:pt x="1" y="2460"/>
                    </a:lnTo>
                    <a:lnTo>
                      <a:pt x="94" y="2460"/>
                    </a:lnTo>
                    <a:lnTo>
                      <a:pt x="9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0" name="Google Shape;950;p31"/>
              <p:cNvSpPr/>
              <p:nvPr/>
            </p:nvSpPr>
            <p:spPr>
              <a:xfrm>
                <a:off x="8044892" y="691437"/>
                <a:ext cx="298189" cy="298182"/>
              </a:xfrm>
              <a:custGeom>
                <a:avLst/>
                <a:gdLst/>
                <a:ahLst/>
                <a:cxnLst/>
                <a:rect l="l" t="t" r="r" b="b"/>
                <a:pathLst>
                  <a:path w="871" h="871" extrusionOk="0">
                    <a:moveTo>
                      <a:pt x="71" y="0"/>
                    </a:moveTo>
                    <a:lnTo>
                      <a:pt x="0" y="54"/>
                    </a:lnTo>
                    <a:lnTo>
                      <a:pt x="813" y="871"/>
                    </a:lnTo>
                    <a:lnTo>
                      <a:pt x="848" y="831"/>
                    </a:lnTo>
                    <a:lnTo>
                      <a:pt x="871" y="813"/>
                    </a:lnTo>
                    <a:lnTo>
                      <a:pt x="848" y="777"/>
                    </a:lnTo>
                    <a:lnTo>
                      <a:pt x="71"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1" name="Google Shape;951;p31"/>
              <p:cNvSpPr/>
              <p:nvPr/>
            </p:nvSpPr>
            <p:spPr>
              <a:xfrm>
                <a:off x="8322882" y="691437"/>
                <a:ext cx="304351" cy="298182"/>
              </a:xfrm>
              <a:custGeom>
                <a:avLst/>
                <a:gdLst/>
                <a:ahLst/>
                <a:cxnLst/>
                <a:rect l="l" t="t" r="r" b="b"/>
                <a:pathLst>
                  <a:path w="889" h="871" extrusionOk="0">
                    <a:moveTo>
                      <a:pt x="813" y="0"/>
                    </a:moveTo>
                    <a:lnTo>
                      <a:pt x="36" y="777"/>
                    </a:lnTo>
                    <a:lnTo>
                      <a:pt x="1" y="813"/>
                    </a:lnTo>
                    <a:lnTo>
                      <a:pt x="36" y="831"/>
                    </a:lnTo>
                    <a:lnTo>
                      <a:pt x="59" y="871"/>
                    </a:lnTo>
                    <a:lnTo>
                      <a:pt x="889" y="36"/>
                    </a:lnTo>
                    <a:lnTo>
                      <a:pt x="81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2" name="Google Shape;952;p31"/>
              <p:cNvSpPr/>
              <p:nvPr/>
            </p:nvSpPr>
            <p:spPr>
              <a:xfrm>
                <a:off x="7683027" y="487735"/>
                <a:ext cx="1306075" cy="520022"/>
              </a:xfrm>
              <a:custGeom>
                <a:avLst/>
                <a:gdLst/>
                <a:ahLst/>
                <a:cxnLst/>
                <a:rect l="l" t="t" r="r" b="b"/>
                <a:pathLst>
                  <a:path w="3815" h="1519" extrusionOk="0">
                    <a:moveTo>
                      <a:pt x="1905" y="0"/>
                    </a:moveTo>
                    <a:lnTo>
                      <a:pt x="1128" y="595"/>
                    </a:lnTo>
                    <a:lnTo>
                      <a:pt x="1057" y="649"/>
                    </a:lnTo>
                    <a:lnTo>
                      <a:pt x="58" y="1390"/>
                    </a:lnTo>
                    <a:lnTo>
                      <a:pt x="1" y="1426"/>
                    </a:lnTo>
                    <a:lnTo>
                      <a:pt x="1" y="1519"/>
                    </a:lnTo>
                    <a:cubicBezTo>
                      <a:pt x="41" y="1519"/>
                      <a:pt x="76" y="1519"/>
                      <a:pt x="112" y="1483"/>
                    </a:cubicBezTo>
                    <a:lnTo>
                      <a:pt x="1905" y="151"/>
                    </a:lnTo>
                    <a:lnTo>
                      <a:pt x="3704" y="1483"/>
                    </a:lnTo>
                    <a:cubicBezTo>
                      <a:pt x="3721" y="1519"/>
                      <a:pt x="3775" y="1519"/>
                      <a:pt x="3815" y="1519"/>
                    </a:cubicBezTo>
                    <a:lnTo>
                      <a:pt x="3815" y="1426"/>
                    </a:lnTo>
                    <a:lnTo>
                      <a:pt x="2758" y="631"/>
                    </a:lnTo>
                    <a:lnTo>
                      <a:pt x="2682" y="595"/>
                    </a:lnTo>
                    <a:lnTo>
                      <a:pt x="190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3" name="Google Shape;953;p31"/>
              <p:cNvSpPr/>
              <p:nvPr/>
            </p:nvSpPr>
            <p:spPr>
              <a:xfrm>
                <a:off x="7613187" y="366541"/>
                <a:ext cx="1444385" cy="612798"/>
              </a:xfrm>
              <a:custGeom>
                <a:avLst/>
                <a:gdLst/>
                <a:ahLst/>
                <a:cxnLst/>
                <a:rect l="l" t="t" r="r" b="b"/>
                <a:pathLst>
                  <a:path w="4219" h="1790" extrusionOk="0">
                    <a:moveTo>
                      <a:pt x="2104" y="0"/>
                    </a:moveTo>
                    <a:cubicBezTo>
                      <a:pt x="2065" y="0"/>
                      <a:pt x="2027" y="15"/>
                      <a:pt x="1998" y="44"/>
                    </a:cubicBezTo>
                    <a:lnTo>
                      <a:pt x="94" y="1464"/>
                    </a:lnTo>
                    <a:cubicBezTo>
                      <a:pt x="23" y="1522"/>
                      <a:pt x="0" y="1633"/>
                      <a:pt x="58" y="1709"/>
                    </a:cubicBezTo>
                    <a:cubicBezTo>
                      <a:pt x="89" y="1761"/>
                      <a:pt x="140" y="1790"/>
                      <a:pt x="196" y="1790"/>
                    </a:cubicBezTo>
                    <a:cubicBezTo>
                      <a:pt x="235" y="1790"/>
                      <a:pt x="277" y="1775"/>
                      <a:pt x="316" y="1744"/>
                    </a:cubicBezTo>
                    <a:lnTo>
                      <a:pt x="2109" y="412"/>
                    </a:lnTo>
                    <a:lnTo>
                      <a:pt x="3908" y="1744"/>
                    </a:lnTo>
                    <a:cubicBezTo>
                      <a:pt x="3925" y="1780"/>
                      <a:pt x="3979" y="1780"/>
                      <a:pt x="4019" y="1780"/>
                    </a:cubicBezTo>
                    <a:cubicBezTo>
                      <a:pt x="4072" y="1780"/>
                      <a:pt x="4107" y="1762"/>
                      <a:pt x="4147" y="1709"/>
                    </a:cubicBezTo>
                    <a:cubicBezTo>
                      <a:pt x="4218" y="1633"/>
                      <a:pt x="4201" y="1522"/>
                      <a:pt x="4107" y="1464"/>
                    </a:cubicBezTo>
                    <a:lnTo>
                      <a:pt x="2220" y="44"/>
                    </a:lnTo>
                    <a:cubicBezTo>
                      <a:pt x="2185" y="15"/>
                      <a:pt x="2144" y="0"/>
                      <a:pt x="210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4" name="Google Shape;954;p31"/>
              <p:cNvSpPr/>
              <p:nvPr/>
            </p:nvSpPr>
            <p:spPr>
              <a:xfrm>
                <a:off x="8127057" y="1317607"/>
                <a:ext cx="418355" cy="520364"/>
              </a:xfrm>
              <a:custGeom>
                <a:avLst/>
                <a:gdLst/>
                <a:ahLst/>
                <a:cxnLst/>
                <a:rect l="l" t="t" r="r" b="b"/>
                <a:pathLst>
                  <a:path w="1222" h="1520" extrusionOk="0">
                    <a:moveTo>
                      <a:pt x="0" y="1"/>
                    </a:moveTo>
                    <a:lnTo>
                      <a:pt x="0" y="1519"/>
                    </a:lnTo>
                    <a:lnTo>
                      <a:pt x="1221" y="1519"/>
                    </a:lnTo>
                    <a:lnTo>
                      <a:pt x="122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55" name="Google Shape;955;p31"/>
            <p:cNvGrpSpPr/>
            <p:nvPr/>
          </p:nvGrpSpPr>
          <p:grpSpPr>
            <a:xfrm>
              <a:off x="6636119" y="4176304"/>
              <a:ext cx="773403" cy="651955"/>
              <a:chOff x="5440968" y="791748"/>
              <a:chExt cx="1286218" cy="1084243"/>
            </a:xfrm>
          </p:grpSpPr>
          <p:sp>
            <p:nvSpPr>
              <p:cNvPr id="956" name="Google Shape;956;p31"/>
              <p:cNvSpPr/>
              <p:nvPr/>
            </p:nvSpPr>
            <p:spPr>
              <a:xfrm>
                <a:off x="5561133" y="829749"/>
                <a:ext cx="324208" cy="1008206"/>
              </a:xfrm>
              <a:custGeom>
                <a:avLst/>
                <a:gdLst/>
                <a:ahLst/>
                <a:cxnLst/>
                <a:rect l="l" t="t" r="r" b="b"/>
                <a:pathLst>
                  <a:path w="947" h="2945" extrusionOk="0">
                    <a:moveTo>
                      <a:pt x="151" y="0"/>
                    </a:moveTo>
                    <a:lnTo>
                      <a:pt x="0" y="2944"/>
                    </a:lnTo>
                    <a:lnTo>
                      <a:pt x="946" y="2944"/>
                    </a:lnTo>
                    <a:lnTo>
                      <a:pt x="777"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7" name="Google Shape;957;p31"/>
              <p:cNvSpPr/>
              <p:nvPr/>
            </p:nvSpPr>
            <p:spPr>
              <a:xfrm>
                <a:off x="5561133" y="829749"/>
                <a:ext cx="159879" cy="1008206"/>
              </a:xfrm>
              <a:custGeom>
                <a:avLst/>
                <a:gdLst/>
                <a:ahLst/>
                <a:cxnLst/>
                <a:rect l="l" t="t" r="r" b="b"/>
                <a:pathLst>
                  <a:path w="467" h="2945" extrusionOk="0">
                    <a:moveTo>
                      <a:pt x="151" y="0"/>
                    </a:moveTo>
                    <a:lnTo>
                      <a:pt x="0" y="2944"/>
                    </a:lnTo>
                    <a:lnTo>
                      <a:pt x="467" y="2944"/>
                    </a:lnTo>
                    <a:lnTo>
                      <a:pt x="467"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8" name="Google Shape;958;p31"/>
              <p:cNvSpPr/>
              <p:nvPr/>
            </p:nvSpPr>
            <p:spPr>
              <a:xfrm>
                <a:off x="5599134" y="791748"/>
                <a:ext cx="248206" cy="38343"/>
              </a:xfrm>
              <a:custGeom>
                <a:avLst/>
                <a:gdLst/>
                <a:ahLst/>
                <a:cxnLst/>
                <a:rect l="l" t="t" r="r" b="b"/>
                <a:pathLst>
                  <a:path w="725" h="112" extrusionOk="0">
                    <a:moveTo>
                      <a:pt x="0" y="0"/>
                    </a:moveTo>
                    <a:lnTo>
                      <a:pt x="0" y="111"/>
                    </a:lnTo>
                    <a:lnTo>
                      <a:pt x="724" y="111"/>
                    </a:lnTo>
                    <a:lnTo>
                      <a:pt x="72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9" name="Google Shape;959;p31"/>
              <p:cNvSpPr/>
              <p:nvPr/>
            </p:nvSpPr>
            <p:spPr>
              <a:xfrm>
                <a:off x="5720669" y="791748"/>
                <a:ext cx="126670" cy="38343"/>
              </a:xfrm>
              <a:custGeom>
                <a:avLst/>
                <a:gdLst/>
                <a:ahLst/>
                <a:cxnLst/>
                <a:rect l="l" t="t" r="r" b="b"/>
                <a:pathLst>
                  <a:path w="370" h="112" extrusionOk="0">
                    <a:moveTo>
                      <a:pt x="1" y="0"/>
                    </a:moveTo>
                    <a:lnTo>
                      <a:pt x="1" y="111"/>
                    </a:lnTo>
                    <a:lnTo>
                      <a:pt x="369" y="111"/>
                    </a:lnTo>
                    <a:lnTo>
                      <a:pt x="369"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0" name="Google Shape;960;p31"/>
              <p:cNvSpPr/>
              <p:nvPr/>
            </p:nvSpPr>
            <p:spPr>
              <a:xfrm>
                <a:off x="5440968" y="1108916"/>
                <a:ext cx="1286218" cy="748366"/>
              </a:xfrm>
              <a:custGeom>
                <a:avLst/>
                <a:gdLst/>
                <a:ahLst/>
                <a:cxnLst/>
                <a:rect l="l" t="t" r="r" b="b"/>
                <a:pathLst>
                  <a:path w="3757" h="2186" extrusionOk="0">
                    <a:moveTo>
                      <a:pt x="889" y="1"/>
                    </a:moveTo>
                    <a:cubicBezTo>
                      <a:pt x="409" y="1"/>
                      <a:pt x="1" y="409"/>
                      <a:pt x="1" y="889"/>
                    </a:cubicBezTo>
                    <a:lnTo>
                      <a:pt x="1" y="2185"/>
                    </a:lnTo>
                    <a:lnTo>
                      <a:pt x="3757" y="2185"/>
                    </a:lnTo>
                    <a:lnTo>
                      <a:pt x="3757" y="889"/>
                    </a:lnTo>
                    <a:cubicBezTo>
                      <a:pt x="3757" y="409"/>
                      <a:pt x="3348" y="1"/>
                      <a:pt x="285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1" name="Google Shape;961;p31"/>
              <p:cNvSpPr/>
              <p:nvPr/>
            </p:nvSpPr>
            <p:spPr>
              <a:xfrm>
                <a:off x="5440968" y="1108916"/>
                <a:ext cx="640199" cy="748366"/>
              </a:xfrm>
              <a:custGeom>
                <a:avLst/>
                <a:gdLst/>
                <a:ahLst/>
                <a:cxnLst/>
                <a:rect l="l" t="t" r="r" b="b"/>
                <a:pathLst>
                  <a:path w="1870" h="2186" extrusionOk="0">
                    <a:moveTo>
                      <a:pt x="818" y="1"/>
                    </a:moveTo>
                    <a:cubicBezTo>
                      <a:pt x="684" y="18"/>
                      <a:pt x="573" y="58"/>
                      <a:pt x="462" y="112"/>
                    </a:cubicBezTo>
                    <a:cubicBezTo>
                      <a:pt x="187" y="263"/>
                      <a:pt x="1" y="556"/>
                      <a:pt x="1" y="889"/>
                    </a:cubicBezTo>
                    <a:lnTo>
                      <a:pt x="1" y="2185"/>
                    </a:lnTo>
                    <a:lnTo>
                      <a:pt x="649" y="2185"/>
                    </a:lnTo>
                    <a:lnTo>
                      <a:pt x="649" y="1817"/>
                    </a:lnTo>
                    <a:cubicBezTo>
                      <a:pt x="649" y="1794"/>
                      <a:pt x="631" y="1759"/>
                      <a:pt x="631" y="1741"/>
                    </a:cubicBezTo>
                    <a:cubicBezTo>
                      <a:pt x="631" y="1630"/>
                      <a:pt x="724" y="1555"/>
                      <a:pt x="818" y="1555"/>
                    </a:cubicBezTo>
                    <a:cubicBezTo>
                      <a:pt x="929" y="1555"/>
                      <a:pt x="1000" y="1630"/>
                      <a:pt x="1000" y="1741"/>
                    </a:cubicBezTo>
                    <a:cubicBezTo>
                      <a:pt x="1000" y="1759"/>
                      <a:pt x="1000" y="1794"/>
                      <a:pt x="982" y="1817"/>
                    </a:cubicBezTo>
                    <a:lnTo>
                      <a:pt x="982" y="2185"/>
                    </a:lnTo>
                    <a:lnTo>
                      <a:pt x="1706" y="2185"/>
                    </a:lnTo>
                    <a:lnTo>
                      <a:pt x="1706" y="1817"/>
                    </a:lnTo>
                    <a:cubicBezTo>
                      <a:pt x="1706" y="1794"/>
                      <a:pt x="1683" y="1759"/>
                      <a:pt x="1683" y="1741"/>
                    </a:cubicBezTo>
                    <a:cubicBezTo>
                      <a:pt x="1683" y="1630"/>
                      <a:pt x="1777" y="1555"/>
                      <a:pt x="1870" y="1555"/>
                    </a:cubicBezTo>
                    <a:lnTo>
                      <a:pt x="1870"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2" name="Google Shape;962;p31"/>
              <p:cNvSpPr/>
              <p:nvPr/>
            </p:nvSpPr>
            <p:spPr>
              <a:xfrm>
                <a:off x="5656991" y="1621620"/>
                <a:ext cx="126328" cy="120505"/>
              </a:xfrm>
              <a:custGeom>
                <a:avLst/>
                <a:gdLst/>
                <a:ahLst/>
                <a:cxnLst/>
                <a:rect l="l" t="t" r="r" b="b"/>
                <a:pathLst>
                  <a:path w="369" h="352" extrusionOk="0">
                    <a:moveTo>
                      <a:pt x="187" y="1"/>
                    </a:moveTo>
                    <a:cubicBezTo>
                      <a:pt x="93" y="1"/>
                      <a:pt x="0" y="76"/>
                      <a:pt x="0" y="187"/>
                    </a:cubicBezTo>
                    <a:cubicBezTo>
                      <a:pt x="0" y="280"/>
                      <a:pt x="93" y="351"/>
                      <a:pt x="187" y="351"/>
                    </a:cubicBezTo>
                    <a:cubicBezTo>
                      <a:pt x="298" y="351"/>
                      <a:pt x="369" y="280"/>
                      <a:pt x="369" y="187"/>
                    </a:cubicBezTo>
                    <a:cubicBezTo>
                      <a:pt x="369" y="76"/>
                      <a:pt x="298" y="1"/>
                      <a:pt x="18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3" name="Google Shape;963;p31"/>
              <p:cNvSpPr/>
              <p:nvPr/>
            </p:nvSpPr>
            <p:spPr>
              <a:xfrm>
                <a:off x="5662811" y="1627783"/>
                <a:ext cx="114346" cy="242038"/>
              </a:xfrm>
              <a:custGeom>
                <a:avLst/>
                <a:gdLst/>
                <a:ahLst/>
                <a:cxnLst/>
                <a:rect l="l" t="t" r="r" b="b"/>
                <a:pathLst>
                  <a:path w="334" h="707" extrusionOk="0">
                    <a:moveTo>
                      <a:pt x="170" y="0"/>
                    </a:moveTo>
                    <a:cubicBezTo>
                      <a:pt x="76" y="0"/>
                      <a:pt x="1" y="76"/>
                      <a:pt x="1" y="169"/>
                    </a:cubicBezTo>
                    <a:lnTo>
                      <a:pt x="1" y="706"/>
                    </a:lnTo>
                    <a:lnTo>
                      <a:pt x="334" y="706"/>
                    </a:lnTo>
                    <a:lnTo>
                      <a:pt x="334" y="169"/>
                    </a:lnTo>
                    <a:cubicBezTo>
                      <a:pt x="334" y="76"/>
                      <a:pt x="258" y="0"/>
                      <a:pt x="17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4" name="Google Shape;964;p31"/>
              <p:cNvSpPr/>
              <p:nvPr/>
            </p:nvSpPr>
            <p:spPr>
              <a:xfrm>
                <a:off x="5662811" y="1869486"/>
                <a:ext cx="58200" cy="342"/>
              </a:xfrm>
              <a:custGeom>
                <a:avLst/>
                <a:gdLst/>
                <a:ahLst/>
                <a:cxnLst/>
                <a:rect l="l" t="t" r="r" b="b"/>
                <a:pathLst>
                  <a:path w="170" h="1" extrusionOk="0">
                    <a:moveTo>
                      <a:pt x="170" y="0"/>
                    </a:moveTo>
                    <a:lnTo>
                      <a:pt x="1" y="0"/>
                    </a:lnTo>
                    <a:lnTo>
                      <a:pt x="1" y="0"/>
                    </a:lnTo>
                    <a:close/>
                  </a:path>
                </a:pathLst>
              </a:custGeom>
              <a:solidFill>
                <a:srgbClr val="F6C18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5" name="Google Shape;965;p31"/>
              <p:cNvSpPr/>
              <p:nvPr/>
            </p:nvSpPr>
            <p:spPr>
              <a:xfrm>
                <a:off x="5668974" y="1627783"/>
                <a:ext cx="52038" cy="38343"/>
              </a:xfrm>
              <a:custGeom>
                <a:avLst/>
                <a:gdLst/>
                <a:ahLst/>
                <a:cxnLst/>
                <a:rect l="l" t="t" r="r" b="b"/>
                <a:pathLst>
                  <a:path w="152" h="112" extrusionOk="0">
                    <a:moveTo>
                      <a:pt x="152" y="0"/>
                    </a:moveTo>
                    <a:lnTo>
                      <a:pt x="152" y="0"/>
                    </a:lnTo>
                    <a:cubicBezTo>
                      <a:pt x="76" y="0"/>
                      <a:pt x="18" y="40"/>
                      <a:pt x="1" y="111"/>
                    </a:cubicBezTo>
                    <a:cubicBezTo>
                      <a:pt x="18" y="40"/>
                      <a:pt x="76" y="0"/>
                      <a:pt x="152" y="0"/>
                    </a:cubicBezTo>
                    <a:lnTo>
                      <a:pt x="152" y="0"/>
                    </a:lnTo>
                    <a:close/>
                  </a:path>
                </a:pathLst>
              </a:custGeom>
              <a:solidFill>
                <a:srgbClr val="E89F0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6" name="Google Shape;966;p31"/>
              <p:cNvSpPr/>
              <p:nvPr/>
            </p:nvSpPr>
            <p:spPr>
              <a:xfrm>
                <a:off x="5662811" y="1627783"/>
                <a:ext cx="58200" cy="242038"/>
              </a:xfrm>
              <a:custGeom>
                <a:avLst/>
                <a:gdLst/>
                <a:ahLst/>
                <a:cxnLst/>
                <a:rect l="l" t="t" r="r" b="b"/>
                <a:pathLst>
                  <a:path w="170" h="707" extrusionOk="0">
                    <a:moveTo>
                      <a:pt x="170" y="0"/>
                    </a:moveTo>
                    <a:cubicBezTo>
                      <a:pt x="94" y="0"/>
                      <a:pt x="36" y="40"/>
                      <a:pt x="19" y="111"/>
                    </a:cubicBezTo>
                    <a:cubicBezTo>
                      <a:pt x="19" y="134"/>
                      <a:pt x="1" y="151"/>
                      <a:pt x="1" y="169"/>
                    </a:cubicBezTo>
                    <a:lnTo>
                      <a:pt x="1" y="706"/>
                    </a:lnTo>
                    <a:lnTo>
                      <a:pt x="170" y="706"/>
                    </a:lnTo>
                    <a:lnTo>
                      <a:pt x="17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7" name="Google Shape;967;p31"/>
              <p:cNvSpPr/>
              <p:nvPr/>
            </p:nvSpPr>
            <p:spPr>
              <a:xfrm>
                <a:off x="5656991" y="1863324"/>
                <a:ext cx="126328" cy="12667"/>
              </a:xfrm>
              <a:custGeom>
                <a:avLst/>
                <a:gdLst/>
                <a:ahLst/>
                <a:cxnLst/>
                <a:rect l="l" t="t" r="r" b="b"/>
                <a:pathLst>
                  <a:path w="369" h="37" extrusionOk="0">
                    <a:moveTo>
                      <a:pt x="18" y="1"/>
                    </a:moveTo>
                    <a:lnTo>
                      <a:pt x="0" y="18"/>
                    </a:lnTo>
                    <a:cubicBezTo>
                      <a:pt x="0" y="36"/>
                      <a:pt x="18" y="36"/>
                      <a:pt x="18" y="36"/>
                    </a:cubicBezTo>
                    <a:lnTo>
                      <a:pt x="369" y="36"/>
                    </a:lnTo>
                    <a:lnTo>
                      <a:pt x="369" y="18"/>
                    </a:lnTo>
                    <a:lnTo>
                      <a:pt x="369"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8" name="Google Shape;968;p31"/>
              <p:cNvSpPr/>
              <p:nvPr/>
            </p:nvSpPr>
            <p:spPr>
              <a:xfrm>
                <a:off x="5656991" y="1863324"/>
                <a:ext cx="64020" cy="12667"/>
              </a:xfrm>
              <a:custGeom>
                <a:avLst/>
                <a:gdLst/>
                <a:ahLst/>
                <a:cxnLst/>
                <a:rect l="l" t="t" r="r" b="b"/>
                <a:pathLst>
                  <a:path w="187" h="37" extrusionOk="0">
                    <a:moveTo>
                      <a:pt x="18" y="1"/>
                    </a:moveTo>
                    <a:lnTo>
                      <a:pt x="0" y="18"/>
                    </a:lnTo>
                    <a:cubicBezTo>
                      <a:pt x="0" y="36"/>
                      <a:pt x="18" y="36"/>
                      <a:pt x="18" y="36"/>
                    </a:cubicBezTo>
                    <a:lnTo>
                      <a:pt x="187" y="36"/>
                    </a:lnTo>
                    <a:lnTo>
                      <a:pt x="18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9" name="Google Shape;969;p31"/>
              <p:cNvSpPr/>
              <p:nvPr/>
            </p:nvSpPr>
            <p:spPr>
              <a:xfrm>
                <a:off x="6017145" y="1621620"/>
                <a:ext cx="128040" cy="120505"/>
              </a:xfrm>
              <a:custGeom>
                <a:avLst/>
                <a:gdLst/>
                <a:ahLst/>
                <a:cxnLst/>
                <a:rect l="l" t="t" r="r" b="b"/>
                <a:pathLst>
                  <a:path w="374" h="352" extrusionOk="0">
                    <a:moveTo>
                      <a:pt x="187" y="1"/>
                    </a:moveTo>
                    <a:cubicBezTo>
                      <a:pt x="94" y="1"/>
                      <a:pt x="0" y="76"/>
                      <a:pt x="0" y="187"/>
                    </a:cubicBezTo>
                    <a:cubicBezTo>
                      <a:pt x="0" y="280"/>
                      <a:pt x="94" y="351"/>
                      <a:pt x="187" y="351"/>
                    </a:cubicBezTo>
                    <a:cubicBezTo>
                      <a:pt x="298" y="351"/>
                      <a:pt x="373" y="280"/>
                      <a:pt x="373" y="187"/>
                    </a:cubicBezTo>
                    <a:cubicBezTo>
                      <a:pt x="373" y="76"/>
                      <a:pt x="298" y="1"/>
                      <a:pt x="18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0" name="Google Shape;970;p31"/>
              <p:cNvSpPr/>
              <p:nvPr/>
            </p:nvSpPr>
            <p:spPr>
              <a:xfrm>
                <a:off x="6024677" y="1627783"/>
                <a:ext cx="114346" cy="242038"/>
              </a:xfrm>
              <a:custGeom>
                <a:avLst/>
                <a:gdLst/>
                <a:ahLst/>
                <a:cxnLst/>
                <a:rect l="l" t="t" r="r" b="b"/>
                <a:pathLst>
                  <a:path w="334" h="707" extrusionOk="0">
                    <a:moveTo>
                      <a:pt x="165" y="0"/>
                    </a:moveTo>
                    <a:cubicBezTo>
                      <a:pt x="72" y="0"/>
                      <a:pt x="1" y="76"/>
                      <a:pt x="1" y="169"/>
                    </a:cubicBezTo>
                    <a:lnTo>
                      <a:pt x="1" y="706"/>
                    </a:lnTo>
                    <a:lnTo>
                      <a:pt x="334" y="706"/>
                    </a:lnTo>
                    <a:lnTo>
                      <a:pt x="334" y="169"/>
                    </a:lnTo>
                    <a:cubicBezTo>
                      <a:pt x="334" y="76"/>
                      <a:pt x="258" y="0"/>
                      <a:pt x="16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1" name="Google Shape;971;p31"/>
              <p:cNvSpPr/>
              <p:nvPr/>
            </p:nvSpPr>
            <p:spPr>
              <a:xfrm>
                <a:off x="6024677" y="1869486"/>
                <a:ext cx="56488" cy="342"/>
              </a:xfrm>
              <a:custGeom>
                <a:avLst/>
                <a:gdLst/>
                <a:ahLst/>
                <a:cxnLst/>
                <a:rect l="l" t="t" r="r" b="b"/>
                <a:pathLst>
                  <a:path w="165" h="1" extrusionOk="0">
                    <a:moveTo>
                      <a:pt x="165" y="0"/>
                    </a:moveTo>
                    <a:lnTo>
                      <a:pt x="1" y="0"/>
                    </a:lnTo>
                    <a:lnTo>
                      <a:pt x="1" y="0"/>
                    </a:lnTo>
                    <a:close/>
                  </a:path>
                </a:pathLst>
              </a:custGeom>
              <a:solidFill>
                <a:srgbClr val="F6C18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2" name="Google Shape;972;p31"/>
              <p:cNvSpPr/>
              <p:nvPr/>
            </p:nvSpPr>
            <p:spPr>
              <a:xfrm>
                <a:off x="6030839" y="1627783"/>
                <a:ext cx="50326" cy="38343"/>
              </a:xfrm>
              <a:custGeom>
                <a:avLst/>
                <a:gdLst/>
                <a:ahLst/>
                <a:cxnLst/>
                <a:rect l="l" t="t" r="r" b="b"/>
                <a:pathLst>
                  <a:path w="147" h="112" extrusionOk="0">
                    <a:moveTo>
                      <a:pt x="147" y="0"/>
                    </a:moveTo>
                    <a:lnTo>
                      <a:pt x="147" y="0"/>
                    </a:lnTo>
                    <a:cubicBezTo>
                      <a:pt x="71" y="0"/>
                      <a:pt x="18" y="40"/>
                      <a:pt x="0" y="111"/>
                    </a:cubicBezTo>
                    <a:cubicBezTo>
                      <a:pt x="18" y="40"/>
                      <a:pt x="71" y="0"/>
                      <a:pt x="147" y="0"/>
                    </a:cubicBezTo>
                    <a:lnTo>
                      <a:pt x="147" y="0"/>
                    </a:lnTo>
                    <a:close/>
                  </a:path>
                </a:pathLst>
              </a:custGeom>
              <a:solidFill>
                <a:srgbClr val="E89F0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3" name="Google Shape;973;p31"/>
              <p:cNvSpPr/>
              <p:nvPr/>
            </p:nvSpPr>
            <p:spPr>
              <a:xfrm>
                <a:off x="6024677" y="1627783"/>
                <a:ext cx="56488" cy="242038"/>
              </a:xfrm>
              <a:custGeom>
                <a:avLst/>
                <a:gdLst/>
                <a:ahLst/>
                <a:cxnLst/>
                <a:rect l="l" t="t" r="r" b="b"/>
                <a:pathLst>
                  <a:path w="165" h="707" extrusionOk="0">
                    <a:moveTo>
                      <a:pt x="165" y="0"/>
                    </a:moveTo>
                    <a:cubicBezTo>
                      <a:pt x="89" y="0"/>
                      <a:pt x="36" y="40"/>
                      <a:pt x="18" y="111"/>
                    </a:cubicBezTo>
                    <a:cubicBezTo>
                      <a:pt x="18" y="134"/>
                      <a:pt x="1" y="151"/>
                      <a:pt x="1" y="169"/>
                    </a:cubicBezTo>
                    <a:lnTo>
                      <a:pt x="1" y="706"/>
                    </a:lnTo>
                    <a:lnTo>
                      <a:pt x="165" y="706"/>
                    </a:lnTo>
                    <a:lnTo>
                      <a:pt x="165"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4" name="Google Shape;974;p31"/>
              <p:cNvSpPr/>
              <p:nvPr/>
            </p:nvSpPr>
            <p:spPr>
              <a:xfrm>
                <a:off x="6017145" y="1863324"/>
                <a:ext cx="128040" cy="12667"/>
              </a:xfrm>
              <a:custGeom>
                <a:avLst/>
                <a:gdLst/>
                <a:ahLst/>
                <a:cxnLst/>
                <a:rect l="l" t="t" r="r" b="b"/>
                <a:pathLst>
                  <a:path w="374" h="37" extrusionOk="0">
                    <a:moveTo>
                      <a:pt x="23" y="1"/>
                    </a:moveTo>
                    <a:lnTo>
                      <a:pt x="0" y="18"/>
                    </a:lnTo>
                    <a:cubicBezTo>
                      <a:pt x="0" y="36"/>
                      <a:pt x="23" y="36"/>
                      <a:pt x="23" y="36"/>
                    </a:cubicBezTo>
                    <a:lnTo>
                      <a:pt x="373" y="36"/>
                    </a:lnTo>
                    <a:lnTo>
                      <a:pt x="373" y="18"/>
                    </a:lnTo>
                    <a:lnTo>
                      <a:pt x="373"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5" name="Google Shape;975;p31"/>
              <p:cNvSpPr/>
              <p:nvPr/>
            </p:nvSpPr>
            <p:spPr>
              <a:xfrm>
                <a:off x="6017145" y="1863324"/>
                <a:ext cx="64020" cy="12667"/>
              </a:xfrm>
              <a:custGeom>
                <a:avLst/>
                <a:gdLst/>
                <a:ahLst/>
                <a:cxnLst/>
                <a:rect l="l" t="t" r="r" b="b"/>
                <a:pathLst>
                  <a:path w="187" h="37" extrusionOk="0">
                    <a:moveTo>
                      <a:pt x="23" y="1"/>
                    </a:moveTo>
                    <a:lnTo>
                      <a:pt x="0" y="18"/>
                    </a:lnTo>
                    <a:cubicBezTo>
                      <a:pt x="0" y="36"/>
                      <a:pt x="23" y="36"/>
                      <a:pt x="23" y="36"/>
                    </a:cubicBezTo>
                    <a:lnTo>
                      <a:pt x="187" y="36"/>
                    </a:lnTo>
                    <a:lnTo>
                      <a:pt x="18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6" name="Google Shape;976;p31"/>
              <p:cNvSpPr/>
              <p:nvPr/>
            </p:nvSpPr>
            <p:spPr>
              <a:xfrm>
                <a:off x="6379010" y="1621620"/>
                <a:ext cx="126328" cy="120505"/>
              </a:xfrm>
              <a:custGeom>
                <a:avLst/>
                <a:gdLst/>
                <a:ahLst/>
                <a:cxnLst/>
                <a:rect l="l" t="t" r="r" b="b"/>
                <a:pathLst>
                  <a:path w="369" h="352" extrusionOk="0">
                    <a:moveTo>
                      <a:pt x="187" y="1"/>
                    </a:moveTo>
                    <a:cubicBezTo>
                      <a:pt x="93" y="1"/>
                      <a:pt x="0" y="76"/>
                      <a:pt x="0" y="187"/>
                    </a:cubicBezTo>
                    <a:cubicBezTo>
                      <a:pt x="0" y="280"/>
                      <a:pt x="93" y="351"/>
                      <a:pt x="187" y="351"/>
                    </a:cubicBezTo>
                    <a:cubicBezTo>
                      <a:pt x="275" y="351"/>
                      <a:pt x="369" y="280"/>
                      <a:pt x="369" y="187"/>
                    </a:cubicBezTo>
                    <a:cubicBezTo>
                      <a:pt x="369" y="76"/>
                      <a:pt x="275" y="1"/>
                      <a:pt x="18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7" name="Google Shape;977;p31"/>
              <p:cNvSpPr/>
              <p:nvPr/>
            </p:nvSpPr>
            <p:spPr>
              <a:xfrm>
                <a:off x="6384830" y="1627783"/>
                <a:ext cx="114346" cy="242038"/>
              </a:xfrm>
              <a:custGeom>
                <a:avLst/>
                <a:gdLst/>
                <a:ahLst/>
                <a:cxnLst/>
                <a:rect l="l" t="t" r="r" b="b"/>
                <a:pathLst>
                  <a:path w="334" h="707" extrusionOk="0">
                    <a:moveTo>
                      <a:pt x="170" y="0"/>
                    </a:moveTo>
                    <a:cubicBezTo>
                      <a:pt x="76" y="0"/>
                      <a:pt x="1" y="76"/>
                      <a:pt x="1" y="169"/>
                    </a:cubicBezTo>
                    <a:lnTo>
                      <a:pt x="1" y="706"/>
                    </a:lnTo>
                    <a:lnTo>
                      <a:pt x="334" y="706"/>
                    </a:lnTo>
                    <a:lnTo>
                      <a:pt x="334" y="169"/>
                    </a:lnTo>
                    <a:cubicBezTo>
                      <a:pt x="334" y="76"/>
                      <a:pt x="258" y="0"/>
                      <a:pt x="17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8" name="Google Shape;978;p31"/>
              <p:cNvSpPr/>
              <p:nvPr/>
            </p:nvSpPr>
            <p:spPr>
              <a:xfrm>
                <a:off x="6384830" y="1869486"/>
                <a:ext cx="58200" cy="342"/>
              </a:xfrm>
              <a:custGeom>
                <a:avLst/>
                <a:gdLst/>
                <a:ahLst/>
                <a:cxnLst/>
                <a:rect l="l" t="t" r="r" b="b"/>
                <a:pathLst>
                  <a:path w="170" h="1" extrusionOk="0">
                    <a:moveTo>
                      <a:pt x="170" y="0"/>
                    </a:moveTo>
                    <a:lnTo>
                      <a:pt x="1" y="0"/>
                    </a:lnTo>
                    <a:lnTo>
                      <a:pt x="1" y="0"/>
                    </a:lnTo>
                    <a:close/>
                  </a:path>
                </a:pathLst>
              </a:custGeom>
              <a:solidFill>
                <a:srgbClr val="F6C18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9" name="Google Shape;979;p31"/>
              <p:cNvSpPr/>
              <p:nvPr/>
            </p:nvSpPr>
            <p:spPr>
              <a:xfrm>
                <a:off x="6390993" y="1627783"/>
                <a:ext cx="52038" cy="38343"/>
              </a:xfrm>
              <a:custGeom>
                <a:avLst/>
                <a:gdLst/>
                <a:ahLst/>
                <a:cxnLst/>
                <a:rect l="l" t="t" r="r" b="b"/>
                <a:pathLst>
                  <a:path w="152" h="112" extrusionOk="0">
                    <a:moveTo>
                      <a:pt x="152" y="0"/>
                    </a:moveTo>
                    <a:lnTo>
                      <a:pt x="152" y="0"/>
                    </a:lnTo>
                    <a:cubicBezTo>
                      <a:pt x="76" y="0"/>
                      <a:pt x="18" y="40"/>
                      <a:pt x="1" y="111"/>
                    </a:cubicBezTo>
                    <a:cubicBezTo>
                      <a:pt x="18" y="40"/>
                      <a:pt x="76" y="0"/>
                      <a:pt x="152" y="0"/>
                    </a:cubicBezTo>
                    <a:lnTo>
                      <a:pt x="152" y="0"/>
                    </a:lnTo>
                    <a:close/>
                  </a:path>
                </a:pathLst>
              </a:custGeom>
              <a:solidFill>
                <a:srgbClr val="E89F0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0" name="Google Shape;980;p31"/>
              <p:cNvSpPr/>
              <p:nvPr/>
            </p:nvSpPr>
            <p:spPr>
              <a:xfrm>
                <a:off x="6384830" y="1627783"/>
                <a:ext cx="58200" cy="242038"/>
              </a:xfrm>
              <a:custGeom>
                <a:avLst/>
                <a:gdLst/>
                <a:ahLst/>
                <a:cxnLst/>
                <a:rect l="l" t="t" r="r" b="b"/>
                <a:pathLst>
                  <a:path w="170" h="707" extrusionOk="0">
                    <a:moveTo>
                      <a:pt x="170" y="0"/>
                    </a:moveTo>
                    <a:cubicBezTo>
                      <a:pt x="94" y="0"/>
                      <a:pt x="36" y="40"/>
                      <a:pt x="19" y="111"/>
                    </a:cubicBezTo>
                    <a:cubicBezTo>
                      <a:pt x="19" y="134"/>
                      <a:pt x="1" y="151"/>
                      <a:pt x="1" y="169"/>
                    </a:cubicBezTo>
                    <a:lnTo>
                      <a:pt x="1" y="706"/>
                    </a:lnTo>
                    <a:lnTo>
                      <a:pt x="170" y="706"/>
                    </a:lnTo>
                    <a:lnTo>
                      <a:pt x="17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1" name="Google Shape;981;p31"/>
              <p:cNvSpPr/>
              <p:nvPr/>
            </p:nvSpPr>
            <p:spPr>
              <a:xfrm>
                <a:off x="6379010" y="1863324"/>
                <a:ext cx="126328" cy="12667"/>
              </a:xfrm>
              <a:custGeom>
                <a:avLst/>
                <a:gdLst/>
                <a:ahLst/>
                <a:cxnLst/>
                <a:rect l="l" t="t" r="r" b="b"/>
                <a:pathLst>
                  <a:path w="369" h="37" extrusionOk="0">
                    <a:moveTo>
                      <a:pt x="18" y="1"/>
                    </a:moveTo>
                    <a:lnTo>
                      <a:pt x="0" y="18"/>
                    </a:lnTo>
                    <a:cubicBezTo>
                      <a:pt x="0" y="36"/>
                      <a:pt x="18" y="36"/>
                      <a:pt x="18" y="36"/>
                    </a:cubicBezTo>
                    <a:lnTo>
                      <a:pt x="351" y="36"/>
                    </a:lnTo>
                    <a:cubicBezTo>
                      <a:pt x="369" y="36"/>
                      <a:pt x="369" y="36"/>
                      <a:pt x="369" y="18"/>
                    </a:cubicBezTo>
                    <a:cubicBezTo>
                      <a:pt x="369" y="18"/>
                      <a:pt x="369" y="1"/>
                      <a:pt x="35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2" name="Google Shape;982;p31"/>
              <p:cNvSpPr/>
              <p:nvPr/>
            </p:nvSpPr>
            <p:spPr>
              <a:xfrm>
                <a:off x="6379010" y="1863324"/>
                <a:ext cx="64020" cy="12667"/>
              </a:xfrm>
              <a:custGeom>
                <a:avLst/>
                <a:gdLst/>
                <a:ahLst/>
                <a:cxnLst/>
                <a:rect l="l" t="t" r="r" b="b"/>
                <a:pathLst>
                  <a:path w="187" h="37" extrusionOk="0">
                    <a:moveTo>
                      <a:pt x="18" y="1"/>
                    </a:moveTo>
                    <a:lnTo>
                      <a:pt x="0" y="18"/>
                    </a:lnTo>
                    <a:cubicBezTo>
                      <a:pt x="0" y="36"/>
                      <a:pt x="18" y="36"/>
                      <a:pt x="18" y="36"/>
                    </a:cubicBezTo>
                    <a:lnTo>
                      <a:pt x="187" y="36"/>
                    </a:lnTo>
                    <a:lnTo>
                      <a:pt x="18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3" name="Google Shape;983;p31"/>
              <p:cNvSpPr/>
              <p:nvPr/>
            </p:nvSpPr>
            <p:spPr>
              <a:xfrm>
                <a:off x="5852816" y="1127599"/>
                <a:ext cx="462518" cy="462508"/>
              </a:xfrm>
              <a:custGeom>
                <a:avLst/>
                <a:gdLst/>
                <a:ahLst/>
                <a:cxnLst/>
                <a:rect l="l" t="t" r="r" b="b"/>
                <a:pathLst>
                  <a:path w="1351" h="1351" extrusionOk="0">
                    <a:moveTo>
                      <a:pt x="685" y="1"/>
                    </a:moveTo>
                    <a:cubicBezTo>
                      <a:pt x="316" y="1"/>
                      <a:pt x="1" y="298"/>
                      <a:pt x="1" y="667"/>
                    </a:cubicBezTo>
                    <a:cubicBezTo>
                      <a:pt x="1" y="1057"/>
                      <a:pt x="316" y="1350"/>
                      <a:pt x="685" y="1350"/>
                    </a:cubicBezTo>
                    <a:cubicBezTo>
                      <a:pt x="1058" y="1350"/>
                      <a:pt x="1351" y="1057"/>
                      <a:pt x="1351" y="667"/>
                    </a:cubicBezTo>
                    <a:cubicBezTo>
                      <a:pt x="1351" y="298"/>
                      <a:pt x="1058" y="1"/>
                      <a:pt x="68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4" name="Google Shape;984;p31"/>
              <p:cNvSpPr/>
              <p:nvPr/>
            </p:nvSpPr>
            <p:spPr>
              <a:xfrm>
                <a:off x="5852816" y="1127599"/>
                <a:ext cx="234511" cy="462508"/>
              </a:xfrm>
              <a:custGeom>
                <a:avLst/>
                <a:gdLst/>
                <a:ahLst/>
                <a:cxnLst/>
                <a:rect l="l" t="t" r="r" b="b"/>
                <a:pathLst>
                  <a:path w="685" h="1351" extrusionOk="0">
                    <a:moveTo>
                      <a:pt x="685" y="1"/>
                    </a:moveTo>
                    <a:cubicBezTo>
                      <a:pt x="316" y="1"/>
                      <a:pt x="1" y="298"/>
                      <a:pt x="1" y="667"/>
                    </a:cubicBezTo>
                    <a:cubicBezTo>
                      <a:pt x="1" y="1057"/>
                      <a:pt x="316" y="1350"/>
                      <a:pt x="685" y="1350"/>
                    </a:cubicBezTo>
                    <a:lnTo>
                      <a:pt x="6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5" name="Google Shape;985;p31"/>
              <p:cNvSpPr/>
              <p:nvPr/>
            </p:nvSpPr>
            <p:spPr>
              <a:xfrm>
                <a:off x="5934981" y="1331302"/>
                <a:ext cx="280044" cy="170488"/>
              </a:xfrm>
              <a:custGeom>
                <a:avLst/>
                <a:gdLst/>
                <a:ahLst/>
                <a:cxnLst/>
                <a:rect l="l" t="t" r="r" b="b"/>
                <a:pathLst>
                  <a:path w="818" h="498" extrusionOk="0">
                    <a:moveTo>
                      <a:pt x="76" y="1"/>
                    </a:moveTo>
                    <a:lnTo>
                      <a:pt x="1" y="72"/>
                    </a:lnTo>
                    <a:lnTo>
                      <a:pt x="18" y="72"/>
                    </a:lnTo>
                    <a:cubicBezTo>
                      <a:pt x="18" y="311"/>
                      <a:pt x="205" y="498"/>
                      <a:pt x="445" y="498"/>
                    </a:cubicBezTo>
                    <a:cubicBezTo>
                      <a:pt x="613" y="498"/>
                      <a:pt x="760" y="387"/>
                      <a:pt x="818" y="240"/>
                    </a:cubicBezTo>
                    <a:lnTo>
                      <a:pt x="707" y="240"/>
                    </a:lnTo>
                    <a:cubicBezTo>
                      <a:pt x="649" y="334"/>
                      <a:pt x="556" y="387"/>
                      <a:pt x="445" y="387"/>
                    </a:cubicBezTo>
                    <a:cubicBezTo>
                      <a:pt x="263" y="387"/>
                      <a:pt x="129" y="258"/>
                      <a:pt x="129" y="72"/>
                    </a:cubicBezTo>
                    <a:lnTo>
                      <a:pt x="169" y="72"/>
                    </a:lnTo>
                    <a:lnTo>
                      <a:pt x="7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 name="Google Shape;986;p31"/>
              <p:cNvSpPr/>
              <p:nvPr/>
            </p:nvSpPr>
            <p:spPr>
              <a:xfrm>
                <a:off x="5954837" y="1217297"/>
                <a:ext cx="284495" cy="170488"/>
              </a:xfrm>
              <a:custGeom>
                <a:avLst/>
                <a:gdLst/>
                <a:ahLst/>
                <a:cxnLst/>
                <a:rect l="l" t="t" r="r" b="b"/>
                <a:pathLst>
                  <a:path w="831" h="498" extrusionOk="0">
                    <a:moveTo>
                      <a:pt x="387" y="1"/>
                    </a:moveTo>
                    <a:cubicBezTo>
                      <a:pt x="205" y="1"/>
                      <a:pt x="54" y="112"/>
                      <a:pt x="0" y="258"/>
                    </a:cubicBezTo>
                    <a:lnTo>
                      <a:pt x="111" y="258"/>
                    </a:lnTo>
                    <a:cubicBezTo>
                      <a:pt x="165" y="165"/>
                      <a:pt x="258" y="112"/>
                      <a:pt x="387" y="112"/>
                    </a:cubicBezTo>
                    <a:cubicBezTo>
                      <a:pt x="555" y="112"/>
                      <a:pt x="684" y="240"/>
                      <a:pt x="684" y="405"/>
                    </a:cubicBezTo>
                    <a:lnTo>
                      <a:pt x="666" y="405"/>
                    </a:lnTo>
                    <a:lnTo>
                      <a:pt x="737" y="498"/>
                    </a:lnTo>
                    <a:lnTo>
                      <a:pt x="831" y="405"/>
                    </a:lnTo>
                    <a:lnTo>
                      <a:pt x="795" y="405"/>
                    </a:lnTo>
                    <a:cubicBezTo>
                      <a:pt x="795" y="183"/>
                      <a:pt x="609" y="1"/>
                      <a:pt x="38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7" name="Google Shape;987;p31"/>
              <p:cNvSpPr/>
              <p:nvPr/>
            </p:nvSpPr>
            <p:spPr>
              <a:xfrm>
                <a:off x="5934981" y="1331302"/>
                <a:ext cx="152347" cy="170488"/>
              </a:xfrm>
              <a:custGeom>
                <a:avLst/>
                <a:gdLst/>
                <a:ahLst/>
                <a:cxnLst/>
                <a:rect l="l" t="t" r="r" b="b"/>
                <a:pathLst>
                  <a:path w="445" h="498" extrusionOk="0">
                    <a:moveTo>
                      <a:pt x="76" y="1"/>
                    </a:moveTo>
                    <a:lnTo>
                      <a:pt x="1" y="72"/>
                    </a:lnTo>
                    <a:lnTo>
                      <a:pt x="18" y="72"/>
                    </a:lnTo>
                    <a:cubicBezTo>
                      <a:pt x="18" y="311"/>
                      <a:pt x="205" y="498"/>
                      <a:pt x="445" y="498"/>
                    </a:cubicBezTo>
                    <a:lnTo>
                      <a:pt x="445" y="387"/>
                    </a:lnTo>
                    <a:cubicBezTo>
                      <a:pt x="263" y="387"/>
                      <a:pt x="129" y="258"/>
                      <a:pt x="129" y="72"/>
                    </a:cubicBezTo>
                    <a:lnTo>
                      <a:pt x="169" y="72"/>
                    </a:lnTo>
                    <a:lnTo>
                      <a:pt x="76"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31"/>
              <p:cNvSpPr/>
              <p:nvPr/>
            </p:nvSpPr>
            <p:spPr>
              <a:xfrm>
                <a:off x="5954837" y="1217297"/>
                <a:ext cx="132490" cy="88667"/>
              </a:xfrm>
              <a:custGeom>
                <a:avLst/>
                <a:gdLst/>
                <a:ahLst/>
                <a:cxnLst/>
                <a:rect l="l" t="t" r="r" b="b"/>
                <a:pathLst>
                  <a:path w="387" h="259" extrusionOk="0">
                    <a:moveTo>
                      <a:pt x="387" y="1"/>
                    </a:moveTo>
                    <a:cubicBezTo>
                      <a:pt x="205" y="1"/>
                      <a:pt x="54" y="112"/>
                      <a:pt x="0" y="258"/>
                    </a:cubicBezTo>
                    <a:lnTo>
                      <a:pt x="111" y="258"/>
                    </a:lnTo>
                    <a:cubicBezTo>
                      <a:pt x="165" y="165"/>
                      <a:pt x="258" y="112"/>
                      <a:pt x="387" y="112"/>
                    </a:cubicBezTo>
                    <a:lnTo>
                      <a:pt x="387"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89" name="Google Shape;989;p31"/>
            <p:cNvGrpSpPr/>
            <p:nvPr/>
          </p:nvGrpSpPr>
          <p:grpSpPr>
            <a:xfrm flipH="1">
              <a:off x="4197843" y="4055804"/>
              <a:ext cx="558503" cy="742262"/>
              <a:chOff x="4267228" y="2557799"/>
              <a:chExt cx="619320" cy="823090"/>
            </a:xfrm>
          </p:grpSpPr>
          <p:sp>
            <p:nvSpPr>
              <p:cNvPr id="990" name="Google Shape;990;p31"/>
              <p:cNvSpPr/>
              <p:nvPr/>
            </p:nvSpPr>
            <p:spPr>
              <a:xfrm>
                <a:off x="4267228" y="2557799"/>
                <a:ext cx="619320" cy="619320"/>
              </a:xfrm>
              <a:custGeom>
                <a:avLst/>
                <a:gdLst/>
                <a:ahLst/>
                <a:cxnLst/>
                <a:rect l="l" t="t" r="r" b="b"/>
                <a:pathLst>
                  <a:path w="3091" h="3091" extrusionOk="0">
                    <a:moveTo>
                      <a:pt x="1554" y="0"/>
                    </a:moveTo>
                    <a:cubicBezTo>
                      <a:pt x="688" y="0"/>
                      <a:pt x="0" y="689"/>
                      <a:pt x="0" y="1537"/>
                    </a:cubicBezTo>
                    <a:cubicBezTo>
                      <a:pt x="0" y="2389"/>
                      <a:pt x="688" y="3091"/>
                      <a:pt x="1554" y="3091"/>
                    </a:cubicBezTo>
                    <a:lnTo>
                      <a:pt x="1576" y="3091"/>
                    </a:lnTo>
                    <a:cubicBezTo>
                      <a:pt x="1612" y="3091"/>
                      <a:pt x="1665" y="3091"/>
                      <a:pt x="1705" y="3073"/>
                    </a:cubicBezTo>
                    <a:lnTo>
                      <a:pt x="1758" y="3073"/>
                    </a:lnTo>
                    <a:cubicBezTo>
                      <a:pt x="2389" y="2980"/>
                      <a:pt x="2908" y="2518"/>
                      <a:pt x="3055" y="1910"/>
                    </a:cubicBezTo>
                    <a:cubicBezTo>
                      <a:pt x="3073" y="1799"/>
                      <a:pt x="3090" y="1665"/>
                      <a:pt x="3090" y="1537"/>
                    </a:cubicBezTo>
                    <a:lnTo>
                      <a:pt x="3090" y="1390"/>
                    </a:lnTo>
                    <a:lnTo>
                      <a:pt x="3090" y="1332"/>
                    </a:lnTo>
                    <a:cubicBezTo>
                      <a:pt x="3073" y="1315"/>
                      <a:pt x="3073" y="1279"/>
                      <a:pt x="3073" y="1261"/>
                    </a:cubicBezTo>
                    <a:cubicBezTo>
                      <a:pt x="3073" y="1244"/>
                      <a:pt x="3055" y="1204"/>
                      <a:pt x="3055" y="1186"/>
                    </a:cubicBezTo>
                    <a:cubicBezTo>
                      <a:pt x="3055" y="1168"/>
                      <a:pt x="3055" y="1150"/>
                      <a:pt x="3037" y="1133"/>
                    </a:cubicBezTo>
                    <a:cubicBezTo>
                      <a:pt x="3037" y="1093"/>
                      <a:pt x="3019" y="1075"/>
                      <a:pt x="3019" y="1057"/>
                    </a:cubicBezTo>
                    <a:cubicBezTo>
                      <a:pt x="3019" y="1039"/>
                      <a:pt x="3019" y="1022"/>
                      <a:pt x="2997" y="1022"/>
                    </a:cubicBezTo>
                    <a:cubicBezTo>
                      <a:pt x="2944" y="871"/>
                      <a:pt x="2868" y="724"/>
                      <a:pt x="2775" y="613"/>
                    </a:cubicBezTo>
                    <a:cubicBezTo>
                      <a:pt x="2962" y="578"/>
                      <a:pt x="3055" y="409"/>
                      <a:pt x="3055" y="409"/>
                    </a:cubicBezTo>
                    <a:cubicBezTo>
                      <a:pt x="2989" y="385"/>
                      <a:pt x="2925" y="375"/>
                      <a:pt x="2867" y="375"/>
                    </a:cubicBezTo>
                    <a:cubicBezTo>
                      <a:pt x="2797" y="375"/>
                      <a:pt x="2735" y="389"/>
                      <a:pt x="2686" y="409"/>
                    </a:cubicBezTo>
                    <a:cubicBezTo>
                      <a:pt x="2815" y="245"/>
                      <a:pt x="2740" y="58"/>
                      <a:pt x="2740" y="58"/>
                    </a:cubicBezTo>
                    <a:lnTo>
                      <a:pt x="2740" y="58"/>
                    </a:lnTo>
                    <a:cubicBezTo>
                      <a:pt x="2593" y="111"/>
                      <a:pt x="2518" y="222"/>
                      <a:pt x="2500" y="316"/>
                    </a:cubicBezTo>
                    <a:cubicBezTo>
                      <a:pt x="2371" y="222"/>
                      <a:pt x="2220" y="151"/>
                      <a:pt x="2074" y="94"/>
                    </a:cubicBezTo>
                    <a:cubicBezTo>
                      <a:pt x="2074" y="76"/>
                      <a:pt x="2056" y="76"/>
                      <a:pt x="2056" y="76"/>
                    </a:cubicBezTo>
                    <a:cubicBezTo>
                      <a:pt x="2020" y="58"/>
                      <a:pt x="1980" y="58"/>
                      <a:pt x="1963" y="58"/>
                    </a:cubicBezTo>
                    <a:cubicBezTo>
                      <a:pt x="1945" y="40"/>
                      <a:pt x="1927" y="40"/>
                      <a:pt x="1909" y="40"/>
                    </a:cubicBezTo>
                    <a:cubicBezTo>
                      <a:pt x="1887" y="40"/>
                      <a:pt x="1852" y="23"/>
                      <a:pt x="1834" y="23"/>
                    </a:cubicBezTo>
                    <a:cubicBezTo>
                      <a:pt x="1816" y="23"/>
                      <a:pt x="1798" y="23"/>
                      <a:pt x="175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1" name="Google Shape;991;p31"/>
              <p:cNvSpPr/>
              <p:nvPr/>
            </p:nvSpPr>
            <p:spPr>
              <a:xfrm>
                <a:off x="4460176" y="2991985"/>
                <a:ext cx="189743" cy="388904"/>
              </a:xfrm>
              <a:custGeom>
                <a:avLst/>
                <a:gdLst/>
                <a:ahLst/>
                <a:cxnLst/>
                <a:rect l="l" t="t" r="r" b="b"/>
                <a:pathLst>
                  <a:path w="947" h="1941" extrusionOk="0">
                    <a:moveTo>
                      <a:pt x="591" y="0"/>
                    </a:moveTo>
                    <a:cubicBezTo>
                      <a:pt x="538" y="0"/>
                      <a:pt x="502" y="36"/>
                      <a:pt x="502" y="93"/>
                    </a:cubicBezTo>
                    <a:lnTo>
                      <a:pt x="502" y="520"/>
                    </a:lnTo>
                    <a:lnTo>
                      <a:pt x="147" y="204"/>
                    </a:lnTo>
                    <a:cubicBezTo>
                      <a:pt x="132" y="197"/>
                      <a:pt x="115" y="193"/>
                      <a:pt x="96" y="193"/>
                    </a:cubicBezTo>
                    <a:cubicBezTo>
                      <a:pt x="70" y="193"/>
                      <a:pt x="42" y="201"/>
                      <a:pt x="18" y="222"/>
                    </a:cubicBezTo>
                    <a:cubicBezTo>
                      <a:pt x="1" y="240"/>
                      <a:pt x="1" y="258"/>
                      <a:pt x="1" y="275"/>
                    </a:cubicBezTo>
                    <a:cubicBezTo>
                      <a:pt x="1" y="298"/>
                      <a:pt x="18" y="333"/>
                      <a:pt x="36" y="351"/>
                    </a:cubicBezTo>
                    <a:lnTo>
                      <a:pt x="502" y="759"/>
                    </a:lnTo>
                    <a:lnTo>
                      <a:pt x="502" y="1940"/>
                    </a:lnTo>
                    <a:lnTo>
                      <a:pt x="684" y="1940"/>
                    </a:lnTo>
                    <a:lnTo>
                      <a:pt x="684" y="480"/>
                    </a:lnTo>
                    <a:lnTo>
                      <a:pt x="924" y="258"/>
                    </a:lnTo>
                    <a:cubicBezTo>
                      <a:pt x="946" y="240"/>
                      <a:pt x="946" y="222"/>
                      <a:pt x="946" y="204"/>
                    </a:cubicBezTo>
                    <a:cubicBezTo>
                      <a:pt x="946" y="187"/>
                      <a:pt x="946" y="147"/>
                      <a:pt x="924" y="129"/>
                    </a:cubicBezTo>
                    <a:cubicBezTo>
                      <a:pt x="906" y="111"/>
                      <a:pt x="884" y="102"/>
                      <a:pt x="861" y="102"/>
                    </a:cubicBezTo>
                    <a:cubicBezTo>
                      <a:pt x="839" y="102"/>
                      <a:pt x="815" y="111"/>
                      <a:pt x="795" y="129"/>
                    </a:cubicBezTo>
                    <a:lnTo>
                      <a:pt x="684" y="240"/>
                    </a:lnTo>
                    <a:lnTo>
                      <a:pt x="684" y="93"/>
                    </a:lnTo>
                    <a:cubicBezTo>
                      <a:pt x="684" y="36"/>
                      <a:pt x="631" y="0"/>
                      <a:pt x="5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92" name="Google Shape;992;p31"/>
            <p:cNvGrpSpPr/>
            <p:nvPr/>
          </p:nvGrpSpPr>
          <p:grpSpPr>
            <a:xfrm flipH="1">
              <a:off x="4551541" y="3728587"/>
              <a:ext cx="418109" cy="1069486"/>
              <a:chOff x="412486" y="2194951"/>
              <a:chExt cx="463639" cy="1185946"/>
            </a:xfrm>
          </p:grpSpPr>
          <p:sp>
            <p:nvSpPr>
              <p:cNvPr id="993" name="Google Shape;993;p31"/>
              <p:cNvSpPr/>
              <p:nvPr/>
            </p:nvSpPr>
            <p:spPr>
              <a:xfrm>
                <a:off x="412486" y="2194951"/>
                <a:ext cx="463639" cy="830102"/>
              </a:xfrm>
              <a:custGeom>
                <a:avLst/>
                <a:gdLst/>
                <a:ahLst/>
                <a:cxnLst/>
                <a:rect l="l" t="t" r="r" b="b"/>
                <a:pathLst>
                  <a:path w="2314" h="4143" extrusionOk="0">
                    <a:moveTo>
                      <a:pt x="1168" y="0"/>
                    </a:moveTo>
                    <a:cubicBezTo>
                      <a:pt x="520" y="0"/>
                      <a:pt x="1" y="497"/>
                      <a:pt x="1" y="1110"/>
                    </a:cubicBezTo>
                    <a:lnTo>
                      <a:pt x="1" y="3033"/>
                    </a:lnTo>
                    <a:cubicBezTo>
                      <a:pt x="1" y="3645"/>
                      <a:pt x="520" y="4143"/>
                      <a:pt x="1168" y="4143"/>
                    </a:cubicBezTo>
                    <a:cubicBezTo>
                      <a:pt x="1794" y="4143"/>
                      <a:pt x="2314" y="3645"/>
                      <a:pt x="2314" y="3033"/>
                    </a:cubicBezTo>
                    <a:lnTo>
                      <a:pt x="2314" y="1110"/>
                    </a:lnTo>
                    <a:cubicBezTo>
                      <a:pt x="2314" y="497"/>
                      <a:pt x="1794" y="0"/>
                      <a:pt x="11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4" name="Google Shape;994;p31"/>
              <p:cNvSpPr/>
              <p:nvPr/>
            </p:nvSpPr>
            <p:spPr>
              <a:xfrm>
                <a:off x="486420" y="2617516"/>
                <a:ext cx="315972" cy="763381"/>
              </a:xfrm>
              <a:custGeom>
                <a:avLst/>
                <a:gdLst/>
                <a:ahLst/>
                <a:cxnLst/>
                <a:rect l="l" t="t" r="r" b="b"/>
                <a:pathLst>
                  <a:path w="1577" h="3810" extrusionOk="0">
                    <a:moveTo>
                      <a:pt x="799" y="0"/>
                    </a:moveTo>
                    <a:cubicBezTo>
                      <a:pt x="724" y="0"/>
                      <a:pt x="648" y="53"/>
                      <a:pt x="648" y="129"/>
                    </a:cubicBezTo>
                    <a:lnTo>
                      <a:pt x="648" y="1350"/>
                    </a:lnTo>
                    <a:cubicBezTo>
                      <a:pt x="426" y="1297"/>
                      <a:pt x="244" y="1052"/>
                      <a:pt x="244" y="608"/>
                    </a:cubicBezTo>
                    <a:cubicBezTo>
                      <a:pt x="244" y="537"/>
                      <a:pt x="187" y="497"/>
                      <a:pt x="111" y="497"/>
                    </a:cubicBezTo>
                    <a:cubicBezTo>
                      <a:pt x="58" y="497"/>
                      <a:pt x="0" y="537"/>
                      <a:pt x="0" y="608"/>
                    </a:cubicBezTo>
                    <a:cubicBezTo>
                      <a:pt x="0" y="906"/>
                      <a:pt x="93" y="1163"/>
                      <a:pt x="244" y="1350"/>
                    </a:cubicBezTo>
                    <a:cubicBezTo>
                      <a:pt x="355" y="1479"/>
                      <a:pt x="502" y="1572"/>
                      <a:pt x="648" y="1590"/>
                    </a:cubicBezTo>
                    <a:lnTo>
                      <a:pt x="648" y="3810"/>
                    </a:lnTo>
                    <a:lnTo>
                      <a:pt x="928" y="3810"/>
                    </a:lnTo>
                    <a:lnTo>
                      <a:pt x="928" y="1590"/>
                    </a:lnTo>
                    <a:cubicBezTo>
                      <a:pt x="1261" y="1536"/>
                      <a:pt x="1576" y="1186"/>
                      <a:pt x="1576" y="608"/>
                    </a:cubicBezTo>
                    <a:cubicBezTo>
                      <a:pt x="1576" y="537"/>
                      <a:pt x="1519" y="497"/>
                      <a:pt x="1465" y="497"/>
                    </a:cubicBezTo>
                    <a:cubicBezTo>
                      <a:pt x="1408" y="497"/>
                      <a:pt x="1354" y="537"/>
                      <a:pt x="1354" y="608"/>
                    </a:cubicBezTo>
                    <a:cubicBezTo>
                      <a:pt x="1354" y="1052"/>
                      <a:pt x="1150" y="1297"/>
                      <a:pt x="928" y="1350"/>
                    </a:cubicBezTo>
                    <a:lnTo>
                      <a:pt x="928" y="129"/>
                    </a:lnTo>
                    <a:cubicBezTo>
                      <a:pt x="928" y="53"/>
                      <a:pt x="870" y="0"/>
                      <a:pt x="7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95" name="Google Shape;995;p31"/>
            <p:cNvGrpSpPr/>
            <p:nvPr/>
          </p:nvGrpSpPr>
          <p:grpSpPr>
            <a:xfrm>
              <a:off x="5060817" y="4305727"/>
              <a:ext cx="1396668" cy="503194"/>
              <a:chOff x="2186387" y="758017"/>
              <a:chExt cx="1193427" cy="429970"/>
            </a:xfrm>
          </p:grpSpPr>
          <p:sp>
            <p:nvSpPr>
              <p:cNvPr id="996" name="Google Shape;996;p31"/>
              <p:cNvSpPr/>
              <p:nvPr/>
            </p:nvSpPr>
            <p:spPr>
              <a:xfrm>
                <a:off x="2427477" y="1072981"/>
                <a:ext cx="55312" cy="107794"/>
              </a:xfrm>
              <a:custGeom>
                <a:avLst/>
                <a:gdLst/>
                <a:ahLst/>
                <a:cxnLst/>
                <a:rect l="l" t="t" r="r" b="b"/>
                <a:pathLst>
                  <a:path w="276" h="538" extrusionOk="0">
                    <a:moveTo>
                      <a:pt x="0" y="1"/>
                    </a:moveTo>
                    <a:lnTo>
                      <a:pt x="0" y="538"/>
                    </a:lnTo>
                    <a:lnTo>
                      <a:pt x="276" y="538"/>
                    </a:lnTo>
                    <a:lnTo>
                      <a:pt x="27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7" name="Google Shape;997;p31"/>
              <p:cNvSpPr/>
              <p:nvPr/>
            </p:nvSpPr>
            <p:spPr>
              <a:xfrm>
                <a:off x="2453330" y="1072981"/>
                <a:ext cx="29460" cy="107794"/>
              </a:xfrm>
              <a:custGeom>
                <a:avLst/>
                <a:gdLst/>
                <a:ahLst/>
                <a:cxnLst/>
                <a:rect l="l" t="t" r="r" b="b"/>
                <a:pathLst>
                  <a:path w="147" h="538" extrusionOk="0">
                    <a:moveTo>
                      <a:pt x="0" y="1"/>
                    </a:moveTo>
                    <a:lnTo>
                      <a:pt x="0" y="538"/>
                    </a:lnTo>
                    <a:lnTo>
                      <a:pt x="147" y="538"/>
                    </a:lnTo>
                    <a:lnTo>
                      <a:pt x="147"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8" name="Google Shape;998;p31"/>
              <p:cNvSpPr/>
              <p:nvPr/>
            </p:nvSpPr>
            <p:spPr>
              <a:xfrm>
                <a:off x="2186387" y="758017"/>
                <a:ext cx="537493" cy="367661"/>
              </a:xfrm>
              <a:custGeom>
                <a:avLst/>
                <a:gdLst/>
                <a:ahLst/>
                <a:cxnLst/>
                <a:rect l="l" t="t" r="r" b="b"/>
                <a:pathLst>
                  <a:path w="2682"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9" name="Google Shape;999;p31"/>
              <p:cNvSpPr/>
              <p:nvPr/>
            </p:nvSpPr>
            <p:spPr>
              <a:xfrm>
                <a:off x="2205025"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0" name="Google Shape;1000;p31"/>
              <p:cNvSpPr/>
              <p:nvPr/>
            </p:nvSpPr>
            <p:spPr>
              <a:xfrm>
                <a:off x="2372126" y="776857"/>
                <a:ext cx="158762" cy="152268"/>
              </a:xfrm>
              <a:custGeom>
                <a:avLst/>
                <a:gdLst/>
                <a:ahLst/>
                <a:cxnLst/>
                <a:rect l="l" t="t" r="r" b="b"/>
                <a:pathLst>
                  <a:path w="760" h="760" extrusionOk="0">
                    <a:moveTo>
                      <a:pt x="0" y="0"/>
                    </a:moveTo>
                    <a:lnTo>
                      <a:pt x="0" y="759"/>
                    </a:lnTo>
                    <a:lnTo>
                      <a:pt x="759" y="759"/>
                    </a:lnTo>
                    <a:lnTo>
                      <a:pt x="75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1" name="Google Shape;1001;p31"/>
              <p:cNvSpPr/>
              <p:nvPr/>
            </p:nvSpPr>
            <p:spPr>
              <a:xfrm>
                <a:off x="2549325"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2" name="Google Shape;1002;p31"/>
              <p:cNvSpPr/>
              <p:nvPr/>
            </p:nvSpPr>
            <p:spPr>
              <a:xfrm>
                <a:off x="2205025"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3" name="Google Shape;1003;p31"/>
              <p:cNvSpPr/>
              <p:nvPr/>
            </p:nvSpPr>
            <p:spPr>
              <a:xfrm>
                <a:off x="2372126" y="951171"/>
                <a:ext cx="158762" cy="152268"/>
              </a:xfrm>
              <a:custGeom>
                <a:avLst/>
                <a:gdLst/>
                <a:ahLst/>
                <a:cxnLst/>
                <a:rect l="l" t="t" r="r" b="b"/>
                <a:pathLst>
                  <a:path w="760" h="760" extrusionOk="0">
                    <a:moveTo>
                      <a:pt x="0" y="0"/>
                    </a:moveTo>
                    <a:lnTo>
                      <a:pt x="0" y="760"/>
                    </a:lnTo>
                    <a:lnTo>
                      <a:pt x="759" y="760"/>
                    </a:lnTo>
                    <a:lnTo>
                      <a:pt x="75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4" name="Google Shape;1004;p31"/>
              <p:cNvSpPr/>
              <p:nvPr/>
            </p:nvSpPr>
            <p:spPr>
              <a:xfrm>
                <a:off x="2549325"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5" name="Google Shape;1005;p31"/>
              <p:cNvSpPr/>
              <p:nvPr/>
            </p:nvSpPr>
            <p:spPr>
              <a:xfrm>
                <a:off x="2415853" y="1180573"/>
                <a:ext cx="78560" cy="7413"/>
              </a:xfrm>
              <a:custGeom>
                <a:avLst/>
                <a:gdLst/>
                <a:ahLst/>
                <a:cxnLst/>
                <a:rect l="l" t="t" r="r" b="b"/>
                <a:pathLst>
                  <a:path w="392" h="37" extrusionOk="0">
                    <a:moveTo>
                      <a:pt x="1" y="1"/>
                    </a:moveTo>
                    <a:lnTo>
                      <a:pt x="1" y="36"/>
                    </a:lnTo>
                    <a:lnTo>
                      <a:pt x="391" y="36"/>
                    </a:lnTo>
                    <a:lnTo>
                      <a:pt x="391"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6" name="Google Shape;1006;p31"/>
              <p:cNvSpPr/>
              <p:nvPr/>
            </p:nvSpPr>
            <p:spPr>
              <a:xfrm>
                <a:off x="2453330" y="1180573"/>
                <a:ext cx="41084" cy="7413"/>
              </a:xfrm>
              <a:custGeom>
                <a:avLst/>
                <a:gdLst/>
                <a:ahLst/>
                <a:cxnLst/>
                <a:rect l="l" t="t" r="r" b="b"/>
                <a:pathLst>
                  <a:path w="205" h="37" extrusionOk="0">
                    <a:moveTo>
                      <a:pt x="0" y="1"/>
                    </a:moveTo>
                    <a:lnTo>
                      <a:pt x="0" y="36"/>
                    </a:lnTo>
                    <a:lnTo>
                      <a:pt x="204" y="36"/>
                    </a:lnTo>
                    <a:lnTo>
                      <a:pt x="204"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7" name="Google Shape;1007;p31"/>
              <p:cNvSpPr/>
              <p:nvPr/>
            </p:nvSpPr>
            <p:spPr>
              <a:xfrm>
                <a:off x="3083211" y="1072981"/>
                <a:ext cx="51906" cy="107794"/>
              </a:xfrm>
              <a:custGeom>
                <a:avLst/>
                <a:gdLst/>
                <a:ahLst/>
                <a:cxnLst/>
                <a:rect l="l" t="t" r="r" b="b"/>
                <a:pathLst>
                  <a:path w="259" h="538" extrusionOk="0">
                    <a:moveTo>
                      <a:pt x="1" y="1"/>
                    </a:moveTo>
                    <a:lnTo>
                      <a:pt x="1" y="538"/>
                    </a:lnTo>
                    <a:lnTo>
                      <a:pt x="258" y="538"/>
                    </a:lnTo>
                    <a:lnTo>
                      <a:pt x="25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8" name="Google Shape;1008;p31"/>
              <p:cNvSpPr/>
              <p:nvPr/>
            </p:nvSpPr>
            <p:spPr>
              <a:xfrm>
                <a:off x="3109063" y="1072981"/>
                <a:ext cx="26053" cy="107794"/>
              </a:xfrm>
              <a:custGeom>
                <a:avLst/>
                <a:gdLst/>
                <a:ahLst/>
                <a:cxnLst/>
                <a:rect l="l" t="t" r="r" b="b"/>
                <a:pathLst>
                  <a:path w="130" h="538" extrusionOk="0">
                    <a:moveTo>
                      <a:pt x="0" y="1"/>
                    </a:moveTo>
                    <a:lnTo>
                      <a:pt x="0" y="538"/>
                    </a:lnTo>
                    <a:lnTo>
                      <a:pt x="129" y="538"/>
                    </a:lnTo>
                    <a:lnTo>
                      <a:pt x="129"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9" name="Google Shape;1009;p31"/>
              <p:cNvSpPr/>
              <p:nvPr/>
            </p:nvSpPr>
            <p:spPr>
              <a:xfrm>
                <a:off x="2842120" y="758017"/>
                <a:ext cx="537693" cy="367661"/>
              </a:xfrm>
              <a:custGeom>
                <a:avLst/>
                <a:gdLst/>
                <a:ahLst/>
                <a:cxnLst/>
                <a:rect l="l" t="t" r="r" b="b"/>
                <a:pathLst>
                  <a:path w="2683" h="1835" extrusionOk="0">
                    <a:moveTo>
                      <a:pt x="0" y="1"/>
                    </a:moveTo>
                    <a:lnTo>
                      <a:pt x="0" y="1835"/>
                    </a:lnTo>
                    <a:lnTo>
                      <a:pt x="2682" y="1835"/>
                    </a:lnTo>
                    <a:lnTo>
                      <a:pt x="268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0" name="Google Shape;1010;p31"/>
              <p:cNvSpPr/>
              <p:nvPr/>
            </p:nvSpPr>
            <p:spPr>
              <a:xfrm>
                <a:off x="28607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1" name="Google Shape;1011;p31"/>
              <p:cNvSpPr/>
              <p:nvPr/>
            </p:nvSpPr>
            <p:spPr>
              <a:xfrm>
                <a:off x="3031706" y="776851"/>
                <a:ext cx="155917" cy="152274"/>
              </a:xfrm>
              <a:custGeom>
                <a:avLst/>
                <a:gdLst/>
                <a:ahLst/>
                <a:cxnLst/>
                <a:rect l="l" t="t" r="r" b="b"/>
                <a:pathLst>
                  <a:path w="778" h="760" extrusionOk="0">
                    <a:moveTo>
                      <a:pt x="0" y="0"/>
                    </a:moveTo>
                    <a:lnTo>
                      <a:pt x="0" y="759"/>
                    </a:lnTo>
                    <a:lnTo>
                      <a:pt x="777" y="759"/>
                    </a:lnTo>
                    <a:lnTo>
                      <a:pt x="777"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2" name="Google Shape;1012;p31"/>
              <p:cNvSpPr/>
              <p:nvPr/>
            </p:nvSpPr>
            <p:spPr>
              <a:xfrm>
                <a:off x="3206060" y="776851"/>
                <a:ext cx="151508" cy="152274"/>
              </a:xfrm>
              <a:custGeom>
                <a:avLst/>
                <a:gdLst/>
                <a:ahLst/>
                <a:cxnLst/>
                <a:rect l="l" t="t" r="r" b="b"/>
                <a:pathLst>
                  <a:path w="756" h="760" extrusionOk="0">
                    <a:moveTo>
                      <a:pt x="0" y="0"/>
                    </a:moveTo>
                    <a:lnTo>
                      <a:pt x="0" y="759"/>
                    </a:lnTo>
                    <a:lnTo>
                      <a:pt x="755" y="759"/>
                    </a:lnTo>
                    <a:lnTo>
                      <a:pt x="755"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3" name="Google Shape;1013;p31"/>
              <p:cNvSpPr/>
              <p:nvPr/>
            </p:nvSpPr>
            <p:spPr>
              <a:xfrm>
                <a:off x="28607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4" name="Google Shape;1014;p31"/>
              <p:cNvSpPr/>
              <p:nvPr/>
            </p:nvSpPr>
            <p:spPr>
              <a:xfrm>
                <a:off x="3031706" y="951163"/>
                <a:ext cx="155917" cy="152274"/>
              </a:xfrm>
              <a:custGeom>
                <a:avLst/>
                <a:gdLst/>
                <a:ahLst/>
                <a:cxnLst/>
                <a:rect l="l" t="t" r="r" b="b"/>
                <a:pathLst>
                  <a:path w="778" h="760" extrusionOk="0">
                    <a:moveTo>
                      <a:pt x="0" y="0"/>
                    </a:moveTo>
                    <a:lnTo>
                      <a:pt x="0" y="760"/>
                    </a:lnTo>
                    <a:lnTo>
                      <a:pt x="777" y="760"/>
                    </a:lnTo>
                    <a:lnTo>
                      <a:pt x="777"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5" name="Google Shape;1015;p31"/>
              <p:cNvSpPr/>
              <p:nvPr/>
            </p:nvSpPr>
            <p:spPr>
              <a:xfrm>
                <a:off x="3206060" y="951163"/>
                <a:ext cx="151508" cy="152274"/>
              </a:xfrm>
              <a:custGeom>
                <a:avLst/>
                <a:gdLst/>
                <a:ahLst/>
                <a:cxnLst/>
                <a:rect l="l" t="t" r="r" b="b"/>
                <a:pathLst>
                  <a:path w="756" h="760" extrusionOk="0">
                    <a:moveTo>
                      <a:pt x="0" y="0"/>
                    </a:moveTo>
                    <a:lnTo>
                      <a:pt x="0" y="760"/>
                    </a:lnTo>
                    <a:lnTo>
                      <a:pt x="755" y="760"/>
                    </a:lnTo>
                    <a:lnTo>
                      <a:pt x="755"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6" name="Google Shape;1016;p31"/>
              <p:cNvSpPr/>
              <p:nvPr/>
            </p:nvSpPr>
            <p:spPr>
              <a:xfrm>
                <a:off x="3072589" y="1180573"/>
                <a:ext cx="73950" cy="7413"/>
              </a:xfrm>
              <a:custGeom>
                <a:avLst/>
                <a:gdLst/>
                <a:ahLst/>
                <a:cxnLst/>
                <a:rect l="l" t="t" r="r" b="b"/>
                <a:pathLst>
                  <a:path w="369" h="37" extrusionOk="0">
                    <a:moveTo>
                      <a:pt x="0" y="1"/>
                    </a:moveTo>
                    <a:lnTo>
                      <a:pt x="0" y="36"/>
                    </a:lnTo>
                    <a:lnTo>
                      <a:pt x="369" y="36"/>
                    </a:lnTo>
                    <a:lnTo>
                      <a:pt x="369"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7" name="Google Shape;1017;p31"/>
              <p:cNvSpPr/>
              <p:nvPr/>
            </p:nvSpPr>
            <p:spPr>
              <a:xfrm>
                <a:off x="3109063" y="1180573"/>
                <a:ext cx="37476" cy="7413"/>
              </a:xfrm>
              <a:custGeom>
                <a:avLst/>
                <a:gdLst/>
                <a:ahLst/>
                <a:cxnLst/>
                <a:rect l="l" t="t" r="r" b="b"/>
                <a:pathLst>
                  <a:path w="187" h="37" extrusionOk="0">
                    <a:moveTo>
                      <a:pt x="0" y="1"/>
                    </a:moveTo>
                    <a:lnTo>
                      <a:pt x="0" y="36"/>
                    </a:lnTo>
                    <a:lnTo>
                      <a:pt x="187" y="36"/>
                    </a:lnTo>
                    <a:lnTo>
                      <a:pt x="187"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8" name="Google Shape;1018;p31"/>
              <p:cNvSpPr/>
              <p:nvPr/>
            </p:nvSpPr>
            <p:spPr>
              <a:xfrm>
                <a:off x="3030635" y="776870"/>
                <a:ext cx="73934" cy="152276"/>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9" name="Google Shape;1019;p31"/>
              <p:cNvSpPr/>
              <p:nvPr/>
            </p:nvSpPr>
            <p:spPr>
              <a:xfrm>
                <a:off x="3030635" y="951185"/>
                <a:ext cx="103387" cy="152275"/>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0" name="Google Shape;1020;p31"/>
              <p:cNvSpPr/>
              <p:nvPr/>
            </p:nvSpPr>
            <p:spPr>
              <a:xfrm>
                <a:off x="2202258" y="776851"/>
                <a:ext cx="152310" cy="152274"/>
              </a:xfrm>
              <a:custGeom>
                <a:avLst/>
                <a:gdLst/>
                <a:ahLst/>
                <a:cxnLst/>
                <a:rect l="l" t="t" r="r" b="b"/>
                <a:pathLst>
                  <a:path w="760" h="760" extrusionOk="0">
                    <a:moveTo>
                      <a:pt x="1" y="0"/>
                    </a:moveTo>
                    <a:lnTo>
                      <a:pt x="1" y="759"/>
                    </a:lnTo>
                    <a:lnTo>
                      <a:pt x="760" y="759"/>
                    </a:lnTo>
                    <a:lnTo>
                      <a:pt x="76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1" name="Google Shape;1021;p31"/>
              <p:cNvSpPr/>
              <p:nvPr/>
            </p:nvSpPr>
            <p:spPr>
              <a:xfrm>
                <a:off x="2202258" y="951163"/>
                <a:ext cx="152310" cy="152274"/>
              </a:xfrm>
              <a:custGeom>
                <a:avLst/>
                <a:gdLst/>
                <a:ahLst/>
                <a:cxnLst/>
                <a:rect l="l" t="t" r="r" b="b"/>
                <a:pathLst>
                  <a:path w="760" h="760" extrusionOk="0">
                    <a:moveTo>
                      <a:pt x="1" y="0"/>
                    </a:moveTo>
                    <a:lnTo>
                      <a:pt x="1" y="760"/>
                    </a:lnTo>
                    <a:lnTo>
                      <a:pt x="760" y="760"/>
                    </a:lnTo>
                    <a:lnTo>
                      <a:pt x="76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2" name="Google Shape;1022;p31"/>
              <p:cNvSpPr/>
              <p:nvPr/>
            </p:nvSpPr>
            <p:spPr>
              <a:xfrm>
                <a:off x="2371889" y="776878"/>
                <a:ext cx="86538" cy="152268"/>
              </a:xfrm>
              <a:custGeom>
                <a:avLst/>
                <a:gdLst/>
                <a:ahLst/>
                <a:cxnLst/>
                <a:rect l="l" t="t" r="r" b="b"/>
                <a:pathLst>
                  <a:path w="369" h="760" extrusionOk="0">
                    <a:moveTo>
                      <a:pt x="0" y="0"/>
                    </a:moveTo>
                    <a:lnTo>
                      <a:pt x="0" y="759"/>
                    </a:lnTo>
                    <a:lnTo>
                      <a:pt x="369" y="759"/>
                    </a:lnTo>
                    <a:lnTo>
                      <a:pt x="222"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3" name="Google Shape;1023;p31"/>
              <p:cNvSpPr/>
              <p:nvPr/>
            </p:nvSpPr>
            <p:spPr>
              <a:xfrm>
                <a:off x="2372125" y="951192"/>
                <a:ext cx="123152" cy="152268"/>
              </a:xfrm>
              <a:custGeom>
                <a:avLst/>
                <a:gdLst/>
                <a:ahLst/>
                <a:cxnLst/>
                <a:rect l="l" t="t" r="r" b="b"/>
                <a:pathLst>
                  <a:path w="516" h="760" extrusionOk="0">
                    <a:moveTo>
                      <a:pt x="0" y="0"/>
                    </a:moveTo>
                    <a:lnTo>
                      <a:pt x="0" y="760"/>
                    </a:lnTo>
                    <a:lnTo>
                      <a:pt x="515" y="760"/>
                    </a:lnTo>
                    <a:lnTo>
                      <a:pt x="3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 name="AutoShape 2" descr="3d solar pannels project for energy saving">
            <a:extLst>
              <a:ext uri="{FF2B5EF4-FFF2-40B4-BE49-F238E27FC236}">
                <a16:creationId xmlns:a16="http://schemas.microsoft.com/office/drawing/2014/main" id="{B90A1AA5-E45E-D5BD-3D24-D30C730B8C19}"/>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pic>
        <p:nvPicPr>
          <p:cNvPr id="18434" name="Picture 2" descr="Sustainable energy campaign hand holding tree light bulb media remix">
            <a:extLst>
              <a:ext uri="{FF2B5EF4-FFF2-40B4-BE49-F238E27FC236}">
                <a16:creationId xmlns:a16="http://schemas.microsoft.com/office/drawing/2014/main" id="{CB3F4A86-F325-6B0A-086E-7299B966AEAB}"/>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t="3179" b="11893"/>
          <a:stretch/>
        </p:blipFill>
        <p:spPr bwMode="auto">
          <a:xfrm>
            <a:off x="340202" y="249720"/>
            <a:ext cx="3425825" cy="4368245"/>
          </a:xfrm>
          <a:prstGeom prst="roundRect">
            <a:avLst>
              <a:gd name="adj" fmla="val 16667"/>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13171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grpSp>
        <p:nvGrpSpPr>
          <p:cNvPr id="1375" name="Google Shape;1375;p39"/>
          <p:cNvGrpSpPr/>
          <p:nvPr/>
        </p:nvGrpSpPr>
        <p:grpSpPr>
          <a:xfrm>
            <a:off x="7398218" y="-406860"/>
            <a:ext cx="2282692" cy="1645862"/>
            <a:chOff x="6635208" y="65500"/>
            <a:chExt cx="2282692" cy="1645862"/>
          </a:xfrm>
        </p:grpSpPr>
        <p:sp>
          <p:nvSpPr>
            <p:cNvPr id="1376" name="Google Shape;1376;p39"/>
            <p:cNvSpPr/>
            <p:nvPr/>
          </p:nvSpPr>
          <p:spPr>
            <a:xfrm>
              <a:off x="6635208" y="608166"/>
              <a:ext cx="609576" cy="183063"/>
            </a:xfrm>
            <a:custGeom>
              <a:avLst/>
              <a:gdLst/>
              <a:ahLst/>
              <a:cxnLst/>
              <a:rect l="l" t="t" r="r" b="b"/>
              <a:pathLst>
                <a:path w="2887" h="867" extrusionOk="0">
                  <a:moveTo>
                    <a:pt x="1945" y="1"/>
                  </a:moveTo>
                  <a:cubicBezTo>
                    <a:pt x="1816" y="1"/>
                    <a:pt x="1705" y="89"/>
                    <a:pt x="1687" y="200"/>
                  </a:cubicBezTo>
                  <a:cubicBezTo>
                    <a:pt x="1576" y="129"/>
                    <a:pt x="1443" y="72"/>
                    <a:pt x="1297" y="72"/>
                  </a:cubicBezTo>
                  <a:cubicBezTo>
                    <a:pt x="1132" y="72"/>
                    <a:pt x="964" y="147"/>
                    <a:pt x="853" y="276"/>
                  </a:cubicBezTo>
                  <a:cubicBezTo>
                    <a:pt x="759" y="223"/>
                    <a:pt x="666" y="183"/>
                    <a:pt x="555" y="183"/>
                  </a:cubicBezTo>
                  <a:cubicBezTo>
                    <a:pt x="244" y="183"/>
                    <a:pt x="0" y="422"/>
                    <a:pt x="0" y="738"/>
                  </a:cubicBezTo>
                  <a:cubicBezTo>
                    <a:pt x="0" y="778"/>
                    <a:pt x="0" y="831"/>
                    <a:pt x="22" y="866"/>
                  </a:cubicBezTo>
                  <a:lnTo>
                    <a:pt x="2886" y="866"/>
                  </a:lnTo>
                  <a:cubicBezTo>
                    <a:pt x="2851" y="755"/>
                    <a:pt x="2757" y="667"/>
                    <a:pt x="2629" y="667"/>
                  </a:cubicBezTo>
                  <a:cubicBezTo>
                    <a:pt x="2575" y="667"/>
                    <a:pt x="2518" y="684"/>
                    <a:pt x="2482" y="702"/>
                  </a:cubicBezTo>
                  <a:cubicBezTo>
                    <a:pt x="2442" y="573"/>
                    <a:pt x="2331" y="462"/>
                    <a:pt x="2185" y="405"/>
                  </a:cubicBezTo>
                  <a:cubicBezTo>
                    <a:pt x="2220" y="369"/>
                    <a:pt x="2220" y="334"/>
                    <a:pt x="2220" y="276"/>
                  </a:cubicBezTo>
                  <a:cubicBezTo>
                    <a:pt x="2220" y="112"/>
                    <a:pt x="2109" y="1"/>
                    <a:pt x="1945"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39"/>
            <p:cNvSpPr/>
            <p:nvPr/>
          </p:nvSpPr>
          <p:spPr>
            <a:xfrm>
              <a:off x="7839019" y="1512464"/>
              <a:ext cx="500836" cy="198899"/>
            </a:xfrm>
            <a:custGeom>
              <a:avLst/>
              <a:gdLst/>
              <a:ahLst/>
              <a:cxnLst/>
              <a:rect l="l" t="t" r="r" b="b"/>
              <a:pathLst>
                <a:path w="2372" h="942" extrusionOk="0">
                  <a:moveTo>
                    <a:pt x="853" y="1"/>
                  </a:moveTo>
                  <a:cubicBezTo>
                    <a:pt x="649" y="1"/>
                    <a:pt x="484" y="165"/>
                    <a:pt x="462" y="369"/>
                  </a:cubicBezTo>
                  <a:cubicBezTo>
                    <a:pt x="205" y="369"/>
                    <a:pt x="0" y="573"/>
                    <a:pt x="0" y="831"/>
                  </a:cubicBezTo>
                  <a:cubicBezTo>
                    <a:pt x="0" y="866"/>
                    <a:pt x="0" y="906"/>
                    <a:pt x="18" y="942"/>
                  </a:cubicBezTo>
                  <a:lnTo>
                    <a:pt x="2371" y="942"/>
                  </a:lnTo>
                  <a:cubicBezTo>
                    <a:pt x="2349" y="831"/>
                    <a:pt x="2260" y="778"/>
                    <a:pt x="2149" y="778"/>
                  </a:cubicBezTo>
                  <a:cubicBezTo>
                    <a:pt x="2109" y="778"/>
                    <a:pt x="2074" y="778"/>
                    <a:pt x="2038" y="795"/>
                  </a:cubicBezTo>
                  <a:cubicBezTo>
                    <a:pt x="1998" y="702"/>
                    <a:pt x="1927" y="609"/>
                    <a:pt x="1834" y="573"/>
                  </a:cubicBezTo>
                  <a:cubicBezTo>
                    <a:pt x="1870" y="516"/>
                    <a:pt x="1887" y="445"/>
                    <a:pt x="1887" y="369"/>
                  </a:cubicBezTo>
                  <a:cubicBezTo>
                    <a:pt x="1887" y="165"/>
                    <a:pt x="1723" y="1"/>
                    <a:pt x="1519" y="1"/>
                  </a:cubicBezTo>
                  <a:cubicBezTo>
                    <a:pt x="1372" y="1"/>
                    <a:pt x="1261" y="72"/>
                    <a:pt x="1186" y="200"/>
                  </a:cubicBezTo>
                  <a:cubicBezTo>
                    <a:pt x="1128" y="72"/>
                    <a:pt x="999" y="1"/>
                    <a:pt x="853" y="1"/>
                  </a:cubicBezTo>
                  <a:close/>
                </a:path>
              </a:pathLst>
            </a:custGeom>
            <a:solidFill>
              <a:srgbClr val="D9E8FF">
                <a:alpha val="49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39"/>
            <p:cNvSpPr/>
            <p:nvPr/>
          </p:nvSpPr>
          <p:spPr>
            <a:xfrm>
              <a:off x="7724500" y="65500"/>
              <a:ext cx="1193400" cy="11934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Be Vietnam Pro"/>
                <a:cs typeface="Arial" panose="020B0604020202020204" pitchFamily="34" charset="0"/>
                <a:sym typeface="Be Vietnam Pro"/>
              </a:endParaRPr>
            </a:p>
          </p:txBody>
        </p:sp>
      </p:grpSp>
      <p:grpSp>
        <p:nvGrpSpPr>
          <p:cNvPr id="12" name="Group 11">
            <a:extLst>
              <a:ext uri="{FF2B5EF4-FFF2-40B4-BE49-F238E27FC236}">
                <a16:creationId xmlns:a16="http://schemas.microsoft.com/office/drawing/2014/main" id="{476B8142-85AF-8D53-3A90-14A69D6B8CC7}"/>
              </a:ext>
            </a:extLst>
          </p:cNvPr>
          <p:cNvGrpSpPr/>
          <p:nvPr/>
        </p:nvGrpSpPr>
        <p:grpSpPr>
          <a:xfrm>
            <a:off x="207103" y="83946"/>
            <a:ext cx="6486066" cy="516049"/>
            <a:chOff x="207103" y="167782"/>
            <a:chExt cx="6486066" cy="516049"/>
          </a:xfrm>
        </p:grpSpPr>
        <p:sp>
          <p:nvSpPr>
            <p:cNvPr id="13" name="Rectangle: Rounded Corners 12">
              <a:extLst>
                <a:ext uri="{FF2B5EF4-FFF2-40B4-BE49-F238E27FC236}">
                  <a16:creationId xmlns:a16="http://schemas.microsoft.com/office/drawing/2014/main" id="{DCA1FA39-A44F-3AE4-2555-B6E07DF34A8D}"/>
                </a:ext>
              </a:extLst>
            </p:cNvPr>
            <p:cNvSpPr/>
            <p:nvPr/>
          </p:nvSpPr>
          <p:spPr>
            <a:xfrm>
              <a:off x="432942" y="189840"/>
              <a:ext cx="6260227" cy="470851"/>
            </a:xfrm>
            <a:prstGeom prst="roundRect">
              <a:avLst/>
            </a:prstGeom>
            <a:solidFill>
              <a:srgbClr val="DFEB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0CF8912C-3E43-539B-58CE-6F000F51430C}"/>
                </a:ext>
              </a:extLst>
            </p:cNvPr>
            <p:cNvGrpSpPr/>
            <p:nvPr/>
          </p:nvGrpSpPr>
          <p:grpSpPr>
            <a:xfrm>
              <a:off x="207103" y="189840"/>
              <a:ext cx="493991" cy="493991"/>
              <a:chOff x="5715884" y="1550399"/>
              <a:chExt cx="1229634" cy="1229634"/>
            </a:xfrm>
          </p:grpSpPr>
          <p:sp>
            <p:nvSpPr>
              <p:cNvPr id="16" name="Oval 15">
                <a:extLst>
                  <a:ext uri="{FF2B5EF4-FFF2-40B4-BE49-F238E27FC236}">
                    <a16:creationId xmlns:a16="http://schemas.microsoft.com/office/drawing/2014/main" id="{AFA7CF4D-4D69-20E3-C53E-4C45372D94F7}"/>
                  </a:ext>
                </a:extLst>
              </p:cNvPr>
              <p:cNvSpPr/>
              <p:nvPr/>
            </p:nvSpPr>
            <p:spPr>
              <a:xfrm>
                <a:off x="5715884" y="1550399"/>
                <a:ext cx="1229634" cy="1229634"/>
              </a:xfrm>
              <a:prstGeom prst="ellipse">
                <a:avLst/>
              </a:prstGeom>
              <a:solidFill>
                <a:srgbClr val="799B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7" name="Google Shape;811;p29">
                <a:extLst>
                  <a:ext uri="{FF2B5EF4-FFF2-40B4-BE49-F238E27FC236}">
                    <a16:creationId xmlns:a16="http://schemas.microsoft.com/office/drawing/2014/main" id="{6621C905-8EA9-7ACB-D6B2-5C4D395C4AB2}"/>
                  </a:ext>
                </a:extLst>
              </p:cNvPr>
              <p:cNvSpPr txBox="1">
                <a:spLocks/>
              </p:cNvSpPr>
              <p:nvPr/>
            </p:nvSpPr>
            <p:spPr>
              <a:xfrm>
                <a:off x="5737331" y="1816398"/>
                <a:ext cx="1155434" cy="73499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ontserrat"/>
                  <a:buNone/>
                  <a:defRPr sz="3000" b="1" i="0" u="none" strike="noStrike" cap="none">
                    <a:solidFill>
                      <a:schemeClr val="accent1"/>
                    </a:solidFill>
                    <a:latin typeface="Fira Sans Condensed Black" panose="020B0A03050000020004" pitchFamily="34" charset="0"/>
                    <a:ea typeface="Montserrat"/>
                    <a:cs typeface="Montserrat"/>
                    <a:sym typeface="Montserrat"/>
                  </a:defRPr>
                </a:lvl1pPr>
                <a:lvl2pPr marR="0" lvl="1"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9pPr>
              </a:lstStyle>
              <a:p>
                <a:pPr algn="ctr"/>
                <a:r>
                  <a:rPr lang="en" sz="2000" dirty="0">
                    <a:solidFill>
                      <a:schemeClr val="bg1"/>
                    </a:solidFill>
                  </a:rPr>
                  <a:t>03</a:t>
                </a:r>
              </a:p>
            </p:txBody>
          </p:sp>
        </p:grpSp>
        <p:sp>
          <p:nvSpPr>
            <p:cNvPr id="15" name="Google Shape;817;p29">
              <a:extLst>
                <a:ext uri="{FF2B5EF4-FFF2-40B4-BE49-F238E27FC236}">
                  <a16:creationId xmlns:a16="http://schemas.microsoft.com/office/drawing/2014/main" id="{07EF7F04-8DB6-050B-09CA-62154DACB4D3}"/>
                </a:ext>
              </a:extLst>
            </p:cNvPr>
            <p:cNvSpPr txBox="1">
              <a:spLocks/>
            </p:cNvSpPr>
            <p:nvPr/>
          </p:nvSpPr>
          <p:spPr>
            <a:xfrm>
              <a:off x="688518" y="167782"/>
              <a:ext cx="5871100" cy="47085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2400"/>
                <a:buFont typeface="Montserrat"/>
                <a:buNone/>
                <a:defRPr sz="1800" b="1" i="0" u="none" strike="noStrike" cap="none">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marR="0" lvl="1"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2pPr>
              <a:lvl3pPr marL="1371600" marR="0" lvl="2"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3pPr>
              <a:lvl4pPr marL="1828800" marR="0" lvl="3"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4pPr>
              <a:lvl5pPr marL="2286000" marR="0" lvl="4"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5pPr>
              <a:lvl6pPr marL="2743200" marR="0" lvl="5"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6pPr>
              <a:lvl7pPr marL="3200400" marR="0" lvl="6"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7pPr>
              <a:lvl8pPr marL="3657600" marR="0" lvl="7"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8pPr>
              <a:lvl9pPr marL="4114800" marR="0" lvl="8"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9pPr>
            </a:lstStyle>
            <a:p>
              <a:pPr marL="0" indent="0"/>
              <a:r>
                <a:rPr lang="en-US" sz="2000" dirty="0" err="1">
                  <a:solidFill>
                    <a:schemeClr val="tx1">
                      <a:lumMod val="50000"/>
                    </a:schemeClr>
                  </a:solidFill>
                </a:rPr>
                <a:t>Sử</a:t>
              </a:r>
              <a:r>
                <a:rPr lang="en-US" sz="2000" dirty="0">
                  <a:solidFill>
                    <a:schemeClr val="tx1">
                      <a:lumMod val="50000"/>
                    </a:schemeClr>
                  </a:solidFill>
                </a:rPr>
                <a:t> </a:t>
              </a:r>
              <a:r>
                <a:rPr lang="en-US" sz="2000" dirty="0" err="1">
                  <a:solidFill>
                    <a:schemeClr val="tx1">
                      <a:lumMod val="50000"/>
                    </a:schemeClr>
                  </a:solidFill>
                </a:rPr>
                <a:t>Dụng</a:t>
              </a:r>
              <a:r>
                <a:rPr lang="en-US" sz="2000" dirty="0">
                  <a:solidFill>
                    <a:schemeClr val="tx1">
                      <a:lumMod val="50000"/>
                    </a:schemeClr>
                  </a:solidFill>
                </a:rPr>
                <a:t> </a:t>
              </a:r>
              <a:r>
                <a:rPr lang="en-US" sz="2000" dirty="0" err="1">
                  <a:solidFill>
                    <a:schemeClr val="tx1">
                      <a:lumMod val="50000"/>
                    </a:schemeClr>
                  </a:solidFill>
                </a:rPr>
                <a:t>Năng</a:t>
              </a:r>
              <a:r>
                <a:rPr lang="en-US" sz="2000" dirty="0">
                  <a:solidFill>
                    <a:schemeClr val="tx1">
                      <a:lumMod val="50000"/>
                    </a:schemeClr>
                  </a:solidFill>
                </a:rPr>
                <a:t> </a:t>
              </a:r>
              <a:r>
                <a:rPr lang="en-US" sz="2000" dirty="0" err="1">
                  <a:solidFill>
                    <a:schemeClr val="tx1">
                      <a:lumMod val="50000"/>
                    </a:schemeClr>
                  </a:solidFill>
                </a:rPr>
                <a:t>Lượng</a:t>
              </a:r>
              <a:r>
                <a:rPr lang="en-US" sz="2000" dirty="0">
                  <a:solidFill>
                    <a:schemeClr val="tx1">
                      <a:lumMod val="50000"/>
                    </a:schemeClr>
                  </a:solidFill>
                </a:rPr>
                <a:t> </a:t>
              </a:r>
              <a:r>
                <a:rPr lang="en-US" sz="2000" dirty="0" err="1">
                  <a:solidFill>
                    <a:schemeClr val="tx1">
                      <a:lumMod val="50000"/>
                    </a:schemeClr>
                  </a:solidFill>
                </a:rPr>
                <a:t>Hiệu</a:t>
              </a:r>
              <a:r>
                <a:rPr lang="en-US" sz="2000" dirty="0">
                  <a:solidFill>
                    <a:schemeClr val="tx1">
                      <a:lumMod val="50000"/>
                    </a:schemeClr>
                  </a:solidFill>
                </a:rPr>
                <a:t> </a:t>
              </a:r>
              <a:r>
                <a:rPr lang="en-US" sz="2000" dirty="0" err="1">
                  <a:solidFill>
                    <a:schemeClr val="tx1">
                      <a:lumMod val="50000"/>
                    </a:schemeClr>
                  </a:solidFill>
                </a:rPr>
                <a:t>Quả</a:t>
              </a:r>
              <a:r>
                <a:rPr lang="en-US" sz="2000" dirty="0">
                  <a:solidFill>
                    <a:schemeClr val="tx1">
                      <a:lumMod val="50000"/>
                    </a:schemeClr>
                  </a:solidFill>
                </a:rPr>
                <a:t> </a:t>
              </a:r>
              <a:r>
                <a:rPr lang="en-US" sz="2000" dirty="0" err="1">
                  <a:solidFill>
                    <a:schemeClr val="tx1">
                      <a:lumMod val="50000"/>
                    </a:schemeClr>
                  </a:solidFill>
                </a:rPr>
                <a:t>Và</a:t>
              </a:r>
              <a:r>
                <a:rPr lang="en-US" sz="2000" dirty="0">
                  <a:solidFill>
                    <a:schemeClr val="tx1">
                      <a:lumMod val="50000"/>
                    </a:schemeClr>
                  </a:solidFill>
                </a:rPr>
                <a:t> </a:t>
              </a:r>
              <a:r>
                <a:rPr lang="en-US" sz="2000" dirty="0" err="1">
                  <a:solidFill>
                    <a:schemeClr val="tx1">
                      <a:lumMod val="50000"/>
                    </a:schemeClr>
                  </a:solidFill>
                </a:rPr>
                <a:t>Bảo</a:t>
              </a:r>
              <a:r>
                <a:rPr lang="en-US" sz="2000" dirty="0">
                  <a:solidFill>
                    <a:schemeClr val="tx1">
                      <a:lumMod val="50000"/>
                    </a:schemeClr>
                  </a:solidFill>
                </a:rPr>
                <a:t> </a:t>
              </a:r>
              <a:r>
                <a:rPr lang="en-US" sz="2000" dirty="0" err="1">
                  <a:solidFill>
                    <a:schemeClr val="tx1">
                      <a:lumMod val="50000"/>
                    </a:schemeClr>
                  </a:solidFill>
                </a:rPr>
                <a:t>Vệ</a:t>
              </a:r>
              <a:r>
                <a:rPr lang="en-US" sz="2000" dirty="0">
                  <a:solidFill>
                    <a:schemeClr val="tx1">
                      <a:lumMod val="50000"/>
                    </a:schemeClr>
                  </a:solidFill>
                </a:rPr>
                <a:t> </a:t>
              </a:r>
              <a:r>
                <a:rPr lang="en-US" sz="2000" dirty="0" err="1">
                  <a:solidFill>
                    <a:schemeClr val="tx1">
                      <a:lumMod val="50000"/>
                    </a:schemeClr>
                  </a:solidFill>
                </a:rPr>
                <a:t>Môi</a:t>
              </a:r>
              <a:r>
                <a:rPr lang="en-US" sz="2000" dirty="0">
                  <a:solidFill>
                    <a:schemeClr val="tx1">
                      <a:lumMod val="50000"/>
                    </a:schemeClr>
                  </a:solidFill>
                </a:rPr>
                <a:t> </a:t>
              </a:r>
              <a:r>
                <a:rPr lang="en-US" sz="2000" dirty="0" err="1">
                  <a:solidFill>
                    <a:schemeClr val="tx1">
                      <a:lumMod val="50000"/>
                    </a:schemeClr>
                  </a:solidFill>
                </a:rPr>
                <a:t>Trường</a:t>
              </a:r>
              <a:endParaRPr lang="vi-VN" sz="2000" dirty="0">
                <a:solidFill>
                  <a:schemeClr val="tx1">
                    <a:lumMod val="50000"/>
                  </a:schemeClr>
                </a:solidFill>
              </a:endParaRPr>
            </a:p>
          </p:txBody>
        </p:sp>
      </p:grpSp>
      <p:sp>
        <p:nvSpPr>
          <p:cNvPr id="18" name="Google Shape;1031;p32">
            <a:extLst>
              <a:ext uri="{FF2B5EF4-FFF2-40B4-BE49-F238E27FC236}">
                <a16:creationId xmlns:a16="http://schemas.microsoft.com/office/drawing/2014/main" id="{D166A0A0-57B7-4F3E-E354-4CAE2570D125}"/>
              </a:ext>
            </a:extLst>
          </p:cNvPr>
          <p:cNvSpPr txBox="1">
            <a:spLocks/>
          </p:cNvSpPr>
          <p:nvPr/>
        </p:nvSpPr>
        <p:spPr>
          <a:xfrm>
            <a:off x="432942" y="541959"/>
            <a:ext cx="8169087"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20000"/>
              </a:lnSpc>
            </a:pPr>
            <a:r>
              <a:rPr lang="en-US" sz="2000" dirty="0" err="1"/>
              <a:t>Sử</a:t>
            </a:r>
            <a:r>
              <a:rPr lang="en-US" sz="2000" dirty="0"/>
              <a:t> </a:t>
            </a:r>
            <a:r>
              <a:rPr lang="en-US" sz="2000" dirty="0" err="1"/>
              <a:t>dụng</a:t>
            </a:r>
            <a:r>
              <a:rPr lang="en-US" sz="2000" dirty="0"/>
              <a:t> </a:t>
            </a:r>
            <a:r>
              <a:rPr lang="en-US" sz="2000" dirty="0" err="1"/>
              <a:t>hiệu</a:t>
            </a:r>
            <a:r>
              <a:rPr lang="en-US" sz="2000" dirty="0"/>
              <a:t> </a:t>
            </a:r>
            <a:r>
              <a:rPr lang="en-US" sz="2000" dirty="0" err="1"/>
              <a:t>quả</a:t>
            </a:r>
            <a:r>
              <a:rPr lang="en-US" sz="2000" dirty="0"/>
              <a:t> </a:t>
            </a:r>
            <a:r>
              <a:rPr lang="en-US" sz="2000" dirty="0" err="1"/>
              <a:t>năng</a:t>
            </a:r>
            <a:r>
              <a:rPr lang="en-US" sz="2000" dirty="0"/>
              <a:t> </a:t>
            </a:r>
            <a:r>
              <a:rPr lang="en-US" sz="2000" dirty="0" err="1"/>
              <a:t>lượng</a:t>
            </a:r>
            <a:r>
              <a:rPr lang="en-US" sz="2000" dirty="0"/>
              <a:t> </a:t>
            </a:r>
            <a:r>
              <a:rPr lang="en-US" sz="2000" dirty="0" err="1"/>
              <a:t>là</a:t>
            </a:r>
            <a:r>
              <a:rPr lang="en-US" sz="2000" dirty="0"/>
              <a:t> </a:t>
            </a:r>
            <a:r>
              <a:rPr lang="en-US" sz="2000" dirty="0" err="1"/>
              <a:t>áp</a:t>
            </a:r>
            <a:r>
              <a:rPr lang="en-US" sz="2000" dirty="0"/>
              <a:t> </a:t>
            </a:r>
            <a:r>
              <a:rPr lang="en-US" sz="2000" dirty="0" err="1"/>
              <a:t>dụng</a:t>
            </a:r>
            <a:r>
              <a:rPr lang="en-US" sz="2000" dirty="0"/>
              <a:t> </a:t>
            </a:r>
            <a:r>
              <a:rPr lang="en-US" sz="2000" dirty="0" err="1"/>
              <a:t>các</a:t>
            </a:r>
            <a:r>
              <a:rPr lang="en-US" sz="2000" dirty="0"/>
              <a:t> </a:t>
            </a:r>
            <a:r>
              <a:rPr lang="en-US" sz="2000" dirty="0" err="1"/>
              <a:t>biện</a:t>
            </a:r>
            <a:r>
              <a:rPr lang="en-US" sz="2000" dirty="0"/>
              <a:t> </a:t>
            </a:r>
            <a:r>
              <a:rPr lang="en-US" sz="2000" dirty="0" err="1"/>
              <a:t>pháp</a:t>
            </a:r>
            <a:r>
              <a:rPr lang="en-US" sz="2000" dirty="0"/>
              <a:t> </a:t>
            </a:r>
            <a:r>
              <a:rPr lang="en-US" sz="2000" dirty="0" err="1"/>
              <a:t>giảm</a:t>
            </a:r>
            <a:r>
              <a:rPr lang="en-US" sz="2000" dirty="0"/>
              <a:t> </a:t>
            </a:r>
            <a:r>
              <a:rPr lang="en-US" sz="2000" dirty="0" err="1"/>
              <a:t>tổn</a:t>
            </a:r>
            <a:r>
              <a:rPr lang="en-US" sz="2000" dirty="0"/>
              <a:t> </a:t>
            </a:r>
            <a:r>
              <a:rPr lang="en-US" sz="2000" dirty="0" err="1"/>
              <a:t>thất</a:t>
            </a:r>
            <a:r>
              <a:rPr lang="en-US" sz="2000" dirty="0"/>
              <a:t>, </a:t>
            </a:r>
            <a:r>
              <a:rPr lang="en-US" sz="2000" dirty="0" err="1"/>
              <a:t>giảm</a:t>
            </a:r>
            <a:r>
              <a:rPr lang="en-US" sz="2000" dirty="0"/>
              <a:t> </a:t>
            </a:r>
            <a:r>
              <a:rPr lang="en-US" sz="2000" dirty="0" err="1"/>
              <a:t>mức</a:t>
            </a:r>
            <a:r>
              <a:rPr lang="en-US" sz="2000" dirty="0"/>
              <a:t> </a:t>
            </a:r>
            <a:r>
              <a:rPr lang="en-US" sz="2000" dirty="0" err="1"/>
              <a:t>tiêu</a:t>
            </a:r>
            <a:r>
              <a:rPr lang="en-US" sz="2000" dirty="0"/>
              <a:t> </a:t>
            </a:r>
            <a:r>
              <a:rPr lang="en-US" sz="2000" dirty="0" err="1"/>
              <a:t>thụ</a:t>
            </a:r>
            <a:r>
              <a:rPr lang="en-US" sz="2000" dirty="0"/>
              <a:t> </a:t>
            </a:r>
            <a:r>
              <a:rPr lang="en-US" sz="2000" dirty="0" err="1"/>
              <a:t>năng</a:t>
            </a:r>
            <a:r>
              <a:rPr lang="en-US" sz="2000" dirty="0"/>
              <a:t> </a:t>
            </a:r>
            <a:r>
              <a:rPr lang="en-US" sz="2000" dirty="0" err="1"/>
              <a:t>lượng</a:t>
            </a:r>
            <a:r>
              <a:rPr lang="en-US" sz="2000" dirty="0"/>
              <a:t> </a:t>
            </a:r>
            <a:r>
              <a:rPr lang="en-US" sz="2000" dirty="0" err="1"/>
              <a:t>của</a:t>
            </a:r>
            <a:r>
              <a:rPr lang="en-US" sz="2000" dirty="0"/>
              <a:t> </a:t>
            </a:r>
            <a:r>
              <a:rPr lang="en-US" sz="2000" dirty="0" err="1"/>
              <a:t>thiết</a:t>
            </a:r>
            <a:r>
              <a:rPr lang="en-US" sz="2000" dirty="0"/>
              <a:t> </a:t>
            </a:r>
            <a:r>
              <a:rPr lang="en-US" sz="2000" dirty="0" err="1"/>
              <a:t>bị</a:t>
            </a:r>
            <a:r>
              <a:rPr lang="en-US" sz="2000" dirty="0"/>
              <a:t>, </a:t>
            </a:r>
            <a:r>
              <a:rPr lang="en-US" sz="2000" dirty="0" err="1"/>
              <a:t>máy</a:t>
            </a:r>
            <a:r>
              <a:rPr lang="en-US" sz="2000" dirty="0"/>
              <a:t> </a:t>
            </a:r>
            <a:r>
              <a:rPr lang="en-US" sz="2000" dirty="0" err="1"/>
              <a:t>móc</a:t>
            </a:r>
            <a:r>
              <a:rPr lang="en-US" sz="2000" dirty="0"/>
              <a:t> </a:t>
            </a:r>
            <a:r>
              <a:rPr lang="en-US" sz="2000" dirty="0" err="1"/>
              <a:t>mà</a:t>
            </a:r>
            <a:r>
              <a:rPr lang="en-US" sz="2000" dirty="0"/>
              <a:t> </a:t>
            </a:r>
            <a:r>
              <a:rPr lang="en-US" sz="2000" dirty="0" err="1"/>
              <a:t>vẫn</a:t>
            </a:r>
            <a:r>
              <a:rPr lang="en-US" sz="2000" dirty="0"/>
              <a:t> </a:t>
            </a:r>
            <a:r>
              <a:rPr lang="en-US" sz="2000" dirty="0" err="1"/>
              <a:t>đảm</a:t>
            </a:r>
            <a:r>
              <a:rPr lang="en-US" sz="2000" dirty="0"/>
              <a:t> </a:t>
            </a:r>
            <a:r>
              <a:rPr lang="en-US" sz="2000" dirty="0" err="1"/>
              <a:t>bảo</a:t>
            </a:r>
            <a:r>
              <a:rPr lang="en-US" sz="2000" dirty="0"/>
              <a:t> </a:t>
            </a:r>
            <a:r>
              <a:rPr lang="en-US" sz="2000" dirty="0" err="1"/>
              <a:t>nhu</a:t>
            </a:r>
            <a:r>
              <a:rPr lang="en-US" sz="2000" dirty="0"/>
              <a:t> </a:t>
            </a:r>
            <a:r>
              <a:rPr lang="en-US" sz="2000" dirty="0" err="1"/>
              <a:t>cầu</a:t>
            </a:r>
            <a:r>
              <a:rPr lang="en-US" sz="2000" dirty="0"/>
              <a:t> </a:t>
            </a:r>
            <a:r>
              <a:rPr lang="en-US" sz="2000" dirty="0" err="1"/>
              <a:t>sản</a:t>
            </a:r>
            <a:r>
              <a:rPr lang="en-US" sz="2000" dirty="0"/>
              <a:t> </a:t>
            </a:r>
            <a:r>
              <a:rPr lang="en-US" sz="2000" dirty="0" err="1"/>
              <a:t>xuất</a:t>
            </a:r>
            <a:r>
              <a:rPr lang="en-US" sz="2000" dirty="0"/>
              <a:t> </a:t>
            </a:r>
            <a:r>
              <a:rPr lang="en-US" sz="2000" dirty="0" err="1"/>
              <a:t>và</a:t>
            </a:r>
            <a:r>
              <a:rPr lang="en-US" sz="2000" dirty="0"/>
              <a:t> </a:t>
            </a:r>
            <a:r>
              <a:rPr lang="en-US" sz="2000" dirty="0" err="1"/>
              <a:t>đời</a:t>
            </a:r>
            <a:r>
              <a:rPr lang="en-US" sz="2000" dirty="0"/>
              <a:t> </a:t>
            </a:r>
            <a:r>
              <a:rPr lang="en-US" sz="2000" dirty="0" err="1"/>
              <a:t>sống</a:t>
            </a:r>
            <a:endParaRPr lang="en-US" sz="2000" dirty="0"/>
          </a:p>
        </p:txBody>
      </p:sp>
      <p:pic>
        <p:nvPicPr>
          <p:cNvPr id="19" name="Picture 18">
            <a:extLst>
              <a:ext uri="{FF2B5EF4-FFF2-40B4-BE49-F238E27FC236}">
                <a16:creationId xmlns:a16="http://schemas.microsoft.com/office/drawing/2014/main" id="{C6AAD833-E509-95A5-4314-51A3AB0ED256}"/>
              </a:ext>
            </a:extLst>
          </p:cNvPr>
          <p:cNvPicPr>
            <a:picLocks noChangeAspect="1"/>
          </p:cNvPicPr>
          <p:nvPr/>
        </p:nvPicPr>
        <p:blipFill rotWithShape="1">
          <a:blip r:embed="rId3">
            <a:alphaModFix/>
          </a:blip>
          <a:srcRect l="2186" t="13274" r="939" b="10678"/>
          <a:stretch/>
        </p:blipFill>
        <p:spPr>
          <a:xfrm>
            <a:off x="1001175" y="1802710"/>
            <a:ext cx="2066693" cy="2435291"/>
          </a:xfrm>
          <a:prstGeom prst="roundRect">
            <a:avLst>
              <a:gd name="adj" fmla="val 16667"/>
            </a:avLst>
          </a:prstGeom>
        </p:spPr>
      </p:pic>
      <p:pic>
        <p:nvPicPr>
          <p:cNvPr id="20" name="Picture 19">
            <a:extLst>
              <a:ext uri="{FF2B5EF4-FFF2-40B4-BE49-F238E27FC236}">
                <a16:creationId xmlns:a16="http://schemas.microsoft.com/office/drawing/2014/main" id="{4A686FAF-0CCE-E63F-930E-252581CB78D7}"/>
              </a:ext>
            </a:extLst>
          </p:cNvPr>
          <p:cNvPicPr>
            <a:picLocks noChangeAspect="1"/>
          </p:cNvPicPr>
          <p:nvPr/>
        </p:nvPicPr>
        <p:blipFill rotWithShape="1">
          <a:blip r:embed="rId4">
            <a:alphaModFix/>
          </a:blip>
          <a:srcRect l="25249" r="18175"/>
          <a:stretch/>
        </p:blipFill>
        <p:spPr>
          <a:xfrm>
            <a:off x="3484138" y="1802710"/>
            <a:ext cx="2066693" cy="2435291"/>
          </a:xfrm>
          <a:prstGeom prst="roundRect">
            <a:avLst>
              <a:gd name="adj" fmla="val 16667"/>
            </a:avLst>
          </a:prstGeom>
        </p:spPr>
      </p:pic>
      <p:pic>
        <p:nvPicPr>
          <p:cNvPr id="21" name="Picture 20">
            <a:extLst>
              <a:ext uri="{FF2B5EF4-FFF2-40B4-BE49-F238E27FC236}">
                <a16:creationId xmlns:a16="http://schemas.microsoft.com/office/drawing/2014/main" id="{AD4B6215-2AA0-D8F4-CD1F-A1E5B5B7AEB4}"/>
              </a:ext>
            </a:extLst>
          </p:cNvPr>
          <p:cNvPicPr>
            <a:picLocks noChangeAspect="1"/>
          </p:cNvPicPr>
          <p:nvPr/>
        </p:nvPicPr>
        <p:blipFill>
          <a:blip r:embed="rId5">
            <a:alphaModFix/>
          </a:blip>
          <a:stretch>
            <a:fillRect/>
          </a:stretch>
        </p:blipFill>
        <p:spPr>
          <a:xfrm>
            <a:off x="5859350" y="1836530"/>
            <a:ext cx="2401472" cy="2401472"/>
          </a:xfrm>
          <a:prstGeom prst="roundRect">
            <a:avLst>
              <a:gd name="adj" fmla="val 16667"/>
            </a:avLst>
          </a:prstGeom>
        </p:spPr>
      </p:pic>
      <p:sp>
        <p:nvSpPr>
          <p:cNvPr id="22" name="Google Shape;817;p29">
            <a:extLst>
              <a:ext uri="{FF2B5EF4-FFF2-40B4-BE49-F238E27FC236}">
                <a16:creationId xmlns:a16="http://schemas.microsoft.com/office/drawing/2014/main" id="{DAC42A6F-4557-7A35-041A-B252B4F6B00F}"/>
              </a:ext>
            </a:extLst>
          </p:cNvPr>
          <p:cNvSpPr txBox="1">
            <a:spLocks/>
          </p:cNvSpPr>
          <p:nvPr/>
        </p:nvSpPr>
        <p:spPr>
          <a:xfrm>
            <a:off x="1056793" y="4164198"/>
            <a:ext cx="1955456" cy="63316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
                <a:srgbClr val="35353A"/>
              </a:buClr>
              <a:buSzPts val="2400"/>
              <a:buFont typeface="Montserrat"/>
              <a:buNone/>
              <a:tabLst/>
              <a:defRPr/>
            </a:pP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Bóng</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a:rPr>
              <a:t>đèn</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a:rPr>
              <a:t>dây</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a:rPr>
              <a:t>tóc</a:t>
            </a:r>
            <a:endPar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a:endParaRPr>
          </a:p>
          <a:p>
            <a:pPr marL="0" marR="0" lvl="0" indent="0" algn="ctr" defTabSz="914400" rtl="0" eaLnBrk="1" fontAlgn="auto" latinLnBrk="0" hangingPunct="1">
              <a:lnSpc>
                <a:spcPct val="100000"/>
              </a:lnSpc>
              <a:spcBef>
                <a:spcPts val="0"/>
              </a:spcBef>
              <a:spcAft>
                <a:spcPts val="0"/>
              </a:spcAft>
              <a:buClr>
                <a:srgbClr val="35353A"/>
              </a:buClr>
              <a:buSzPts val="2400"/>
              <a:buFont typeface="Montserrat"/>
              <a:buNone/>
              <a:tabLst/>
              <a:defRPr/>
            </a:pPr>
            <a:r>
              <a:rPr lang="en-US" sz="1800" baseline="0" dirty="0" err="1">
                <a:solidFill>
                  <a:srgbClr val="35353A">
                    <a:lumMod val="50000"/>
                  </a:srgbClr>
                </a:solidFill>
              </a:rPr>
              <a:t>Hiệu</a:t>
            </a:r>
            <a:r>
              <a:rPr lang="en-US" sz="1800" dirty="0">
                <a:solidFill>
                  <a:srgbClr val="35353A">
                    <a:lumMod val="50000"/>
                  </a:srgbClr>
                </a:solidFill>
              </a:rPr>
              <a:t> </a:t>
            </a:r>
            <a:r>
              <a:rPr lang="en-US" sz="1800" dirty="0" err="1">
                <a:solidFill>
                  <a:srgbClr val="35353A">
                    <a:lumMod val="50000"/>
                  </a:srgbClr>
                </a:solidFill>
              </a:rPr>
              <a:t>suất</a:t>
            </a:r>
            <a:r>
              <a:rPr lang="en-US" sz="1800" dirty="0">
                <a:solidFill>
                  <a:srgbClr val="35353A">
                    <a:lumMod val="50000"/>
                  </a:srgbClr>
                </a:solidFill>
              </a:rPr>
              <a:t> 7%</a:t>
            </a:r>
            <a:endParaRPr kumimoji="0" lang="vi-VN"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endParaRPr>
          </a:p>
        </p:txBody>
      </p:sp>
      <p:sp>
        <p:nvSpPr>
          <p:cNvPr id="23" name="Google Shape;817;p29">
            <a:extLst>
              <a:ext uri="{FF2B5EF4-FFF2-40B4-BE49-F238E27FC236}">
                <a16:creationId xmlns:a16="http://schemas.microsoft.com/office/drawing/2014/main" id="{78C9E2AA-4D1D-130A-B186-12354DD5AD05}"/>
              </a:ext>
            </a:extLst>
          </p:cNvPr>
          <p:cNvSpPr txBox="1">
            <a:spLocks/>
          </p:cNvSpPr>
          <p:nvPr/>
        </p:nvSpPr>
        <p:spPr>
          <a:xfrm>
            <a:off x="3371264" y="4164198"/>
            <a:ext cx="2401471" cy="63316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
                <a:srgbClr val="35353A"/>
              </a:buClr>
              <a:buSzPts val="2400"/>
              <a:buFont typeface="Montserrat"/>
              <a:buNone/>
              <a:tabLst/>
              <a:defRPr/>
            </a:pP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Bóng</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a:rPr>
              <a:t>đèn</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a:rPr>
              <a:t>huỳnh</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a:rPr>
              <a:t>quang</a:t>
            </a:r>
            <a:endPar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a:endParaRPr>
          </a:p>
          <a:p>
            <a:pPr marL="0" marR="0" lvl="0" indent="0" algn="ctr" defTabSz="914400" rtl="0" eaLnBrk="1" fontAlgn="auto" latinLnBrk="0" hangingPunct="1">
              <a:lnSpc>
                <a:spcPct val="100000"/>
              </a:lnSpc>
              <a:spcBef>
                <a:spcPts val="0"/>
              </a:spcBef>
              <a:spcAft>
                <a:spcPts val="0"/>
              </a:spcAft>
              <a:buClr>
                <a:srgbClr val="35353A"/>
              </a:buClr>
              <a:buSzPts val="2400"/>
              <a:buFont typeface="Montserrat"/>
              <a:buNone/>
              <a:tabLst/>
              <a:defRPr/>
            </a:pPr>
            <a:r>
              <a:rPr lang="en-US" sz="1800" baseline="0" dirty="0" err="1">
                <a:solidFill>
                  <a:srgbClr val="35353A">
                    <a:lumMod val="50000"/>
                  </a:srgbClr>
                </a:solidFill>
              </a:rPr>
              <a:t>Hiệu</a:t>
            </a:r>
            <a:r>
              <a:rPr lang="en-US" sz="1800" dirty="0">
                <a:solidFill>
                  <a:srgbClr val="35353A">
                    <a:lumMod val="50000"/>
                  </a:srgbClr>
                </a:solidFill>
              </a:rPr>
              <a:t> </a:t>
            </a:r>
            <a:r>
              <a:rPr lang="en-US" sz="1800" dirty="0" err="1">
                <a:solidFill>
                  <a:srgbClr val="35353A">
                    <a:lumMod val="50000"/>
                  </a:srgbClr>
                </a:solidFill>
              </a:rPr>
              <a:t>suất</a:t>
            </a:r>
            <a:r>
              <a:rPr lang="en-US" sz="1800" dirty="0">
                <a:solidFill>
                  <a:srgbClr val="35353A">
                    <a:lumMod val="50000"/>
                  </a:srgbClr>
                </a:solidFill>
              </a:rPr>
              <a:t> 15%</a:t>
            </a:r>
            <a:endParaRPr kumimoji="0" lang="vi-VN"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endParaRPr>
          </a:p>
        </p:txBody>
      </p:sp>
      <p:sp>
        <p:nvSpPr>
          <p:cNvPr id="24" name="Google Shape;817;p29">
            <a:extLst>
              <a:ext uri="{FF2B5EF4-FFF2-40B4-BE49-F238E27FC236}">
                <a16:creationId xmlns:a16="http://schemas.microsoft.com/office/drawing/2014/main" id="{6D785382-8C96-90DF-470A-C8FF7905785E}"/>
              </a:ext>
            </a:extLst>
          </p:cNvPr>
          <p:cNvSpPr txBox="1">
            <a:spLocks/>
          </p:cNvSpPr>
          <p:nvPr/>
        </p:nvSpPr>
        <p:spPr>
          <a:xfrm>
            <a:off x="6187369" y="4164198"/>
            <a:ext cx="1955456" cy="63316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
                <a:srgbClr val="35353A"/>
              </a:buClr>
              <a:buSzPts val="2400"/>
              <a:buFont typeface="Montserrat"/>
              <a:buNone/>
              <a:tabLst/>
              <a:defRPr/>
            </a:pP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Bóng</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a:rPr>
              <a:t>đèn</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a:rPr>
              <a:t> LED</a:t>
            </a:r>
          </a:p>
          <a:p>
            <a:pPr marL="0" marR="0" lvl="0" indent="0" algn="ctr" defTabSz="914400" rtl="0" eaLnBrk="1" fontAlgn="auto" latinLnBrk="0" hangingPunct="1">
              <a:lnSpc>
                <a:spcPct val="100000"/>
              </a:lnSpc>
              <a:spcBef>
                <a:spcPts val="0"/>
              </a:spcBef>
              <a:spcAft>
                <a:spcPts val="0"/>
              </a:spcAft>
              <a:buClr>
                <a:srgbClr val="35353A"/>
              </a:buClr>
              <a:buSzPts val="2400"/>
              <a:buFont typeface="Montserrat"/>
              <a:buNone/>
              <a:tabLst/>
              <a:defRPr/>
            </a:pPr>
            <a:r>
              <a:rPr lang="en-US" sz="1800" baseline="0" dirty="0" err="1">
                <a:solidFill>
                  <a:srgbClr val="35353A">
                    <a:lumMod val="50000"/>
                  </a:srgbClr>
                </a:solidFill>
              </a:rPr>
              <a:t>Hiệu</a:t>
            </a:r>
            <a:r>
              <a:rPr lang="en-US" sz="1800" dirty="0">
                <a:solidFill>
                  <a:srgbClr val="35353A">
                    <a:lumMod val="50000"/>
                  </a:srgbClr>
                </a:solidFill>
              </a:rPr>
              <a:t> </a:t>
            </a:r>
            <a:r>
              <a:rPr lang="en-US" sz="1800" dirty="0" err="1">
                <a:solidFill>
                  <a:srgbClr val="35353A">
                    <a:lumMod val="50000"/>
                  </a:srgbClr>
                </a:solidFill>
              </a:rPr>
              <a:t>suất</a:t>
            </a:r>
            <a:r>
              <a:rPr lang="en-US" sz="1800" dirty="0">
                <a:solidFill>
                  <a:srgbClr val="35353A">
                    <a:lumMod val="50000"/>
                  </a:srgbClr>
                </a:solidFill>
              </a:rPr>
              <a:t> 90%</a:t>
            </a:r>
            <a:endParaRPr kumimoji="0" lang="vi-VN"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4000"/>
                                  </p:iterate>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par>
                                <p:cTn id="8" presetID="14" presetClass="entr" presetSubtype="1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par>
                                <p:cTn id="11" presetID="14" presetClass="entr" presetSubtype="1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randombar(horizontal)">
                                      <p:cBhvr>
                                        <p:cTn id="13" dur="500"/>
                                        <p:tgtEl>
                                          <p:spTgt spid="20"/>
                                        </p:tgtEl>
                                      </p:cBhvr>
                                    </p:animEffect>
                                  </p:childTnLst>
                                </p:cTn>
                              </p:par>
                              <p:par>
                                <p:cTn id="14" presetID="14" presetClass="entr" presetSubtype="1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randombar(horizontal)">
                                      <p:cBhvr>
                                        <p:cTn id="16" dur="500"/>
                                        <p:tgtEl>
                                          <p:spTgt spid="21"/>
                                        </p:tgtEl>
                                      </p:cBhvr>
                                    </p:animEffect>
                                  </p:childTnLst>
                                </p:cTn>
                              </p:par>
                              <p:par>
                                <p:cTn id="17" presetID="47"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anim calcmode="lin" valueType="num">
                                      <p:cBhvr>
                                        <p:cTn id="20" dur="500" fill="hold"/>
                                        <p:tgtEl>
                                          <p:spTgt spid="22"/>
                                        </p:tgtEl>
                                        <p:attrNameLst>
                                          <p:attrName>ppt_x</p:attrName>
                                        </p:attrNameLst>
                                      </p:cBhvr>
                                      <p:tavLst>
                                        <p:tav tm="0">
                                          <p:val>
                                            <p:strVal val="#ppt_x"/>
                                          </p:val>
                                        </p:tav>
                                        <p:tav tm="100000">
                                          <p:val>
                                            <p:strVal val="#ppt_x"/>
                                          </p:val>
                                        </p:tav>
                                      </p:tavLst>
                                    </p:anim>
                                    <p:anim calcmode="lin" valueType="num">
                                      <p:cBhvr>
                                        <p:cTn id="21" dur="500" fill="hold"/>
                                        <p:tgtEl>
                                          <p:spTgt spid="22"/>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anim calcmode="lin" valueType="num">
                                      <p:cBhvr>
                                        <p:cTn id="25" dur="500" fill="hold"/>
                                        <p:tgtEl>
                                          <p:spTgt spid="23"/>
                                        </p:tgtEl>
                                        <p:attrNameLst>
                                          <p:attrName>ppt_x</p:attrName>
                                        </p:attrNameLst>
                                      </p:cBhvr>
                                      <p:tavLst>
                                        <p:tav tm="0">
                                          <p:val>
                                            <p:strVal val="#ppt_x"/>
                                          </p:val>
                                        </p:tav>
                                        <p:tav tm="100000">
                                          <p:val>
                                            <p:strVal val="#ppt_x"/>
                                          </p:val>
                                        </p:tav>
                                      </p:tavLst>
                                    </p:anim>
                                    <p:anim calcmode="lin" valueType="num">
                                      <p:cBhvr>
                                        <p:cTn id="26" dur="500" fill="hold"/>
                                        <p:tgtEl>
                                          <p:spTgt spid="23"/>
                                        </p:tgtEl>
                                        <p:attrNameLst>
                                          <p:attrName>ppt_y</p:attrName>
                                        </p:attrNameLst>
                                      </p:cBhvr>
                                      <p:tavLst>
                                        <p:tav tm="0">
                                          <p:val>
                                            <p:strVal val="#ppt_y-.1"/>
                                          </p:val>
                                        </p:tav>
                                        <p:tav tm="100000">
                                          <p:val>
                                            <p:strVal val="#ppt_y"/>
                                          </p:val>
                                        </p:tav>
                                      </p:tavLst>
                                    </p:anim>
                                  </p:childTnLst>
                                </p:cTn>
                              </p:par>
                              <p:par>
                                <p:cTn id="27" presetID="47"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anim calcmode="lin" valueType="num">
                                      <p:cBhvr>
                                        <p:cTn id="30" dur="500" fill="hold"/>
                                        <p:tgtEl>
                                          <p:spTgt spid="24"/>
                                        </p:tgtEl>
                                        <p:attrNameLst>
                                          <p:attrName>ppt_x</p:attrName>
                                        </p:attrNameLst>
                                      </p:cBhvr>
                                      <p:tavLst>
                                        <p:tav tm="0">
                                          <p:val>
                                            <p:strVal val="#ppt_x"/>
                                          </p:val>
                                        </p:tav>
                                        <p:tav tm="100000">
                                          <p:val>
                                            <p:strVal val="#ppt_x"/>
                                          </p:val>
                                        </p:tav>
                                      </p:tavLst>
                                    </p:anim>
                                    <p:anim calcmode="lin" valueType="num">
                                      <p:cBhvr>
                                        <p:cTn id="31"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23" grpId="0"/>
      <p:bldP spid="2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343"/>
        <p:cNvGrpSpPr/>
        <p:nvPr/>
      </p:nvGrpSpPr>
      <p:grpSpPr>
        <a:xfrm>
          <a:off x="0" y="0"/>
          <a:ext cx="0" cy="0"/>
          <a:chOff x="0" y="0"/>
          <a:chExt cx="0" cy="0"/>
        </a:xfrm>
      </p:grpSpPr>
      <p:grpSp>
        <p:nvGrpSpPr>
          <p:cNvPr id="4" name="Group 3">
            <a:extLst>
              <a:ext uri="{FF2B5EF4-FFF2-40B4-BE49-F238E27FC236}">
                <a16:creationId xmlns:a16="http://schemas.microsoft.com/office/drawing/2014/main" id="{0833CA71-98BA-14E8-2EE1-1003FF500C7D}"/>
              </a:ext>
            </a:extLst>
          </p:cNvPr>
          <p:cNvGrpSpPr/>
          <p:nvPr/>
        </p:nvGrpSpPr>
        <p:grpSpPr>
          <a:xfrm>
            <a:off x="207103" y="177581"/>
            <a:ext cx="6486066" cy="516049"/>
            <a:chOff x="207103" y="167782"/>
            <a:chExt cx="6486066" cy="516049"/>
          </a:xfrm>
        </p:grpSpPr>
        <p:sp>
          <p:nvSpPr>
            <p:cNvPr id="5" name="Rectangle: Rounded Corners 4">
              <a:extLst>
                <a:ext uri="{FF2B5EF4-FFF2-40B4-BE49-F238E27FC236}">
                  <a16:creationId xmlns:a16="http://schemas.microsoft.com/office/drawing/2014/main" id="{5FBA79DF-5109-89E4-6FB8-ABD7346B2462}"/>
                </a:ext>
              </a:extLst>
            </p:cNvPr>
            <p:cNvSpPr/>
            <p:nvPr/>
          </p:nvSpPr>
          <p:spPr>
            <a:xfrm>
              <a:off x="432942" y="189840"/>
              <a:ext cx="6260227" cy="470851"/>
            </a:xfrm>
            <a:prstGeom prst="roundRect">
              <a:avLst/>
            </a:prstGeom>
            <a:solidFill>
              <a:srgbClr val="DFEB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5">
              <a:extLst>
                <a:ext uri="{FF2B5EF4-FFF2-40B4-BE49-F238E27FC236}">
                  <a16:creationId xmlns:a16="http://schemas.microsoft.com/office/drawing/2014/main" id="{3C9B72B4-114B-ED5D-2EDE-FCBED25999D6}"/>
                </a:ext>
              </a:extLst>
            </p:cNvPr>
            <p:cNvGrpSpPr/>
            <p:nvPr/>
          </p:nvGrpSpPr>
          <p:grpSpPr>
            <a:xfrm>
              <a:off x="207103" y="189840"/>
              <a:ext cx="493991" cy="493991"/>
              <a:chOff x="5715884" y="1550399"/>
              <a:chExt cx="1229634" cy="1229634"/>
            </a:xfrm>
          </p:grpSpPr>
          <p:sp>
            <p:nvSpPr>
              <p:cNvPr id="8" name="Oval 7">
                <a:extLst>
                  <a:ext uri="{FF2B5EF4-FFF2-40B4-BE49-F238E27FC236}">
                    <a16:creationId xmlns:a16="http://schemas.microsoft.com/office/drawing/2014/main" id="{C16B8052-AACD-BBCF-E5B1-7FD7000CBB13}"/>
                  </a:ext>
                </a:extLst>
              </p:cNvPr>
              <p:cNvSpPr/>
              <p:nvPr/>
            </p:nvSpPr>
            <p:spPr>
              <a:xfrm>
                <a:off x="5715884" y="1550399"/>
                <a:ext cx="1229634" cy="1229634"/>
              </a:xfrm>
              <a:prstGeom prst="ellipse">
                <a:avLst/>
              </a:prstGeom>
              <a:solidFill>
                <a:srgbClr val="799B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9" name="Google Shape;811;p29">
                <a:extLst>
                  <a:ext uri="{FF2B5EF4-FFF2-40B4-BE49-F238E27FC236}">
                    <a16:creationId xmlns:a16="http://schemas.microsoft.com/office/drawing/2014/main" id="{40A5047B-48D8-3F4A-3AF5-BBCA00D5F165}"/>
                  </a:ext>
                </a:extLst>
              </p:cNvPr>
              <p:cNvSpPr txBox="1">
                <a:spLocks/>
              </p:cNvSpPr>
              <p:nvPr/>
            </p:nvSpPr>
            <p:spPr>
              <a:xfrm>
                <a:off x="5737331" y="1816398"/>
                <a:ext cx="1155434" cy="73499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ontserrat"/>
                  <a:buNone/>
                  <a:defRPr sz="3000" b="1" i="0" u="none" strike="noStrike" cap="none">
                    <a:solidFill>
                      <a:schemeClr val="accent1"/>
                    </a:solidFill>
                    <a:latin typeface="Fira Sans Condensed Black" panose="020B0A03050000020004" pitchFamily="34" charset="0"/>
                    <a:ea typeface="Montserrat"/>
                    <a:cs typeface="Montserrat"/>
                    <a:sym typeface="Montserrat"/>
                  </a:defRPr>
                </a:lvl1pPr>
                <a:lvl2pPr marR="0" lvl="1"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9pPr>
              </a:lstStyle>
              <a:p>
                <a:pPr algn="ctr"/>
                <a:r>
                  <a:rPr lang="en" sz="2000" dirty="0">
                    <a:solidFill>
                      <a:schemeClr val="bg1"/>
                    </a:solidFill>
                  </a:rPr>
                  <a:t>03</a:t>
                </a:r>
              </a:p>
            </p:txBody>
          </p:sp>
        </p:grpSp>
        <p:sp>
          <p:nvSpPr>
            <p:cNvPr id="7" name="Google Shape;817;p29">
              <a:extLst>
                <a:ext uri="{FF2B5EF4-FFF2-40B4-BE49-F238E27FC236}">
                  <a16:creationId xmlns:a16="http://schemas.microsoft.com/office/drawing/2014/main" id="{9CE7F8F6-BFA4-6565-9B8C-5715415BF621}"/>
                </a:ext>
              </a:extLst>
            </p:cNvPr>
            <p:cNvSpPr txBox="1">
              <a:spLocks/>
            </p:cNvSpPr>
            <p:nvPr/>
          </p:nvSpPr>
          <p:spPr>
            <a:xfrm>
              <a:off x="688518" y="167782"/>
              <a:ext cx="5871100" cy="47085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2400"/>
                <a:buFont typeface="Montserrat"/>
                <a:buNone/>
                <a:defRPr sz="1800" b="1" i="0" u="none" strike="noStrike" cap="none">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marR="0" lvl="1"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2pPr>
              <a:lvl3pPr marL="1371600" marR="0" lvl="2"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3pPr>
              <a:lvl4pPr marL="1828800" marR="0" lvl="3"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4pPr>
              <a:lvl5pPr marL="2286000" marR="0" lvl="4"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5pPr>
              <a:lvl6pPr marL="2743200" marR="0" lvl="5"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6pPr>
              <a:lvl7pPr marL="3200400" marR="0" lvl="6"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7pPr>
              <a:lvl8pPr marL="3657600" marR="0" lvl="7"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8pPr>
              <a:lvl9pPr marL="4114800" marR="0" lvl="8"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9pPr>
            </a:lstStyle>
            <a:p>
              <a:pPr marL="0" indent="0"/>
              <a:r>
                <a:rPr lang="en-US" sz="2000" dirty="0" err="1">
                  <a:solidFill>
                    <a:schemeClr val="tx1">
                      <a:lumMod val="50000"/>
                    </a:schemeClr>
                  </a:solidFill>
                </a:rPr>
                <a:t>Sử</a:t>
              </a:r>
              <a:r>
                <a:rPr lang="en-US" sz="2000" dirty="0">
                  <a:solidFill>
                    <a:schemeClr val="tx1">
                      <a:lumMod val="50000"/>
                    </a:schemeClr>
                  </a:solidFill>
                </a:rPr>
                <a:t> </a:t>
              </a:r>
              <a:r>
                <a:rPr lang="en-US" sz="2000" dirty="0" err="1">
                  <a:solidFill>
                    <a:schemeClr val="tx1">
                      <a:lumMod val="50000"/>
                    </a:schemeClr>
                  </a:solidFill>
                </a:rPr>
                <a:t>Dụng</a:t>
              </a:r>
              <a:r>
                <a:rPr lang="en-US" sz="2000" dirty="0">
                  <a:solidFill>
                    <a:schemeClr val="tx1">
                      <a:lumMod val="50000"/>
                    </a:schemeClr>
                  </a:solidFill>
                </a:rPr>
                <a:t> </a:t>
              </a:r>
              <a:r>
                <a:rPr lang="en-US" sz="2000" dirty="0" err="1">
                  <a:solidFill>
                    <a:schemeClr val="tx1">
                      <a:lumMod val="50000"/>
                    </a:schemeClr>
                  </a:solidFill>
                </a:rPr>
                <a:t>Năng</a:t>
              </a:r>
              <a:r>
                <a:rPr lang="en-US" sz="2000" dirty="0">
                  <a:solidFill>
                    <a:schemeClr val="tx1">
                      <a:lumMod val="50000"/>
                    </a:schemeClr>
                  </a:solidFill>
                </a:rPr>
                <a:t> </a:t>
              </a:r>
              <a:r>
                <a:rPr lang="en-US" sz="2000" dirty="0" err="1">
                  <a:solidFill>
                    <a:schemeClr val="tx1">
                      <a:lumMod val="50000"/>
                    </a:schemeClr>
                  </a:solidFill>
                </a:rPr>
                <a:t>Lượng</a:t>
              </a:r>
              <a:r>
                <a:rPr lang="en-US" sz="2000" dirty="0">
                  <a:solidFill>
                    <a:schemeClr val="tx1">
                      <a:lumMod val="50000"/>
                    </a:schemeClr>
                  </a:solidFill>
                </a:rPr>
                <a:t> </a:t>
              </a:r>
              <a:r>
                <a:rPr lang="en-US" sz="2000" dirty="0" err="1">
                  <a:solidFill>
                    <a:schemeClr val="tx1">
                      <a:lumMod val="50000"/>
                    </a:schemeClr>
                  </a:solidFill>
                </a:rPr>
                <a:t>Hiệu</a:t>
              </a:r>
              <a:r>
                <a:rPr lang="en-US" sz="2000" dirty="0">
                  <a:solidFill>
                    <a:schemeClr val="tx1">
                      <a:lumMod val="50000"/>
                    </a:schemeClr>
                  </a:solidFill>
                </a:rPr>
                <a:t> </a:t>
              </a:r>
              <a:r>
                <a:rPr lang="en-US" sz="2000" dirty="0" err="1">
                  <a:solidFill>
                    <a:schemeClr val="tx1">
                      <a:lumMod val="50000"/>
                    </a:schemeClr>
                  </a:solidFill>
                </a:rPr>
                <a:t>Quả</a:t>
              </a:r>
              <a:r>
                <a:rPr lang="en-US" sz="2000" dirty="0">
                  <a:solidFill>
                    <a:schemeClr val="tx1">
                      <a:lumMod val="50000"/>
                    </a:schemeClr>
                  </a:solidFill>
                </a:rPr>
                <a:t> </a:t>
              </a:r>
              <a:r>
                <a:rPr lang="en-US" sz="2000" dirty="0" err="1">
                  <a:solidFill>
                    <a:schemeClr val="tx1">
                      <a:lumMod val="50000"/>
                    </a:schemeClr>
                  </a:solidFill>
                </a:rPr>
                <a:t>Và</a:t>
              </a:r>
              <a:r>
                <a:rPr lang="en-US" sz="2000" dirty="0">
                  <a:solidFill>
                    <a:schemeClr val="tx1">
                      <a:lumMod val="50000"/>
                    </a:schemeClr>
                  </a:solidFill>
                </a:rPr>
                <a:t> </a:t>
              </a:r>
              <a:r>
                <a:rPr lang="en-US" sz="2000" dirty="0" err="1">
                  <a:solidFill>
                    <a:schemeClr val="tx1">
                      <a:lumMod val="50000"/>
                    </a:schemeClr>
                  </a:solidFill>
                </a:rPr>
                <a:t>Bảo</a:t>
              </a:r>
              <a:r>
                <a:rPr lang="en-US" sz="2000" dirty="0">
                  <a:solidFill>
                    <a:schemeClr val="tx1">
                      <a:lumMod val="50000"/>
                    </a:schemeClr>
                  </a:solidFill>
                </a:rPr>
                <a:t> </a:t>
              </a:r>
              <a:r>
                <a:rPr lang="en-US" sz="2000" dirty="0" err="1">
                  <a:solidFill>
                    <a:schemeClr val="tx1">
                      <a:lumMod val="50000"/>
                    </a:schemeClr>
                  </a:solidFill>
                </a:rPr>
                <a:t>Vệ</a:t>
              </a:r>
              <a:r>
                <a:rPr lang="en-US" sz="2000" dirty="0">
                  <a:solidFill>
                    <a:schemeClr val="tx1">
                      <a:lumMod val="50000"/>
                    </a:schemeClr>
                  </a:solidFill>
                </a:rPr>
                <a:t> </a:t>
              </a:r>
              <a:r>
                <a:rPr lang="en-US" sz="2000" dirty="0" err="1">
                  <a:solidFill>
                    <a:schemeClr val="tx1">
                      <a:lumMod val="50000"/>
                    </a:schemeClr>
                  </a:solidFill>
                </a:rPr>
                <a:t>Môi</a:t>
              </a:r>
              <a:r>
                <a:rPr lang="en-US" sz="2000" dirty="0">
                  <a:solidFill>
                    <a:schemeClr val="tx1">
                      <a:lumMod val="50000"/>
                    </a:schemeClr>
                  </a:solidFill>
                </a:rPr>
                <a:t> </a:t>
              </a:r>
              <a:r>
                <a:rPr lang="en-US" sz="2000" dirty="0" err="1">
                  <a:solidFill>
                    <a:schemeClr val="tx1">
                      <a:lumMod val="50000"/>
                    </a:schemeClr>
                  </a:solidFill>
                </a:rPr>
                <a:t>Trường</a:t>
              </a:r>
              <a:endParaRPr lang="vi-VN" sz="2000" dirty="0">
                <a:solidFill>
                  <a:schemeClr val="tx1">
                    <a:lumMod val="50000"/>
                  </a:schemeClr>
                </a:solidFill>
              </a:endParaRPr>
            </a:p>
          </p:txBody>
        </p:sp>
      </p:grpSp>
      <p:sp>
        <p:nvSpPr>
          <p:cNvPr id="10" name="Google Shape;1031;p32">
            <a:extLst>
              <a:ext uri="{FF2B5EF4-FFF2-40B4-BE49-F238E27FC236}">
                <a16:creationId xmlns:a16="http://schemas.microsoft.com/office/drawing/2014/main" id="{2842696B-5794-9EB8-98EB-4F1673A6E390}"/>
              </a:ext>
            </a:extLst>
          </p:cNvPr>
          <p:cNvSpPr txBox="1">
            <a:spLocks/>
          </p:cNvSpPr>
          <p:nvPr/>
        </p:nvSpPr>
        <p:spPr>
          <a:xfrm>
            <a:off x="432942" y="738791"/>
            <a:ext cx="8169087" cy="85566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20000"/>
              </a:lnSpc>
            </a:pPr>
            <a:r>
              <a:rPr lang="en-US" sz="2000" dirty="0" err="1"/>
              <a:t>Hiệu</a:t>
            </a:r>
            <a:r>
              <a:rPr lang="en-US" sz="2000" dirty="0"/>
              <a:t> </a:t>
            </a:r>
            <a:r>
              <a:rPr lang="en-US" sz="2000" dirty="0" err="1"/>
              <a:t>quả</a:t>
            </a:r>
            <a:r>
              <a:rPr lang="en-US" sz="2000" dirty="0"/>
              <a:t> </a:t>
            </a:r>
            <a:r>
              <a:rPr lang="en-US" sz="2000" dirty="0" err="1"/>
              <a:t>năng</a:t>
            </a:r>
            <a:r>
              <a:rPr lang="en-US" sz="2000" dirty="0"/>
              <a:t> </a:t>
            </a:r>
            <a:r>
              <a:rPr lang="en-US" sz="2000" dirty="0" err="1"/>
              <a:t>lượng</a:t>
            </a:r>
            <a:r>
              <a:rPr lang="en-US" sz="2000" dirty="0"/>
              <a:t> </a:t>
            </a:r>
            <a:r>
              <a:rPr lang="en-US" sz="2000" dirty="0" err="1"/>
              <a:t>của</a:t>
            </a:r>
            <a:r>
              <a:rPr lang="en-US" sz="2000" dirty="0"/>
              <a:t> </a:t>
            </a:r>
            <a:r>
              <a:rPr lang="en-US" sz="2000" dirty="0" err="1"/>
              <a:t>thiết</a:t>
            </a:r>
            <a:r>
              <a:rPr lang="en-US" sz="2000" dirty="0"/>
              <a:t> </a:t>
            </a:r>
            <a:r>
              <a:rPr lang="en-US" sz="2000" dirty="0" err="1"/>
              <a:t>bị</a:t>
            </a:r>
            <a:r>
              <a:rPr lang="en-US" sz="2000" dirty="0"/>
              <a:t> </a:t>
            </a:r>
            <a:r>
              <a:rPr lang="en-US" sz="2000" dirty="0" err="1"/>
              <a:t>được</a:t>
            </a:r>
            <a:r>
              <a:rPr lang="en-US" sz="2000" dirty="0"/>
              <a:t> </a:t>
            </a:r>
            <a:r>
              <a:rPr lang="en-US" sz="2000" dirty="0" err="1"/>
              <a:t>xác</a:t>
            </a:r>
            <a:r>
              <a:rPr lang="en-US" sz="2000" dirty="0"/>
              <a:t> </a:t>
            </a:r>
            <a:r>
              <a:rPr lang="en-US" sz="2000" dirty="0" err="1"/>
              <a:t>định</a:t>
            </a:r>
            <a:r>
              <a:rPr lang="en-US" sz="2000" dirty="0"/>
              <a:t> </a:t>
            </a:r>
            <a:r>
              <a:rPr lang="en-US" sz="2000" dirty="0" err="1"/>
              <a:t>bởi</a:t>
            </a:r>
            <a:r>
              <a:rPr lang="en-US" sz="2000" dirty="0"/>
              <a:t> </a:t>
            </a:r>
            <a:r>
              <a:rPr lang="en-US" sz="2000" dirty="0" err="1"/>
              <a:t>hiệu</a:t>
            </a:r>
            <a:r>
              <a:rPr lang="en-US" sz="2000" dirty="0"/>
              <a:t> </a:t>
            </a:r>
            <a:r>
              <a:rPr lang="en-US" sz="2000" dirty="0" err="1"/>
              <a:t>suất</a:t>
            </a:r>
            <a:r>
              <a:rPr lang="en-US" sz="2000" dirty="0"/>
              <a:t> </a:t>
            </a:r>
            <a:r>
              <a:rPr lang="en-US" sz="2000" dirty="0" err="1"/>
              <a:t>chuyển</a:t>
            </a:r>
            <a:r>
              <a:rPr lang="en-US" sz="2000" dirty="0"/>
              <a:t> </a:t>
            </a:r>
            <a:r>
              <a:rPr lang="en-US" sz="2000" dirty="0" err="1"/>
              <a:t>hóa</a:t>
            </a:r>
            <a:r>
              <a:rPr lang="en-US" sz="2000" dirty="0"/>
              <a:t> </a:t>
            </a:r>
            <a:r>
              <a:rPr lang="en-US" sz="2000" dirty="0" err="1"/>
              <a:t>năng</a:t>
            </a:r>
            <a:r>
              <a:rPr lang="en-US" sz="2000" dirty="0"/>
              <a:t> </a:t>
            </a:r>
            <a:r>
              <a:rPr lang="en-US" sz="2000" dirty="0" err="1"/>
              <a:t>lượng</a:t>
            </a:r>
            <a:r>
              <a:rPr lang="en-US" sz="2000" dirty="0"/>
              <a:t> </a:t>
            </a:r>
            <a:r>
              <a:rPr lang="en-US" sz="2000" dirty="0" err="1"/>
              <a:t>của</a:t>
            </a:r>
            <a:r>
              <a:rPr lang="en-US" sz="2000" dirty="0"/>
              <a:t> </a:t>
            </a:r>
            <a:r>
              <a:rPr lang="en-US" sz="2000" dirty="0" err="1"/>
              <a:t>chúng</a:t>
            </a:r>
            <a:endParaRPr lang="en-US" sz="2000" dirty="0"/>
          </a:p>
        </p:txBody>
      </p:sp>
      <p:grpSp>
        <p:nvGrpSpPr>
          <p:cNvPr id="14" name="Group 13">
            <a:extLst>
              <a:ext uri="{FF2B5EF4-FFF2-40B4-BE49-F238E27FC236}">
                <a16:creationId xmlns:a16="http://schemas.microsoft.com/office/drawing/2014/main" id="{2E5133F5-B879-E66C-673C-01B7927DB3EE}"/>
              </a:ext>
            </a:extLst>
          </p:cNvPr>
          <p:cNvGrpSpPr/>
          <p:nvPr/>
        </p:nvGrpSpPr>
        <p:grpSpPr>
          <a:xfrm>
            <a:off x="1394805" y="1690232"/>
            <a:ext cx="6307308" cy="1218974"/>
            <a:chOff x="1394805" y="1576265"/>
            <a:chExt cx="6307308" cy="1218974"/>
          </a:xfrm>
        </p:grpSpPr>
        <p:sp>
          <p:nvSpPr>
            <p:cNvPr id="13" name="Rectangle: Rounded Corners 12">
              <a:extLst>
                <a:ext uri="{FF2B5EF4-FFF2-40B4-BE49-F238E27FC236}">
                  <a16:creationId xmlns:a16="http://schemas.microsoft.com/office/drawing/2014/main" id="{266B8EB9-CC39-6D0D-7E44-6E58BA0A6A69}"/>
                </a:ext>
              </a:extLst>
            </p:cNvPr>
            <p:cNvSpPr/>
            <p:nvPr/>
          </p:nvSpPr>
          <p:spPr>
            <a:xfrm>
              <a:off x="1441886" y="1576265"/>
              <a:ext cx="6260227" cy="1218974"/>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11" name="Google Shape;1031;p32">
                  <a:extLst>
                    <a:ext uri="{FF2B5EF4-FFF2-40B4-BE49-F238E27FC236}">
                      <a16:creationId xmlns:a16="http://schemas.microsoft.com/office/drawing/2014/main" id="{D3D95684-F549-381B-19BC-E0AA7B977D08}"/>
                    </a:ext>
                  </a:extLst>
                </p:cNvPr>
                <p:cNvSpPr txBox="1">
                  <a:spLocks/>
                </p:cNvSpPr>
                <p:nvPr/>
              </p:nvSpPr>
              <p:spPr>
                <a:xfrm>
                  <a:off x="1394805" y="1643655"/>
                  <a:ext cx="6260227" cy="85566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20000"/>
                    </a:lnSpc>
                  </a:pPr>
                  <a:r>
                    <a:rPr lang="en-US" sz="2000" b="1" dirty="0">
                      <a:solidFill>
                        <a:schemeClr val="bg1"/>
                      </a:solidFill>
                    </a:rPr>
                    <a:t>H% = </a:t>
                  </a:r>
                  <a14:m>
                    <m:oMath xmlns:m="http://schemas.openxmlformats.org/officeDocument/2006/math">
                      <m:f>
                        <m:fPr>
                          <m:ctrlPr>
                            <a:rPr lang="en-US" sz="2000" b="1" i="1" smtClean="0">
                              <a:solidFill>
                                <a:schemeClr val="bg1"/>
                              </a:solidFill>
                              <a:latin typeface="Cambria Math" panose="02040503050406030204" pitchFamily="18" charset="0"/>
                            </a:rPr>
                          </m:ctrlPr>
                        </m:fPr>
                        <m:num>
                          <m:r>
                            <m:rPr>
                              <m:nor/>
                            </m:rPr>
                            <a:rPr lang="en-US" sz="2000" b="1" i="0" smtClean="0">
                              <a:solidFill>
                                <a:schemeClr val="bg1"/>
                              </a:solidFill>
                              <a:latin typeface="Cambria Math" panose="02040503050406030204" pitchFamily="18" charset="0"/>
                            </a:rPr>
                            <m:t>   </m:t>
                          </m:r>
                          <m:r>
                            <m:rPr>
                              <m:nor/>
                            </m:rPr>
                            <a:rPr lang="en-US" sz="2000" b="1" dirty="0">
                              <a:solidFill>
                                <a:schemeClr val="bg1"/>
                              </a:solidFill>
                            </a:rPr>
                            <m:t>N</m:t>
                          </m:r>
                          <m:r>
                            <m:rPr>
                              <m:nor/>
                            </m:rPr>
                            <a:rPr lang="en-US" sz="2000" b="1" dirty="0">
                              <a:solidFill>
                                <a:schemeClr val="bg1"/>
                              </a:solidFill>
                            </a:rPr>
                            <m:t>ă</m:t>
                          </m:r>
                          <m:r>
                            <m:rPr>
                              <m:nor/>
                            </m:rPr>
                            <a:rPr lang="en-US" sz="2000" b="1" dirty="0">
                              <a:solidFill>
                                <a:schemeClr val="bg1"/>
                              </a:solidFill>
                            </a:rPr>
                            <m:t>ng</m:t>
                          </m:r>
                          <m:r>
                            <m:rPr>
                              <m:nor/>
                            </m:rPr>
                            <a:rPr lang="en-US" sz="2000" b="1" dirty="0">
                              <a:solidFill>
                                <a:schemeClr val="bg1"/>
                              </a:solidFill>
                            </a:rPr>
                            <m:t> </m:t>
                          </m:r>
                          <m:r>
                            <m:rPr>
                              <m:nor/>
                            </m:rPr>
                            <a:rPr lang="en-US" sz="2000" b="1" dirty="0">
                              <a:solidFill>
                                <a:schemeClr val="bg1"/>
                              </a:solidFill>
                            </a:rPr>
                            <m:t>l</m:t>
                          </m:r>
                          <m:r>
                            <m:rPr>
                              <m:nor/>
                            </m:rPr>
                            <a:rPr lang="en-US" sz="2000" b="1" dirty="0">
                              <a:solidFill>
                                <a:schemeClr val="bg1"/>
                              </a:solidFill>
                            </a:rPr>
                            <m:t>ượ</m:t>
                          </m:r>
                          <m:r>
                            <m:rPr>
                              <m:nor/>
                            </m:rPr>
                            <a:rPr lang="en-US" sz="2000" b="1" dirty="0">
                              <a:solidFill>
                                <a:schemeClr val="bg1"/>
                              </a:solidFill>
                            </a:rPr>
                            <m:t>ng</m:t>
                          </m:r>
                          <m:r>
                            <m:rPr>
                              <m:nor/>
                            </m:rPr>
                            <a:rPr lang="en-US" sz="2000" b="1" dirty="0">
                              <a:solidFill>
                                <a:schemeClr val="bg1"/>
                              </a:solidFill>
                            </a:rPr>
                            <m:t> </m:t>
                          </m:r>
                          <m:r>
                            <m:rPr>
                              <m:nor/>
                            </m:rPr>
                            <a:rPr lang="en-US" sz="2000" b="1" dirty="0">
                              <a:solidFill>
                                <a:schemeClr val="bg1"/>
                              </a:solidFill>
                            </a:rPr>
                            <m:t>c</m:t>
                          </m:r>
                          <m:r>
                            <m:rPr>
                              <m:nor/>
                            </m:rPr>
                            <a:rPr lang="en-US" sz="2000" b="1" dirty="0">
                              <a:solidFill>
                                <a:schemeClr val="bg1"/>
                              </a:solidFill>
                            </a:rPr>
                            <m:t>ó í</m:t>
                          </m:r>
                          <m:r>
                            <m:rPr>
                              <m:nor/>
                            </m:rPr>
                            <a:rPr lang="en-US" sz="2000" b="1" dirty="0">
                              <a:solidFill>
                                <a:schemeClr val="bg1"/>
                              </a:solidFill>
                            </a:rPr>
                            <m:t>ch</m:t>
                          </m:r>
                          <m:r>
                            <m:rPr>
                              <m:nor/>
                            </m:rPr>
                            <a:rPr lang="en-US" sz="2000" b="1" dirty="0">
                              <a:solidFill>
                                <a:schemeClr val="bg1"/>
                              </a:solidFill>
                            </a:rPr>
                            <m:t> ở đầ</m:t>
                          </m:r>
                          <m:r>
                            <m:rPr>
                              <m:nor/>
                            </m:rPr>
                            <a:rPr lang="en-US" sz="2000" b="1" dirty="0">
                              <a:solidFill>
                                <a:schemeClr val="bg1"/>
                              </a:solidFill>
                            </a:rPr>
                            <m:t>u</m:t>
                          </m:r>
                          <m:r>
                            <m:rPr>
                              <m:nor/>
                            </m:rPr>
                            <a:rPr lang="en-US" sz="2000" b="1" dirty="0">
                              <a:solidFill>
                                <a:schemeClr val="bg1"/>
                              </a:solidFill>
                            </a:rPr>
                            <m:t> </m:t>
                          </m:r>
                          <m:r>
                            <m:rPr>
                              <m:nor/>
                            </m:rPr>
                            <a:rPr lang="en-US" sz="2000" b="1" dirty="0">
                              <a:solidFill>
                                <a:schemeClr val="bg1"/>
                              </a:solidFill>
                            </a:rPr>
                            <m:t>ra</m:t>
                          </m:r>
                          <m:r>
                            <m:rPr>
                              <m:nor/>
                            </m:rPr>
                            <a:rPr lang="en-US" sz="2000" b="1" i="0" dirty="0" smtClean="0">
                              <a:solidFill>
                                <a:schemeClr val="bg1"/>
                              </a:solidFill>
                            </a:rPr>
                            <m:t>   </m:t>
                          </m:r>
                        </m:num>
                        <m:den>
                          <m:r>
                            <m:rPr>
                              <m:nor/>
                            </m:rPr>
                            <a:rPr lang="en-US" sz="2000" b="1" i="0" smtClean="0">
                              <a:solidFill>
                                <a:schemeClr val="bg1"/>
                              </a:solidFill>
                              <a:latin typeface="Cambria Math" panose="02040503050406030204" pitchFamily="18" charset="0"/>
                            </a:rPr>
                            <m:t>   </m:t>
                          </m:r>
                          <m:r>
                            <m:rPr>
                              <m:nor/>
                            </m:rPr>
                            <a:rPr lang="en-US" sz="2000" b="1" dirty="0">
                              <a:solidFill>
                                <a:schemeClr val="bg1"/>
                              </a:solidFill>
                            </a:rPr>
                            <m:t>N</m:t>
                          </m:r>
                          <m:r>
                            <m:rPr>
                              <m:nor/>
                            </m:rPr>
                            <a:rPr lang="en-US" sz="2000" b="1" dirty="0">
                              <a:solidFill>
                                <a:schemeClr val="bg1"/>
                              </a:solidFill>
                            </a:rPr>
                            <m:t>ă</m:t>
                          </m:r>
                          <m:r>
                            <m:rPr>
                              <m:nor/>
                            </m:rPr>
                            <a:rPr lang="en-US" sz="2000" b="1" dirty="0">
                              <a:solidFill>
                                <a:schemeClr val="bg1"/>
                              </a:solidFill>
                            </a:rPr>
                            <m:t>ng</m:t>
                          </m:r>
                          <m:r>
                            <m:rPr>
                              <m:nor/>
                            </m:rPr>
                            <a:rPr lang="en-US" sz="2000" b="1" dirty="0">
                              <a:solidFill>
                                <a:schemeClr val="bg1"/>
                              </a:solidFill>
                            </a:rPr>
                            <m:t> </m:t>
                          </m:r>
                          <m:r>
                            <m:rPr>
                              <m:nor/>
                            </m:rPr>
                            <a:rPr lang="en-US" sz="2000" b="1" dirty="0">
                              <a:solidFill>
                                <a:schemeClr val="bg1"/>
                              </a:solidFill>
                            </a:rPr>
                            <m:t>l</m:t>
                          </m:r>
                          <m:r>
                            <m:rPr>
                              <m:nor/>
                            </m:rPr>
                            <a:rPr lang="en-US" sz="2000" b="1" dirty="0">
                              <a:solidFill>
                                <a:schemeClr val="bg1"/>
                              </a:solidFill>
                            </a:rPr>
                            <m:t>ượ</m:t>
                          </m:r>
                          <m:r>
                            <m:rPr>
                              <m:nor/>
                            </m:rPr>
                            <a:rPr lang="en-US" sz="2000" b="1" dirty="0">
                              <a:solidFill>
                                <a:schemeClr val="bg1"/>
                              </a:solidFill>
                            </a:rPr>
                            <m:t>ng</m:t>
                          </m:r>
                          <m:r>
                            <m:rPr>
                              <m:nor/>
                            </m:rPr>
                            <a:rPr lang="en-US" sz="2000" b="1" dirty="0">
                              <a:solidFill>
                                <a:schemeClr val="bg1"/>
                              </a:solidFill>
                            </a:rPr>
                            <m:t> </m:t>
                          </m:r>
                          <m:r>
                            <m:rPr>
                              <m:nor/>
                            </m:rPr>
                            <a:rPr lang="en-US" sz="2000" b="1" dirty="0">
                              <a:solidFill>
                                <a:schemeClr val="bg1"/>
                              </a:solidFill>
                            </a:rPr>
                            <m:t>to</m:t>
                          </m:r>
                          <m:r>
                            <m:rPr>
                              <m:nor/>
                            </m:rPr>
                            <a:rPr lang="en-US" sz="2000" b="1" dirty="0">
                              <a:solidFill>
                                <a:schemeClr val="bg1"/>
                              </a:solidFill>
                            </a:rPr>
                            <m:t>à</m:t>
                          </m:r>
                          <m:r>
                            <m:rPr>
                              <m:nor/>
                            </m:rPr>
                            <a:rPr lang="en-US" sz="2000" b="1" dirty="0">
                              <a:solidFill>
                                <a:schemeClr val="bg1"/>
                              </a:solidFill>
                            </a:rPr>
                            <m:t>n</m:t>
                          </m:r>
                          <m:r>
                            <m:rPr>
                              <m:nor/>
                            </m:rPr>
                            <a:rPr lang="en-US" sz="2000" b="1" dirty="0">
                              <a:solidFill>
                                <a:schemeClr val="bg1"/>
                              </a:solidFill>
                            </a:rPr>
                            <m:t> </m:t>
                          </m:r>
                          <m:r>
                            <m:rPr>
                              <m:nor/>
                            </m:rPr>
                            <a:rPr lang="en-US" sz="2000" b="1" dirty="0">
                              <a:solidFill>
                                <a:schemeClr val="bg1"/>
                              </a:solidFill>
                            </a:rPr>
                            <m:t>ph</m:t>
                          </m:r>
                          <m:r>
                            <m:rPr>
                              <m:nor/>
                            </m:rPr>
                            <a:rPr lang="en-US" sz="2000" b="1" dirty="0">
                              <a:solidFill>
                                <a:schemeClr val="bg1"/>
                              </a:solidFill>
                            </a:rPr>
                            <m:t>ầ</m:t>
                          </m:r>
                          <m:r>
                            <m:rPr>
                              <m:nor/>
                            </m:rPr>
                            <a:rPr lang="en-US" sz="2000" b="1" dirty="0">
                              <a:solidFill>
                                <a:schemeClr val="bg1"/>
                              </a:solidFill>
                            </a:rPr>
                            <m:t>n</m:t>
                          </m:r>
                          <m:r>
                            <m:rPr>
                              <m:nor/>
                            </m:rPr>
                            <a:rPr lang="en-US" sz="2000" b="1" dirty="0">
                              <a:solidFill>
                                <a:schemeClr val="bg1"/>
                              </a:solidFill>
                            </a:rPr>
                            <m:t> ở đầ</m:t>
                          </m:r>
                          <m:r>
                            <m:rPr>
                              <m:nor/>
                            </m:rPr>
                            <a:rPr lang="en-US" sz="2000" b="1" dirty="0">
                              <a:solidFill>
                                <a:schemeClr val="bg1"/>
                              </a:solidFill>
                            </a:rPr>
                            <m:t>u</m:t>
                          </m:r>
                          <m:r>
                            <m:rPr>
                              <m:nor/>
                            </m:rPr>
                            <a:rPr lang="en-US" sz="2000" b="1" dirty="0">
                              <a:solidFill>
                                <a:schemeClr val="bg1"/>
                              </a:solidFill>
                            </a:rPr>
                            <m:t> </m:t>
                          </m:r>
                          <m:r>
                            <m:rPr>
                              <m:nor/>
                            </m:rPr>
                            <a:rPr lang="en-US" sz="2000" b="1" dirty="0">
                              <a:solidFill>
                                <a:schemeClr val="bg1"/>
                              </a:solidFill>
                            </a:rPr>
                            <m:t>v</m:t>
                          </m:r>
                          <m:r>
                            <m:rPr>
                              <m:nor/>
                            </m:rPr>
                            <a:rPr lang="en-US" sz="2000" b="1" dirty="0">
                              <a:solidFill>
                                <a:schemeClr val="bg1"/>
                              </a:solidFill>
                            </a:rPr>
                            <m:t>à</m:t>
                          </m:r>
                          <m:r>
                            <m:rPr>
                              <m:nor/>
                            </m:rPr>
                            <a:rPr lang="en-US" sz="2000" b="1" dirty="0">
                              <a:solidFill>
                                <a:schemeClr val="bg1"/>
                              </a:solidFill>
                            </a:rPr>
                            <m:t>o</m:t>
                          </m:r>
                          <m:r>
                            <m:rPr>
                              <m:nor/>
                            </m:rPr>
                            <a:rPr lang="en-US" sz="2000" b="1" i="0" dirty="0" smtClean="0">
                              <a:solidFill>
                                <a:schemeClr val="bg1"/>
                              </a:solidFill>
                            </a:rPr>
                            <m:t>   </m:t>
                          </m:r>
                        </m:den>
                      </m:f>
                    </m:oMath>
                  </a14:m>
                  <a:r>
                    <a:rPr lang="en-US" sz="2000" b="1" dirty="0">
                      <a:solidFill>
                        <a:schemeClr val="bg1"/>
                      </a:solidFill>
                    </a:rPr>
                    <a:t> x 100%</a:t>
                  </a:r>
                </a:p>
              </p:txBody>
            </p:sp>
          </mc:Choice>
          <mc:Fallback xmlns="">
            <p:sp>
              <p:nvSpPr>
                <p:cNvPr id="11" name="Google Shape;1031;p32">
                  <a:extLst>
                    <a:ext uri="{FF2B5EF4-FFF2-40B4-BE49-F238E27FC236}">
                      <a16:creationId xmlns:a16="http://schemas.microsoft.com/office/drawing/2014/main" id="{D3D95684-F549-381B-19BC-E0AA7B977D08}"/>
                    </a:ext>
                  </a:extLst>
                </p:cNvPr>
                <p:cNvSpPr txBox="1">
                  <a:spLocks noRot="1" noChangeAspect="1" noMove="1" noResize="1" noEditPoints="1" noAdjustHandles="1" noChangeArrowheads="1" noChangeShapeType="1" noTextEdit="1"/>
                </p:cNvSpPr>
                <p:nvPr/>
              </p:nvSpPr>
              <p:spPr>
                <a:xfrm>
                  <a:off x="1394805" y="1643655"/>
                  <a:ext cx="6260227" cy="855661"/>
                </a:xfrm>
                <a:prstGeom prst="rect">
                  <a:avLst/>
                </a:prstGeom>
                <a:blipFill>
                  <a:blip r:embed="rId3"/>
                  <a:stretch>
                    <a:fillRect l="-487" r="-389" b="-1418"/>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5" name="Google Shape;1031;p32">
                <a:extLst>
                  <a:ext uri="{FF2B5EF4-FFF2-40B4-BE49-F238E27FC236}">
                    <a16:creationId xmlns:a16="http://schemas.microsoft.com/office/drawing/2014/main" id="{8D0FD7DD-0E77-BDB4-2E83-6260F20B00F5}"/>
                  </a:ext>
                </a:extLst>
              </p:cNvPr>
              <p:cNvSpPr txBox="1">
                <a:spLocks/>
              </p:cNvSpPr>
              <p:nvPr/>
            </p:nvSpPr>
            <p:spPr>
              <a:xfrm>
                <a:off x="357718" y="2806942"/>
                <a:ext cx="8428561" cy="148421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b="1" dirty="0">
                    <a:solidFill>
                      <a:schemeClr val="tx1">
                        <a:lumMod val="50000"/>
                      </a:schemeClr>
                    </a:solidFill>
                  </a:rPr>
                  <a:t>Ví </a:t>
                </a:r>
                <a:r>
                  <a:rPr lang="en-US" sz="2000" b="1" dirty="0" err="1">
                    <a:solidFill>
                      <a:schemeClr val="tx1">
                        <a:lumMod val="50000"/>
                      </a:schemeClr>
                    </a:solidFill>
                  </a:rPr>
                  <a:t>dụ</a:t>
                </a:r>
                <a:r>
                  <a:rPr lang="en-US" sz="2000" b="1" dirty="0">
                    <a:solidFill>
                      <a:schemeClr val="tx1">
                        <a:lumMod val="50000"/>
                      </a:schemeClr>
                    </a:solidFill>
                  </a:rPr>
                  <a:t>:</a:t>
                </a:r>
              </a:p>
              <a:p>
                <a:pPr algn="ctr">
                  <a:lnSpc>
                    <a:spcPct val="120000"/>
                  </a:lnSpc>
                </a:pPr>
                <a:r>
                  <a:rPr lang="en-US" sz="2000" dirty="0">
                    <a:solidFill>
                      <a:schemeClr val="tx1">
                        <a:lumMod val="50000"/>
                      </a:schemeClr>
                    </a:solidFill>
                  </a:rPr>
                  <a:t> </a:t>
                </a:r>
                <a:r>
                  <a:rPr lang="en-US" sz="2000" dirty="0" err="1">
                    <a:solidFill>
                      <a:schemeClr val="tx1">
                        <a:lumMod val="50000"/>
                      </a:schemeClr>
                    </a:solidFill>
                  </a:rPr>
                  <a:t>Hiệu</a:t>
                </a:r>
                <a:r>
                  <a:rPr lang="en-US" sz="2000" dirty="0">
                    <a:solidFill>
                      <a:schemeClr val="tx1">
                        <a:lumMod val="50000"/>
                      </a:schemeClr>
                    </a:solidFill>
                  </a:rPr>
                  <a:t> </a:t>
                </a:r>
                <a:r>
                  <a:rPr lang="en-US" sz="2000" dirty="0" err="1">
                    <a:solidFill>
                      <a:schemeClr val="tx1">
                        <a:lumMod val="50000"/>
                      </a:schemeClr>
                    </a:solidFill>
                  </a:rPr>
                  <a:t>suất</a:t>
                </a:r>
                <a:r>
                  <a:rPr lang="en-US" sz="2000" dirty="0">
                    <a:solidFill>
                      <a:schemeClr val="tx1">
                        <a:lumMod val="50000"/>
                      </a:schemeClr>
                    </a:solidFill>
                  </a:rPr>
                  <a:t> </a:t>
                </a:r>
                <a:r>
                  <a:rPr lang="en-US" sz="2000" dirty="0" err="1">
                    <a:solidFill>
                      <a:schemeClr val="tx1">
                        <a:lumMod val="50000"/>
                      </a:schemeClr>
                    </a:solidFill>
                  </a:rPr>
                  <a:t>củabóng</a:t>
                </a:r>
                <a:r>
                  <a:rPr lang="en-US" sz="2000" dirty="0">
                    <a:solidFill>
                      <a:schemeClr val="tx1">
                        <a:lumMod val="50000"/>
                      </a:schemeClr>
                    </a:solidFill>
                  </a:rPr>
                  <a:t> </a:t>
                </a:r>
                <a:r>
                  <a:rPr lang="en-US" sz="2000" dirty="0" err="1">
                    <a:solidFill>
                      <a:schemeClr val="tx1">
                        <a:lumMod val="50000"/>
                      </a:schemeClr>
                    </a:solidFill>
                  </a:rPr>
                  <a:t>đèn</a:t>
                </a:r>
                <a:r>
                  <a:rPr lang="en-US" sz="2000" dirty="0">
                    <a:solidFill>
                      <a:schemeClr val="tx1">
                        <a:lumMod val="50000"/>
                      </a:schemeClr>
                    </a:solidFill>
                  </a:rPr>
                  <a:t> = </a:t>
                </a:r>
                <a14:m>
                  <m:oMath xmlns:m="http://schemas.openxmlformats.org/officeDocument/2006/math">
                    <m:f>
                      <m:fPr>
                        <m:ctrlPr>
                          <a:rPr lang="en-US" sz="2000" i="1">
                            <a:solidFill>
                              <a:schemeClr val="tx1">
                                <a:lumMod val="50000"/>
                              </a:schemeClr>
                            </a:solidFill>
                            <a:latin typeface="Cambria Math" panose="02040503050406030204" pitchFamily="18" charset="0"/>
                          </a:rPr>
                        </m:ctrlPr>
                      </m:fPr>
                      <m:num>
                        <m:r>
                          <m:rPr>
                            <m:nor/>
                          </m:rPr>
                          <a:rPr lang="en-US" sz="2000">
                            <a:solidFill>
                              <a:schemeClr val="tx1">
                                <a:lumMod val="50000"/>
                              </a:schemeClr>
                            </a:solidFill>
                            <a:latin typeface="Cambria Math" panose="02040503050406030204" pitchFamily="18" charset="0"/>
                          </a:rPr>
                          <m:t>   </m:t>
                        </m:r>
                        <m:r>
                          <m:rPr>
                            <m:nor/>
                          </m:rPr>
                          <a:rPr lang="en-US" sz="2000" dirty="0">
                            <a:solidFill>
                              <a:schemeClr val="tx1">
                                <a:lumMod val="50000"/>
                              </a:schemeClr>
                            </a:solidFill>
                          </a:rPr>
                          <m:t>N</m:t>
                        </m:r>
                        <m:r>
                          <m:rPr>
                            <m:nor/>
                          </m:rPr>
                          <a:rPr lang="en-US" sz="2000" dirty="0">
                            <a:solidFill>
                              <a:schemeClr val="tx1">
                                <a:lumMod val="50000"/>
                              </a:schemeClr>
                            </a:solidFill>
                          </a:rPr>
                          <m:t>ă</m:t>
                        </m:r>
                        <m:r>
                          <m:rPr>
                            <m:nor/>
                          </m:rPr>
                          <a:rPr lang="en-US" sz="2000" dirty="0">
                            <a:solidFill>
                              <a:schemeClr val="tx1">
                                <a:lumMod val="50000"/>
                              </a:schemeClr>
                            </a:solidFill>
                          </a:rPr>
                          <m:t>ng</m:t>
                        </m:r>
                        <m:r>
                          <m:rPr>
                            <m:nor/>
                          </m:rPr>
                          <a:rPr lang="en-US" sz="2000" dirty="0">
                            <a:solidFill>
                              <a:schemeClr val="tx1">
                                <a:lumMod val="50000"/>
                              </a:schemeClr>
                            </a:solidFill>
                          </a:rPr>
                          <m:t> </m:t>
                        </m:r>
                        <m:r>
                          <m:rPr>
                            <m:nor/>
                          </m:rPr>
                          <a:rPr lang="en-US" sz="2000" dirty="0">
                            <a:solidFill>
                              <a:schemeClr val="tx1">
                                <a:lumMod val="50000"/>
                              </a:schemeClr>
                            </a:solidFill>
                          </a:rPr>
                          <m:t>l</m:t>
                        </m:r>
                        <m:r>
                          <m:rPr>
                            <m:nor/>
                          </m:rPr>
                          <a:rPr lang="en-US" sz="2000" dirty="0">
                            <a:solidFill>
                              <a:schemeClr val="tx1">
                                <a:lumMod val="50000"/>
                              </a:schemeClr>
                            </a:solidFill>
                          </a:rPr>
                          <m:t>ượ</m:t>
                        </m:r>
                        <m:r>
                          <m:rPr>
                            <m:nor/>
                          </m:rPr>
                          <a:rPr lang="en-US" sz="2000" dirty="0">
                            <a:solidFill>
                              <a:schemeClr val="tx1">
                                <a:lumMod val="50000"/>
                              </a:schemeClr>
                            </a:solidFill>
                          </a:rPr>
                          <m:t>ng</m:t>
                        </m:r>
                        <m:r>
                          <m:rPr>
                            <m:nor/>
                          </m:rPr>
                          <a:rPr lang="en-US" sz="2000" dirty="0">
                            <a:solidFill>
                              <a:schemeClr val="tx1">
                                <a:lumMod val="50000"/>
                              </a:schemeClr>
                            </a:solidFill>
                          </a:rPr>
                          <m:t> á</m:t>
                        </m:r>
                        <m:r>
                          <m:rPr>
                            <m:nor/>
                          </m:rPr>
                          <a:rPr lang="en-US" sz="2000" b="0" i="0" dirty="0" smtClean="0">
                            <a:solidFill>
                              <a:schemeClr val="tx1">
                                <a:lumMod val="50000"/>
                              </a:schemeClr>
                            </a:solidFill>
                          </a:rPr>
                          <m:t>nh</m:t>
                        </m:r>
                        <m:r>
                          <m:rPr>
                            <m:nor/>
                          </m:rPr>
                          <a:rPr lang="en-US" sz="2000" b="0" i="0" dirty="0" smtClean="0">
                            <a:solidFill>
                              <a:schemeClr val="tx1">
                                <a:lumMod val="50000"/>
                              </a:schemeClr>
                            </a:solidFill>
                          </a:rPr>
                          <m:t> </m:t>
                        </m:r>
                        <m:r>
                          <m:rPr>
                            <m:nor/>
                          </m:rPr>
                          <a:rPr lang="en-US" sz="2000" b="0" i="0" dirty="0" smtClean="0">
                            <a:solidFill>
                              <a:schemeClr val="tx1">
                                <a:lumMod val="50000"/>
                              </a:schemeClr>
                            </a:solidFill>
                          </a:rPr>
                          <m:t>s</m:t>
                        </m:r>
                        <m:r>
                          <m:rPr>
                            <m:nor/>
                          </m:rPr>
                          <a:rPr lang="en-US" sz="2000" b="0" i="0" dirty="0" smtClean="0">
                            <a:solidFill>
                              <a:schemeClr val="tx1">
                                <a:lumMod val="50000"/>
                              </a:schemeClr>
                            </a:solidFill>
                          </a:rPr>
                          <m:t>á</m:t>
                        </m:r>
                        <m:r>
                          <m:rPr>
                            <m:nor/>
                          </m:rPr>
                          <a:rPr lang="en-US" sz="2000" b="0" i="0" dirty="0" smtClean="0">
                            <a:solidFill>
                              <a:schemeClr val="tx1">
                                <a:lumMod val="50000"/>
                              </a:schemeClr>
                            </a:solidFill>
                          </a:rPr>
                          <m:t>ng</m:t>
                        </m:r>
                        <m:r>
                          <m:rPr>
                            <m:nor/>
                          </m:rPr>
                          <a:rPr lang="en-US" sz="2000" b="0" i="0" dirty="0" smtClean="0">
                            <a:solidFill>
                              <a:schemeClr val="tx1">
                                <a:lumMod val="50000"/>
                              </a:schemeClr>
                            </a:solidFill>
                          </a:rPr>
                          <m:t> </m:t>
                        </m:r>
                        <m:r>
                          <m:rPr>
                            <m:nor/>
                          </m:rPr>
                          <a:rPr lang="en-US" sz="2000" b="0" i="0" dirty="0" smtClean="0">
                            <a:solidFill>
                              <a:schemeClr val="tx1">
                                <a:lumMod val="50000"/>
                              </a:schemeClr>
                            </a:solidFill>
                          </a:rPr>
                          <m:t>ph</m:t>
                        </m:r>
                        <m:r>
                          <m:rPr>
                            <m:nor/>
                          </m:rPr>
                          <a:rPr lang="en-US" sz="2000" b="0" i="0" dirty="0" smtClean="0">
                            <a:solidFill>
                              <a:schemeClr val="tx1">
                                <a:lumMod val="50000"/>
                              </a:schemeClr>
                            </a:solidFill>
                          </a:rPr>
                          <m:t>á</m:t>
                        </m:r>
                        <m:r>
                          <m:rPr>
                            <m:nor/>
                          </m:rPr>
                          <a:rPr lang="en-US" sz="2000" b="0" i="0" dirty="0" smtClean="0">
                            <a:solidFill>
                              <a:schemeClr val="tx1">
                                <a:lumMod val="50000"/>
                              </a:schemeClr>
                            </a:solidFill>
                          </a:rPr>
                          <m:t>t</m:t>
                        </m:r>
                        <m:r>
                          <m:rPr>
                            <m:nor/>
                          </m:rPr>
                          <a:rPr lang="en-US" sz="2000" dirty="0">
                            <a:solidFill>
                              <a:schemeClr val="tx1">
                                <a:lumMod val="50000"/>
                              </a:schemeClr>
                            </a:solidFill>
                          </a:rPr>
                          <m:t> </m:t>
                        </m:r>
                        <m:r>
                          <m:rPr>
                            <m:nor/>
                          </m:rPr>
                          <a:rPr lang="en-US" sz="2000" dirty="0">
                            <a:solidFill>
                              <a:schemeClr val="tx1">
                                <a:lumMod val="50000"/>
                              </a:schemeClr>
                            </a:solidFill>
                          </a:rPr>
                          <m:t>ra</m:t>
                        </m:r>
                        <m:r>
                          <m:rPr>
                            <m:nor/>
                          </m:rPr>
                          <a:rPr lang="en-US" sz="2000" dirty="0">
                            <a:solidFill>
                              <a:schemeClr val="tx1">
                                <a:lumMod val="50000"/>
                              </a:schemeClr>
                            </a:solidFill>
                          </a:rPr>
                          <m:t>   </m:t>
                        </m:r>
                      </m:num>
                      <m:den>
                        <m:r>
                          <m:rPr>
                            <m:nor/>
                          </m:rPr>
                          <a:rPr lang="en-US" sz="2000">
                            <a:solidFill>
                              <a:schemeClr val="tx1">
                                <a:lumMod val="50000"/>
                              </a:schemeClr>
                            </a:solidFill>
                            <a:latin typeface="Cambria Math" panose="02040503050406030204" pitchFamily="18" charset="0"/>
                          </a:rPr>
                          <m:t>   </m:t>
                        </m:r>
                        <m:r>
                          <m:rPr>
                            <m:nor/>
                          </m:rPr>
                          <a:rPr lang="en-US" sz="2000" dirty="0">
                            <a:solidFill>
                              <a:schemeClr val="tx1">
                                <a:lumMod val="50000"/>
                              </a:schemeClr>
                            </a:solidFill>
                          </a:rPr>
                          <m:t>N</m:t>
                        </m:r>
                        <m:r>
                          <m:rPr>
                            <m:nor/>
                          </m:rPr>
                          <a:rPr lang="en-US" sz="2000" dirty="0">
                            <a:solidFill>
                              <a:schemeClr val="tx1">
                                <a:lumMod val="50000"/>
                              </a:schemeClr>
                            </a:solidFill>
                          </a:rPr>
                          <m:t>ă</m:t>
                        </m:r>
                        <m:r>
                          <m:rPr>
                            <m:nor/>
                          </m:rPr>
                          <a:rPr lang="en-US" sz="2000" dirty="0">
                            <a:solidFill>
                              <a:schemeClr val="tx1">
                                <a:lumMod val="50000"/>
                              </a:schemeClr>
                            </a:solidFill>
                          </a:rPr>
                          <m:t>ng</m:t>
                        </m:r>
                        <m:r>
                          <m:rPr>
                            <m:nor/>
                          </m:rPr>
                          <a:rPr lang="en-US" sz="2000" dirty="0">
                            <a:solidFill>
                              <a:schemeClr val="tx1">
                                <a:lumMod val="50000"/>
                              </a:schemeClr>
                            </a:solidFill>
                          </a:rPr>
                          <m:t> </m:t>
                        </m:r>
                        <m:r>
                          <m:rPr>
                            <m:nor/>
                          </m:rPr>
                          <a:rPr lang="en-US" sz="2000" dirty="0">
                            <a:solidFill>
                              <a:schemeClr val="tx1">
                                <a:lumMod val="50000"/>
                              </a:schemeClr>
                            </a:solidFill>
                          </a:rPr>
                          <m:t>l</m:t>
                        </m:r>
                        <m:r>
                          <m:rPr>
                            <m:nor/>
                          </m:rPr>
                          <a:rPr lang="en-US" sz="2000" dirty="0">
                            <a:solidFill>
                              <a:schemeClr val="tx1">
                                <a:lumMod val="50000"/>
                              </a:schemeClr>
                            </a:solidFill>
                          </a:rPr>
                          <m:t>ượ</m:t>
                        </m:r>
                        <m:r>
                          <m:rPr>
                            <m:nor/>
                          </m:rPr>
                          <a:rPr lang="en-US" sz="2000" dirty="0">
                            <a:solidFill>
                              <a:schemeClr val="tx1">
                                <a:lumMod val="50000"/>
                              </a:schemeClr>
                            </a:solidFill>
                          </a:rPr>
                          <m:t>ng</m:t>
                        </m:r>
                        <m:r>
                          <m:rPr>
                            <m:nor/>
                          </m:rPr>
                          <a:rPr lang="en-US" sz="2000" dirty="0">
                            <a:solidFill>
                              <a:schemeClr val="tx1">
                                <a:lumMod val="50000"/>
                              </a:schemeClr>
                            </a:solidFill>
                          </a:rPr>
                          <m:t> đ</m:t>
                        </m:r>
                        <m:r>
                          <m:rPr>
                            <m:nor/>
                          </m:rPr>
                          <a:rPr lang="en-US" sz="2000" b="0" i="0" dirty="0" smtClean="0">
                            <a:solidFill>
                              <a:schemeClr val="tx1">
                                <a:lumMod val="50000"/>
                              </a:schemeClr>
                            </a:solidFill>
                          </a:rPr>
                          <m:t>i</m:t>
                        </m:r>
                        <m:r>
                          <m:rPr>
                            <m:nor/>
                          </m:rPr>
                          <a:rPr lang="en-US" sz="2000" b="0" i="0" dirty="0" smtClean="0">
                            <a:solidFill>
                              <a:schemeClr val="tx1">
                                <a:lumMod val="50000"/>
                              </a:schemeClr>
                            </a:solidFill>
                          </a:rPr>
                          <m:t>ệ</m:t>
                        </m:r>
                        <m:r>
                          <m:rPr>
                            <m:nor/>
                          </m:rPr>
                          <a:rPr lang="en-US" sz="2000" b="0" i="0" dirty="0" smtClean="0">
                            <a:solidFill>
                              <a:schemeClr val="tx1">
                                <a:lumMod val="50000"/>
                              </a:schemeClr>
                            </a:solidFill>
                          </a:rPr>
                          <m:t>n</m:t>
                        </m:r>
                        <m:r>
                          <m:rPr>
                            <m:nor/>
                          </m:rPr>
                          <a:rPr lang="en-US" sz="2000" b="0" i="0" dirty="0" smtClean="0">
                            <a:solidFill>
                              <a:schemeClr val="tx1">
                                <a:lumMod val="50000"/>
                              </a:schemeClr>
                            </a:solidFill>
                          </a:rPr>
                          <m:t> </m:t>
                        </m:r>
                        <m:r>
                          <m:rPr>
                            <m:nor/>
                          </m:rPr>
                          <a:rPr lang="en-US" sz="2000" b="0" i="0" dirty="0" smtClean="0">
                            <a:solidFill>
                              <a:schemeClr val="tx1">
                                <a:lumMod val="50000"/>
                              </a:schemeClr>
                            </a:solidFill>
                          </a:rPr>
                          <m:t>m</m:t>
                        </m:r>
                        <m:r>
                          <m:rPr>
                            <m:nor/>
                          </m:rPr>
                          <a:rPr lang="en-US" sz="2000" b="0" i="0" dirty="0" smtClean="0">
                            <a:solidFill>
                              <a:schemeClr val="tx1">
                                <a:lumMod val="50000"/>
                              </a:schemeClr>
                            </a:solidFill>
                          </a:rPr>
                          <m:t>à </m:t>
                        </m:r>
                        <m:r>
                          <m:rPr>
                            <m:nor/>
                          </m:rPr>
                          <a:rPr lang="en-US" sz="2000" b="0" i="0" dirty="0" smtClean="0">
                            <a:solidFill>
                              <a:schemeClr val="tx1">
                                <a:lumMod val="50000"/>
                              </a:schemeClr>
                            </a:solidFill>
                          </a:rPr>
                          <m:t>b</m:t>
                        </m:r>
                        <m:r>
                          <m:rPr>
                            <m:nor/>
                          </m:rPr>
                          <a:rPr lang="en-US" sz="2000" b="0" i="0" dirty="0" smtClean="0">
                            <a:solidFill>
                              <a:schemeClr val="tx1">
                                <a:lumMod val="50000"/>
                              </a:schemeClr>
                            </a:solidFill>
                          </a:rPr>
                          <m:t>ó</m:t>
                        </m:r>
                        <m:r>
                          <m:rPr>
                            <m:nor/>
                          </m:rPr>
                          <a:rPr lang="en-US" sz="2000" b="0" i="0" dirty="0" smtClean="0">
                            <a:solidFill>
                              <a:schemeClr val="tx1">
                                <a:lumMod val="50000"/>
                              </a:schemeClr>
                            </a:solidFill>
                          </a:rPr>
                          <m:t>ng</m:t>
                        </m:r>
                        <m:r>
                          <m:rPr>
                            <m:nor/>
                          </m:rPr>
                          <a:rPr lang="en-US" sz="2000" b="0" i="0" dirty="0" smtClean="0">
                            <a:solidFill>
                              <a:schemeClr val="tx1">
                                <a:lumMod val="50000"/>
                              </a:schemeClr>
                            </a:solidFill>
                          </a:rPr>
                          <m:t> </m:t>
                        </m:r>
                        <m:r>
                          <m:rPr>
                            <m:nor/>
                          </m:rPr>
                          <a:rPr lang="en-US" sz="2000" b="0" i="0" dirty="0" smtClean="0">
                            <a:solidFill>
                              <a:schemeClr val="tx1">
                                <a:lumMod val="50000"/>
                              </a:schemeClr>
                            </a:solidFill>
                          </a:rPr>
                          <m:t>ti</m:t>
                        </m:r>
                        <m:r>
                          <m:rPr>
                            <m:nor/>
                          </m:rPr>
                          <a:rPr lang="en-US" sz="2000" b="0" i="0" dirty="0" smtClean="0">
                            <a:solidFill>
                              <a:schemeClr val="tx1">
                                <a:lumMod val="50000"/>
                              </a:schemeClr>
                            </a:solidFill>
                          </a:rPr>
                          <m:t>ê</m:t>
                        </m:r>
                        <m:r>
                          <m:rPr>
                            <m:nor/>
                          </m:rPr>
                          <a:rPr lang="en-US" sz="2000" b="0" i="0" dirty="0" smtClean="0">
                            <a:solidFill>
                              <a:schemeClr val="tx1">
                                <a:lumMod val="50000"/>
                              </a:schemeClr>
                            </a:solidFill>
                          </a:rPr>
                          <m:t>u</m:t>
                        </m:r>
                        <m:r>
                          <m:rPr>
                            <m:nor/>
                          </m:rPr>
                          <a:rPr lang="en-US" sz="2000" b="0" i="0" dirty="0" smtClean="0">
                            <a:solidFill>
                              <a:schemeClr val="tx1">
                                <a:lumMod val="50000"/>
                              </a:schemeClr>
                            </a:solidFill>
                          </a:rPr>
                          <m:t> </m:t>
                        </m:r>
                        <m:r>
                          <m:rPr>
                            <m:nor/>
                          </m:rPr>
                          <a:rPr lang="en-US" sz="2000" b="0" i="0" dirty="0" smtClean="0">
                            <a:solidFill>
                              <a:schemeClr val="tx1">
                                <a:lumMod val="50000"/>
                              </a:schemeClr>
                            </a:solidFill>
                          </a:rPr>
                          <m:t>th</m:t>
                        </m:r>
                        <m:r>
                          <m:rPr>
                            <m:nor/>
                          </m:rPr>
                          <a:rPr lang="en-US" sz="2000" b="0" i="0" dirty="0" smtClean="0">
                            <a:solidFill>
                              <a:schemeClr val="tx1">
                                <a:lumMod val="50000"/>
                              </a:schemeClr>
                            </a:solidFill>
                          </a:rPr>
                          <m:t>ụ </m:t>
                        </m:r>
                      </m:den>
                    </m:f>
                  </m:oMath>
                </a14:m>
                <a:r>
                  <a:rPr lang="en-US" sz="2000" dirty="0">
                    <a:solidFill>
                      <a:schemeClr val="tx1">
                        <a:lumMod val="50000"/>
                      </a:schemeClr>
                    </a:solidFill>
                  </a:rPr>
                  <a:t> x 100%</a:t>
                </a:r>
              </a:p>
              <a:p>
                <a:pPr algn="ctr">
                  <a:lnSpc>
                    <a:spcPct val="120000"/>
                  </a:lnSpc>
                </a:pPr>
                <a:endParaRPr lang="en-US" sz="2000" dirty="0">
                  <a:solidFill>
                    <a:schemeClr val="tx1">
                      <a:lumMod val="50000"/>
                    </a:schemeClr>
                  </a:solidFill>
                </a:endParaRPr>
              </a:p>
            </p:txBody>
          </p:sp>
        </mc:Choice>
        <mc:Fallback xmlns="">
          <p:sp>
            <p:nvSpPr>
              <p:cNvPr id="15" name="Google Shape;1031;p32">
                <a:extLst>
                  <a:ext uri="{FF2B5EF4-FFF2-40B4-BE49-F238E27FC236}">
                    <a16:creationId xmlns:a16="http://schemas.microsoft.com/office/drawing/2014/main" id="{8D0FD7DD-0E77-BDB4-2E83-6260F20B00F5}"/>
                  </a:ext>
                </a:extLst>
              </p:cNvPr>
              <p:cNvSpPr txBox="1">
                <a:spLocks noRot="1" noChangeAspect="1" noMove="1" noResize="1" noEditPoints="1" noAdjustHandles="1" noChangeArrowheads="1" noChangeShapeType="1" noTextEdit="1"/>
              </p:cNvSpPr>
              <p:nvPr/>
            </p:nvSpPr>
            <p:spPr>
              <a:xfrm>
                <a:off x="357718" y="2806942"/>
                <a:ext cx="8428561" cy="1484213"/>
              </a:xfrm>
              <a:prstGeom prst="rect">
                <a:avLst/>
              </a:prstGeom>
              <a:blipFill>
                <a:blip r:embed="rId4"/>
                <a:stretch>
                  <a:fillRect l="-796"/>
                </a:stretch>
              </a:blipFill>
            </p:spPr>
            <p:txBody>
              <a:bodyPr/>
              <a:lstStyle/>
              <a:p>
                <a:r>
                  <a:rPr lang="en-US">
                    <a:noFill/>
                  </a:rPr>
                  <a:t> </a:t>
                </a:r>
              </a:p>
            </p:txBody>
          </p:sp>
        </mc:Fallback>
      </mc:AlternateContent>
      <p:sp>
        <p:nvSpPr>
          <p:cNvPr id="16" name="Google Shape;1031;p32">
            <a:extLst>
              <a:ext uri="{FF2B5EF4-FFF2-40B4-BE49-F238E27FC236}">
                <a16:creationId xmlns:a16="http://schemas.microsoft.com/office/drawing/2014/main" id="{0FB90424-6D93-EBAC-D8D6-F8E1530BD4C8}"/>
              </a:ext>
            </a:extLst>
          </p:cNvPr>
          <p:cNvSpPr txBox="1">
            <a:spLocks/>
          </p:cNvSpPr>
          <p:nvPr/>
        </p:nvSpPr>
        <p:spPr>
          <a:xfrm>
            <a:off x="487454" y="4157713"/>
            <a:ext cx="8169087" cy="49399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b="1" dirty="0" err="1">
                <a:solidFill>
                  <a:srgbClr val="C00000"/>
                </a:solidFill>
              </a:rPr>
              <a:t>Hiệu</a:t>
            </a:r>
            <a:r>
              <a:rPr lang="en-US" sz="2000" b="1" dirty="0">
                <a:solidFill>
                  <a:srgbClr val="C00000"/>
                </a:solidFill>
              </a:rPr>
              <a:t> </a:t>
            </a:r>
            <a:r>
              <a:rPr lang="en-US" sz="2000" b="1" dirty="0" err="1">
                <a:solidFill>
                  <a:srgbClr val="C00000"/>
                </a:solidFill>
              </a:rPr>
              <a:t>suất</a:t>
            </a:r>
            <a:r>
              <a:rPr lang="en-US" sz="2000" b="1" dirty="0">
                <a:solidFill>
                  <a:srgbClr val="C00000"/>
                </a:solidFill>
              </a:rPr>
              <a:t> </a:t>
            </a:r>
            <a:r>
              <a:rPr lang="en-US" sz="2000" b="1" dirty="0" err="1">
                <a:solidFill>
                  <a:srgbClr val="C00000"/>
                </a:solidFill>
              </a:rPr>
              <a:t>càng</a:t>
            </a:r>
            <a:r>
              <a:rPr lang="en-US" sz="2000" b="1" dirty="0">
                <a:solidFill>
                  <a:srgbClr val="C00000"/>
                </a:solidFill>
              </a:rPr>
              <a:t> </a:t>
            </a:r>
            <a:r>
              <a:rPr lang="en-US" sz="2000" b="1" dirty="0" err="1">
                <a:solidFill>
                  <a:srgbClr val="C00000"/>
                </a:solidFill>
              </a:rPr>
              <a:t>lớn</a:t>
            </a:r>
            <a:r>
              <a:rPr lang="en-US" sz="2000" b="1" dirty="0">
                <a:solidFill>
                  <a:srgbClr val="C00000"/>
                </a:solidFill>
              </a:rPr>
              <a:t>, </a:t>
            </a:r>
            <a:r>
              <a:rPr lang="en-US" sz="2000" b="1" dirty="0" err="1">
                <a:solidFill>
                  <a:srgbClr val="C00000"/>
                </a:solidFill>
              </a:rPr>
              <a:t>hiệu</a:t>
            </a:r>
            <a:r>
              <a:rPr lang="en-US" sz="2000" b="1" dirty="0">
                <a:solidFill>
                  <a:srgbClr val="C00000"/>
                </a:solidFill>
              </a:rPr>
              <a:t> </a:t>
            </a:r>
            <a:r>
              <a:rPr lang="en-US" sz="2000" b="1" dirty="0" err="1">
                <a:solidFill>
                  <a:srgbClr val="C00000"/>
                </a:solidFill>
              </a:rPr>
              <a:t>quả</a:t>
            </a:r>
            <a:r>
              <a:rPr lang="en-US" sz="2000" b="1" dirty="0">
                <a:solidFill>
                  <a:srgbClr val="C00000"/>
                </a:solidFill>
              </a:rPr>
              <a:t> </a:t>
            </a:r>
            <a:r>
              <a:rPr lang="en-US" sz="2000" b="1" dirty="0" err="1">
                <a:solidFill>
                  <a:srgbClr val="C00000"/>
                </a:solidFill>
              </a:rPr>
              <a:t>năng</a:t>
            </a:r>
            <a:r>
              <a:rPr lang="en-US" sz="2000" b="1" dirty="0">
                <a:solidFill>
                  <a:srgbClr val="C00000"/>
                </a:solidFill>
              </a:rPr>
              <a:t> </a:t>
            </a:r>
            <a:r>
              <a:rPr lang="en-US" sz="2000" b="1" dirty="0" err="1">
                <a:solidFill>
                  <a:srgbClr val="C00000"/>
                </a:solidFill>
              </a:rPr>
              <a:t>lượng</a:t>
            </a:r>
            <a:r>
              <a:rPr lang="en-US" sz="2000" b="1" dirty="0">
                <a:solidFill>
                  <a:srgbClr val="C00000"/>
                </a:solidFill>
              </a:rPr>
              <a:t> </a:t>
            </a:r>
            <a:r>
              <a:rPr lang="en-US" sz="2000" b="1" dirty="0" err="1">
                <a:solidFill>
                  <a:srgbClr val="C00000"/>
                </a:solidFill>
              </a:rPr>
              <a:t>thiết</a:t>
            </a:r>
            <a:r>
              <a:rPr lang="en-US" sz="2000" b="1" dirty="0">
                <a:solidFill>
                  <a:srgbClr val="C00000"/>
                </a:solidFill>
              </a:rPr>
              <a:t> </a:t>
            </a:r>
            <a:r>
              <a:rPr lang="en-US" sz="2000" b="1" dirty="0" err="1">
                <a:solidFill>
                  <a:srgbClr val="C00000"/>
                </a:solidFill>
              </a:rPr>
              <a:t>bị</a:t>
            </a:r>
            <a:r>
              <a:rPr lang="en-US" sz="2000" b="1" dirty="0">
                <a:solidFill>
                  <a:srgbClr val="C00000"/>
                </a:solidFill>
              </a:rPr>
              <a:t> </a:t>
            </a:r>
            <a:r>
              <a:rPr lang="en-US" sz="2000" b="1" dirty="0" err="1">
                <a:solidFill>
                  <a:srgbClr val="C00000"/>
                </a:solidFill>
              </a:rPr>
              <a:t>càng</a:t>
            </a:r>
            <a:r>
              <a:rPr lang="en-US" sz="2000" b="1" dirty="0">
                <a:solidFill>
                  <a:srgbClr val="C00000"/>
                </a:solidFill>
              </a:rPr>
              <a:t> </a:t>
            </a:r>
            <a:r>
              <a:rPr lang="en-US" sz="2000" b="1" dirty="0" err="1">
                <a:solidFill>
                  <a:srgbClr val="C00000"/>
                </a:solidFill>
              </a:rPr>
              <a:t>cao</a:t>
            </a:r>
            <a:endParaRPr lang="en-US" sz="2000" b="1"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4000"/>
                                  </p:iterate>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iterate type="lt">
                                    <p:tmPct val="4000"/>
                                  </p:iterate>
                                  <p:childTnLst>
                                    <p:set>
                                      <p:cBhvr>
                                        <p:cTn id="16" dur="1" fill="hold">
                                          <p:stCondLst>
                                            <p:cond delay="0"/>
                                          </p:stCondLst>
                                        </p:cTn>
                                        <p:tgtEl>
                                          <p:spTgt spid="15"/>
                                        </p:tgtEl>
                                        <p:attrNameLst>
                                          <p:attrName>style.visibility</p:attrName>
                                        </p:attrNameLst>
                                      </p:cBhvr>
                                      <p:to>
                                        <p:strVal val="visible"/>
                                      </p:to>
                                    </p:set>
                                    <p:animEffect transition="in" filter="wipe(up)">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iterate type="lt">
                                    <p:tmPct val="4000"/>
                                  </p:iterate>
                                  <p:childTnLst>
                                    <p:set>
                                      <p:cBhvr>
                                        <p:cTn id="21" dur="1" fill="hold">
                                          <p:stCondLst>
                                            <p:cond delay="0"/>
                                          </p:stCondLst>
                                        </p:cTn>
                                        <p:tgtEl>
                                          <p:spTgt spid="16"/>
                                        </p:tgtEl>
                                        <p:attrNameLst>
                                          <p:attrName>style.visibility</p:attrName>
                                        </p:attrNameLst>
                                      </p:cBhvr>
                                      <p:to>
                                        <p:strVal val="visible"/>
                                      </p:to>
                                    </p:set>
                                    <p:animEffect transition="in" filter="wipe(up)">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1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B31237ED-2A42-AD17-ECA1-1B5DE6AA9454}"/>
              </a:ext>
            </a:extLst>
          </p:cNvPr>
          <p:cNvSpPr/>
          <p:nvPr/>
        </p:nvSpPr>
        <p:spPr>
          <a:xfrm>
            <a:off x="1405604" y="172135"/>
            <a:ext cx="7144035" cy="1184225"/>
          </a:xfrm>
          <a:prstGeom prst="roundRect">
            <a:avLst/>
          </a:prstGeom>
          <a:noFill/>
          <a:ln>
            <a:solidFill>
              <a:srgbClr val="B9D5FF"/>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A5CF38A4-12FC-9660-2A6F-532C27D140E3}"/>
              </a:ext>
            </a:extLst>
          </p:cNvPr>
          <p:cNvPicPr>
            <a:picLocks noChangeAspect="1"/>
          </p:cNvPicPr>
          <p:nvPr/>
        </p:nvPicPr>
        <p:blipFill>
          <a:blip r:embed="rId3"/>
          <a:stretch>
            <a:fillRect/>
          </a:stretch>
        </p:blipFill>
        <p:spPr>
          <a:xfrm>
            <a:off x="407384" y="-329518"/>
            <a:ext cx="1996439" cy="1996439"/>
          </a:xfrm>
          <a:prstGeom prst="rect">
            <a:avLst/>
          </a:prstGeom>
        </p:spPr>
      </p:pic>
      <p:sp>
        <p:nvSpPr>
          <p:cNvPr id="12" name="Google Shape;1031;p32">
            <a:extLst>
              <a:ext uri="{FF2B5EF4-FFF2-40B4-BE49-F238E27FC236}">
                <a16:creationId xmlns:a16="http://schemas.microsoft.com/office/drawing/2014/main" id="{A5F9E6FA-72CD-97EB-3C07-7FEF317CFCAF}"/>
              </a:ext>
            </a:extLst>
          </p:cNvPr>
          <p:cNvSpPr txBox="1">
            <a:spLocks/>
          </p:cNvSpPr>
          <p:nvPr/>
        </p:nvSpPr>
        <p:spPr>
          <a:xfrm>
            <a:off x="2403823" y="172135"/>
            <a:ext cx="6023785" cy="112326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Vì sao bóng đèn LED được xem là thiết bị tiết kiệm năng lượng.</a:t>
            </a:r>
            <a:r>
              <a:rPr kumimoji="0" lang="en-US"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p>
        </p:txBody>
      </p:sp>
      <p:grpSp>
        <p:nvGrpSpPr>
          <p:cNvPr id="4" name="Group 3">
            <a:extLst>
              <a:ext uri="{FF2B5EF4-FFF2-40B4-BE49-F238E27FC236}">
                <a16:creationId xmlns:a16="http://schemas.microsoft.com/office/drawing/2014/main" id="{3A94A2A0-CED4-777E-C13B-63F1C1C74A79}"/>
              </a:ext>
            </a:extLst>
          </p:cNvPr>
          <p:cNvGrpSpPr/>
          <p:nvPr/>
        </p:nvGrpSpPr>
        <p:grpSpPr>
          <a:xfrm>
            <a:off x="6148167" y="1666921"/>
            <a:ext cx="2401472" cy="2960828"/>
            <a:chOff x="5859350" y="1836530"/>
            <a:chExt cx="2401472" cy="2960828"/>
          </a:xfrm>
        </p:grpSpPr>
        <p:pic>
          <p:nvPicPr>
            <p:cNvPr id="2" name="Picture 1">
              <a:extLst>
                <a:ext uri="{FF2B5EF4-FFF2-40B4-BE49-F238E27FC236}">
                  <a16:creationId xmlns:a16="http://schemas.microsoft.com/office/drawing/2014/main" id="{82321CB4-B4EF-C27B-8B6A-5665F3EC2B5E}"/>
                </a:ext>
              </a:extLst>
            </p:cNvPr>
            <p:cNvPicPr>
              <a:picLocks noChangeAspect="1"/>
            </p:cNvPicPr>
            <p:nvPr/>
          </p:nvPicPr>
          <p:blipFill>
            <a:blip r:embed="rId4">
              <a:alphaModFix/>
            </a:blip>
            <a:stretch>
              <a:fillRect/>
            </a:stretch>
          </p:blipFill>
          <p:spPr>
            <a:xfrm>
              <a:off x="5859350" y="1836530"/>
              <a:ext cx="2401472" cy="2401472"/>
            </a:xfrm>
            <a:prstGeom prst="roundRect">
              <a:avLst>
                <a:gd name="adj" fmla="val 16667"/>
              </a:avLst>
            </a:prstGeom>
          </p:spPr>
        </p:pic>
        <p:sp>
          <p:nvSpPr>
            <p:cNvPr id="3" name="Google Shape;817;p29">
              <a:extLst>
                <a:ext uri="{FF2B5EF4-FFF2-40B4-BE49-F238E27FC236}">
                  <a16:creationId xmlns:a16="http://schemas.microsoft.com/office/drawing/2014/main" id="{2EF2B377-6E0C-5431-82FB-D85885174C50}"/>
                </a:ext>
              </a:extLst>
            </p:cNvPr>
            <p:cNvSpPr txBox="1">
              <a:spLocks/>
            </p:cNvSpPr>
            <p:nvPr/>
          </p:nvSpPr>
          <p:spPr>
            <a:xfrm>
              <a:off x="6082358" y="4164198"/>
              <a:ext cx="1955456" cy="63316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
                  <a:srgbClr val="35353A"/>
                </a:buClr>
                <a:buSzPts val="2400"/>
                <a:buFont typeface="Montserrat"/>
                <a:buNone/>
                <a:tabLst/>
                <a:defRPr/>
              </a:pPr>
              <a:r>
                <a:rPr kumimoji="0" lang="en-US" sz="18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Bóng</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1800" b="1" i="0" u="none" strike="noStrike" kern="0" cap="none" spc="0" normalizeH="0" noProof="0" dirty="0" err="1">
                  <a:ln>
                    <a:noFill/>
                  </a:ln>
                  <a:solidFill>
                    <a:srgbClr val="35353A">
                      <a:lumMod val="50000"/>
                    </a:srgbClr>
                  </a:solidFill>
                  <a:effectLst/>
                  <a:uLnTx/>
                  <a:uFillTx/>
                  <a:latin typeface="Fira Sans Condensed Black" panose="020B0A03050000020004" pitchFamily="34" charset="0"/>
                  <a:sym typeface="Montserrat"/>
                </a:rPr>
                <a:t>đèn</a:t>
              </a:r>
              <a:r>
                <a:rPr kumimoji="0" lang="en-US" sz="1800" b="1" i="0" u="none" strike="noStrike" kern="0" cap="none" spc="0" normalizeH="0" noProof="0" dirty="0">
                  <a:ln>
                    <a:noFill/>
                  </a:ln>
                  <a:solidFill>
                    <a:srgbClr val="35353A">
                      <a:lumMod val="50000"/>
                    </a:srgbClr>
                  </a:solidFill>
                  <a:effectLst/>
                  <a:uLnTx/>
                  <a:uFillTx/>
                  <a:latin typeface="Fira Sans Condensed Black" panose="020B0A03050000020004" pitchFamily="34" charset="0"/>
                  <a:sym typeface="Montserrat"/>
                </a:rPr>
                <a:t> LED</a:t>
              </a:r>
            </a:p>
            <a:p>
              <a:pPr marL="0" marR="0" lvl="0" indent="0" algn="ctr" defTabSz="914400" rtl="0" eaLnBrk="1" fontAlgn="auto" latinLnBrk="0" hangingPunct="1">
                <a:lnSpc>
                  <a:spcPct val="100000"/>
                </a:lnSpc>
                <a:spcBef>
                  <a:spcPts val="0"/>
                </a:spcBef>
                <a:spcAft>
                  <a:spcPts val="0"/>
                </a:spcAft>
                <a:buClr>
                  <a:srgbClr val="35353A"/>
                </a:buClr>
                <a:buSzPts val="2400"/>
                <a:buFont typeface="Montserrat"/>
                <a:buNone/>
                <a:tabLst/>
                <a:defRPr/>
              </a:pPr>
              <a:r>
                <a:rPr lang="en-US" sz="1800" baseline="0" dirty="0" err="1">
                  <a:solidFill>
                    <a:srgbClr val="35353A">
                      <a:lumMod val="50000"/>
                    </a:srgbClr>
                  </a:solidFill>
                </a:rPr>
                <a:t>Hiệu</a:t>
              </a:r>
              <a:r>
                <a:rPr lang="en-US" sz="1800" dirty="0">
                  <a:solidFill>
                    <a:srgbClr val="35353A">
                      <a:lumMod val="50000"/>
                    </a:srgbClr>
                  </a:solidFill>
                </a:rPr>
                <a:t> </a:t>
              </a:r>
              <a:r>
                <a:rPr lang="en-US" sz="1800" dirty="0" err="1">
                  <a:solidFill>
                    <a:srgbClr val="35353A">
                      <a:lumMod val="50000"/>
                    </a:srgbClr>
                  </a:solidFill>
                </a:rPr>
                <a:t>suất</a:t>
              </a:r>
              <a:r>
                <a:rPr lang="en-US" sz="1800" dirty="0">
                  <a:solidFill>
                    <a:srgbClr val="35353A">
                      <a:lumMod val="50000"/>
                    </a:srgbClr>
                  </a:solidFill>
                </a:rPr>
                <a:t> 90%</a:t>
              </a:r>
              <a:endParaRPr kumimoji="0" lang="vi-VN" sz="18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endParaRPr>
            </a:p>
          </p:txBody>
        </p:sp>
      </p:grpSp>
      <p:sp>
        <p:nvSpPr>
          <p:cNvPr id="7" name="Rectangle: Rounded Corners 6">
            <a:extLst>
              <a:ext uri="{FF2B5EF4-FFF2-40B4-BE49-F238E27FC236}">
                <a16:creationId xmlns:a16="http://schemas.microsoft.com/office/drawing/2014/main" id="{04D881F5-6519-0124-56C5-7564DE6E8D74}"/>
              </a:ext>
            </a:extLst>
          </p:cNvPr>
          <p:cNvSpPr/>
          <p:nvPr/>
        </p:nvSpPr>
        <p:spPr>
          <a:xfrm>
            <a:off x="800603" y="2514246"/>
            <a:ext cx="5013457" cy="1996440"/>
          </a:xfrm>
          <a:prstGeom prst="roundRect">
            <a:avLst/>
          </a:prstGeom>
          <a:noFill/>
          <a:ln>
            <a:solidFill>
              <a:srgbClr val="C0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Google Shape;1031;p32">
            <a:extLst>
              <a:ext uri="{FF2B5EF4-FFF2-40B4-BE49-F238E27FC236}">
                <a16:creationId xmlns:a16="http://schemas.microsoft.com/office/drawing/2014/main" id="{659440D4-D600-E548-E0B5-B2F3A21F0612}"/>
              </a:ext>
            </a:extLst>
          </p:cNvPr>
          <p:cNvSpPr txBox="1">
            <a:spLocks/>
          </p:cNvSpPr>
          <p:nvPr/>
        </p:nvSpPr>
        <p:spPr>
          <a:xfrm>
            <a:off x="1732901" y="2571750"/>
            <a:ext cx="3577654" cy="103219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vi-VN" sz="2200" dirty="0"/>
              <a:t>Vì bóng đèn LED có hiệu suất chuyển từ năng lượng điện sang năng lượng ánh sáng cao đến 90%</a:t>
            </a:r>
            <a:endParaRPr lang="en-US" sz="2200" dirty="0"/>
          </a:p>
        </p:txBody>
      </p:sp>
      <p:pic>
        <p:nvPicPr>
          <p:cNvPr id="6" name="Picture 5">
            <a:extLst>
              <a:ext uri="{FF2B5EF4-FFF2-40B4-BE49-F238E27FC236}">
                <a16:creationId xmlns:a16="http://schemas.microsoft.com/office/drawing/2014/main" id="{3D01C5CB-6D45-56B0-D6F3-DD22939820DA}"/>
              </a:ext>
            </a:extLst>
          </p:cNvPr>
          <p:cNvPicPr>
            <a:picLocks noChangeAspect="1"/>
          </p:cNvPicPr>
          <p:nvPr/>
        </p:nvPicPr>
        <p:blipFill>
          <a:blip r:embed="rId5"/>
          <a:stretch>
            <a:fillRect/>
          </a:stretch>
        </p:blipFill>
        <p:spPr>
          <a:xfrm>
            <a:off x="109272" y="3347736"/>
            <a:ext cx="1623629" cy="1623629"/>
          </a:xfrm>
          <a:prstGeom prst="rect">
            <a:avLst/>
          </a:prstGeom>
        </p:spPr>
      </p:pic>
    </p:spTree>
    <p:extLst>
      <p:ext uri="{BB962C8B-B14F-4D97-AF65-F5344CB8AC3E}">
        <p14:creationId xmlns:p14="http://schemas.microsoft.com/office/powerpoint/2010/main" val="19409365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B31237ED-2A42-AD17-ECA1-1B5DE6AA9454}"/>
              </a:ext>
            </a:extLst>
          </p:cNvPr>
          <p:cNvSpPr/>
          <p:nvPr/>
        </p:nvSpPr>
        <p:spPr>
          <a:xfrm>
            <a:off x="1896810" y="1538183"/>
            <a:ext cx="6666853" cy="2271817"/>
          </a:xfrm>
          <a:prstGeom prst="roundRect">
            <a:avLst/>
          </a:prstGeom>
          <a:noFill/>
          <a:ln>
            <a:solidFill>
              <a:srgbClr val="B9D5FF"/>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A5CF38A4-12FC-9660-2A6F-532C27D140E3}"/>
              </a:ext>
            </a:extLst>
          </p:cNvPr>
          <p:cNvPicPr>
            <a:picLocks noChangeAspect="1"/>
          </p:cNvPicPr>
          <p:nvPr/>
        </p:nvPicPr>
        <p:blipFill>
          <a:blip r:embed="rId3"/>
          <a:stretch>
            <a:fillRect/>
          </a:stretch>
        </p:blipFill>
        <p:spPr>
          <a:xfrm>
            <a:off x="0" y="626864"/>
            <a:ext cx="3793621" cy="3793621"/>
          </a:xfrm>
          <a:prstGeom prst="rect">
            <a:avLst/>
          </a:prstGeom>
        </p:spPr>
      </p:pic>
      <p:sp>
        <p:nvSpPr>
          <p:cNvPr id="12" name="Google Shape;1031;p32">
            <a:extLst>
              <a:ext uri="{FF2B5EF4-FFF2-40B4-BE49-F238E27FC236}">
                <a16:creationId xmlns:a16="http://schemas.microsoft.com/office/drawing/2014/main" id="{A5F9E6FA-72CD-97EB-3C07-7FEF317CFCAF}"/>
              </a:ext>
            </a:extLst>
          </p:cNvPr>
          <p:cNvSpPr txBox="1">
            <a:spLocks/>
          </p:cNvSpPr>
          <p:nvPr/>
        </p:nvSpPr>
        <p:spPr>
          <a:xfrm>
            <a:off x="3355223" y="1990198"/>
            <a:ext cx="4971021" cy="143694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Chúng</a:t>
            </a:r>
            <a:r>
              <a:rPr kumimoji="0" lang="en-US"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ta </a:t>
            </a:r>
            <a:r>
              <a:rPr kumimoji="0" lang="en-US" sz="28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cần</a:t>
            </a:r>
            <a:r>
              <a:rPr kumimoji="0" lang="en-US"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làm</a:t>
            </a:r>
            <a:r>
              <a:rPr kumimoji="0" lang="en-US"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gì</a:t>
            </a:r>
            <a:r>
              <a:rPr kumimoji="0" lang="en-US"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để</a:t>
            </a:r>
            <a:r>
              <a:rPr kumimoji="0" lang="en-US"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sử</a:t>
            </a:r>
            <a:r>
              <a:rPr kumimoji="0" lang="en-US"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dụng</a:t>
            </a:r>
            <a:r>
              <a:rPr kumimoji="0" lang="en-US"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hiệu</a:t>
            </a:r>
            <a:r>
              <a:rPr kumimoji="0" lang="en-US"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quả</a:t>
            </a:r>
            <a:r>
              <a:rPr kumimoji="0" lang="en-US"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năng</a:t>
            </a:r>
            <a:r>
              <a:rPr kumimoji="0" lang="en-US"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lượng</a:t>
            </a:r>
            <a:r>
              <a:rPr kumimoji="0" lang="en-US"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a:t>
            </a:r>
          </a:p>
        </p:txBody>
      </p:sp>
    </p:spTree>
    <p:extLst>
      <p:ext uri="{BB962C8B-B14F-4D97-AF65-F5344CB8AC3E}">
        <p14:creationId xmlns:p14="http://schemas.microsoft.com/office/powerpoint/2010/main" val="35217592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AM studio - Những điều cần biết về Năng Lượng Tái Tạo">
            <a:hlinkClick r:id="" action="ppaction://media"/>
            <a:extLst>
              <a:ext uri="{FF2B5EF4-FFF2-40B4-BE49-F238E27FC236}">
                <a16:creationId xmlns:a16="http://schemas.microsoft.com/office/drawing/2014/main" id="{100CC8E9-C4FA-4E7F-9B71-6D921B507CB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2075" y="92075"/>
            <a:ext cx="9144000" cy="5143500"/>
          </a:xfrm>
          <a:prstGeom prst="rect">
            <a:avLst/>
          </a:prstGeom>
        </p:spPr>
      </p:pic>
    </p:spTree>
    <p:extLst>
      <p:ext uri="{BB962C8B-B14F-4D97-AF65-F5344CB8AC3E}">
        <p14:creationId xmlns:p14="http://schemas.microsoft.com/office/powerpoint/2010/main" val="3582512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7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368"/>
        <p:cNvGrpSpPr/>
        <p:nvPr/>
      </p:nvGrpSpPr>
      <p:grpSpPr>
        <a:xfrm>
          <a:off x="0" y="0"/>
          <a:ext cx="0" cy="0"/>
          <a:chOff x="0" y="0"/>
          <a:chExt cx="0" cy="0"/>
        </a:xfrm>
      </p:grpSpPr>
      <p:grpSp>
        <p:nvGrpSpPr>
          <p:cNvPr id="13" name="Group 12">
            <a:extLst>
              <a:ext uri="{FF2B5EF4-FFF2-40B4-BE49-F238E27FC236}">
                <a16:creationId xmlns:a16="http://schemas.microsoft.com/office/drawing/2014/main" id="{EE9A2723-C28B-6023-3BAA-F84C65842F77}"/>
              </a:ext>
            </a:extLst>
          </p:cNvPr>
          <p:cNvGrpSpPr/>
          <p:nvPr/>
        </p:nvGrpSpPr>
        <p:grpSpPr>
          <a:xfrm>
            <a:off x="207103" y="247204"/>
            <a:ext cx="6486066" cy="516049"/>
            <a:chOff x="207103" y="167782"/>
            <a:chExt cx="6486066" cy="516049"/>
          </a:xfrm>
        </p:grpSpPr>
        <p:sp>
          <p:nvSpPr>
            <p:cNvPr id="14" name="Rectangle: Rounded Corners 13">
              <a:extLst>
                <a:ext uri="{FF2B5EF4-FFF2-40B4-BE49-F238E27FC236}">
                  <a16:creationId xmlns:a16="http://schemas.microsoft.com/office/drawing/2014/main" id="{1CCE754D-AC5B-5C97-7C0C-75FB7CA323C7}"/>
                </a:ext>
              </a:extLst>
            </p:cNvPr>
            <p:cNvSpPr/>
            <p:nvPr/>
          </p:nvSpPr>
          <p:spPr>
            <a:xfrm>
              <a:off x="432942" y="189840"/>
              <a:ext cx="6260227" cy="470851"/>
            </a:xfrm>
            <a:prstGeom prst="roundRect">
              <a:avLst/>
            </a:prstGeom>
            <a:solidFill>
              <a:srgbClr val="DFEB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14">
              <a:extLst>
                <a:ext uri="{FF2B5EF4-FFF2-40B4-BE49-F238E27FC236}">
                  <a16:creationId xmlns:a16="http://schemas.microsoft.com/office/drawing/2014/main" id="{974D41D2-222D-1226-F6AE-ADA06D43082C}"/>
                </a:ext>
              </a:extLst>
            </p:cNvPr>
            <p:cNvGrpSpPr/>
            <p:nvPr/>
          </p:nvGrpSpPr>
          <p:grpSpPr>
            <a:xfrm>
              <a:off x="207103" y="189840"/>
              <a:ext cx="493991" cy="493991"/>
              <a:chOff x="5715884" y="1550399"/>
              <a:chExt cx="1229634" cy="1229634"/>
            </a:xfrm>
          </p:grpSpPr>
          <p:sp>
            <p:nvSpPr>
              <p:cNvPr id="17" name="Oval 16">
                <a:extLst>
                  <a:ext uri="{FF2B5EF4-FFF2-40B4-BE49-F238E27FC236}">
                    <a16:creationId xmlns:a16="http://schemas.microsoft.com/office/drawing/2014/main" id="{207C2DA3-E09C-4BF0-146E-4C9D930CD91D}"/>
                  </a:ext>
                </a:extLst>
              </p:cNvPr>
              <p:cNvSpPr/>
              <p:nvPr/>
            </p:nvSpPr>
            <p:spPr>
              <a:xfrm>
                <a:off x="5715884" y="1550399"/>
                <a:ext cx="1229634" cy="1229634"/>
              </a:xfrm>
              <a:prstGeom prst="ellipse">
                <a:avLst/>
              </a:prstGeom>
              <a:solidFill>
                <a:srgbClr val="799B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Google Shape;811;p29">
                <a:extLst>
                  <a:ext uri="{FF2B5EF4-FFF2-40B4-BE49-F238E27FC236}">
                    <a16:creationId xmlns:a16="http://schemas.microsoft.com/office/drawing/2014/main" id="{E2998D1A-97A3-1986-5C95-73F9C98CED04}"/>
                  </a:ext>
                </a:extLst>
              </p:cNvPr>
              <p:cNvSpPr txBox="1">
                <a:spLocks/>
              </p:cNvSpPr>
              <p:nvPr/>
            </p:nvSpPr>
            <p:spPr>
              <a:xfrm>
                <a:off x="5737331" y="1816398"/>
                <a:ext cx="1155434" cy="73499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ontserrat"/>
                  <a:buNone/>
                  <a:defRPr sz="3000" b="1" i="0" u="none" strike="noStrike" cap="none">
                    <a:solidFill>
                      <a:schemeClr val="accent1"/>
                    </a:solidFill>
                    <a:latin typeface="Fira Sans Condensed Black" panose="020B0A03050000020004" pitchFamily="34" charset="0"/>
                    <a:ea typeface="Montserrat"/>
                    <a:cs typeface="Montserrat"/>
                    <a:sym typeface="Montserrat"/>
                  </a:defRPr>
                </a:lvl1pPr>
                <a:lvl2pPr marR="0" lvl="1"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9pPr>
              </a:lstStyle>
              <a:p>
                <a:pPr algn="ctr"/>
                <a:r>
                  <a:rPr lang="en" sz="2000" dirty="0">
                    <a:solidFill>
                      <a:schemeClr val="bg1"/>
                    </a:solidFill>
                  </a:rPr>
                  <a:t>02</a:t>
                </a:r>
              </a:p>
            </p:txBody>
          </p:sp>
        </p:grpSp>
        <p:sp>
          <p:nvSpPr>
            <p:cNvPr id="16" name="Google Shape;817;p29">
              <a:extLst>
                <a:ext uri="{FF2B5EF4-FFF2-40B4-BE49-F238E27FC236}">
                  <a16:creationId xmlns:a16="http://schemas.microsoft.com/office/drawing/2014/main" id="{D71B887D-DC31-270D-6AAB-A5CD54E21A47}"/>
                </a:ext>
              </a:extLst>
            </p:cNvPr>
            <p:cNvSpPr txBox="1">
              <a:spLocks/>
            </p:cNvSpPr>
            <p:nvPr/>
          </p:nvSpPr>
          <p:spPr>
            <a:xfrm>
              <a:off x="688518" y="167782"/>
              <a:ext cx="5871100" cy="47085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2400"/>
                <a:buFont typeface="Montserrat"/>
                <a:buNone/>
                <a:defRPr sz="1800" b="1" i="0" u="none" strike="noStrike" cap="none">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marR="0" lvl="1"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2pPr>
              <a:lvl3pPr marL="1371600" marR="0" lvl="2"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3pPr>
              <a:lvl4pPr marL="1828800" marR="0" lvl="3"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4pPr>
              <a:lvl5pPr marL="2286000" marR="0" lvl="4"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5pPr>
              <a:lvl6pPr marL="2743200" marR="0" lvl="5"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6pPr>
              <a:lvl7pPr marL="3200400" marR="0" lvl="6"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7pPr>
              <a:lvl8pPr marL="3657600" marR="0" lvl="7"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8pPr>
              <a:lvl9pPr marL="4114800" marR="0" lvl="8"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9pPr>
            </a:lstStyle>
            <a:p>
              <a:pPr marL="0" indent="0"/>
              <a:r>
                <a:rPr lang="en-US" sz="2000" dirty="0" err="1">
                  <a:solidFill>
                    <a:schemeClr val="tx1">
                      <a:lumMod val="50000"/>
                    </a:schemeClr>
                  </a:solidFill>
                </a:rPr>
                <a:t>Sử</a:t>
              </a:r>
              <a:r>
                <a:rPr lang="en-US" sz="2000" dirty="0">
                  <a:solidFill>
                    <a:schemeClr val="tx1">
                      <a:lumMod val="50000"/>
                    </a:schemeClr>
                  </a:solidFill>
                </a:rPr>
                <a:t> </a:t>
              </a:r>
              <a:r>
                <a:rPr lang="en-US" sz="2000" dirty="0" err="1">
                  <a:solidFill>
                    <a:schemeClr val="tx1">
                      <a:lumMod val="50000"/>
                    </a:schemeClr>
                  </a:solidFill>
                </a:rPr>
                <a:t>Dụng</a:t>
              </a:r>
              <a:r>
                <a:rPr lang="en-US" sz="2000" dirty="0">
                  <a:solidFill>
                    <a:schemeClr val="tx1">
                      <a:lumMod val="50000"/>
                    </a:schemeClr>
                  </a:solidFill>
                </a:rPr>
                <a:t> </a:t>
              </a:r>
              <a:r>
                <a:rPr lang="en-US" sz="2000" dirty="0" err="1">
                  <a:solidFill>
                    <a:schemeClr val="tx1">
                      <a:lumMod val="50000"/>
                    </a:schemeClr>
                  </a:solidFill>
                </a:rPr>
                <a:t>Năng</a:t>
              </a:r>
              <a:r>
                <a:rPr lang="en-US" sz="2000" dirty="0">
                  <a:solidFill>
                    <a:schemeClr val="tx1">
                      <a:lumMod val="50000"/>
                    </a:schemeClr>
                  </a:solidFill>
                </a:rPr>
                <a:t> </a:t>
              </a:r>
              <a:r>
                <a:rPr lang="en-US" sz="2000" dirty="0" err="1">
                  <a:solidFill>
                    <a:schemeClr val="tx1">
                      <a:lumMod val="50000"/>
                    </a:schemeClr>
                  </a:solidFill>
                </a:rPr>
                <a:t>Lượng</a:t>
              </a:r>
              <a:r>
                <a:rPr lang="en-US" sz="2000" dirty="0">
                  <a:solidFill>
                    <a:schemeClr val="tx1">
                      <a:lumMod val="50000"/>
                    </a:schemeClr>
                  </a:solidFill>
                </a:rPr>
                <a:t> </a:t>
              </a:r>
              <a:r>
                <a:rPr lang="en-US" sz="2000" dirty="0" err="1">
                  <a:solidFill>
                    <a:schemeClr val="tx1">
                      <a:lumMod val="50000"/>
                    </a:schemeClr>
                  </a:solidFill>
                </a:rPr>
                <a:t>Hiệu</a:t>
              </a:r>
              <a:r>
                <a:rPr lang="en-US" sz="2000" dirty="0">
                  <a:solidFill>
                    <a:schemeClr val="tx1">
                      <a:lumMod val="50000"/>
                    </a:schemeClr>
                  </a:solidFill>
                </a:rPr>
                <a:t> </a:t>
              </a:r>
              <a:r>
                <a:rPr lang="en-US" sz="2000" dirty="0" err="1">
                  <a:solidFill>
                    <a:schemeClr val="tx1">
                      <a:lumMod val="50000"/>
                    </a:schemeClr>
                  </a:solidFill>
                </a:rPr>
                <a:t>Quả</a:t>
              </a:r>
              <a:r>
                <a:rPr lang="en-US" sz="2000" dirty="0">
                  <a:solidFill>
                    <a:schemeClr val="tx1">
                      <a:lumMod val="50000"/>
                    </a:schemeClr>
                  </a:solidFill>
                </a:rPr>
                <a:t> </a:t>
              </a:r>
              <a:r>
                <a:rPr lang="en-US" sz="2000" dirty="0" err="1">
                  <a:solidFill>
                    <a:schemeClr val="tx1">
                      <a:lumMod val="50000"/>
                    </a:schemeClr>
                  </a:solidFill>
                </a:rPr>
                <a:t>Và</a:t>
              </a:r>
              <a:r>
                <a:rPr lang="en-US" sz="2000" dirty="0">
                  <a:solidFill>
                    <a:schemeClr val="tx1">
                      <a:lumMod val="50000"/>
                    </a:schemeClr>
                  </a:solidFill>
                </a:rPr>
                <a:t> </a:t>
              </a:r>
              <a:r>
                <a:rPr lang="en-US" sz="2000" dirty="0" err="1">
                  <a:solidFill>
                    <a:schemeClr val="tx1">
                      <a:lumMod val="50000"/>
                    </a:schemeClr>
                  </a:solidFill>
                </a:rPr>
                <a:t>Bảo</a:t>
              </a:r>
              <a:r>
                <a:rPr lang="en-US" sz="2000" dirty="0">
                  <a:solidFill>
                    <a:schemeClr val="tx1">
                      <a:lumMod val="50000"/>
                    </a:schemeClr>
                  </a:solidFill>
                </a:rPr>
                <a:t> </a:t>
              </a:r>
              <a:r>
                <a:rPr lang="en-US" sz="2000" dirty="0" err="1">
                  <a:solidFill>
                    <a:schemeClr val="tx1">
                      <a:lumMod val="50000"/>
                    </a:schemeClr>
                  </a:solidFill>
                </a:rPr>
                <a:t>Vệ</a:t>
              </a:r>
              <a:r>
                <a:rPr lang="en-US" sz="2000" dirty="0">
                  <a:solidFill>
                    <a:schemeClr val="tx1">
                      <a:lumMod val="50000"/>
                    </a:schemeClr>
                  </a:solidFill>
                </a:rPr>
                <a:t> </a:t>
              </a:r>
              <a:r>
                <a:rPr lang="en-US" sz="2000" dirty="0" err="1">
                  <a:solidFill>
                    <a:schemeClr val="tx1">
                      <a:lumMod val="50000"/>
                    </a:schemeClr>
                  </a:solidFill>
                </a:rPr>
                <a:t>Môi</a:t>
              </a:r>
              <a:r>
                <a:rPr lang="en-US" sz="2000" dirty="0">
                  <a:solidFill>
                    <a:schemeClr val="tx1">
                      <a:lumMod val="50000"/>
                    </a:schemeClr>
                  </a:solidFill>
                </a:rPr>
                <a:t> </a:t>
              </a:r>
              <a:r>
                <a:rPr lang="en-US" sz="2000" dirty="0" err="1">
                  <a:solidFill>
                    <a:schemeClr val="tx1">
                      <a:lumMod val="50000"/>
                    </a:schemeClr>
                  </a:solidFill>
                </a:rPr>
                <a:t>Trường</a:t>
              </a:r>
              <a:endParaRPr lang="vi-VN" sz="2000" dirty="0">
                <a:solidFill>
                  <a:schemeClr val="tx1">
                    <a:lumMod val="50000"/>
                  </a:schemeClr>
                </a:solidFill>
              </a:endParaRPr>
            </a:p>
          </p:txBody>
        </p:sp>
      </p:grpSp>
      <p:sp>
        <p:nvSpPr>
          <p:cNvPr id="19" name="Google Shape;1031;p32">
            <a:extLst>
              <a:ext uri="{FF2B5EF4-FFF2-40B4-BE49-F238E27FC236}">
                <a16:creationId xmlns:a16="http://schemas.microsoft.com/office/drawing/2014/main" id="{B2DA8D7C-CD8B-A0D2-86D4-C7A322F435FD}"/>
              </a:ext>
            </a:extLst>
          </p:cNvPr>
          <p:cNvSpPr txBox="1">
            <a:spLocks/>
          </p:cNvSpPr>
          <p:nvPr/>
        </p:nvSpPr>
        <p:spPr>
          <a:xfrm>
            <a:off x="432942" y="824917"/>
            <a:ext cx="8169087" cy="49399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b="1" dirty="0" err="1"/>
              <a:t>Một</a:t>
            </a:r>
            <a:r>
              <a:rPr lang="en-US" sz="2000" b="1" dirty="0"/>
              <a:t> </a:t>
            </a:r>
            <a:r>
              <a:rPr lang="en-US" sz="2000" b="1" dirty="0" err="1"/>
              <a:t>số</a:t>
            </a:r>
            <a:r>
              <a:rPr lang="en-US" sz="2000" b="1" dirty="0"/>
              <a:t> </a:t>
            </a:r>
            <a:r>
              <a:rPr lang="en-US" sz="2000" b="1" dirty="0" err="1"/>
              <a:t>biện</a:t>
            </a:r>
            <a:r>
              <a:rPr lang="en-US" sz="2000" b="1" dirty="0"/>
              <a:t> </a:t>
            </a:r>
            <a:r>
              <a:rPr lang="en-US" sz="2000" b="1" dirty="0" err="1"/>
              <a:t>pháp</a:t>
            </a:r>
            <a:r>
              <a:rPr lang="en-US" sz="2000" b="1" dirty="0"/>
              <a:t> </a:t>
            </a:r>
            <a:r>
              <a:rPr lang="en-US" sz="2000" b="1" dirty="0" err="1"/>
              <a:t>sử</a:t>
            </a:r>
            <a:r>
              <a:rPr lang="en-US" sz="2000" b="1" dirty="0"/>
              <a:t> </a:t>
            </a:r>
            <a:r>
              <a:rPr lang="en-US" sz="2000" b="1" dirty="0" err="1"/>
              <a:t>dụng</a:t>
            </a:r>
            <a:r>
              <a:rPr lang="en-US" sz="2000" b="1" dirty="0"/>
              <a:t> </a:t>
            </a:r>
            <a:r>
              <a:rPr lang="en-US" sz="2000" b="1" dirty="0" err="1"/>
              <a:t>hiệu</a:t>
            </a:r>
            <a:r>
              <a:rPr lang="en-US" sz="2000" b="1" dirty="0"/>
              <a:t> </a:t>
            </a:r>
            <a:r>
              <a:rPr lang="en-US" sz="2000" b="1" dirty="0" err="1"/>
              <a:t>quả</a:t>
            </a:r>
            <a:r>
              <a:rPr lang="en-US" sz="2000" b="1" dirty="0"/>
              <a:t> </a:t>
            </a:r>
            <a:r>
              <a:rPr lang="en-US" sz="2000" b="1" dirty="0" err="1"/>
              <a:t>năng</a:t>
            </a:r>
            <a:r>
              <a:rPr lang="en-US" sz="2000" b="1" dirty="0"/>
              <a:t> </a:t>
            </a:r>
            <a:r>
              <a:rPr lang="en-US" sz="2000" b="1" dirty="0" err="1"/>
              <a:t>lượng</a:t>
            </a:r>
            <a:endParaRPr lang="en-US" sz="2000" b="1" dirty="0"/>
          </a:p>
        </p:txBody>
      </p:sp>
      <p:pic>
        <p:nvPicPr>
          <p:cNvPr id="20" name="Picture 19">
            <a:extLst>
              <a:ext uri="{FF2B5EF4-FFF2-40B4-BE49-F238E27FC236}">
                <a16:creationId xmlns:a16="http://schemas.microsoft.com/office/drawing/2014/main" id="{A14C01A5-0342-6234-5FB1-8190140D0458}"/>
              </a:ext>
            </a:extLst>
          </p:cNvPr>
          <p:cNvPicPr>
            <a:picLocks noChangeAspect="1"/>
          </p:cNvPicPr>
          <p:nvPr/>
        </p:nvPicPr>
        <p:blipFill>
          <a:blip r:embed="rId3"/>
          <a:stretch>
            <a:fillRect/>
          </a:stretch>
        </p:blipFill>
        <p:spPr>
          <a:xfrm>
            <a:off x="1003609" y="1407316"/>
            <a:ext cx="609601" cy="609601"/>
          </a:xfrm>
          <a:prstGeom prst="rect">
            <a:avLst/>
          </a:prstGeom>
        </p:spPr>
      </p:pic>
      <p:sp>
        <p:nvSpPr>
          <p:cNvPr id="21" name="Google Shape;1031;p32">
            <a:extLst>
              <a:ext uri="{FF2B5EF4-FFF2-40B4-BE49-F238E27FC236}">
                <a16:creationId xmlns:a16="http://schemas.microsoft.com/office/drawing/2014/main" id="{ED1BE8A5-DA51-A358-A5E8-33D9ED207A37}"/>
              </a:ext>
            </a:extLst>
          </p:cNvPr>
          <p:cNvSpPr txBox="1">
            <a:spLocks/>
          </p:cNvSpPr>
          <p:nvPr/>
        </p:nvSpPr>
        <p:spPr>
          <a:xfrm>
            <a:off x="1715333" y="1522925"/>
            <a:ext cx="3897448" cy="49399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Sử</a:t>
            </a:r>
            <a:r>
              <a:rPr lang="en-US" sz="2000" dirty="0"/>
              <a:t> </a:t>
            </a:r>
            <a:r>
              <a:rPr lang="en-US" sz="2000" dirty="0" err="1"/>
              <a:t>dụng</a:t>
            </a:r>
            <a:r>
              <a:rPr lang="en-US" sz="2000" dirty="0"/>
              <a:t> </a:t>
            </a:r>
            <a:r>
              <a:rPr lang="en-US" sz="2000" dirty="0" err="1"/>
              <a:t>thiết</a:t>
            </a:r>
            <a:r>
              <a:rPr lang="en-US" sz="2000" dirty="0"/>
              <a:t> </a:t>
            </a:r>
            <a:r>
              <a:rPr lang="en-US" sz="2000" dirty="0" err="1"/>
              <a:t>bị</a:t>
            </a:r>
            <a:r>
              <a:rPr lang="en-US" sz="2000" dirty="0"/>
              <a:t> </a:t>
            </a:r>
            <a:r>
              <a:rPr lang="en-US" sz="2000" dirty="0" err="1"/>
              <a:t>hiệu</a:t>
            </a:r>
            <a:r>
              <a:rPr lang="en-US" sz="2000" dirty="0"/>
              <a:t> </a:t>
            </a:r>
            <a:r>
              <a:rPr lang="en-US" sz="2000" dirty="0" err="1"/>
              <a:t>suất</a:t>
            </a:r>
            <a:r>
              <a:rPr lang="en-US" sz="2000" dirty="0"/>
              <a:t> </a:t>
            </a:r>
            <a:r>
              <a:rPr lang="en-US" sz="2000" dirty="0" err="1"/>
              <a:t>cao</a:t>
            </a:r>
            <a:endParaRPr lang="en-US" sz="2000" dirty="0"/>
          </a:p>
        </p:txBody>
      </p:sp>
      <p:pic>
        <p:nvPicPr>
          <p:cNvPr id="23" name="Picture 22">
            <a:extLst>
              <a:ext uri="{FF2B5EF4-FFF2-40B4-BE49-F238E27FC236}">
                <a16:creationId xmlns:a16="http://schemas.microsoft.com/office/drawing/2014/main" id="{F2256F9F-A42D-D6A7-8050-86A5BA9D6622}"/>
              </a:ext>
            </a:extLst>
          </p:cNvPr>
          <p:cNvPicPr>
            <a:picLocks noChangeAspect="1"/>
          </p:cNvPicPr>
          <p:nvPr/>
        </p:nvPicPr>
        <p:blipFill>
          <a:blip r:embed="rId4"/>
          <a:stretch>
            <a:fillRect/>
          </a:stretch>
        </p:blipFill>
        <p:spPr>
          <a:xfrm>
            <a:off x="1003610" y="2246110"/>
            <a:ext cx="609602" cy="609602"/>
          </a:xfrm>
          <a:prstGeom prst="rect">
            <a:avLst/>
          </a:prstGeom>
        </p:spPr>
      </p:pic>
      <p:sp>
        <p:nvSpPr>
          <p:cNvPr id="24" name="Google Shape;1031;p32">
            <a:extLst>
              <a:ext uri="{FF2B5EF4-FFF2-40B4-BE49-F238E27FC236}">
                <a16:creationId xmlns:a16="http://schemas.microsoft.com/office/drawing/2014/main" id="{F7341699-8459-89BD-DBD2-33B499C38349}"/>
              </a:ext>
            </a:extLst>
          </p:cNvPr>
          <p:cNvSpPr txBox="1">
            <a:spLocks/>
          </p:cNvSpPr>
          <p:nvPr/>
        </p:nvSpPr>
        <p:spPr>
          <a:xfrm>
            <a:off x="1715333" y="2274393"/>
            <a:ext cx="3897448" cy="49399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Tắt</a:t>
            </a:r>
            <a:r>
              <a:rPr lang="en-US" sz="2000" dirty="0"/>
              <a:t> </a:t>
            </a:r>
            <a:r>
              <a:rPr lang="en-US" sz="2000" dirty="0" err="1"/>
              <a:t>thiết</a:t>
            </a:r>
            <a:r>
              <a:rPr lang="en-US" sz="2000" dirty="0"/>
              <a:t> </a:t>
            </a:r>
            <a:r>
              <a:rPr lang="en-US" sz="2000" dirty="0" err="1"/>
              <a:t>bị</a:t>
            </a:r>
            <a:r>
              <a:rPr lang="en-US" sz="2000" dirty="0"/>
              <a:t> </a:t>
            </a:r>
            <a:r>
              <a:rPr lang="en-US" sz="2000" dirty="0" err="1"/>
              <a:t>khi</a:t>
            </a:r>
            <a:r>
              <a:rPr lang="en-US" sz="2000" dirty="0"/>
              <a:t> </a:t>
            </a:r>
            <a:r>
              <a:rPr lang="en-US" sz="2000" dirty="0" err="1"/>
              <a:t>không</a:t>
            </a:r>
            <a:r>
              <a:rPr lang="en-US" sz="2000" dirty="0"/>
              <a:t> </a:t>
            </a:r>
            <a:r>
              <a:rPr lang="en-US" sz="2000" dirty="0" err="1"/>
              <a:t>sử</a:t>
            </a:r>
            <a:r>
              <a:rPr lang="en-US" sz="2000" dirty="0"/>
              <a:t> </a:t>
            </a:r>
            <a:r>
              <a:rPr lang="en-US" sz="2000" dirty="0" err="1"/>
              <a:t>dụng</a:t>
            </a:r>
            <a:endParaRPr lang="en-US" sz="2000" dirty="0"/>
          </a:p>
        </p:txBody>
      </p:sp>
      <p:pic>
        <p:nvPicPr>
          <p:cNvPr id="21506" name="Picture 2" descr="Landscape ">
            <a:extLst>
              <a:ext uri="{FF2B5EF4-FFF2-40B4-BE49-F238E27FC236}">
                <a16:creationId xmlns:a16="http://schemas.microsoft.com/office/drawing/2014/main" id="{E78A8271-8BC8-25AF-B12D-4613C026BA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3609" y="3084905"/>
            <a:ext cx="609600" cy="609600"/>
          </a:xfrm>
          <a:prstGeom prst="rect">
            <a:avLst/>
          </a:prstGeom>
          <a:noFill/>
          <a:extLst>
            <a:ext uri="{909E8E84-426E-40DD-AFC4-6F175D3DCCD1}">
              <a14:hiddenFill xmlns:a14="http://schemas.microsoft.com/office/drawing/2010/main">
                <a:solidFill>
                  <a:srgbClr val="FFFFFF"/>
                </a:solidFill>
              </a14:hiddenFill>
            </a:ext>
          </a:extLst>
        </p:spPr>
      </p:pic>
      <p:sp>
        <p:nvSpPr>
          <p:cNvPr id="25" name="Google Shape;1031;p32">
            <a:extLst>
              <a:ext uri="{FF2B5EF4-FFF2-40B4-BE49-F238E27FC236}">
                <a16:creationId xmlns:a16="http://schemas.microsoft.com/office/drawing/2014/main" id="{8039639C-A9FB-38F7-8731-573D05FC1AF1}"/>
              </a:ext>
            </a:extLst>
          </p:cNvPr>
          <p:cNvSpPr txBox="1">
            <a:spLocks/>
          </p:cNvSpPr>
          <p:nvPr/>
        </p:nvSpPr>
        <p:spPr>
          <a:xfrm>
            <a:off x="1715333" y="3041300"/>
            <a:ext cx="6425058" cy="102517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000" dirty="0" err="1"/>
              <a:t>Tận</a:t>
            </a:r>
            <a:r>
              <a:rPr lang="en-US" sz="2000" dirty="0"/>
              <a:t> </a:t>
            </a:r>
            <a:r>
              <a:rPr lang="en-US" sz="2000" dirty="0" err="1"/>
              <a:t>dụng</a:t>
            </a:r>
            <a:r>
              <a:rPr lang="en-US" sz="2000" dirty="0"/>
              <a:t> </a:t>
            </a:r>
            <a:r>
              <a:rPr lang="en-US" sz="2000" dirty="0" err="1"/>
              <a:t>năng</a:t>
            </a:r>
            <a:r>
              <a:rPr lang="en-US" sz="2000" dirty="0"/>
              <a:t> </a:t>
            </a:r>
            <a:r>
              <a:rPr lang="en-US" sz="2000" dirty="0" err="1"/>
              <a:t>lượng</a:t>
            </a:r>
            <a:r>
              <a:rPr lang="en-US" sz="2000" dirty="0"/>
              <a:t> </a:t>
            </a:r>
            <a:r>
              <a:rPr lang="en-US" sz="2000" dirty="0" err="1"/>
              <a:t>từ</a:t>
            </a:r>
            <a:r>
              <a:rPr lang="en-US" sz="2000" dirty="0"/>
              <a:t> </a:t>
            </a:r>
            <a:r>
              <a:rPr lang="en-US" sz="2000" dirty="0" err="1"/>
              <a:t>thiên</a:t>
            </a:r>
            <a:r>
              <a:rPr lang="en-US" sz="2000" dirty="0"/>
              <a:t> </a:t>
            </a:r>
            <a:r>
              <a:rPr lang="en-US" sz="2000" dirty="0" err="1"/>
              <a:t>nhiên</a:t>
            </a:r>
            <a:r>
              <a:rPr lang="en-US" sz="2000" dirty="0"/>
              <a:t> </a:t>
            </a:r>
            <a:r>
              <a:rPr lang="en-US" sz="2000" dirty="0" err="1"/>
              <a:t>trong</a:t>
            </a:r>
            <a:r>
              <a:rPr lang="en-US" sz="2000" dirty="0"/>
              <a:t> </a:t>
            </a:r>
            <a:r>
              <a:rPr lang="en-US" sz="2000" dirty="0" err="1"/>
              <a:t>xây</a:t>
            </a:r>
            <a:r>
              <a:rPr lang="en-US" sz="2000" dirty="0"/>
              <a:t> </a:t>
            </a:r>
            <a:r>
              <a:rPr lang="en-US" sz="2000" dirty="0" err="1"/>
              <a:t>dựng</a:t>
            </a:r>
            <a:r>
              <a:rPr lang="en-US" sz="2000" dirty="0"/>
              <a:t> </a:t>
            </a:r>
            <a:r>
              <a:rPr lang="en-US" sz="2000" dirty="0" err="1"/>
              <a:t>và</a:t>
            </a:r>
            <a:r>
              <a:rPr lang="en-US" sz="2000" dirty="0"/>
              <a:t> </a:t>
            </a:r>
            <a:r>
              <a:rPr lang="en-US" sz="2000" dirty="0" err="1"/>
              <a:t>sinh</a:t>
            </a:r>
            <a:r>
              <a:rPr lang="en-US" sz="2000" dirty="0"/>
              <a:t> </a:t>
            </a:r>
            <a:r>
              <a:rPr lang="en-US" sz="2000" dirty="0" err="1"/>
              <a:t>hoạt</a:t>
            </a:r>
            <a:r>
              <a:rPr lang="en-US" sz="2000" dirty="0"/>
              <a:t>. </a:t>
            </a:r>
            <a:r>
              <a:rPr lang="en-US" sz="2000" dirty="0" err="1"/>
              <a:t>Ưu</a:t>
            </a:r>
            <a:r>
              <a:rPr lang="en-US" sz="2000" dirty="0"/>
              <a:t> </a:t>
            </a:r>
            <a:r>
              <a:rPr lang="en-US" sz="2000" dirty="0" err="1"/>
              <a:t>tiên</a:t>
            </a:r>
            <a:r>
              <a:rPr lang="en-US" sz="2000" dirty="0"/>
              <a:t> </a:t>
            </a:r>
            <a:r>
              <a:rPr lang="en-US" sz="2000" dirty="0" err="1"/>
              <a:t>sử</a:t>
            </a:r>
            <a:r>
              <a:rPr lang="en-US" sz="2000" dirty="0"/>
              <a:t> </a:t>
            </a:r>
            <a:r>
              <a:rPr lang="en-US" sz="2000" dirty="0" err="1"/>
              <a:t>dụng</a:t>
            </a:r>
            <a:r>
              <a:rPr lang="en-US" sz="2000" dirty="0"/>
              <a:t> </a:t>
            </a:r>
            <a:r>
              <a:rPr lang="en-US" sz="2000" dirty="0" err="1"/>
              <a:t>năng</a:t>
            </a:r>
            <a:r>
              <a:rPr lang="en-US" sz="2000" dirty="0"/>
              <a:t> </a:t>
            </a:r>
            <a:r>
              <a:rPr lang="en-US" sz="2000" dirty="0" err="1"/>
              <a:t>lượng</a:t>
            </a:r>
            <a:r>
              <a:rPr lang="en-US" sz="2000" dirty="0"/>
              <a:t> </a:t>
            </a:r>
            <a:r>
              <a:rPr lang="en-US" sz="2000" dirty="0" err="1"/>
              <a:t>tái</a:t>
            </a:r>
            <a:r>
              <a:rPr lang="en-US" sz="2000" dirty="0"/>
              <a:t> </a:t>
            </a:r>
            <a:r>
              <a:rPr lang="en-US" sz="2000" dirty="0" err="1"/>
              <a:t>tạo</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4000"/>
                                  </p:iterate>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par>
                          <p:cTn id="15" fill="hold">
                            <p:stCondLst>
                              <p:cond delay="500"/>
                            </p:stCondLst>
                            <p:childTnLst>
                              <p:par>
                                <p:cTn id="16" presetID="22" presetClass="entr" presetSubtype="1" fill="hold" grpId="0" nodeType="afterEffect">
                                  <p:stCondLst>
                                    <p:cond delay="0"/>
                                  </p:stCondLst>
                                  <p:iterate type="lt">
                                    <p:tmPct val="4000"/>
                                  </p:iterate>
                                  <p:childTnLst>
                                    <p:set>
                                      <p:cBhvr>
                                        <p:cTn id="17" dur="1" fill="hold">
                                          <p:stCondLst>
                                            <p:cond delay="0"/>
                                          </p:stCondLst>
                                        </p:cTn>
                                        <p:tgtEl>
                                          <p:spTgt spid="21"/>
                                        </p:tgtEl>
                                        <p:attrNameLst>
                                          <p:attrName>style.visibility</p:attrName>
                                        </p:attrNameLst>
                                      </p:cBhvr>
                                      <p:to>
                                        <p:strVal val="visible"/>
                                      </p:to>
                                    </p:set>
                                    <p:animEffect transition="in" filter="wipe(up)">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p:cTn id="23" dur="500" fill="hold"/>
                                        <p:tgtEl>
                                          <p:spTgt spid="23"/>
                                        </p:tgtEl>
                                        <p:attrNameLst>
                                          <p:attrName>ppt_w</p:attrName>
                                        </p:attrNameLst>
                                      </p:cBhvr>
                                      <p:tavLst>
                                        <p:tav tm="0">
                                          <p:val>
                                            <p:fltVal val="0"/>
                                          </p:val>
                                        </p:tav>
                                        <p:tav tm="100000">
                                          <p:val>
                                            <p:strVal val="#ppt_w"/>
                                          </p:val>
                                        </p:tav>
                                      </p:tavLst>
                                    </p:anim>
                                    <p:anim calcmode="lin" valueType="num">
                                      <p:cBhvr>
                                        <p:cTn id="24" dur="500" fill="hold"/>
                                        <p:tgtEl>
                                          <p:spTgt spid="23"/>
                                        </p:tgtEl>
                                        <p:attrNameLst>
                                          <p:attrName>ppt_h</p:attrName>
                                        </p:attrNameLst>
                                      </p:cBhvr>
                                      <p:tavLst>
                                        <p:tav tm="0">
                                          <p:val>
                                            <p:fltVal val="0"/>
                                          </p:val>
                                        </p:tav>
                                        <p:tav tm="100000">
                                          <p:val>
                                            <p:strVal val="#ppt_h"/>
                                          </p:val>
                                        </p:tav>
                                      </p:tavLst>
                                    </p:anim>
                                    <p:animEffect transition="in" filter="fade">
                                      <p:cBhvr>
                                        <p:cTn id="25" dur="500"/>
                                        <p:tgtEl>
                                          <p:spTgt spid="23"/>
                                        </p:tgtEl>
                                      </p:cBhvr>
                                    </p:animEffect>
                                  </p:childTnLst>
                                </p:cTn>
                              </p:par>
                            </p:childTnLst>
                          </p:cTn>
                        </p:par>
                        <p:par>
                          <p:cTn id="26" fill="hold">
                            <p:stCondLst>
                              <p:cond delay="500"/>
                            </p:stCondLst>
                            <p:childTnLst>
                              <p:par>
                                <p:cTn id="27" presetID="22" presetClass="entr" presetSubtype="1" fill="hold" grpId="0" nodeType="afterEffect">
                                  <p:stCondLst>
                                    <p:cond delay="0"/>
                                  </p:stCondLst>
                                  <p:iterate type="lt">
                                    <p:tmPct val="4000"/>
                                  </p:iterate>
                                  <p:childTnLst>
                                    <p:set>
                                      <p:cBhvr>
                                        <p:cTn id="28" dur="1" fill="hold">
                                          <p:stCondLst>
                                            <p:cond delay="0"/>
                                          </p:stCondLst>
                                        </p:cTn>
                                        <p:tgtEl>
                                          <p:spTgt spid="24"/>
                                        </p:tgtEl>
                                        <p:attrNameLst>
                                          <p:attrName>style.visibility</p:attrName>
                                        </p:attrNameLst>
                                      </p:cBhvr>
                                      <p:to>
                                        <p:strVal val="visible"/>
                                      </p:to>
                                    </p:set>
                                    <p:animEffect transition="in" filter="wipe(up)">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21506"/>
                                        </p:tgtEl>
                                        <p:attrNameLst>
                                          <p:attrName>style.visibility</p:attrName>
                                        </p:attrNameLst>
                                      </p:cBhvr>
                                      <p:to>
                                        <p:strVal val="visible"/>
                                      </p:to>
                                    </p:set>
                                    <p:anim calcmode="lin" valueType="num">
                                      <p:cBhvr>
                                        <p:cTn id="34" dur="500" fill="hold"/>
                                        <p:tgtEl>
                                          <p:spTgt spid="21506"/>
                                        </p:tgtEl>
                                        <p:attrNameLst>
                                          <p:attrName>ppt_w</p:attrName>
                                        </p:attrNameLst>
                                      </p:cBhvr>
                                      <p:tavLst>
                                        <p:tav tm="0">
                                          <p:val>
                                            <p:fltVal val="0"/>
                                          </p:val>
                                        </p:tav>
                                        <p:tav tm="100000">
                                          <p:val>
                                            <p:strVal val="#ppt_w"/>
                                          </p:val>
                                        </p:tav>
                                      </p:tavLst>
                                    </p:anim>
                                    <p:anim calcmode="lin" valueType="num">
                                      <p:cBhvr>
                                        <p:cTn id="35" dur="500" fill="hold"/>
                                        <p:tgtEl>
                                          <p:spTgt spid="21506"/>
                                        </p:tgtEl>
                                        <p:attrNameLst>
                                          <p:attrName>ppt_h</p:attrName>
                                        </p:attrNameLst>
                                      </p:cBhvr>
                                      <p:tavLst>
                                        <p:tav tm="0">
                                          <p:val>
                                            <p:fltVal val="0"/>
                                          </p:val>
                                        </p:tav>
                                        <p:tav tm="100000">
                                          <p:val>
                                            <p:strVal val="#ppt_h"/>
                                          </p:val>
                                        </p:tav>
                                      </p:tavLst>
                                    </p:anim>
                                    <p:animEffect transition="in" filter="fade">
                                      <p:cBhvr>
                                        <p:cTn id="36" dur="500"/>
                                        <p:tgtEl>
                                          <p:spTgt spid="21506"/>
                                        </p:tgtEl>
                                      </p:cBhvr>
                                    </p:animEffect>
                                  </p:childTnLst>
                                </p:cTn>
                              </p:par>
                            </p:childTnLst>
                          </p:cTn>
                        </p:par>
                        <p:par>
                          <p:cTn id="37" fill="hold">
                            <p:stCondLst>
                              <p:cond delay="500"/>
                            </p:stCondLst>
                            <p:childTnLst>
                              <p:par>
                                <p:cTn id="38" presetID="22" presetClass="entr" presetSubtype="1" fill="hold" grpId="0" nodeType="afterEffect">
                                  <p:stCondLst>
                                    <p:cond delay="0"/>
                                  </p:stCondLst>
                                  <p:iterate type="lt">
                                    <p:tmPct val="4000"/>
                                  </p:iterate>
                                  <p:childTnLst>
                                    <p:set>
                                      <p:cBhvr>
                                        <p:cTn id="39" dur="1" fill="hold">
                                          <p:stCondLst>
                                            <p:cond delay="0"/>
                                          </p:stCondLst>
                                        </p:cTn>
                                        <p:tgtEl>
                                          <p:spTgt spid="25"/>
                                        </p:tgtEl>
                                        <p:attrNameLst>
                                          <p:attrName>style.visibility</p:attrName>
                                        </p:attrNameLst>
                                      </p:cBhvr>
                                      <p:to>
                                        <p:strVal val="visible"/>
                                      </p:to>
                                    </p:set>
                                    <p:animEffect transition="in" filter="wipe(up)">
                                      <p:cBhvr>
                                        <p:cTn id="4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4" grpId="0"/>
      <p:bldP spid="2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B31237ED-2A42-AD17-ECA1-1B5DE6AA9454}"/>
              </a:ext>
            </a:extLst>
          </p:cNvPr>
          <p:cNvSpPr/>
          <p:nvPr/>
        </p:nvSpPr>
        <p:spPr>
          <a:xfrm>
            <a:off x="1071619" y="185169"/>
            <a:ext cx="7908830" cy="1264490"/>
          </a:xfrm>
          <a:prstGeom prst="roundRect">
            <a:avLst/>
          </a:prstGeom>
          <a:noFill/>
          <a:ln>
            <a:solidFill>
              <a:srgbClr val="B9D5FF"/>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A5CF38A4-12FC-9660-2A6F-532C27D140E3}"/>
              </a:ext>
            </a:extLst>
          </p:cNvPr>
          <p:cNvPicPr>
            <a:picLocks noChangeAspect="1"/>
          </p:cNvPicPr>
          <p:nvPr/>
        </p:nvPicPr>
        <p:blipFill>
          <a:blip r:embed="rId3"/>
          <a:stretch>
            <a:fillRect/>
          </a:stretch>
        </p:blipFill>
        <p:spPr>
          <a:xfrm>
            <a:off x="163551" y="-143547"/>
            <a:ext cx="1923048" cy="1923048"/>
          </a:xfrm>
          <a:prstGeom prst="rect">
            <a:avLst/>
          </a:prstGeom>
        </p:spPr>
      </p:pic>
      <p:sp>
        <p:nvSpPr>
          <p:cNvPr id="12" name="Google Shape;1031;p32">
            <a:extLst>
              <a:ext uri="{FF2B5EF4-FFF2-40B4-BE49-F238E27FC236}">
                <a16:creationId xmlns:a16="http://schemas.microsoft.com/office/drawing/2014/main" id="{A5F9E6FA-72CD-97EB-3C07-7FEF317CFCAF}"/>
              </a:ext>
            </a:extLst>
          </p:cNvPr>
          <p:cNvSpPr txBox="1">
            <a:spLocks/>
          </p:cNvSpPr>
          <p:nvPr/>
        </p:nvSpPr>
        <p:spPr>
          <a:xfrm>
            <a:off x="1858537" y="290677"/>
            <a:ext cx="7032702" cy="105347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SzTx/>
              <a:buNone/>
              <a:tabLst/>
              <a:defRPr kumimoji="0" sz="2800" b="1" kern="0" spc="0" normalizeH="0" baseline="0">
                <a:ln>
                  <a:noFill/>
                </a:ln>
                <a:effectLst/>
                <a:uLnTx/>
                <a:uFillTx/>
                <a:latin typeface="Arial" panose="020B0604020202020204" pitchFamily="34" charset="0"/>
                <a:ea typeface="Arial" panose="020B0604020202020204" pitchFamily="34" charset="0"/>
                <a:cs typeface="Arial" panose="020B0604020202020204" pitchFamily="34"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2400" dirty="0"/>
              <a:t>Giải thích vì sao những cách dưới đây được coi là sử dụng hiệu quả năng lượng điện.</a:t>
            </a:r>
            <a:endParaRPr lang="en-US" sz="2400" dirty="0"/>
          </a:p>
        </p:txBody>
      </p:sp>
      <p:pic>
        <p:nvPicPr>
          <p:cNvPr id="6146" name="Picture 2" descr="Mẹo tiết kiệm điện với máy lạnh không có Inverter">
            <a:extLst>
              <a:ext uri="{FF2B5EF4-FFF2-40B4-BE49-F238E27FC236}">
                <a16:creationId xmlns:a16="http://schemas.microsoft.com/office/drawing/2014/main" id="{4F5428D7-2729-1E5A-4020-9E83122248D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198" r="33218"/>
          <a:stretch/>
        </p:blipFill>
        <p:spPr bwMode="auto">
          <a:xfrm>
            <a:off x="164321" y="1617721"/>
            <a:ext cx="1631424" cy="1746279"/>
          </a:xfrm>
          <a:prstGeom prst="roundRect">
            <a:avLst/>
          </a:prstGeom>
          <a:noFill/>
          <a:effectLst>
            <a:glow rad="1016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sp>
        <p:nvSpPr>
          <p:cNvPr id="2" name="Google Shape;1031;p32">
            <a:extLst>
              <a:ext uri="{FF2B5EF4-FFF2-40B4-BE49-F238E27FC236}">
                <a16:creationId xmlns:a16="http://schemas.microsoft.com/office/drawing/2014/main" id="{3352427B-9E03-334F-1FB9-662FD39E5EA6}"/>
              </a:ext>
            </a:extLst>
          </p:cNvPr>
          <p:cNvSpPr txBox="1">
            <a:spLocks/>
          </p:cNvSpPr>
          <p:nvPr/>
        </p:nvSpPr>
        <p:spPr>
          <a:xfrm>
            <a:off x="140691" y="3450002"/>
            <a:ext cx="1671357" cy="49399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20000"/>
              </a:lnSpc>
            </a:pPr>
            <a:r>
              <a:rPr lang="vi-VN" b="1" dirty="0"/>
              <a:t>Tắt các thiết bị điện (ti vi, đèn điện,...) khi không sử dụng</a:t>
            </a:r>
            <a:endParaRPr lang="en-US" b="1" dirty="0"/>
          </a:p>
        </p:txBody>
      </p:sp>
      <p:pic>
        <p:nvPicPr>
          <p:cNvPr id="6148" name="Picture 4" descr="Hướng dẫn cách chỉnh độ sáng màn hình máy tính đơn giản nhất">
            <a:extLst>
              <a:ext uri="{FF2B5EF4-FFF2-40B4-BE49-F238E27FC236}">
                <a16:creationId xmlns:a16="http://schemas.microsoft.com/office/drawing/2014/main" id="{DE23A3C3-D7E5-E523-2CB7-31ECFACAC39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919" r="20459"/>
          <a:stretch/>
        </p:blipFill>
        <p:spPr bwMode="auto">
          <a:xfrm>
            <a:off x="1947733" y="1617612"/>
            <a:ext cx="1654119" cy="1746279"/>
          </a:xfrm>
          <a:prstGeom prst="roundRect">
            <a:avLst/>
          </a:prstGeom>
          <a:noFill/>
          <a:effectLst>
            <a:glow rad="1016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sp>
        <p:nvSpPr>
          <p:cNvPr id="3" name="Google Shape;1031;p32">
            <a:extLst>
              <a:ext uri="{FF2B5EF4-FFF2-40B4-BE49-F238E27FC236}">
                <a16:creationId xmlns:a16="http://schemas.microsoft.com/office/drawing/2014/main" id="{2F6879AA-3BC8-8D12-A54A-9A649CBE4E96}"/>
              </a:ext>
            </a:extLst>
          </p:cNvPr>
          <p:cNvSpPr txBox="1">
            <a:spLocks/>
          </p:cNvSpPr>
          <p:nvPr/>
        </p:nvSpPr>
        <p:spPr>
          <a:xfrm>
            <a:off x="2041935" y="3450002"/>
            <a:ext cx="1340828" cy="126677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20000"/>
              </a:lnSpc>
            </a:pPr>
            <a:r>
              <a:rPr lang="vi-VN" b="1" dirty="0"/>
              <a:t>Giảm độ sáng màn hình máy tính</a:t>
            </a:r>
            <a:endParaRPr lang="en-US" b="1" dirty="0"/>
          </a:p>
        </p:txBody>
      </p:sp>
      <p:pic>
        <p:nvPicPr>
          <p:cNvPr id="6150" name="Picture 6" descr="Mùa hè bật điều hòa 26 độ có tiết kiệm điện không? Nhiều người đã nhầm! 26  độ không phải là tiêu chuẩn tốt nhất">
            <a:extLst>
              <a:ext uri="{FF2B5EF4-FFF2-40B4-BE49-F238E27FC236}">
                <a16:creationId xmlns:a16="http://schemas.microsoft.com/office/drawing/2014/main" id="{48B44123-BB42-7EF1-A587-7C30E55AF31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2133" r="14826"/>
          <a:stretch/>
        </p:blipFill>
        <p:spPr bwMode="auto">
          <a:xfrm>
            <a:off x="3753840" y="1617612"/>
            <a:ext cx="1654119" cy="1746279"/>
          </a:xfrm>
          <a:prstGeom prst="roundRect">
            <a:avLst/>
          </a:prstGeom>
          <a:noFill/>
          <a:effectLst>
            <a:glow rad="1016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sp>
        <p:nvSpPr>
          <p:cNvPr id="7" name="Google Shape;1031;p32">
            <a:extLst>
              <a:ext uri="{FF2B5EF4-FFF2-40B4-BE49-F238E27FC236}">
                <a16:creationId xmlns:a16="http://schemas.microsoft.com/office/drawing/2014/main" id="{D8729F21-4220-5083-4349-9B9D094286BC}"/>
              </a:ext>
            </a:extLst>
          </p:cNvPr>
          <p:cNvSpPr txBox="1">
            <a:spLocks/>
          </p:cNvSpPr>
          <p:nvPr/>
        </p:nvSpPr>
        <p:spPr>
          <a:xfrm>
            <a:off x="3683398" y="3450002"/>
            <a:ext cx="1777203" cy="126677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20000"/>
              </a:lnSpc>
            </a:pPr>
            <a:r>
              <a:rPr lang="vi-VN" b="1" dirty="0"/>
              <a:t>Để điều hò</a:t>
            </a:r>
            <a:r>
              <a:rPr lang="en-US" b="1" dirty="0"/>
              <a:t>a</a:t>
            </a:r>
            <a:r>
              <a:rPr lang="vi-VN" b="1" dirty="0"/>
              <a:t> trên 26 °C vào mùa hè. Sử dụng quạt thay cho máy điều hòa mọi lúc có thể</a:t>
            </a:r>
            <a:endParaRPr lang="en-US" b="1" dirty="0"/>
          </a:p>
        </p:txBody>
      </p:sp>
      <p:pic>
        <p:nvPicPr>
          <p:cNvPr id="6152" name="Picture 8" descr="Quên đóng cửa tủ lạnh tốn bao nhiên điện và có sao không?">
            <a:extLst>
              <a:ext uri="{FF2B5EF4-FFF2-40B4-BE49-F238E27FC236}">
                <a16:creationId xmlns:a16="http://schemas.microsoft.com/office/drawing/2014/main" id="{4BA183CC-633B-6CCE-EE39-6A4DDD70577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0169" r="20363"/>
          <a:stretch/>
        </p:blipFill>
        <p:spPr bwMode="auto">
          <a:xfrm>
            <a:off x="5559947" y="1616797"/>
            <a:ext cx="1671357" cy="1746279"/>
          </a:xfrm>
          <a:prstGeom prst="roundRect">
            <a:avLst/>
          </a:prstGeom>
          <a:noFill/>
          <a:effectLst>
            <a:glow rad="1016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sp>
        <p:nvSpPr>
          <p:cNvPr id="8" name="Google Shape;1031;p32">
            <a:extLst>
              <a:ext uri="{FF2B5EF4-FFF2-40B4-BE49-F238E27FC236}">
                <a16:creationId xmlns:a16="http://schemas.microsoft.com/office/drawing/2014/main" id="{B0FF0199-C27B-BAAB-10F5-D86CE3AB2799}"/>
              </a:ext>
            </a:extLst>
          </p:cNvPr>
          <p:cNvSpPr txBox="1">
            <a:spLocks/>
          </p:cNvSpPr>
          <p:nvPr/>
        </p:nvSpPr>
        <p:spPr>
          <a:xfrm>
            <a:off x="5617074" y="3425284"/>
            <a:ext cx="1568434" cy="126677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20000"/>
              </a:lnSpc>
            </a:pPr>
            <a:r>
              <a:rPr lang="vi-VN" b="1" dirty="0"/>
              <a:t>Không để nhiệt độ tủ lạnh quá thấp, không mở tủ lạnh quá lâu</a:t>
            </a:r>
            <a:endParaRPr lang="en-US" b="1" dirty="0"/>
          </a:p>
        </p:txBody>
      </p:sp>
      <p:pic>
        <p:nvPicPr>
          <p:cNvPr id="6154" name="Picture 10" descr="8 mẹo vệ sinh các thiết bị điện tử và gia dụng trong nhà đón tết">
            <a:extLst>
              <a:ext uri="{FF2B5EF4-FFF2-40B4-BE49-F238E27FC236}">
                <a16:creationId xmlns:a16="http://schemas.microsoft.com/office/drawing/2014/main" id="{E53FD3D5-F525-D74D-F179-49D3A01C8DC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0809" r="17408"/>
          <a:stretch/>
        </p:blipFill>
        <p:spPr bwMode="auto">
          <a:xfrm>
            <a:off x="7383294" y="1616797"/>
            <a:ext cx="1671357" cy="1746279"/>
          </a:xfrm>
          <a:prstGeom prst="roundRect">
            <a:avLst/>
          </a:prstGeom>
          <a:noFill/>
          <a:effectLst>
            <a:glow rad="1016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sp>
        <p:nvSpPr>
          <p:cNvPr id="9" name="Google Shape;1031;p32">
            <a:extLst>
              <a:ext uri="{FF2B5EF4-FFF2-40B4-BE49-F238E27FC236}">
                <a16:creationId xmlns:a16="http://schemas.microsoft.com/office/drawing/2014/main" id="{66518A58-73D8-FC44-9589-2F6C98840D2E}"/>
              </a:ext>
            </a:extLst>
          </p:cNvPr>
          <p:cNvSpPr txBox="1">
            <a:spLocks/>
          </p:cNvSpPr>
          <p:nvPr/>
        </p:nvSpPr>
        <p:spPr>
          <a:xfrm>
            <a:off x="7434754" y="3450002"/>
            <a:ext cx="1709245" cy="126677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20000"/>
              </a:lnSpc>
            </a:pPr>
            <a:r>
              <a:rPr lang="vi-VN" b="1" dirty="0"/>
              <a:t>Thường xuyên bảo trì, bảo dưỡng và vệ sinh các thiết bị điện</a:t>
            </a:r>
            <a:endParaRPr lang="en-US" b="1" dirty="0"/>
          </a:p>
        </p:txBody>
      </p:sp>
    </p:spTree>
    <p:extLst>
      <p:ext uri="{BB962C8B-B14F-4D97-AF65-F5344CB8AC3E}">
        <p14:creationId xmlns:p14="http://schemas.microsoft.com/office/powerpoint/2010/main" val="21048035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148"/>
                                        </p:tgtEl>
                                        <p:attrNameLst>
                                          <p:attrName>style.visibility</p:attrName>
                                        </p:attrNameLst>
                                      </p:cBhvr>
                                      <p:to>
                                        <p:strVal val="visible"/>
                                      </p:to>
                                    </p:set>
                                    <p:animEffect transition="in" filter="fade">
                                      <p:cBhvr>
                                        <p:cTn id="18" dur="500"/>
                                        <p:tgtEl>
                                          <p:spTgt spid="6148"/>
                                        </p:tgtEl>
                                      </p:cBhvr>
                                    </p:animEffect>
                                  </p:childTnLst>
                                </p:cTn>
                              </p:par>
                            </p:childTnLst>
                          </p:cTn>
                        </p:par>
                        <p:par>
                          <p:cTn id="19" fill="hold">
                            <p:stCondLst>
                              <p:cond delay="500"/>
                            </p:stCondLst>
                            <p:childTnLst>
                              <p:par>
                                <p:cTn id="20" presetID="47" presetClass="entr" presetSubtype="0" fill="hold" grpId="0"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150"/>
                                        </p:tgtEl>
                                        <p:attrNameLst>
                                          <p:attrName>style.visibility</p:attrName>
                                        </p:attrNameLst>
                                      </p:cBhvr>
                                      <p:to>
                                        <p:strVal val="visible"/>
                                      </p:to>
                                    </p:set>
                                    <p:animEffect transition="in" filter="fade">
                                      <p:cBhvr>
                                        <p:cTn id="29" dur="500"/>
                                        <p:tgtEl>
                                          <p:spTgt spid="6150"/>
                                        </p:tgtEl>
                                      </p:cBhvr>
                                    </p:animEffect>
                                  </p:childTnLst>
                                </p:cTn>
                              </p:par>
                            </p:childTnLst>
                          </p:cTn>
                        </p:par>
                        <p:par>
                          <p:cTn id="30" fill="hold">
                            <p:stCondLst>
                              <p:cond delay="500"/>
                            </p:stCondLst>
                            <p:childTnLst>
                              <p:par>
                                <p:cTn id="31" presetID="47" presetClass="entr" presetSubtype="0"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anim calcmode="lin" valueType="num">
                                      <p:cBhvr>
                                        <p:cTn id="34" dur="500" fill="hold"/>
                                        <p:tgtEl>
                                          <p:spTgt spid="7"/>
                                        </p:tgtEl>
                                        <p:attrNameLst>
                                          <p:attrName>ppt_x</p:attrName>
                                        </p:attrNameLst>
                                      </p:cBhvr>
                                      <p:tavLst>
                                        <p:tav tm="0">
                                          <p:val>
                                            <p:strVal val="#ppt_x"/>
                                          </p:val>
                                        </p:tav>
                                        <p:tav tm="100000">
                                          <p:val>
                                            <p:strVal val="#ppt_x"/>
                                          </p:val>
                                        </p:tav>
                                      </p:tavLst>
                                    </p:anim>
                                    <p:anim calcmode="lin" valueType="num">
                                      <p:cBhvr>
                                        <p:cTn id="35"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6152"/>
                                        </p:tgtEl>
                                        <p:attrNameLst>
                                          <p:attrName>style.visibility</p:attrName>
                                        </p:attrNameLst>
                                      </p:cBhvr>
                                      <p:to>
                                        <p:strVal val="visible"/>
                                      </p:to>
                                    </p:set>
                                    <p:animEffect transition="in" filter="fade">
                                      <p:cBhvr>
                                        <p:cTn id="40" dur="500"/>
                                        <p:tgtEl>
                                          <p:spTgt spid="6152"/>
                                        </p:tgtEl>
                                      </p:cBhvr>
                                    </p:animEffect>
                                  </p:childTnLst>
                                </p:cTn>
                              </p:par>
                            </p:childTnLst>
                          </p:cTn>
                        </p:par>
                        <p:par>
                          <p:cTn id="41" fill="hold">
                            <p:stCondLst>
                              <p:cond delay="500"/>
                            </p:stCondLst>
                            <p:childTnLst>
                              <p:par>
                                <p:cTn id="42" presetID="47" presetClass="entr" presetSubtype="0" fill="hold" grpId="0" nodeType="after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500"/>
                                        <p:tgtEl>
                                          <p:spTgt spid="8"/>
                                        </p:tgtEl>
                                      </p:cBhvr>
                                    </p:animEffect>
                                    <p:anim calcmode="lin" valueType="num">
                                      <p:cBhvr>
                                        <p:cTn id="45" dur="500" fill="hold"/>
                                        <p:tgtEl>
                                          <p:spTgt spid="8"/>
                                        </p:tgtEl>
                                        <p:attrNameLst>
                                          <p:attrName>ppt_x</p:attrName>
                                        </p:attrNameLst>
                                      </p:cBhvr>
                                      <p:tavLst>
                                        <p:tav tm="0">
                                          <p:val>
                                            <p:strVal val="#ppt_x"/>
                                          </p:val>
                                        </p:tav>
                                        <p:tav tm="100000">
                                          <p:val>
                                            <p:strVal val="#ppt_x"/>
                                          </p:val>
                                        </p:tav>
                                      </p:tavLst>
                                    </p:anim>
                                    <p:anim calcmode="lin" valueType="num">
                                      <p:cBhvr>
                                        <p:cTn id="46"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6154"/>
                                        </p:tgtEl>
                                        <p:attrNameLst>
                                          <p:attrName>style.visibility</p:attrName>
                                        </p:attrNameLst>
                                      </p:cBhvr>
                                      <p:to>
                                        <p:strVal val="visible"/>
                                      </p:to>
                                    </p:set>
                                    <p:animEffect transition="in" filter="fade">
                                      <p:cBhvr>
                                        <p:cTn id="51" dur="500"/>
                                        <p:tgtEl>
                                          <p:spTgt spid="6154"/>
                                        </p:tgtEl>
                                      </p:cBhvr>
                                    </p:animEffect>
                                  </p:childTnLst>
                                </p:cTn>
                              </p:par>
                            </p:childTnLst>
                          </p:cTn>
                        </p:par>
                        <p:par>
                          <p:cTn id="52" fill="hold">
                            <p:stCondLst>
                              <p:cond delay="500"/>
                            </p:stCondLst>
                            <p:childTnLst>
                              <p:par>
                                <p:cTn id="53" presetID="47" presetClass="entr" presetSubtype="0" fill="hold" grpId="0" nodeType="after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500"/>
                                        <p:tgtEl>
                                          <p:spTgt spid="9"/>
                                        </p:tgtEl>
                                      </p:cBhvr>
                                    </p:animEffect>
                                    <p:anim calcmode="lin" valueType="num">
                                      <p:cBhvr>
                                        <p:cTn id="56" dur="500" fill="hold"/>
                                        <p:tgtEl>
                                          <p:spTgt spid="9"/>
                                        </p:tgtEl>
                                        <p:attrNameLst>
                                          <p:attrName>ppt_x</p:attrName>
                                        </p:attrNameLst>
                                      </p:cBhvr>
                                      <p:tavLst>
                                        <p:tav tm="0">
                                          <p:val>
                                            <p:strVal val="#ppt_x"/>
                                          </p:val>
                                        </p:tav>
                                        <p:tav tm="100000">
                                          <p:val>
                                            <p:strVal val="#ppt_x"/>
                                          </p:val>
                                        </p:tav>
                                      </p:tavLst>
                                    </p:anim>
                                    <p:anim calcmode="lin" valueType="num">
                                      <p:cBhvr>
                                        <p:cTn id="57"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P spid="8" grpId="0"/>
      <p:bldP spid="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B31237ED-2A42-AD17-ECA1-1B5DE6AA9454}"/>
              </a:ext>
            </a:extLst>
          </p:cNvPr>
          <p:cNvSpPr/>
          <p:nvPr/>
        </p:nvSpPr>
        <p:spPr>
          <a:xfrm>
            <a:off x="1071619" y="3126876"/>
            <a:ext cx="7908830" cy="1670695"/>
          </a:xfrm>
          <a:prstGeom prst="roundRect">
            <a:avLst/>
          </a:prstGeom>
          <a:noFill/>
          <a:ln>
            <a:solidFill>
              <a:srgbClr val="FFC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3" name="Picture 12">
            <a:extLst>
              <a:ext uri="{FF2B5EF4-FFF2-40B4-BE49-F238E27FC236}">
                <a16:creationId xmlns:a16="http://schemas.microsoft.com/office/drawing/2014/main" id="{7825D805-E877-62B1-D3AE-3E83B33BAA14}"/>
              </a:ext>
            </a:extLst>
          </p:cNvPr>
          <p:cNvPicPr>
            <a:picLocks noChangeAspect="1"/>
          </p:cNvPicPr>
          <p:nvPr/>
        </p:nvPicPr>
        <p:blipFill>
          <a:blip r:embed="rId3"/>
          <a:stretch>
            <a:fillRect/>
          </a:stretch>
        </p:blipFill>
        <p:spPr>
          <a:xfrm>
            <a:off x="-150867" y="3291723"/>
            <a:ext cx="2311967" cy="2311967"/>
          </a:xfrm>
          <a:prstGeom prst="rect">
            <a:avLst/>
          </a:prstGeom>
        </p:spPr>
      </p:pic>
      <p:sp>
        <p:nvSpPr>
          <p:cNvPr id="12" name="Google Shape;1031;p32">
            <a:extLst>
              <a:ext uri="{FF2B5EF4-FFF2-40B4-BE49-F238E27FC236}">
                <a16:creationId xmlns:a16="http://schemas.microsoft.com/office/drawing/2014/main" id="{A5F9E6FA-72CD-97EB-3C07-7FEF317CFCAF}"/>
              </a:ext>
            </a:extLst>
          </p:cNvPr>
          <p:cNvSpPr txBox="1">
            <a:spLocks/>
          </p:cNvSpPr>
          <p:nvPr/>
        </p:nvSpPr>
        <p:spPr>
          <a:xfrm>
            <a:off x="1727015" y="3126876"/>
            <a:ext cx="7253434" cy="105347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SzTx/>
              <a:buNone/>
              <a:tabLst/>
              <a:defRPr kumimoji="0" sz="2000" kern="0" spc="0" normalizeH="0" baseline="0">
                <a:ln>
                  <a:noFill/>
                </a:ln>
                <a:effectLst/>
                <a:uLnTx/>
                <a:uFillTx/>
                <a:latin typeface="Arial" panose="020B0604020202020204" pitchFamily="34" charset="0"/>
                <a:ea typeface="Arial" panose="020B0604020202020204" pitchFamily="34" charset="0"/>
                <a:cs typeface="Arial" panose="020B0604020202020204" pitchFamily="34"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dirty="0"/>
              <a:t>Những cách đó được coi là sử dụng hiệu quả năng lượng điện vì nó giúp giảm lượng điện năng tiêu thụ trong nhà, làm giảm khai tác tài nguyên giúp bảo vệ môi trường, giảm phần chi tiêu trong gia đình, tăng cường tuổi thọ cho các thiết bị điện.</a:t>
            </a:r>
            <a:endParaRPr lang="en-US" dirty="0"/>
          </a:p>
        </p:txBody>
      </p:sp>
      <p:pic>
        <p:nvPicPr>
          <p:cNvPr id="16" name="Picture 15">
            <a:extLst>
              <a:ext uri="{FF2B5EF4-FFF2-40B4-BE49-F238E27FC236}">
                <a16:creationId xmlns:a16="http://schemas.microsoft.com/office/drawing/2014/main" id="{5D4CEC1C-E37E-1017-E4B5-7A89B7E6A9DE}"/>
              </a:ext>
            </a:extLst>
          </p:cNvPr>
          <p:cNvPicPr>
            <a:picLocks noChangeAspect="1"/>
          </p:cNvPicPr>
          <p:nvPr/>
        </p:nvPicPr>
        <p:blipFill>
          <a:blip r:embed="rId4"/>
          <a:stretch>
            <a:fillRect/>
          </a:stretch>
        </p:blipFill>
        <p:spPr>
          <a:xfrm>
            <a:off x="500938" y="93962"/>
            <a:ext cx="8142124" cy="3032914"/>
          </a:xfrm>
          <a:prstGeom prst="rect">
            <a:avLst/>
          </a:prstGeom>
        </p:spPr>
      </p:pic>
    </p:spTree>
    <p:extLst>
      <p:ext uri="{BB962C8B-B14F-4D97-AF65-F5344CB8AC3E}">
        <p14:creationId xmlns:p14="http://schemas.microsoft.com/office/powerpoint/2010/main" val="34059742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B31237ED-2A42-AD17-ECA1-1B5DE6AA9454}"/>
              </a:ext>
            </a:extLst>
          </p:cNvPr>
          <p:cNvSpPr/>
          <p:nvPr/>
        </p:nvSpPr>
        <p:spPr>
          <a:xfrm>
            <a:off x="960107" y="1046098"/>
            <a:ext cx="7908830" cy="3704321"/>
          </a:xfrm>
          <a:prstGeom prst="roundRect">
            <a:avLst/>
          </a:prstGeom>
          <a:noFill/>
          <a:ln>
            <a:solidFill>
              <a:srgbClr val="B9D5FF"/>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A5CF38A4-12FC-9660-2A6F-532C27D140E3}"/>
              </a:ext>
            </a:extLst>
          </p:cNvPr>
          <p:cNvPicPr>
            <a:picLocks noChangeAspect="1"/>
          </p:cNvPicPr>
          <p:nvPr/>
        </p:nvPicPr>
        <p:blipFill>
          <a:blip r:embed="rId3"/>
          <a:stretch>
            <a:fillRect/>
          </a:stretch>
        </p:blipFill>
        <p:spPr>
          <a:xfrm>
            <a:off x="-135232" y="2704025"/>
            <a:ext cx="2536460" cy="2536460"/>
          </a:xfrm>
          <a:prstGeom prst="rect">
            <a:avLst/>
          </a:prstGeom>
        </p:spPr>
      </p:pic>
      <p:sp>
        <p:nvSpPr>
          <p:cNvPr id="12" name="Google Shape;1031;p32">
            <a:extLst>
              <a:ext uri="{FF2B5EF4-FFF2-40B4-BE49-F238E27FC236}">
                <a16:creationId xmlns:a16="http://schemas.microsoft.com/office/drawing/2014/main" id="{A5F9E6FA-72CD-97EB-3C07-7FEF317CFCAF}"/>
              </a:ext>
            </a:extLst>
          </p:cNvPr>
          <p:cNvSpPr txBox="1">
            <a:spLocks/>
          </p:cNvSpPr>
          <p:nvPr/>
        </p:nvSpPr>
        <p:spPr>
          <a:xfrm>
            <a:off x="1330712" y="1160486"/>
            <a:ext cx="7538225" cy="105347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SzTx/>
              <a:buNone/>
              <a:tabLst/>
              <a:defRPr kumimoji="0" sz="2800" b="1" kern="0" spc="0" normalizeH="0" baseline="0">
                <a:ln>
                  <a:noFill/>
                </a:ln>
                <a:effectLst/>
                <a:uLnTx/>
                <a:uFillTx/>
                <a:latin typeface="Arial" panose="020B0604020202020204" pitchFamily="34" charset="0"/>
                <a:ea typeface="Arial" panose="020B0604020202020204" pitchFamily="34" charset="0"/>
                <a:cs typeface="Arial" panose="020B0604020202020204" pitchFamily="34"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2200" dirty="0"/>
              <a:t>Để tận dụng gió và ánh sáng tự nhiên cho ngôi nhà của em, hãy thực hiện các việc sau và giải thích vì sao hành động như vậy.</a:t>
            </a:r>
            <a:endParaRPr lang="en-US" sz="2200" dirty="0"/>
          </a:p>
          <a:p>
            <a:r>
              <a:rPr lang="vi-VN" sz="2200" dirty="0"/>
              <a:t>a) Mở cửa để gió tự nhiên làm thông thoáng ngôi nhà.</a:t>
            </a:r>
            <a:endParaRPr lang="en-US" sz="2200" dirty="0"/>
          </a:p>
          <a:p>
            <a:r>
              <a:rPr lang="vi-VN" sz="2200" dirty="0"/>
              <a:t>b) Kê bàn học, bàn làm việc gần nơi có ánh sáng tự nhiên và tận dụng nguồn ánh sáng này cho các hoạt động sinh hoạt.</a:t>
            </a:r>
            <a:endParaRPr lang="en-US" sz="2200" dirty="0"/>
          </a:p>
          <a:p>
            <a:r>
              <a:rPr lang="vi-VN" sz="2200" dirty="0"/>
              <a:t>c) Sơn phòng sáng màu.</a:t>
            </a:r>
            <a:r>
              <a:rPr lang="en-US" sz="2200" dirty="0"/>
              <a:t> </a:t>
            </a:r>
          </a:p>
        </p:txBody>
      </p:sp>
    </p:spTree>
    <p:extLst>
      <p:ext uri="{BB962C8B-B14F-4D97-AF65-F5344CB8AC3E}">
        <p14:creationId xmlns:p14="http://schemas.microsoft.com/office/powerpoint/2010/main" val="12049213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Những kiểu cửa sổ 'tiêu tài, tán lộc' cần tránh">
            <a:extLst>
              <a:ext uri="{FF2B5EF4-FFF2-40B4-BE49-F238E27FC236}">
                <a16:creationId xmlns:a16="http://schemas.microsoft.com/office/drawing/2014/main" id="{4F931D88-5DB9-4313-90D0-3EC986A6EC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5900" y="417474"/>
            <a:ext cx="5437415" cy="4095053"/>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1031;p32">
            <a:extLst>
              <a:ext uri="{FF2B5EF4-FFF2-40B4-BE49-F238E27FC236}">
                <a16:creationId xmlns:a16="http://schemas.microsoft.com/office/drawing/2014/main" id="{659440D4-D600-E548-E0B5-B2F3A21F0612}"/>
              </a:ext>
            </a:extLst>
          </p:cNvPr>
          <p:cNvSpPr txBox="1">
            <a:spLocks/>
          </p:cNvSpPr>
          <p:nvPr/>
        </p:nvSpPr>
        <p:spPr>
          <a:xfrm>
            <a:off x="160685" y="1093982"/>
            <a:ext cx="3253739" cy="103219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a:lnSpc>
                <a:spcPct val="120000"/>
              </a:lnSpc>
              <a:defRPr sz="2200">
                <a:latin typeface="Arial" panose="020B0604020202020204" pitchFamily="34" charset="0"/>
                <a:ea typeface="Arial" panose="020B0604020202020204" pitchFamily="34" charset="0"/>
                <a:cs typeface="Arial" panose="020B0604020202020204" pitchFamily="34"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t>a) </a:t>
            </a:r>
            <a:r>
              <a:rPr lang="en-US" dirty="0" err="1"/>
              <a:t>Mở</a:t>
            </a:r>
            <a:r>
              <a:rPr lang="en-US" dirty="0"/>
              <a:t> </a:t>
            </a:r>
            <a:r>
              <a:rPr lang="en-US" dirty="0" err="1"/>
              <a:t>cửa</a:t>
            </a:r>
            <a:r>
              <a:rPr lang="en-US" dirty="0"/>
              <a:t> </a:t>
            </a:r>
            <a:r>
              <a:rPr lang="en-US" dirty="0" err="1"/>
              <a:t>để</a:t>
            </a:r>
            <a:r>
              <a:rPr lang="en-US" dirty="0"/>
              <a:t> </a:t>
            </a:r>
            <a:r>
              <a:rPr lang="en-US" dirty="0" err="1"/>
              <a:t>gió</a:t>
            </a:r>
            <a:r>
              <a:rPr lang="en-US" dirty="0"/>
              <a:t> </a:t>
            </a:r>
            <a:r>
              <a:rPr lang="en-US" dirty="0" err="1"/>
              <a:t>tự</a:t>
            </a:r>
            <a:r>
              <a:rPr lang="en-US" dirty="0"/>
              <a:t> </a:t>
            </a:r>
            <a:r>
              <a:rPr lang="en-US" dirty="0" err="1"/>
              <a:t>nhiên</a:t>
            </a:r>
            <a:r>
              <a:rPr lang="en-US" dirty="0"/>
              <a:t> </a:t>
            </a:r>
            <a:r>
              <a:rPr lang="en-US" dirty="0" err="1"/>
              <a:t>làm</a:t>
            </a:r>
            <a:r>
              <a:rPr lang="en-US" dirty="0"/>
              <a:t> </a:t>
            </a:r>
            <a:r>
              <a:rPr lang="en-US" dirty="0" err="1"/>
              <a:t>thông</a:t>
            </a:r>
            <a:r>
              <a:rPr lang="en-US" dirty="0"/>
              <a:t> </a:t>
            </a:r>
            <a:r>
              <a:rPr lang="en-US" dirty="0" err="1"/>
              <a:t>thoáng</a:t>
            </a:r>
            <a:r>
              <a:rPr lang="en-US" dirty="0"/>
              <a:t> </a:t>
            </a:r>
            <a:r>
              <a:rPr lang="en-US" dirty="0" err="1"/>
              <a:t>ngôi</a:t>
            </a:r>
            <a:r>
              <a:rPr lang="en-US" dirty="0"/>
              <a:t> </a:t>
            </a:r>
            <a:r>
              <a:rPr lang="en-US" dirty="0" err="1"/>
              <a:t>nhà</a:t>
            </a:r>
            <a:r>
              <a:rPr lang="en-US" dirty="0"/>
              <a:t> </a:t>
            </a:r>
            <a:r>
              <a:rPr lang="en-US" dirty="0" err="1"/>
              <a:t>giúp</a:t>
            </a:r>
            <a:r>
              <a:rPr lang="en-US" dirty="0"/>
              <a:t> </a:t>
            </a:r>
            <a:r>
              <a:rPr lang="en-US" dirty="0" err="1"/>
              <a:t>giảm</a:t>
            </a:r>
            <a:r>
              <a:rPr lang="en-US" dirty="0"/>
              <a:t> </a:t>
            </a:r>
            <a:r>
              <a:rPr lang="en-US" dirty="0" err="1"/>
              <a:t>phần</a:t>
            </a:r>
            <a:r>
              <a:rPr lang="en-US" dirty="0"/>
              <a:t> </a:t>
            </a:r>
            <a:r>
              <a:rPr lang="en-US" dirty="0" err="1"/>
              <a:t>điện</a:t>
            </a:r>
            <a:r>
              <a:rPr lang="en-US" dirty="0"/>
              <a:t> </a:t>
            </a:r>
            <a:r>
              <a:rPr lang="en-US" dirty="0" err="1"/>
              <a:t>năng</a:t>
            </a:r>
            <a:r>
              <a:rPr lang="en-US" dirty="0"/>
              <a:t> </a:t>
            </a:r>
            <a:r>
              <a:rPr lang="en-US" dirty="0" err="1"/>
              <a:t>vì</a:t>
            </a:r>
            <a:r>
              <a:rPr lang="en-US" dirty="0"/>
              <a:t> </a:t>
            </a:r>
            <a:r>
              <a:rPr lang="en-US" dirty="0" err="1"/>
              <a:t>không</a:t>
            </a:r>
            <a:r>
              <a:rPr lang="en-US" dirty="0"/>
              <a:t> </a:t>
            </a:r>
            <a:r>
              <a:rPr lang="en-US" dirty="0" err="1"/>
              <a:t>phải</a:t>
            </a:r>
            <a:r>
              <a:rPr lang="en-US" dirty="0"/>
              <a:t> </a:t>
            </a:r>
            <a:r>
              <a:rPr lang="en-US" dirty="0" err="1"/>
              <a:t>sử</a:t>
            </a:r>
            <a:r>
              <a:rPr lang="en-US" dirty="0"/>
              <a:t> </a:t>
            </a:r>
            <a:r>
              <a:rPr lang="en-US" dirty="0" err="1"/>
              <a:t>dụng</a:t>
            </a:r>
            <a:r>
              <a:rPr lang="en-US" dirty="0"/>
              <a:t> </a:t>
            </a:r>
            <a:r>
              <a:rPr lang="en-US" dirty="0" err="1"/>
              <a:t>đến</a:t>
            </a:r>
            <a:r>
              <a:rPr lang="en-US" dirty="0"/>
              <a:t> </a:t>
            </a:r>
            <a:r>
              <a:rPr lang="en-US" dirty="0" err="1"/>
              <a:t>quạt</a:t>
            </a:r>
            <a:r>
              <a:rPr lang="en-US" dirty="0"/>
              <a:t>, </a:t>
            </a:r>
            <a:r>
              <a:rPr lang="en-US" dirty="0" err="1"/>
              <a:t>máy</a:t>
            </a:r>
            <a:r>
              <a:rPr lang="en-US" dirty="0"/>
              <a:t> </a:t>
            </a:r>
            <a:r>
              <a:rPr lang="en-US" dirty="0" err="1"/>
              <a:t>điều</a:t>
            </a:r>
            <a:r>
              <a:rPr lang="en-US" dirty="0"/>
              <a:t> </a:t>
            </a:r>
            <a:r>
              <a:rPr lang="en-US" dirty="0" err="1"/>
              <a:t>hòa</a:t>
            </a:r>
            <a:r>
              <a:rPr lang="en-US" dirty="0"/>
              <a:t> </a:t>
            </a:r>
            <a:r>
              <a:rPr lang="en-US" dirty="0" err="1"/>
              <a:t>không</a:t>
            </a:r>
            <a:r>
              <a:rPr lang="en-US" dirty="0"/>
              <a:t> </a:t>
            </a:r>
            <a:r>
              <a:rPr lang="en-US" dirty="0" err="1"/>
              <a:t>khí</a:t>
            </a:r>
            <a:r>
              <a:rPr lang="en-US" dirty="0"/>
              <a:t>, …</a:t>
            </a:r>
          </a:p>
        </p:txBody>
      </p:sp>
    </p:spTree>
    <p:extLst>
      <p:ext uri="{BB962C8B-B14F-4D97-AF65-F5344CB8AC3E}">
        <p14:creationId xmlns:p14="http://schemas.microsoft.com/office/powerpoint/2010/main" val="1471219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031;p32">
            <a:extLst>
              <a:ext uri="{FF2B5EF4-FFF2-40B4-BE49-F238E27FC236}">
                <a16:creationId xmlns:a16="http://schemas.microsoft.com/office/drawing/2014/main" id="{1DFD29A4-9EA9-5166-039D-94DD4A067E0B}"/>
              </a:ext>
            </a:extLst>
          </p:cNvPr>
          <p:cNvSpPr txBox="1">
            <a:spLocks/>
          </p:cNvSpPr>
          <p:nvPr/>
        </p:nvSpPr>
        <p:spPr>
          <a:xfrm>
            <a:off x="5327417" y="799287"/>
            <a:ext cx="3452310" cy="354492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a:lnSpc>
                <a:spcPct val="120000"/>
              </a:lnSpc>
              <a:defRPr sz="2200">
                <a:latin typeface="Arial" panose="020B0604020202020204" pitchFamily="34" charset="0"/>
                <a:ea typeface="Arial" panose="020B0604020202020204" pitchFamily="34" charset="0"/>
                <a:cs typeface="Arial" panose="020B0604020202020204" pitchFamily="34"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t>b) </a:t>
            </a:r>
            <a:r>
              <a:rPr lang="vi-VN" dirty="0"/>
              <a:t>Kê bàn học, bàn làm việc gần nơi có ánh sáng tự nhiên và tận dụng nguồn ánh sáng này cho các hoạt động sinh hoạt giúp giảm phần điện năng vì không phải sử dụng đến đèn điện.</a:t>
            </a:r>
            <a:endParaRPr lang="en-US" dirty="0"/>
          </a:p>
        </p:txBody>
      </p:sp>
      <p:pic>
        <p:nvPicPr>
          <p:cNvPr id="8194" name="Picture 2" descr="Những ý tưởng biến bậu cửa sổ thành bàn làm việc, góc thư giãn">
            <a:extLst>
              <a:ext uri="{FF2B5EF4-FFF2-40B4-BE49-F238E27FC236}">
                <a16:creationId xmlns:a16="http://schemas.microsoft.com/office/drawing/2014/main" id="{91AD3BA2-BBD8-5152-228E-5A5AD358DB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414" y="973407"/>
            <a:ext cx="5018003" cy="31966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3617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031;p32">
            <a:extLst>
              <a:ext uri="{FF2B5EF4-FFF2-40B4-BE49-F238E27FC236}">
                <a16:creationId xmlns:a16="http://schemas.microsoft.com/office/drawing/2014/main" id="{42B8FEAE-84A5-438C-E10E-44E40A753807}"/>
              </a:ext>
            </a:extLst>
          </p:cNvPr>
          <p:cNvSpPr txBox="1">
            <a:spLocks/>
          </p:cNvSpPr>
          <p:nvPr/>
        </p:nvSpPr>
        <p:spPr>
          <a:xfrm>
            <a:off x="443183" y="878101"/>
            <a:ext cx="3452310" cy="354492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a:lnSpc>
                <a:spcPct val="120000"/>
              </a:lnSpc>
              <a:defRPr sz="2200">
                <a:latin typeface="Arial" panose="020B0604020202020204" pitchFamily="34" charset="0"/>
                <a:ea typeface="Arial" panose="020B0604020202020204" pitchFamily="34" charset="0"/>
                <a:cs typeface="Arial" panose="020B0604020202020204" pitchFamily="34"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t>c) </a:t>
            </a:r>
            <a:r>
              <a:rPr lang="vi-VN" dirty="0"/>
              <a:t>Sơn phòng sáng màu giúp phản chiếu ánh sáng tốt hơn làm cho không gian trở nên sáng hơn, do đó sẽ ít cần tới sử dụng đèn điện với công suất lớn hơn làm giảm thiểu lượng tiêu thụ điện năng.</a:t>
            </a:r>
            <a:endParaRPr lang="en-US" dirty="0"/>
          </a:p>
        </p:txBody>
      </p:sp>
      <p:pic>
        <p:nvPicPr>
          <p:cNvPr id="9218" name="Picture 2" descr="35+ mẫu phối màu sơn phòng khách nổi bật trong năm 2023">
            <a:extLst>
              <a:ext uri="{FF2B5EF4-FFF2-40B4-BE49-F238E27FC236}">
                <a16:creationId xmlns:a16="http://schemas.microsoft.com/office/drawing/2014/main" id="{07E0D13A-0549-8A5B-CDF5-7232DD3D2E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5493" y="933102"/>
            <a:ext cx="5100585" cy="3434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5231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B31237ED-2A42-AD17-ECA1-1B5DE6AA9454}"/>
              </a:ext>
            </a:extLst>
          </p:cNvPr>
          <p:cNvSpPr/>
          <p:nvPr/>
        </p:nvSpPr>
        <p:spPr>
          <a:xfrm>
            <a:off x="960107" y="1160485"/>
            <a:ext cx="7908830" cy="2281525"/>
          </a:xfrm>
          <a:prstGeom prst="roundRect">
            <a:avLst/>
          </a:prstGeom>
          <a:noFill/>
          <a:ln>
            <a:solidFill>
              <a:srgbClr val="B9D5FF"/>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A5CF38A4-12FC-9660-2A6F-532C27D140E3}"/>
              </a:ext>
            </a:extLst>
          </p:cNvPr>
          <p:cNvPicPr>
            <a:picLocks noChangeAspect="1"/>
          </p:cNvPicPr>
          <p:nvPr/>
        </p:nvPicPr>
        <p:blipFill>
          <a:blip r:embed="rId3"/>
          <a:stretch>
            <a:fillRect/>
          </a:stretch>
        </p:blipFill>
        <p:spPr>
          <a:xfrm>
            <a:off x="-193997" y="933597"/>
            <a:ext cx="3049417" cy="3049417"/>
          </a:xfrm>
          <a:prstGeom prst="rect">
            <a:avLst/>
          </a:prstGeom>
        </p:spPr>
      </p:pic>
      <p:sp>
        <p:nvSpPr>
          <p:cNvPr id="12" name="Google Shape;1031;p32">
            <a:extLst>
              <a:ext uri="{FF2B5EF4-FFF2-40B4-BE49-F238E27FC236}">
                <a16:creationId xmlns:a16="http://schemas.microsoft.com/office/drawing/2014/main" id="{A5F9E6FA-72CD-97EB-3C07-7FEF317CFCAF}"/>
              </a:ext>
            </a:extLst>
          </p:cNvPr>
          <p:cNvSpPr txBox="1">
            <a:spLocks/>
          </p:cNvSpPr>
          <p:nvPr/>
        </p:nvSpPr>
        <p:spPr>
          <a:xfrm>
            <a:off x="2653991" y="1637223"/>
            <a:ext cx="6103434" cy="105347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SzTx/>
              <a:buNone/>
              <a:tabLst/>
              <a:defRPr kumimoji="0" sz="2800" b="1" kern="0" spc="0" normalizeH="0" baseline="0">
                <a:ln>
                  <a:noFill/>
                </a:ln>
                <a:effectLst/>
                <a:uLnTx/>
                <a:uFillTx/>
                <a:latin typeface="Arial" panose="020B0604020202020204" pitchFamily="34" charset="0"/>
                <a:ea typeface="Arial" panose="020B0604020202020204" pitchFamily="34" charset="0"/>
                <a:cs typeface="Arial" panose="020B0604020202020204" pitchFamily="34"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2400" dirty="0"/>
              <a:t>Vì sao trồng nhiều cây xanh quanh nhà và trường học giúp sử dụng hiệu quả năng lượng và bảo vệ môi trường?</a:t>
            </a:r>
            <a:r>
              <a:rPr lang="en-US" sz="2400" dirty="0"/>
              <a:t> </a:t>
            </a:r>
          </a:p>
        </p:txBody>
      </p:sp>
    </p:spTree>
    <p:extLst>
      <p:ext uri="{BB962C8B-B14F-4D97-AF65-F5344CB8AC3E}">
        <p14:creationId xmlns:p14="http://schemas.microsoft.com/office/powerpoint/2010/main" val="42291511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ác Loại Cây Xanh Trường Học được Yêu Thích, đẹp Và Dễ Trồng">
            <a:extLst>
              <a:ext uri="{FF2B5EF4-FFF2-40B4-BE49-F238E27FC236}">
                <a16:creationId xmlns:a16="http://schemas.microsoft.com/office/drawing/2014/main" id="{DC7D7953-80D4-DA61-B64D-3303150D682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5880"/>
          <a:stretch/>
        </p:blipFill>
        <p:spPr bwMode="auto">
          <a:xfrm>
            <a:off x="124521" y="980378"/>
            <a:ext cx="5339400" cy="3368597"/>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Tree ">
            <a:extLst>
              <a:ext uri="{FF2B5EF4-FFF2-40B4-BE49-F238E27FC236}">
                <a16:creationId xmlns:a16="http://schemas.microsoft.com/office/drawing/2014/main" id="{608619F0-65FA-6B45-B52B-9E312374B5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4013" y="1344651"/>
            <a:ext cx="401444" cy="401444"/>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1031;p32">
            <a:extLst>
              <a:ext uri="{FF2B5EF4-FFF2-40B4-BE49-F238E27FC236}">
                <a16:creationId xmlns:a16="http://schemas.microsoft.com/office/drawing/2014/main" id="{3D8E819C-CAE5-F3ED-F03B-3866C6A83449}"/>
              </a:ext>
            </a:extLst>
          </p:cNvPr>
          <p:cNvSpPr txBox="1">
            <a:spLocks/>
          </p:cNvSpPr>
          <p:nvPr/>
        </p:nvSpPr>
        <p:spPr>
          <a:xfrm>
            <a:off x="5945457" y="1249459"/>
            <a:ext cx="3198543" cy="90406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a:lnSpc>
                <a:spcPct val="120000"/>
              </a:lnSpc>
              <a:defRPr sz="2200">
                <a:latin typeface="Arial" panose="020B0604020202020204" pitchFamily="34" charset="0"/>
                <a:ea typeface="Arial" panose="020B0604020202020204" pitchFamily="34" charset="0"/>
                <a:cs typeface="Arial" panose="020B0604020202020204" pitchFamily="34"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dirty="0" err="1"/>
              <a:t>Tạo</a:t>
            </a:r>
            <a:r>
              <a:rPr lang="en-US" sz="2000" dirty="0"/>
              <a:t> </a:t>
            </a:r>
            <a:r>
              <a:rPr lang="en-US" sz="2000" dirty="0" err="1"/>
              <a:t>bóng</a:t>
            </a:r>
            <a:r>
              <a:rPr lang="en-US" sz="2000" dirty="0"/>
              <a:t> </a:t>
            </a:r>
            <a:r>
              <a:rPr lang="en-US" sz="2000" dirty="0" err="1"/>
              <a:t>mát</a:t>
            </a:r>
            <a:r>
              <a:rPr lang="en-US" sz="2000" dirty="0"/>
              <a:t> </a:t>
            </a:r>
            <a:r>
              <a:rPr lang="en-US" sz="2000" dirty="0">
                <a:latin typeface="#9Slide03 Arima Madurai Black" panose="00000A00000000000000" pitchFamily="2" charset="-93"/>
                <a:cs typeface="#9Slide03 Arima Madurai Black" panose="00000A00000000000000" pitchFamily="2" charset="-93"/>
              </a:rPr>
              <a:t>→</a:t>
            </a:r>
            <a:r>
              <a:rPr lang="en-US" sz="2000" dirty="0"/>
              <a:t> </a:t>
            </a:r>
            <a:r>
              <a:rPr lang="en-US" sz="2000" dirty="0" err="1"/>
              <a:t>giảm</a:t>
            </a:r>
            <a:r>
              <a:rPr lang="en-US" sz="2000" dirty="0"/>
              <a:t> </a:t>
            </a:r>
            <a:r>
              <a:rPr lang="en-US" sz="2000" dirty="0" err="1"/>
              <a:t>nhu</a:t>
            </a:r>
            <a:r>
              <a:rPr lang="en-US" sz="2000" dirty="0"/>
              <a:t> </a:t>
            </a:r>
            <a:r>
              <a:rPr lang="en-US" sz="2000" dirty="0" err="1"/>
              <a:t>cầu</a:t>
            </a:r>
            <a:r>
              <a:rPr lang="en-US" sz="2000" dirty="0"/>
              <a:t> </a:t>
            </a:r>
            <a:r>
              <a:rPr lang="en-US" sz="2000" dirty="0" err="1"/>
              <a:t>sử</a:t>
            </a:r>
            <a:r>
              <a:rPr lang="en-US" sz="2000" dirty="0"/>
              <a:t> </a:t>
            </a:r>
            <a:r>
              <a:rPr lang="en-US" sz="2000" dirty="0" err="1"/>
              <a:t>dụng</a:t>
            </a:r>
            <a:r>
              <a:rPr lang="en-US" sz="2000" dirty="0"/>
              <a:t> </a:t>
            </a:r>
            <a:r>
              <a:rPr lang="en-US" sz="2000" dirty="0" err="1"/>
              <a:t>máy</a:t>
            </a:r>
            <a:r>
              <a:rPr lang="en-US" sz="2000" dirty="0"/>
              <a:t> </a:t>
            </a:r>
            <a:r>
              <a:rPr lang="en-US" sz="2000" dirty="0" err="1"/>
              <a:t>lạnh</a:t>
            </a:r>
            <a:endParaRPr lang="en-US" sz="2000" dirty="0"/>
          </a:p>
        </p:txBody>
      </p:sp>
      <p:pic>
        <p:nvPicPr>
          <p:cNvPr id="3" name="Picture 2" descr="Tree ">
            <a:extLst>
              <a:ext uri="{FF2B5EF4-FFF2-40B4-BE49-F238E27FC236}">
                <a16:creationId xmlns:a16="http://schemas.microsoft.com/office/drawing/2014/main" id="{D6B5D9EA-D7A0-03C3-F538-61B9829301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4013" y="2163859"/>
            <a:ext cx="401444" cy="401444"/>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1031;p32">
            <a:extLst>
              <a:ext uri="{FF2B5EF4-FFF2-40B4-BE49-F238E27FC236}">
                <a16:creationId xmlns:a16="http://schemas.microsoft.com/office/drawing/2014/main" id="{84C9DA87-F78C-4DEC-553D-D36926122116}"/>
              </a:ext>
            </a:extLst>
          </p:cNvPr>
          <p:cNvSpPr txBox="1">
            <a:spLocks/>
          </p:cNvSpPr>
          <p:nvPr/>
        </p:nvSpPr>
        <p:spPr>
          <a:xfrm>
            <a:off x="5945457" y="2068667"/>
            <a:ext cx="3198543" cy="90406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a:lnSpc>
                <a:spcPct val="120000"/>
              </a:lnSpc>
              <a:defRPr sz="2200">
                <a:latin typeface="Arial" panose="020B0604020202020204" pitchFamily="34" charset="0"/>
                <a:ea typeface="Arial" panose="020B0604020202020204" pitchFamily="34" charset="0"/>
                <a:cs typeface="Arial" panose="020B0604020202020204" pitchFamily="34"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dirty="0"/>
              <a:t>G</a:t>
            </a:r>
            <a:r>
              <a:rPr lang="vi-VN" sz="2000" dirty="0"/>
              <a:t>iảm lượng khí nhà kính </a:t>
            </a:r>
            <a:r>
              <a:rPr lang="en-US" sz="2000" dirty="0">
                <a:latin typeface="#9Slide03 Arima Madurai Black" panose="00000A00000000000000" pitchFamily="2" charset="-93"/>
                <a:cs typeface="#9Slide03 Arima Madurai Black" panose="00000A00000000000000" pitchFamily="2" charset="-93"/>
              </a:rPr>
              <a:t>→</a:t>
            </a:r>
            <a:r>
              <a:rPr lang="en-US" sz="2000" dirty="0"/>
              <a:t> </a:t>
            </a:r>
            <a:r>
              <a:rPr lang="vi-VN" sz="2000" dirty="0"/>
              <a:t>bảo vệ môi trường</a:t>
            </a:r>
            <a:endParaRPr lang="en-US" sz="2000" dirty="0"/>
          </a:p>
        </p:txBody>
      </p:sp>
      <p:pic>
        <p:nvPicPr>
          <p:cNvPr id="5" name="Picture 4" descr="Tree ">
            <a:extLst>
              <a:ext uri="{FF2B5EF4-FFF2-40B4-BE49-F238E27FC236}">
                <a16:creationId xmlns:a16="http://schemas.microsoft.com/office/drawing/2014/main" id="{62ECABFB-7257-E9A3-6523-2149CDBF45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4013" y="3008913"/>
            <a:ext cx="401444" cy="401444"/>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1031;p32">
            <a:extLst>
              <a:ext uri="{FF2B5EF4-FFF2-40B4-BE49-F238E27FC236}">
                <a16:creationId xmlns:a16="http://schemas.microsoft.com/office/drawing/2014/main" id="{E460B8DC-ABA5-3A38-292F-312939943952}"/>
              </a:ext>
            </a:extLst>
          </p:cNvPr>
          <p:cNvSpPr txBox="1">
            <a:spLocks/>
          </p:cNvSpPr>
          <p:nvPr/>
        </p:nvSpPr>
        <p:spPr>
          <a:xfrm>
            <a:off x="5945457" y="2913721"/>
            <a:ext cx="3198543" cy="90406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a:lnSpc>
                <a:spcPct val="120000"/>
              </a:lnSpc>
              <a:defRPr sz="2200">
                <a:latin typeface="Arial" panose="020B0604020202020204" pitchFamily="34" charset="0"/>
                <a:ea typeface="Arial" panose="020B0604020202020204" pitchFamily="34" charset="0"/>
                <a:cs typeface="Arial" panose="020B0604020202020204" pitchFamily="34"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dirty="0"/>
              <a:t>T</a:t>
            </a:r>
            <a:r>
              <a:rPr lang="vi-VN" sz="2000" dirty="0"/>
              <a:t>ạo môi trường sống phong phú và đa dạng sinh học</a:t>
            </a:r>
            <a:endParaRPr lang="en-US" sz="1800" dirty="0"/>
          </a:p>
        </p:txBody>
      </p:sp>
    </p:spTree>
    <p:extLst>
      <p:ext uri="{BB962C8B-B14F-4D97-AF65-F5344CB8AC3E}">
        <p14:creationId xmlns:p14="http://schemas.microsoft.com/office/powerpoint/2010/main" val="3986711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B31237ED-2A42-AD17-ECA1-1B5DE6AA9454}"/>
              </a:ext>
            </a:extLst>
          </p:cNvPr>
          <p:cNvSpPr/>
          <p:nvPr/>
        </p:nvSpPr>
        <p:spPr>
          <a:xfrm>
            <a:off x="1896810" y="1538183"/>
            <a:ext cx="6666853" cy="2271817"/>
          </a:xfrm>
          <a:prstGeom prst="roundRect">
            <a:avLst/>
          </a:prstGeom>
          <a:noFill/>
          <a:ln>
            <a:solidFill>
              <a:srgbClr val="B9D5FF"/>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A5CF38A4-12FC-9660-2A6F-532C27D140E3}"/>
              </a:ext>
            </a:extLst>
          </p:cNvPr>
          <p:cNvPicPr>
            <a:picLocks noChangeAspect="1"/>
          </p:cNvPicPr>
          <p:nvPr/>
        </p:nvPicPr>
        <p:blipFill>
          <a:blip r:embed="rId3"/>
          <a:stretch>
            <a:fillRect/>
          </a:stretch>
        </p:blipFill>
        <p:spPr>
          <a:xfrm>
            <a:off x="0" y="626864"/>
            <a:ext cx="3793621" cy="3793621"/>
          </a:xfrm>
          <a:prstGeom prst="rect">
            <a:avLst/>
          </a:prstGeom>
        </p:spPr>
      </p:pic>
      <p:sp>
        <p:nvSpPr>
          <p:cNvPr id="12" name="Google Shape;1031;p32">
            <a:extLst>
              <a:ext uri="{FF2B5EF4-FFF2-40B4-BE49-F238E27FC236}">
                <a16:creationId xmlns:a16="http://schemas.microsoft.com/office/drawing/2014/main" id="{A5F9E6FA-72CD-97EB-3C07-7FEF317CFCAF}"/>
              </a:ext>
            </a:extLst>
          </p:cNvPr>
          <p:cNvSpPr txBox="1">
            <a:spLocks/>
          </p:cNvSpPr>
          <p:nvPr/>
        </p:nvSpPr>
        <p:spPr>
          <a:xfrm>
            <a:off x="3526208" y="1853278"/>
            <a:ext cx="4562143" cy="143694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Vì sao phải sử dụng hiệu quả năng lượng và bảo vệ môi trường?</a:t>
            </a:r>
            <a:r>
              <a:rPr kumimoji="0" lang="en-US"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p>
        </p:txBody>
      </p:sp>
    </p:spTree>
    <p:extLst>
      <p:ext uri="{BB962C8B-B14F-4D97-AF65-F5344CB8AC3E}">
        <p14:creationId xmlns:p14="http://schemas.microsoft.com/office/powerpoint/2010/main" val="42280605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 name="TextBox 3">
            <a:extLst>
              <a:ext uri="{FF2B5EF4-FFF2-40B4-BE49-F238E27FC236}">
                <a16:creationId xmlns:a16="http://schemas.microsoft.com/office/drawing/2014/main" id="{EDC0725B-D396-BECB-3073-EAC452D001FB}"/>
              </a:ext>
            </a:extLst>
          </p:cNvPr>
          <p:cNvSpPr txBox="1"/>
          <p:nvPr/>
        </p:nvSpPr>
        <p:spPr>
          <a:xfrm>
            <a:off x="2765326" y="-88491"/>
            <a:ext cx="3333135" cy="900246"/>
          </a:xfrm>
          <a:prstGeom prst="rect">
            <a:avLst/>
          </a:prstGeom>
          <a:noFill/>
        </p:spPr>
        <p:txBody>
          <a:bodyPr wrap="square" rtlCol="0">
            <a:spAutoFit/>
          </a:bodyPr>
          <a:lstStyle/>
          <a:p>
            <a:pPr algn="ctr">
              <a:lnSpc>
                <a:spcPct val="150000"/>
              </a:lnSpc>
            </a:pPr>
            <a:r>
              <a:rPr lang="en-US" sz="3500" b="1"/>
              <a:t>KHỞI ĐỘNG</a:t>
            </a:r>
          </a:p>
        </p:txBody>
      </p:sp>
      <p:sp>
        <p:nvSpPr>
          <p:cNvPr id="16" name="Line Callout 1 (Border and Accent Bar) 3">
            <a:extLst>
              <a:ext uri="{FF2B5EF4-FFF2-40B4-BE49-F238E27FC236}">
                <a16:creationId xmlns:a16="http://schemas.microsoft.com/office/drawing/2014/main" id="{43ACAFA1-20E3-B940-6F7C-A30B453627C7}"/>
              </a:ext>
            </a:extLst>
          </p:cNvPr>
          <p:cNvSpPr/>
          <p:nvPr/>
        </p:nvSpPr>
        <p:spPr>
          <a:xfrm>
            <a:off x="923924" y="1028701"/>
            <a:ext cx="7448555" cy="2019300"/>
          </a:xfrm>
          <a:prstGeom prst="accentBorderCallout1">
            <a:avLst>
              <a:gd name="adj1" fmla="val 18750"/>
              <a:gd name="adj2" fmla="val -3127"/>
              <a:gd name="adj3" fmla="val 17954"/>
              <a:gd name="adj4" fmla="val -17509"/>
            </a:avLst>
          </a:prstGeom>
          <a:solidFill>
            <a:schemeClr val="tx2"/>
          </a:solidFill>
          <a:ln>
            <a:solidFill>
              <a:schemeClr val="accent1">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lnSpc>
                <a:spcPct val="150000"/>
              </a:lnSpc>
            </a:pPr>
            <a:r>
              <a:rPr lang="en-US" sz="2200" dirty="0" err="1">
                <a:solidFill>
                  <a:schemeClr val="tx1"/>
                </a:solidFill>
              </a:rPr>
              <a:t>Xem</a:t>
            </a:r>
            <a:r>
              <a:rPr lang="en-US" sz="2200" dirty="0">
                <a:solidFill>
                  <a:schemeClr val="tx1"/>
                </a:solidFill>
              </a:rPr>
              <a:t> video</a:t>
            </a:r>
          </a:p>
          <a:p>
            <a:pPr lvl="0" algn="ctr">
              <a:lnSpc>
                <a:spcPct val="150000"/>
              </a:lnSpc>
            </a:pPr>
            <a:r>
              <a:rPr lang="en-US" sz="2400" dirty="0" err="1">
                <a:solidFill>
                  <a:schemeClr val="tx1"/>
                </a:solidFill>
                <a:latin typeface="Times New Roman" pitchFamily="18" charset="0"/>
                <a:cs typeface="Times New Roman" pitchFamily="18" charset="0"/>
              </a:rPr>
              <a:t>Liệt</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kê</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các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dạng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năng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lượng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tái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tạo</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được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đề</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cập</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đến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trong</a:t>
            </a:r>
            <a:r>
              <a:rPr lang="en-US" sz="2400" dirty="0">
                <a:solidFill>
                  <a:schemeClr val="tx1"/>
                </a:solidFill>
                <a:latin typeface="Times New Roman" pitchFamily="18" charset="0"/>
                <a:cs typeface="Times New Roman" pitchFamily="18" charset="0"/>
              </a:rPr>
              <a:t> video, </a:t>
            </a:r>
            <a:r>
              <a:rPr lang="en-US" sz="2400" dirty="0" err="1">
                <a:solidFill>
                  <a:schemeClr val="tx1"/>
                </a:solidFill>
                <a:latin typeface="Times New Roman" pitchFamily="18" charset="0"/>
                <a:cs typeface="Times New Roman" pitchFamily="18" charset="0"/>
              </a:rPr>
              <a:t>cho</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biết</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ưu</a:t>
            </a:r>
            <a:r>
              <a:rPr lang="en-US" sz="2400" dirty="0">
                <a:solidFill>
                  <a:schemeClr val="tx1"/>
                </a:solidFill>
                <a:latin typeface="Times New Roman" pitchFamily="18" charset="0"/>
                <a:cs typeface="Times New Roman" pitchFamily="18" charset="0"/>
              </a:rPr>
              <a:t>/</a:t>
            </a:r>
            <a:r>
              <a:rPr lang="en-US" sz="2400" dirty="0" err="1">
                <a:solidFill>
                  <a:schemeClr val="tx1"/>
                </a:solidFill>
                <a:latin typeface="Times New Roman" pitchFamily="18" charset="0"/>
                <a:cs typeface="Times New Roman" pitchFamily="18" charset="0"/>
              </a:rPr>
              <a:t>nhược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điểm</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của</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năng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lượng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tái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tạo</a:t>
            </a:r>
            <a:r>
              <a:rPr lang="en-US" sz="2400" dirty="0">
                <a:solidFill>
                  <a:schemeClr val="tx1"/>
                </a:solidFill>
                <a:latin typeface="Times New Roman" pitchFamily="18" charset="0"/>
                <a:cs typeface="Times New Roman" pitchFamily="18" charset="0"/>
              </a:rPr>
              <a:t>.</a:t>
            </a:r>
          </a:p>
        </p:txBody>
      </p:sp>
      <p:sp>
        <p:nvSpPr>
          <p:cNvPr id="6" name="TextBox 5"/>
          <p:cNvSpPr txBox="1"/>
          <p:nvPr/>
        </p:nvSpPr>
        <p:spPr>
          <a:xfrm>
            <a:off x="923924" y="3724507"/>
            <a:ext cx="2934398" cy="307777"/>
          </a:xfrm>
          <a:prstGeom prst="rect">
            <a:avLst/>
          </a:prstGeom>
          <a:noFill/>
        </p:spPr>
        <p:txBody>
          <a:bodyPr wrap="square" rtlCol="0">
            <a:spAutoFit/>
          </a:bodyPr>
          <a:lstStyle/>
          <a:p>
            <a:r>
              <a:rPr lang="en-US" dirty="0">
                <a:hlinkClick r:id="rId3"/>
              </a:rPr>
              <a:t>Video</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Shape 800"/>
        <p:cNvGrpSpPr/>
        <p:nvPr/>
      </p:nvGrpSpPr>
      <p:grpSpPr>
        <a:xfrm>
          <a:off x="0" y="0"/>
          <a:ext cx="0" cy="0"/>
          <a:chOff x="0" y="0"/>
          <a:chExt cx="0" cy="0"/>
        </a:xfrm>
      </p:grpSpPr>
      <p:sp>
        <p:nvSpPr>
          <p:cNvPr id="8" name="Google Shape;1031;p32">
            <a:extLst>
              <a:ext uri="{FF2B5EF4-FFF2-40B4-BE49-F238E27FC236}">
                <a16:creationId xmlns:a16="http://schemas.microsoft.com/office/drawing/2014/main" id="{659440D4-D600-E548-E0B5-B2F3A21F0612}"/>
              </a:ext>
            </a:extLst>
          </p:cNvPr>
          <p:cNvSpPr txBox="1">
            <a:spLocks/>
          </p:cNvSpPr>
          <p:nvPr/>
        </p:nvSpPr>
        <p:spPr>
          <a:xfrm>
            <a:off x="5577840" y="499110"/>
            <a:ext cx="3253739" cy="103219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H</a:t>
            </a:r>
            <a:r>
              <a:rPr kumimoji="0" lang="vi-VN"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iện tại nhiều nguồn năng lượng hóa thạch đã sắp cạn kiệt và không tái tạo lại được, môi trường ở nhiều khu vực khi ô nhiễm trầm trọng, xuất hiện hiệu ứng nhà kính, nhiều động vật, thực vật bị đưa vào sách đỏ,...</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p>
        </p:txBody>
      </p:sp>
      <p:pic>
        <p:nvPicPr>
          <p:cNvPr id="22532" name="Picture 4" descr="Environmental Pollution concept art vector in cartoon style">
            <a:extLst>
              <a:ext uri="{FF2B5EF4-FFF2-40B4-BE49-F238E27FC236}">
                <a16:creationId xmlns:a16="http://schemas.microsoft.com/office/drawing/2014/main" id="{F831A95A-D526-032D-DB89-C08C08FA31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158740" cy="5158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89109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pic>
        <p:nvPicPr>
          <p:cNvPr id="3" name="Picture 2">
            <a:extLst>
              <a:ext uri="{FF2B5EF4-FFF2-40B4-BE49-F238E27FC236}">
                <a16:creationId xmlns:a16="http://schemas.microsoft.com/office/drawing/2014/main" id="{6ED10A69-238A-4D42-ACAC-018193FA4BF6}"/>
              </a:ext>
            </a:extLst>
          </p:cNvPr>
          <p:cNvPicPr>
            <a:picLocks noChangeAspect="1"/>
          </p:cNvPicPr>
          <p:nvPr/>
        </p:nvPicPr>
        <p:blipFill>
          <a:blip r:embed="rId3"/>
          <a:stretch>
            <a:fillRect/>
          </a:stretch>
        </p:blipFill>
        <p:spPr>
          <a:xfrm>
            <a:off x="3665267" y="-297366"/>
            <a:ext cx="5567246" cy="5567246"/>
          </a:xfrm>
          <a:prstGeom prst="rect">
            <a:avLst/>
          </a:prstGeom>
        </p:spPr>
      </p:pic>
      <p:sp>
        <p:nvSpPr>
          <p:cNvPr id="8" name="Google Shape;1031;p32">
            <a:extLst>
              <a:ext uri="{FF2B5EF4-FFF2-40B4-BE49-F238E27FC236}">
                <a16:creationId xmlns:a16="http://schemas.microsoft.com/office/drawing/2014/main" id="{659440D4-D600-E548-E0B5-B2F3A21F0612}"/>
              </a:ext>
            </a:extLst>
          </p:cNvPr>
          <p:cNvSpPr txBox="1">
            <a:spLocks/>
          </p:cNvSpPr>
          <p:nvPr/>
        </p:nvSpPr>
        <p:spPr>
          <a:xfrm>
            <a:off x="626699" y="893120"/>
            <a:ext cx="3253739" cy="382756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vi-VN"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Bảo vệ môi trường là hành động phòng ngừa, hạn chế các tác động xấu đến môi trường và cải thiện, giúp môi trường trong lành hơn, sử dụng tiết kiệm các tài nguyên thiên nhiên,...</a:t>
            </a:r>
            <a:r>
              <a:rPr kumimoji="0" lang="en-US" sz="2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p>
        </p:txBody>
      </p:sp>
    </p:spTree>
    <p:extLst>
      <p:ext uri="{BB962C8B-B14F-4D97-AF65-F5344CB8AC3E}">
        <p14:creationId xmlns:p14="http://schemas.microsoft.com/office/powerpoint/2010/main" val="19670704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368"/>
        <p:cNvGrpSpPr/>
        <p:nvPr/>
      </p:nvGrpSpPr>
      <p:grpSpPr>
        <a:xfrm>
          <a:off x="0" y="0"/>
          <a:ext cx="0" cy="0"/>
          <a:chOff x="0" y="0"/>
          <a:chExt cx="0" cy="0"/>
        </a:xfrm>
      </p:grpSpPr>
      <p:sp>
        <p:nvSpPr>
          <p:cNvPr id="2" name="Rectangle 1">
            <a:extLst>
              <a:ext uri="{FF2B5EF4-FFF2-40B4-BE49-F238E27FC236}">
                <a16:creationId xmlns:a16="http://schemas.microsoft.com/office/drawing/2014/main" id="{08DCE0FE-C7A8-6509-E83E-7ECA5ABF0265}"/>
              </a:ext>
            </a:extLst>
          </p:cNvPr>
          <p:cNvSpPr/>
          <p:nvPr/>
        </p:nvSpPr>
        <p:spPr>
          <a:xfrm>
            <a:off x="207103" y="3472115"/>
            <a:ext cx="3383590" cy="132034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3" name="Group 12">
            <a:extLst>
              <a:ext uri="{FF2B5EF4-FFF2-40B4-BE49-F238E27FC236}">
                <a16:creationId xmlns:a16="http://schemas.microsoft.com/office/drawing/2014/main" id="{EE9A2723-C28B-6023-3BAA-F84C65842F77}"/>
              </a:ext>
            </a:extLst>
          </p:cNvPr>
          <p:cNvGrpSpPr/>
          <p:nvPr/>
        </p:nvGrpSpPr>
        <p:grpSpPr>
          <a:xfrm>
            <a:off x="207103" y="247204"/>
            <a:ext cx="6486066" cy="516049"/>
            <a:chOff x="207103" y="167782"/>
            <a:chExt cx="6486066" cy="516049"/>
          </a:xfrm>
        </p:grpSpPr>
        <p:sp>
          <p:nvSpPr>
            <p:cNvPr id="14" name="Rectangle: Rounded Corners 13">
              <a:extLst>
                <a:ext uri="{FF2B5EF4-FFF2-40B4-BE49-F238E27FC236}">
                  <a16:creationId xmlns:a16="http://schemas.microsoft.com/office/drawing/2014/main" id="{1CCE754D-AC5B-5C97-7C0C-75FB7CA323C7}"/>
                </a:ext>
              </a:extLst>
            </p:cNvPr>
            <p:cNvSpPr/>
            <p:nvPr/>
          </p:nvSpPr>
          <p:spPr>
            <a:xfrm>
              <a:off x="432942" y="189840"/>
              <a:ext cx="6260227" cy="470851"/>
            </a:xfrm>
            <a:prstGeom prst="roundRect">
              <a:avLst/>
            </a:prstGeom>
            <a:solidFill>
              <a:srgbClr val="DFEB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grpSp>
          <p:nvGrpSpPr>
            <p:cNvPr id="15" name="Group 14">
              <a:extLst>
                <a:ext uri="{FF2B5EF4-FFF2-40B4-BE49-F238E27FC236}">
                  <a16:creationId xmlns:a16="http://schemas.microsoft.com/office/drawing/2014/main" id="{974D41D2-222D-1226-F6AE-ADA06D43082C}"/>
                </a:ext>
              </a:extLst>
            </p:cNvPr>
            <p:cNvGrpSpPr/>
            <p:nvPr/>
          </p:nvGrpSpPr>
          <p:grpSpPr>
            <a:xfrm>
              <a:off x="207103" y="189840"/>
              <a:ext cx="493991" cy="493991"/>
              <a:chOff x="5715884" y="1550399"/>
              <a:chExt cx="1229634" cy="1229634"/>
            </a:xfrm>
          </p:grpSpPr>
          <p:sp>
            <p:nvSpPr>
              <p:cNvPr id="17" name="Oval 16">
                <a:extLst>
                  <a:ext uri="{FF2B5EF4-FFF2-40B4-BE49-F238E27FC236}">
                    <a16:creationId xmlns:a16="http://schemas.microsoft.com/office/drawing/2014/main" id="{207C2DA3-E09C-4BF0-146E-4C9D930CD91D}"/>
                  </a:ext>
                </a:extLst>
              </p:cNvPr>
              <p:cNvSpPr/>
              <p:nvPr/>
            </p:nvSpPr>
            <p:spPr>
              <a:xfrm>
                <a:off x="5715884" y="1550399"/>
                <a:ext cx="1229634" cy="1229634"/>
              </a:xfrm>
              <a:prstGeom prst="ellipse">
                <a:avLst/>
              </a:prstGeom>
              <a:solidFill>
                <a:srgbClr val="799B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 name="Google Shape;811;p29">
                <a:extLst>
                  <a:ext uri="{FF2B5EF4-FFF2-40B4-BE49-F238E27FC236}">
                    <a16:creationId xmlns:a16="http://schemas.microsoft.com/office/drawing/2014/main" id="{E2998D1A-97A3-1986-5C95-73F9C98CED04}"/>
                  </a:ext>
                </a:extLst>
              </p:cNvPr>
              <p:cNvSpPr txBox="1">
                <a:spLocks/>
              </p:cNvSpPr>
              <p:nvPr/>
            </p:nvSpPr>
            <p:spPr>
              <a:xfrm>
                <a:off x="5737331" y="1816398"/>
                <a:ext cx="1155434" cy="73499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ontserrat"/>
                  <a:buNone/>
                  <a:defRPr sz="3000" b="1" i="0" u="none" strike="noStrike" cap="none">
                    <a:solidFill>
                      <a:schemeClr val="accent1"/>
                    </a:solidFill>
                    <a:latin typeface="Fira Sans Condensed Black" panose="020B0A03050000020004" pitchFamily="34" charset="0"/>
                    <a:ea typeface="Montserrat"/>
                    <a:cs typeface="Montserrat"/>
                    <a:sym typeface="Montserrat"/>
                  </a:defRPr>
                </a:lvl1pPr>
                <a:lvl2pPr marR="0" lvl="1"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
                    <a:srgbClr val="35353A"/>
                  </a:buClr>
                  <a:buSzPts val="3000"/>
                  <a:buFont typeface="Montserrat"/>
                  <a:buNone/>
                  <a:tabLst/>
                  <a:defRPr/>
                </a:pPr>
                <a:r>
                  <a:rPr kumimoji="0" lang="en" sz="2000" b="1" i="0" u="none" strike="noStrike" kern="0" cap="none" spc="0" normalizeH="0" baseline="0" noProof="0" dirty="0">
                    <a:ln>
                      <a:noFill/>
                    </a:ln>
                    <a:solidFill>
                      <a:srgbClr val="FFFFFF"/>
                    </a:solidFill>
                    <a:effectLst/>
                    <a:uLnTx/>
                    <a:uFillTx/>
                    <a:latin typeface="Fira Sans Condensed Black" panose="020B0A03050000020004" pitchFamily="34" charset="0"/>
                    <a:sym typeface="Montserrat"/>
                  </a:rPr>
                  <a:t>03</a:t>
                </a:r>
              </a:p>
            </p:txBody>
          </p:sp>
        </p:grpSp>
        <p:sp>
          <p:nvSpPr>
            <p:cNvPr id="16" name="Google Shape;817;p29">
              <a:extLst>
                <a:ext uri="{FF2B5EF4-FFF2-40B4-BE49-F238E27FC236}">
                  <a16:creationId xmlns:a16="http://schemas.microsoft.com/office/drawing/2014/main" id="{D71B887D-DC31-270D-6AAB-A5CD54E21A47}"/>
                </a:ext>
              </a:extLst>
            </p:cNvPr>
            <p:cNvSpPr txBox="1">
              <a:spLocks/>
            </p:cNvSpPr>
            <p:nvPr/>
          </p:nvSpPr>
          <p:spPr>
            <a:xfrm>
              <a:off x="688518" y="167782"/>
              <a:ext cx="5871100" cy="47085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2400"/>
                <a:buFont typeface="Montserrat"/>
                <a:buNone/>
                <a:defRPr sz="1800" b="1" i="0" u="none" strike="noStrike" cap="none">
                  <a:solidFill>
                    <a:schemeClr val="dk1"/>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marR="0" lvl="1"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2pPr>
              <a:lvl3pPr marL="1371600" marR="0" lvl="2"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3pPr>
              <a:lvl4pPr marL="1828800" marR="0" lvl="3"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4pPr>
              <a:lvl5pPr marL="2286000" marR="0" lvl="4"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5pPr>
              <a:lvl6pPr marL="2743200" marR="0" lvl="5"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6pPr>
              <a:lvl7pPr marL="3200400" marR="0" lvl="6"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7pPr>
              <a:lvl8pPr marL="3657600" marR="0" lvl="7"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8pPr>
              <a:lvl9pPr marL="4114800" marR="0" lvl="8" indent="-304800" algn="l" rtl="0">
                <a:lnSpc>
                  <a:spcPct val="100000"/>
                </a:lnSpc>
                <a:spcBef>
                  <a:spcPts val="0"/>
                </a:spcBef>
                <a:spcAft>
                  <a:spcPts val="0"/>
                </a:spcAft>
                <a:buClr>
                  <a:schemeClr val="dk1"/>
                </a:buClr>
                <a:buSzPts val="2400"/>
                <a:buFont typeface="Montserrat"/>
                <a:buNone/>
                <a:defRPr sz="2400" b="0" i="0" u="none" strike="noStrike" cap="none">
                  <a:solidFill>
                    <a:schemeClr val="dk1"/>
                  </a:solidFill>
                  <a:latin typeface="Montserrat"/>
                  <a:ea typeface="Montserrat"/>
                  <a:cs typeface="Montserrat"/>
                  <a:sym typeface="Montserrat"/>
                </a:defRPr>
              </a:lvl9pPr>
            </a:lstStyle>
            <a:p>
              <a:pPr marL="0" marR="0" lvl="0" indent="0" algn="l" defTabSz="914400" rtl="0" eaLnBrk="1" fontAlgn="auto" latinLnBrk="0" hangingPunct="1">
                <a:lnSpc>
                  <a:spcPct val="100000"/>
                </a:lnSpc>
                <a:spcBef>
                  <a:spcPts val="0"/>
                </a:spcBef>
                <a:spcAft>
                  <a:spcPts val="0"/>
                </a:spcAft>
                <a:buClr>
                  <a:srgbClr val="35353A"/>
                </a:buClr>
                <a:buSzPts val="2400"/>
                <a:buFont typeface="Montserrat"/>
                <a:buNone/>
                <a:tabLst/>
                <a:defRPr/>
              </a:pPr>
              <a:r>
                <a:rPr kumimoji="0" lang="en-US" sz="20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Sử</a:t>
              </a:r>
              <a:r>
                <a:rPr kumimoji="0" lang="en-US" sz="20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20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Dụng</a:t>
              </a:r>
              <a:r>
                <a:rPr kumimoji="0" lang="en-US" sz="20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20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Năng</a:t>
              </a:r>
              <a:r>
                <a:rPr kumimoji="0" lang="en-US" sz="20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20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Lượng</a:t>
              </a:r>
              <a:r>
                <a:rPr kumimoji="0" lang="en-US" sz="20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20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Hiệu</a:t>
              </a:r>
              <a:r>
                <a:rPr kumimoji="0" lang="en-US" sz="20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20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Quả</a:t>
              </a:r>
              <a:r>
                <a:rPr kumimoji="0" lang="en-US" sz="20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20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Và</a:t>
              </a:r>
              <a:r>
                <a:rPr kumimoji="0" lang="en-US" sz="20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20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Bảo</a:t>
              </a:r>
              <a:r>
                <a:rPr kumimoji="0" lang="en-US" sz="20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20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Vệ</a:t>
              </a:r>
              <a:r>
                <a:rPr kumimoji="0" lang="en-US" sz="20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20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Môi</a:t>
              </a:r>
              <a:r>
                <a:rPr kumimoji="0" lang="en-US" sz="20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rPr>
                <a:t> </a:t>
              </a:r>
              <a:r>
                <a:rPr kumimoji="0" lang="en-US" sz="2000" b="1" i="0" u="none" strike="noStrike" kern="0" cap="none" spc="0" normalizeH="0" baseline="0" noProof="0" dirty="0" err="1">
                  <a:ln>
                    <a:noFill/>
                  </a:ln>
                  <a:solidFill>
                    <a:srgbClr val="35353A">
                      <a:lumMod val="50000"/>
                    </a:srgbClr>
                  </a:solidFill>
                  <a:effectLst/>
                  <a:uLnTx/>
                  <a:uFillTx/>
                  <a:latin typeface="Fira Sans Condensed Black" panose="020B0A03050000020004" pitchFamily="34" charset="0"/>
                  <a:sym typeface="Montserrat"/>
                </a:rPr>
                <a:t>Trường</a:t>
              </a:r>
              <a:endParaRPr kumimoji="0" lang="vi-VN" sz="2000" b="1" i="0" u="none" strike="noStrike" kern="0" cap="none" spc="0" normalizeH="0" baseline="0" noProof="0" dirty="0">
                <a:ln>
                  <a:noFill/>
                </a:ln>
                <a:solidFill>
                  <a:srgbClr val="35353A">
                    <a:lumMod val="50000"/>
                  </a:srgbClr>
                </a:solidFill>
                <a:effectLst/>
                <a:uLnTx/>
                <a:uFillTx/>
                <a:latin typeface="Fira Sans Condensed Black" panose="020B0A03050000020004" pitchFamily="34" charset="0"/>
                <a:sym typeface="Montserrat"/>
              </a:endParaRPr>
            </a:p>
          </p:txBody>
        </p:sp>
      </p:grpSp>
      <p:sp>
        <p:nvSpPr>
          <p:cNvPr id="19" name="Google Shape;1031;p32">
            <a:extLst>
              <a:ext uri="{FF2B5EF4-FFF2-40B4-BE49-F238E27FC236}">
                <a16:creationId xmlns:a16="http://schemas.microsoft.com/office/drawing/2014/main" id="{B2DA8D7C-CD8B-A0D2-86D4-C7A322F435FD}"/>
              </a:ext>
            </a:extLst>
          </p:cNvPr>
          <p:cNvSpPr txBox="1">
            <a:spLocks/>
          </p:cNvSpPr>
          <p:nvPr/>
        </p:nvSpPr>
        <p:spPr>
          <a:xfrm>
            <a:off x="432942" y="773042"/>
            <a:ext cx="8169087" cy="49399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Một</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số</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biện</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pháp</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bảo</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vệ</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môi</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trường</a:t>
            </a:r>
            <a:endPar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1" name="Google Shape;1031;p32">
            <a:extLst>
              <a:ext uri="{FF2B5EF4-FFF2-40B4-BE49-F238E27FC236}">
                <a16:creationId xmlns:a16="http://schemas.microsoft.com/office/drawing/2014/main" id="{ED1BE8A5-DA51-A358-A5E8-33D9ED207A37}"/>
              </a:ext>
            </a:extLst>
          </p:cNvPr>
          <p:cNvSpPr txBox="1">
            <a:spLocks/>
          </p:cNvSpPr>
          <p:nvPr/>
        </p:nvSpPr>
        <p:spPr>
          <a:xfrm>
            <a:off x="1508076" y="1324382"/>
            <a:ext cx="4350930" cy="49399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Giữ</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vệ</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sinh</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môi</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trường</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xung</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quanh</a:t>
            </a:r>
            <a:endPar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 name="Google Shape;1031;p32">
            <a:extLst>
              <a:ext uri="{FF2B5EF4-FFF2-40B4-BE49-F238E27FC236}">
                <a16:creationId xmlns:a16="http://schemas.microsoft.com/office/drawing/2014/main" id="{F7341699-8459-89BD-DBD2-33B499C38349}"/>
              </a:ext>
            </a:extLst>
          </p:cNvPr>
          <p:cNvSpPr txBox="1">
            <a:spLocks/>
          </p:cNvSpPr>
          <p:nvPr/>
        </p:nvSpPr>
        <p:spPr>
          <a:xfrm>
            <a:off x="1501697" y="1862971"/>
            <a:ext cx="3897448" cy="49399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Trồng</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nhiều</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cây</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xanh</a:t>
            </a:r>
            <a:endPar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pic>
        <p:nvPicPr>
          <p:cNvPr id="24578" name="Picture 2" descr="Save nature ">
            <a:extLst>
              <a:ext uri="{FF2B5EF4-FFF2-40B4-BE49-F238E27FC236}">
                <a16:creationId xmlns:a16="http://schemas.microsoft.com/office/drawing/2014/main" id="{B128160F-300B-7A66-F66E-A3BF28A229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542" y="1257103"/>
            <a:ext cx="513283" cy="513283"/>
          </a:xfrm>
          <a:prstGeom prst="rect">
            <a:avLst/>
          </a:prstGeom>
          <a:noFill/>
          <a:extLst>
            <a:ext uri="{909E8E84-426E-40DD-AFC4-6F175D3DCCD1}">
              <a14:hiddenFill xmlns:a14="http://schemas.microsoft.com/office/drawing/2010/main">
                <a:solidFill>
                  <a:srgbClr val="FFFFFF"/>
                </a:solidFill>
              </a14:hiddenFill>
            </a:ext>
          </a:extLst>
        </p:spPr>
      </p:pic>
      <p:pic>
        <p:nvPicPr>
          <p:cNvPr id="24580" name="Picture 4" descr="Forest ">
            <a:extLst>
              <a:ext uri="{FF2B5EF4-FFF2-40B4-BE49-F238E27FC236}">
                <a16:creationId xmlns:a16="http://schemas.microsoft.com/office/drawing/2014/main" id="{2FD7DB63-25F9-646E-9CA7-A5EFA523B4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0542" y="1820611"/>
            <a:ext cx="513283" cy="513283"/>
          </a:xfrm>
          <a:prstGeom prst="rect">
            <a:avLst/>
          </a:prstGeom>
          <a:noFill/>
          <a:extLst>
            <a:ext uri="{909E8E84-426E-40DD-AFC4-6F175D3DCCD1}">
              <a14:hiddenFill xmlns:a14="http://schemas.microsoft.com/office/drawing/2010/main">
                <a:solidFill>
                  <a:srgbClr val="FFFFFF"/>
                </a:solidFill>
              </a14:hiddenFill>
            </a:ext>
          </a:extLst>
        </p:spPr>
      </p:pic>
      <p:pic>
        <p:nvPicPr>
          <p:cNvPr id="24582" name="Picture 6" descr="Waste ">
            <a:extLst>
              <a:ext uri="{FF2B5EF4-FFF2-40B4-BE49-F238E27FC236}">
                <a16:creationId xmlns:a16="http://schemas.microsoft.com/office/drawing/2014/main" id="{BC570F33-4187-7A5C-86BF-3C08FFC1B1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0271" y="2407227"/>
            <a:ext cx="441953" cy="441953"/>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1031;p32">
            <a:extLst>
              <a:ext uri="{FF2B5EF4-FFF2-40B4-BE49-F238E27FC236}">
                <a16:creationId xmlns:a16="http://schemas.microsoft.com/office/drawing/2014/main" id="{EC17BF4D-47DA-E050-A635-9CDFADD7C708}"/>
              </a:ext>
            </a:extLst>
          </p:cNvPr>
          <p:cNvSpPr txBox="1">
            <a:spLocks/>
          </p:cNvSpPr>
          <p:nvPr/>
        </p:nvSpPr>
        <p:spPr>
          <a:xfrm>
            <a:off x="1501697" y="2433040"/>
            <a:ext cx="3897448" cy="49399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Giảm</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lượng</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chất</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thải</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sinh</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hoạt</a:t>
            </a:r>
            <a:endPar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pic>
        <p:nvPicPr>
          <p:cNvPr id="24584" name="Picture 8" descr="Co2 ">
            <a:extLst>
              <a:ext uri="{FF2B5EF4-FFF2-40B4-BE49-F238E27FC236}">
                <a16:creationId xmlns:a16="http://schemas.microsoft.com/office/drawing/2014/main" id="{72F5069E-E377-136E-7647-62FA87B849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0271" y="2984964"/>
            <a:ext cx="441953" cy="441953"/>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1031;p32">
            <a:extLst>
              <a:ext uri="{FF2B5EF4-FFF2-40B4-BE49-F238E27FC236}">
                <a16:creationId xmlns:a16="http://schemas.microsoft.com/office/drawing/2014/main" id="{6BCF08F9-DF10-78A6-5AE9-DA012B61FA32}"/>
              </a:ext>
            </a:extLst>
          </p:cNvPr>
          <p:cNvSpPr txBox="1">
            <a:spLocks/>
          </p:cNvSpPr>
          <p:nvPr/>
        </p:nvSpPr>
        <p:spPr>
          <a:xfrm>
            <a:off x="1501696" y="3001192"/>
            <a:ext cx="7523357" cy="49399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Giảm</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phát</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thải</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khí</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nhà</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kính</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và</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các</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chất</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gây</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ô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nhiễm</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môi</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trường</a:t>
            </a:r>
            <a:endPar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pic>
        <p:nvPicPr>
          <p:cNvPr id="24586" name="Picture 10" descr="Natural resources ">
            <a:extLst>
              <a:ext uri="{FF2B5EF4-FFF2-40B4-BE49-F238E27FC236}">
                <a16:creationId xmlns:a16="http://schemas.microsoft.com/office/drawing/2014/main" id="{B9A0CB4E-2570-5DA6-3788-F5C871B1508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0271" y="3543957"/>
            <a:ext cx="456429" cy="456429"/>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1031;p32">
            <a:extLst>
              <a:ext uri="{FF2B5EF4-FFF2-40B4-BE49-F238E27FC236}">
                <a16:creationId xmlns:a16="http://schemas.microsoft.com/office/drawing/2014/main" id="{917F373A-655E-032E-C669-01F537A9B286}"/>
              </a:ext>
            </a:extLst>
          </p:cNvPr>
          <p:cNvSpPr txBox="1">
            <a:spLocks/>
          </p:cNvSpPr>
          <p:nvPr/>
        </p:nvSpPr>
        <p:spPr>
          <a:xfrm>
            <a:off x="1501695" y="3542199"/>
            <a:ext cx="7523357" cy="49399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Khai</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thác</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sử</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dụng</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hợp</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lý</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tài</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nguyên</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thiên</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nhiên</a:t>
            </a:r>
            <a:endPar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pic>
        <p:nvPicPr>
          <p:cNvPr id="24588" name="Picture 12" descr="Recycle sign ">
            <a:extLst>
              <a:ext uri="{FF2B5EF4-FFF2-40B4-BE49-F238E27FC236}">
                <a16:creationId xmlns:a16="http://schemas.microsoft.com/office/drawing/2014/main" id="{04A621A4-EC79-12D9-A092-339DB0D0096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5589" y="4132289"/>
            <a:ext cx="511111" cy="511111"/>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1031;p32">
            <a:extLst>
              <a:ext uri="{FF2B5EF4-FFF2-40B4-BE49-F238E27FC236}">
                <a16:creationId xmlns:a16="http://schemas.microsoft.com/office/drawing/2014/main" id="{10578DCF-FACF-F1BF-DC15-D5E52376DC7F}"/>
              </a:ext>
            </a:extLst>
          </p:cNvPr>
          <p:cNvSpPr txBox="1">
            <a:spLocks/>
          </p:cNvSpPr>
          <p:nvPr/>
        </p:nvSpPr>
        <p:spPr>
          <a:xfrm>
            <a:off x="1508076" y="4088182"/>
            <a:ext cx="7523357" cy="49399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Tái</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sử</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dụng</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và</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tái</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chế</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vật</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liệu</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đã</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qua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sử</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dụng</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nếu</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có</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thể</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a:t>
            </a:r>
          </a:p>
        </p:txBody>
      </p:sp>
    </p:spTree>
    <p:extLst>
      <p:ext uri="{BB962C8B-B14F-4D97-AF65-F5344CB8AC3E}">
        <p14:creationId xmlns:p14="http://schemas.microsoft.com/office/powerpoint/2010/main" val="1280894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4000"/>
                                  </p:iterate>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4578"/>
                                        </p:tgtEl>
                                        <p:attrNameLst>
                                          <p:attrName>style.visibility</p:attrName>
                                        </p:attrNameLst>
                                      </p:cBhvr>
                                      <p:to>
                                        <p:strVal val="visible"/>
                                      </p:to>
                                    </p:set>
                                    <p:anim calcmode="lin" valueType="num">
                                      <p:cBhvr>
                                        <p:cTn id="12" dur="500" fill="hold"/>
                                        <p:tgtEl>
                                          <p:spTgt spid="24578"/>
                                        </p:tgtEl>
                                        <p:attrNameLst>
                                          <p:attrName>ppt_w</p:attrName>
                                        </p:attrNameLst>
                                      </p:cBhvr>
                                      <p:tavLst>
                                        <p:tav tm="0">
                                          <p:val>
                                            <p:fltVal val="0"/>
                                          </p:val>
                                        </p:tav>
                                        <p:tav tm="100000">
                                          <p:val>
                                            <p:strVal val="#ppt_w"/>
                                          </p:val>
                                        </p:tav>
                                      </p:tavLst>
                                    </p:anim>
                                    <p:anim calcmode="lin" valueType="num">
                                      <p:cBhvr>
                                        <p:cTn id="13" dur="500" fill="hold"/>
                                        <p:tgtEl>
                                          <p:spTgt spid="24578"/>
                                        </p:tgtEl>
                                        <p:attrNameLst>
                                          <p:attrName>ppt_h</p:attrName>
                                        </p:attrNameLst>
                                      </p:cBhvr>
                                      <p:tavLst>
                                        <p:tav tm="0">
                                          <p:val>
                                            <p:fltVal val="0"/>
                                          </p:val>
                                        </p:tav>
                                        <p:tav tm="100000">
                                          <p:val>
                                            <p:strVal val="#ppt_h"/>
                                          </p:val>
                                        </p:tav>
                                      </p:tavLst>
                                    </p:anim>
                                    <p:animEffect transition="in" filter="fade">
                                      <p:cBhvr>
                                        <p:cTn id="14" dur="500"/>
                                        <p:tgtEl>
                                          <p:spTgt spid="24578"/>
                                        </p:tgtEl>
                                      </p:cBhvr>
                                    </p:animEffect>
                                  </p:childTnLst>
                                </p:cTn>
                              </p:par>
                            </p:childTnLst>
                          </p:cTn>
                        </p:par>
                        <p:par>
                          <p:cTn id="15" fill="hold">
                            <p:stCondLst>
                              <p:cond delay="500"/>
                            </p:stCondLst>
                            <p:childTnLst>
                              <p:par>
                                <p:cTn id="16" presetID="22" presetClass="entr" presetSubtype="1" fill="hold" grpId="0" nodeType="afterEffect">
                                  <p:stCondLst>
                                    <p:cond delay="0"/>
                                  </p:stCondLst>
                                  <p:iterate type="lt">
                                    <p:tmPct val="4000"/>
                                  </p:iterate>
                                  <p:childTnLst>
                                    <p:set>
                                      <p:cBhvr>
                                        <p:cTn id="17" dur="1" fill="hold">
                                          <p:stCondLst>
                                            <p:cond delay="0"/>
                                          </p:stCondLst>
                                        </p:cTn>
                                        <p:tgtEl>
                                          <p:spTgt spid="21"/>
                                        </p:tgtEl>
                                        <p:attrNameLst>
                                          <p:attrName>style.visibility</p:attrName>
                                        </p:attrNameLst>
                                      </p:cBhvr>
                                      <p:to>
                                        <p:strVal val="visible"/>
                                      </p:to>
                                    </p:set>
                                    <p:animEffect transition="in" filter="wipe(up)">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24580"/>
                                        </p:tgtEl>
                                        <p:attrNameLst>
                                          <p:attrName>style.visibility</p:attrName>
                                        </p:attrNameLst>
                                      </p:cBhvr>
                                      <p:to>
                                        <p:strVal val="visible"/>
                                      </p:to>
                                    </p:set>
                                    <p:anim calcmode="lin" valueType="num">
                                      <p:cBhvr>
                                        <p:cTn id="23" dur="500" fill="hold"/>
                                        <p:tgtEl>
                                          <p:spTgt spid="24580"/>
                                        </p:tgtEl>
                                        <p:attrNameLst>
                                          <p:attrName>ppt_w</p:attrName>
                                        </p:attrNameLst>
                                      </p:cBhvr>
                                      <p:tavLst>
                                        <p:tav tm="0">
                                          <p:val>
                                            <p:fltVal val="0"/>
                                          </p:val>
                                        </p:tav>
                                        <p:tav tm="100000">
                                          <p:val>
                                            <p:strVal val="#ppt_w"/>
                                          </p:val>
                                        </p:tav>
                                      </p:tavLst>
                                    </p:anim>
                                    <p:anim calcmode="lin" valueType="num">
                                      <p:cBhvr>
                                        <p:cTn id="24" dur="500" fill="hold"/>
                                        <p:tgtEl>
                                          <p:spTgt spid="24580"/>
                                        </p:tgtEl>
                                        <p:attrNameLst>
                                          <p:attrName>ppt_h</p:attrName>
                                        </p:attrNameLst>
                                      </p:cBhvr>
                                      <p:tavLst>
                                        <p:tav tm="0">
                                          <p:val>
                                            <p:fltVal val="0"/>
                                          </p:val>
                                        </p:tav>
                                        <p:tav tm="100000">
                                          <p:val>
                                            <p:strVal val="#ppt_h"/>
                                          </p:val>
                                        </p:tav>
                                      </p:tavLst>
                                    </p:anim>
                                    <p:animEffect transition="in" filter="fade">
                                      <p:cBhvr>
                                        <p:cTn id="25" dur="500"/>
                                        <p:tgtEl>
                                          <p:spTgt spid="24580"/>
                                        </p:tgtEl>
                                      </p:cBhvr>
                                    </p:animEffect>
                                  </p:childTnLst>
                                </p:cTn>
                              </p:par>
                            </p:childTnLst>
                          </p:cTn>
                        </p:par>
                        <p:par>
                          <p:cTn id="26" fill="hold">
                            <p:stCondLst>
                              <p:cond delay="500"/>
                            </p:stCondLst>
                            <p:childTnLst>
                              <p:par>
                                <p:cTn id="27" presetID="22" presetClass="entr" presetSubtype="1" fill="hold" grpId="0" nodeType="afterEffect">
                                  <p:stCondLst>
                                    <p:cond delay="0"/>
                                  </p:stCondLst>
                                  <p:iterate type="lt">
                                    <p:tmPct val="4000"/>
                                  </p:iterate>
                                  <p:childTnLst>
                                    <p:set>
                                      <p:cBhvr>
                                        <p:cTn id="28" dur="1" fill="hold">
                                          <p:stCondLst>
                                            <p:cond delay="0"/>
                                          </p:stCondLst>
                                        </p:cTn>
                                        <p:tgtEl>
                                          <p:spTgt spid="24"/>
                                        </p:tgtEl>
                                        <p:attrNameLst>
                                          <p:attrName>style.visibility</p:attrName>
                                        </p:attrNameLst>
                                      </p:cBhvr>
                                      <p:to>
                                        <p:strVal val="visible"/>
                                      </p:to>
                                    </p:set>
                                    <p:animEffect transition="in" filter="wipe(up)">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24582"/>
                                        </p:tgtEl>
                                        <p:attrNameLst>
                                          <p:attrName>style.visibility</p:attrName>
                                        </p:attrNameLst>
                                      </p:cBhvr>
                                      <p:to>
                                        <p:strVal val="visible"/>
                                      </p:to>
                                    </p:set>
                                    <p:anim calcmode="lin" valueType="num">
                                      <p:cBhvr>
                                        <p:cTn id="34" dur="500" fill="hold"/>
                                        <p:tgtEl>
                                          <p:spTgt spid="24582"/>
                                        </p:tgtEl>
                                        <p:attrNameLst>
                                          <p:attrName>ppt_w</p:attrName>
                                        </p:attrNameLst>
                                      </p:cBhvr>
                                      <p:tavLst>
                                        <p:tav tm="0">
                                          <p:val>
                                            <p:fltVal val="0"/>
                                          </p:val>
                                        </p:tav>
                                        <p:tav tm="100000">
                                          <p:val>
                                            <p:strVal val="#ppt_w"/>
                                          </p:val>
                                        </p:tav>
                                      </p:tavLst>
                                    </p:anim>
                                    <p:anim calcmode="lin" valueType="num">
                                      <p:cBhvr>
                                        <p:cTn id="35" dur="500" fill="hold"/>
                                        <p:tgtEl>
                                          <p:spTgt spid="24582"/>
                                        </p:tgtEl>
                                        <p:attrNameLst>
                                          <p:attrName>ppt_h</p:attrName>
                                        </p:attrNameLst>
                                      </p:cBhvr>
                                      <p:tavLst>
                                        <p:tav tm="0">
                                          <p:val>
                                            <p:fltVal val="0"/>
                                          </p:val>
                                        </p:tav>
                                        <p:tav tm="100000">
                                          <p:val>
                                            <p:strVal val="#ppt_h"/>
                                          </p:val>
                                        </p:tav>
                                      </p:tavLst>
                                    </p:anim>
                                    <p:animEffect transition="in" filter="fade">
                                      <p:cBhvr>
                                        <p:cTn id="36" dur="500"/>
                                        <p:tgtEl>
                                          <p:spTgt spid="24582"/>
                                        </p:tgtEl>
                                      </p:cBhvr>
                                    </p:animEffect>
                                  </p:childTnLst>
                                </p:cTn>
                              </p:par>
                            </p:childTnLst>
                          </p:cTn>
                        </p:par>
                        <p:par>
                          <p:cTn id="37" fill="hold">
                            <p:stCondLst>
                              <p:cond delay="500"/>
                            </p:stCondLst>
                            <p:childTnLst>
                              <p:par>
                                <p:cTn id="38" presetID="22" presetClass="entr" presetSubtype="1" fill="hold" grpId="0" nodeType="afterEffect">
                                  <p:stCondLst>
                                    <p:cond delay="0"/>
                                  </p:stCondLst>
                                  <p:iterate type="lt">
                                    <p:tmPct val="4000"/>
                                  </p:iterate>
                                  <p:childTnLst>
                                    <p:set>
                                      <p:cBhvr>
                                        <p:cTn id="39" dur="1" fill="hold">
                                          <p:stCondLst>
                                            <p:cond delay="0"/>
                                          </p:stCondLst>
                                        </p:cTn>
                                        <p:tgtEl>
                                          <p:spTgt spid="3"/>
                                        </p:tgtEl>
                                        <p:attrNameLst>
                                          <p:attrName>style.visibility</p:attrName>
                                        </p:attrNameLst>
                                      </p:cBhvr>
                                      <p:to>
                                        <p:strVal val="visible"/>
                                      </p:to>
                                    </p:set>
                                    <p:animEffect transition="in" filter="wipe(up)">
                                      <p:cBhvr>
                                        <p:cTn id="40" dur="500"/>
                                        <p:tgtEl>
                                          <p:spTgt spid="3"/>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24584"/>
                                        </p:tgtEl>
                                        <p:attrNameLst>
                                          <p:attrName>style.visibility</p:attrName>
                                        </p:attrNameLst>
                                      </p:cBhvr>
                                      <p:to>
                                        <p:strVal val="visible"/>
                                      </p:to>
                                    </p:set>
                                    <p:anim calcmode="lin" valueType="num">
                                      <p:cBhvr>
                                        <p:cTn id="45" dur="500" fill="hold"/>
                                        <p:tgtEl>
                                          <p:spTgt spid="24584"/>
                                        </p:tgtEl>
                                        <p:attrNameLst>
                                          <p:attrName>ppt_w</p:attrName>
                                        </p:attrNameLst>
                                      </p:cBhvr>
                                      <p:tavLst>
                                        <p:tav tm="0">
                                          <p:val>
                                            <p:fltVal val="0"/>
                                          </p:val>
                                        </p:tav>
                                        <p:tav tm="100000">
                                          <p:val>
                                            <p:strVal val="#ppt_w"/>
                                          </p:val>
                                        </p:tav>
                                      </p:tavLst>
                                    </p:anim>
                                    <p:anim calcmode="lin" valueType="num">
                                      <p:cBhvr>
                                        <p:cTn id="46" dur="500" fill="hold"/>
                                        <p:tgtEl>
                                          <p:spTgt spid="24584"/>
                                        </p:tgtEl>
                                        <p:attrNameLst>
                                          <p:attrName>ppt_h</p:attrName>
                                        </p:attrNameLst>
                                      </p:cBhvr>
                                      <p:tavLst>
                                        <p:tav tm="0">
                                          <p:val>
                                            <p:fltVal val="0"/>
                                          </p:val>
                                        </p:tav>
                                        <p:tav tm="100000">
                                          <p:val>
                                            <p:strVal val="#ppt_h"/>
                                          </p:val>
                                        </p:tav>
                                      </p:tavLst>
                                    </p:anim>
                                    <p:animEffect transition="in" filter="fade">
                                      <p:cBhvr>
                                        <p:cTn id="47" dur="500"/>
                                        <p:tgtEl>
                                          <p:spTgt spid="24584"/>
                                        </p:tgtEl>
                                      </p:cBhvr>
                                    </p:animEffect>
                                  </p:childTnLst>
                                </p:cTn>
                              </p:par>
                            </p:childTnLst>
                          </p:cTn>
                        </p:par>
                        <p:par>
                          <p:cTn id="48" fill="hold">
                            <p:stCondLst>
                              <p:cond delay="500"/>
                            </p:stCondLst>
                            <p:childTnLst>
                              <p:par>
                                <p:cTn id="49" presetID="22" presetClass="entr" presetSubtype="1" fill="hold" grpId="0" nodeType="afterEffect">
                                  <p:stCondLst>
                                    <p:cond delay="0"/>
                                  </p:stCondLst>
                                  <p:iterate type="lt">
                                    <p:tmPct val="4000"/>
                                  </p:iterate>
                                  <p:childTnLst>
                                    <p:set>
                                      <p:cBhvr>
                                        <p:cTn id="50" dur="1" fill="hold">
                                          <p:stCondLst>
                                            <p:cond delay="0"/>
                                          </p:stCondLst>
                                        </p:cTn>
                                        <p:tgtEl>
                                          <p:spTgt spid="4"/>
                                        </p:tgtEl>
                                        <p:attrNameLst>
                                          <p:attrName>style.visibility</p:attrName>
                                        </p:attrNameLst>
                                      </p:cBhvr>
                                      <p:to>
                                        <p:strVal val="visible"/>
                                      </p:to>
                                    </p:set>
                                    <p:animEffect transition="in" filter="wipe(up)">
                                      <p:cBhvr>
                                        <p:cTn id="51" dur="500"/>
                                        <p:tgtEl>
                                          <p:spTgt spid="4"/>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24586"/>
                                        </p:tgtEl>
                                        <p:attrNameLst>
                                          <p:attrName>style.visibility</p:attrName>
                                        </p:attrNameLst>
                                      </p:cBhvr>
                                      <p:to>
                                        <p:strVal val="visible"/>
                                      </p:to>
                                    </p:set>
                                    <p:anim calcmode="lin" valueType="num">
                                      <p:cBhvr>
                                        <p:cTn id="56" dur="500" fill="hold"/>
                                        <p:tgtEl>
                                          <p:spTgt spid="24586"/>
                                        </p:tgtEl>
                                        <p:attrNameLst>
                                          <p:attrName>ppt_w</p:attrName>
                                        </p:attrNameLst>
                                      </p:cBhvr>
                                      <p:tavLst>
                                        <p:tav tm="0">
                                          <p:val>
                                            <p:fltVal val="0"/>
                                          </p:val>
                                        </p:tav>
                                        <p:tav tm="100000">
                                          <p:val>
                                            <p:strVal val="#ppt_w"/>
                                          </p:val>
                                        </p:tav>
                                      </p:tavLst>
                                    </p:anim>
                                    <p:anim calcmode="lin" valueType="num">
                                      <p:cBhvr>
                                        <p:cTn id="57" dur="500" fill="hold"/>
                                        <p:tgtEl>
                                          <p:spTgt spid="24586"/>
                                        </p:tgtEl>
                                        <p:attrNameLst>
                                          <p:attrName>ppt_h</p:attrName>
                                        </p:attrNameLst>
                                      </p:cBhvr>
                                      <p:tavLst>
                                        <p:tav tm="0">
                                          <p:val>
                                            <p:fltVal val="0"/>
                                          </p:val>
                                        </p:tav>
                                        <p:tav tm="100000">
                                          <p:val>
                                            <p:strVal val="#ppt_h"/>
                                          </p:val>
                                        </p:tav>
                                      </p:tavLst>
                                    </p:anim>
                                    <p:animEffect transition="in" filter="fade">
                                      <p:cBhvr>
                                        <p:cTn id="58" dur="500"/>
                                        <p:tgtEl>
                                          <p:spTgt spid="24586"/>
                                        </p:tgtEl>
                                      </p:cBhvr>
                                    </p:animEffect>
                                  </p:childTnLst>
                                </p:cTn>
                              </p:par>
                            </p:childTnLst>
                          </p:cTn>
                        </p:par>
                        <p:par>
                          <p:cTn id="59" fill="hold">
                            <p:stCondLst>
                              <p:cond delay="500"/>
                            </p:stCondLst>
                            <p:childTnLst>
                              <p:par>
                                <p:cTn id="60" presetID="22" presetClass="entr" presetSubtype="1" fill="hold" grpId="0" nodeType="afterEffect">
                                  <p:stCondLst>
                                    <p:cond delay="0"/>
                                  </p:stCondLst>
                                  <p:iterate type="lt">
                                    <p:tmPct val="4000"/>
                                  </p:iterate>
                                  <p:childTnLst>
                                    <p:set>
                                      <p:cBhvr>
                                        <p:cTn id="61" dur="1" fill="hold">
                                          <p:stCondLst>
                                            <p:cond delay="0"/>
                                          </p:stCondLst>
                                        </p:cTn>
                                        <p:tgtEl>
                                          <p:spTgt spid="5"/>
                                        </p:tgtEl>
                                        <p:attrNameLst>
                                          <p:attrName>style.visibility</p:attrName>
                                        </p:attrNameLst>
                                      </p:cBhvr>
                                      <p:to>
                                        <p:strVal val="visible"/>
                                      </p:to>
                                    </p:set>
                                    <p:animEffect transition="in" filter="wipe(up)">
                                      <p:cBhvr>
                                        <p:cTn id="62" dur="500"/>
                                        <p:tgtEl>
                                          <p:spTgt spid="5"/>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24588"/>
                                        </p:tgtEl>
                                        <p:attrNameLst>
                                          <p:attrName>style.visibility</p:attrName>
                                        </p:attrNameLst>
                                      </p:cBhvr>
                                      <p:to>
                                        <p:strVal val="visible"/>
                                      </p:to>
                                    </p:set>
                                    <p:anim calcmode="lin" valueType="num">
                                      <p:cBhvr>
                                        <p:cTn id="67" dur="500" fill="hold"/>
                                        <p:tgtEl>
                                          <p:spTgt spid="24588"/>
                                        </p:tgtEl>
                                        <p:attrNameLst>
                                          <p:attrName>ppt_w</p:attrName>
                                        </p:attrNameLst>
                                      </p:cBhvr>
                                      <p:tavLst>
                                        <p:tav tm="0">
                                          <p:val>
                                            <p:fltVal val="0"/>
                                          </p:val>
                                        </p:tav>
                                        <p:tav tm="100000">
                                          <p:val>
                                            <p:strVal val="#ppt_w"/>
                                          </p:val>
                                        </p:tav>
                                      </p:tavLst>
                                    </p:anim>
                                    <p:anim calcmode="lin" valueType="num">
                                      <p:cBhvr>
                                        <p:cTn id="68" dur="500" fill="hold"/>
                                        <p:tgtEl>
                                          <p:spTgt spid="24588"/>
                                        </p:tgtEl>
                                        <p:attrNameLst>
                                          <p:attrName>ppt_h</p:attrName>
                                        </p:attrNameLst>
                                      </p:cBhvr>
                                      <p:tavLst>
                                        <p:tav tm="0">
                                          <p:val>
                                            <p:fltVal val="0"/>
                                          </p:val>
                                        </p:tav>
                                        <p:tav tm="100000">
                                          <p:val>
                                            <p:strVal val="#ppt_h"/>
                                          </p:val>
                                        </p:tav>
                                      </p:tavLst>
                                    </p:anim>
                                    <p:animEffect transition="in" filter="fade">
                                      <p:cBhvr>
                                        <p:cTn id="69" dur="500"/>
                                        <p:tgtEl>
                                          <p:spTgt spid="24588"/>
                                        </p:tgtEl>
                                      </p:cBhvr>
                                    </p:animEffect>
                                  </p:childTnLst>
                                </p:cTn>
                              </p:par>
                            </p:childTnLst>
                          </p:cTn>
                        </p:par>
                        <p:par>
                          <p:cTn id="70" fill="hold">
                            <p:stCondLst>
                              <p:cond delay="500"/>
                            </p:stCondLst>
                            <p:childTnLst>
                              <p:par>
                                <p:cTn id="71" presetID="22" presetClass="entr" presetSubtype="1" fill="hold" grpId="0" nodeType="afterEffect">
                                  <p:stCondLst>
                                    <p:cond delay="0"/>
                                  </p:stCondLst>
                                  <p:iterate type="lt">
                                    <p:tmPct val="4000"/>
                                  </p:iterate>
                                  <p:childTnLst>
                                    <p:set>
                                      <p:cBhvr>
                                        <p:cTn id="72" dur="1" fill="hold">
                                          <p:stCondLst>
                                            <p:cond delay="0"/>
                                          </p:stCondLst>
                                        </p:cTn>
                                        <p:tgtEl>
                                          <p:spTgt spid="6"/>
                                        </p:tgtEl>
                                        <p:attrNameLst>
                                          <p:attrName>style.visibility</p:attrName>
                                        </p:attrNameLst>
                                      </p:cBhvr>
                                      <p:to>
                                        <p:strVal val="visible"/>
                                      </p:to>
                                    </p:set>
                                    <p:animEffect transition="in" filter="wipe(up)">
                                      <p:cBhvr>
                                        <p:cTn id="7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4" grpId="0"/>
      <p:bldP spid="3" grpId="0"/>
      <p:bldP spid="4" grpId="0"/>
      <p:bldP spid="5" grpId="0"/>
      <p:bldP spid="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B31237ED-2A42-AD17-ECA1-1B5DE6AA9454}"/>
              </a:ext>
            </a:extLst>
          </p:cNvPr>
          <p:cNvSpPr/>
          <p:nvPr/>
        </p:nvSpPr>
        <p:spPr>
          <a:xfrm>
            <a:off x="1158240" y="1051560"/>
            <a:ext cx="7405423" cy="3465076"/>
          </a:xfrm>
          <a:prstGeom prst="roundRect">
            <a:avLst/>
          </a:prstGeom>
          <a:noFill/>
          <a:ln>
            <a:solidFill>
              <a:srgbClr val="B9D5FF"/>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A5CF38A4-12FC-9660-2A6F-532C27D140E3}"/>
              </a:ext>
            </a:extLst>
          </p:cNvPr>
          <p:cNvPicPr>
            <a:picLocks noChangeAspect="1"/>
          </p:cNvPicPr>
          <p:nvPr/>
        </p:nvPicPr>
        <p:blipFill>
          <a:blip r:embed="rId3"/>
          <a:stretch>
            <a:fillRect/>
          </a:stretch>
        </p:blipFill>
        <p:spPr>
          <a:xfrm>
            <a:off x="-267413" y="1602224"/>
            <a:ext cx="3793621" cy="3793621"/>
          </a:xfrm>
          <a:prstGeom prst="rect">
            <a:avLst/>
          </a:prstGeom>
        </p:spPr>
      </p:pic>
      <p:sp>
        <p:nvSpPr>
          <p:cNvPr id="12" name="Google Shape;1031;p32">
            <a:extLst>
              <a:ext uri="{FF2B5EF4-FFF2-40B4-BE49-F238E27FC236}">
                <a16:creationId xmlns:a16="http://schemas.microsoft.com/office/drawing/2014/main" id="{A5F9E6FA-72CD-97EB-3C07-7FEF317CFCAF}"/>
              </a:ext>
            </a:extLst>
          </p:cNvPr>
          <p:cNvSpPr txBox="1">
            <a:spLocks/>
          </p:cNvSpPr>
          <p:nvPr/>
        </p:nvSpPr>
        <p:spPr>
          <a:xfrm>
            <a:off x="2141220" y="1320435"/>
            <a:ext cx="6244311" cy="1436943"/>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Tìm hiểu các biện pháp sử dụng hiệu quả năng lượng và bảo vệ môi trường được khuyến khích thực hiện ở gia đình. Liên hệ thực tế với việc thực hiện ở gia đình em.</a:t>
            </a:r>
            <a:r>
              <a:rPr kumimoji="0" lang="en-US"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p>
        </p:txBody>
      </p:sp>
    </p:spTree>
    <p:extLst>
      <p:ext uri="{BB962C8B-B14F-4D97-AF65-F5344CB8AC3E}">
        <p14:creationId xmlns:p14="http://schemas.microsoft.com/office/powerpoint/2010/main" val="5163548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362"/>
        <p:cNvGrpSpPr/>
        <p:nvPr/>
      </p:nvGrpSpPr>
      <p:grpSpPr>
        <a:xfrm>
          <a:off x="0" y="0"/>
          <a:ext cx="0" cy="0"/>
          <a:chOff x="0" y="0"/>
          <a:chExt cx="0" cy="0"/>
        </a:xfrm>
      </p:grpSpPr>
      <p:pic>
        <p:nvPicPr>
          <p:cNvPr id="5" name="Picture 4">
            <a:extLst>
              <a:ext uri="{FF2B5EF4-FFF2-40B4-BE49-F238E27FC236}">
                <a16:creationId xmlns:a16="http://schemas.microsoft.com/office/drawing/2014/main" id="{8D93CCCF-8BD9-3555-840A-EDB5BAAAC8F9}"/>
              </a:ext>
            </a:extLst>
          </p:cNvPr>
          <p:cNvPicPr>
            <a:picLocks noChangeAspect="1"/>
          </p:cNvPicPr>
          <p:nvPr/>
        </p:nvPicPr>
        <p:blipFill>
          <a:blip r:embed="rId3"/>
          <a:stretch>
            <a:fillRect/>
          </a:stretch>
        </p:blipFill>
        <p:spPr>
          <a:xfrm>
            <a:off x="3798570" y="-220980"/>
            <a:ext cx="5143500" cy="5143500"/>
          </a:xfrm>
          <a:prstGeom prst="rect">
            <a:avLst/>
          </a:prstGeom>
        </p:spPr>
      </p:pic>
      <p:sp>
        <p:nvSpPr>
          <p:cNvPr id="6" name="Google Shape;1031;p32">
            <a:extLst>
              <a:ext uri="{FF2B5EF4-FFF2-40B4-BE49-F238E27FC236}">
                <a16:creationId xmlns:a16="http://schemas.microsoft.com/office/drawing/2014/main" id="{FFB2B94A-64A2-D333-21A1-77C1C4527498}"/>
              </a:ext>
            </a:extLst>
          </p:cNvPr>
          <p:cNvSpPr txBox="1">
            <a:spLocks/>
          </p:cNvSpPr>
          <p:nvPr/>
        </p:nvSpPr>
        <p:spPr>
          <a:xfrm>
            <a:off x="768936" y="1431062"/>
            <a:ext cx="3330624" cy="49399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Vứt rác đúng nơi quy định</a:t>
            </a:r>
            <a:endPar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7" name="Google Shape;1031;p32">
            <a:extLst>
              <a:ext uri="{FF2B5EF4-FFF2-40B4-BE49-F238E27FC236}">
                <a16:creationId xmlns:a16="http://schemas.microsoft.com/office/drawing/2014/main" id="{5691782C-D4C6-45BD-FE63-01E1A415081C}"/>
              </a:ext>
            </a:extLst>
          </p:cNvPr>
          <p:cNvSpPr txBox="1">
            <a:spLocks/>
          </p:cNvSpPr>
          <p:nvPr/>
        </p:nvSpPr>
        <p:spPr>
          <a:xfrm>
            <a:off x="768936" y="1925054"/>
            <a:ext cx="3894504" cy="49399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H</a:t>
            </a:r>
            <a:r>
              <a:rPr kumimoji="0" lang="vi-VN"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ạn chế sử dụng túi ni</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lông</a:t>
            </a:r>
            <a:endPar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 name="Google Shape;1031;p32">
            <a:extLst>
              <a:ext uri="{FF2B5EF4-FFF2-40B4-BE49-F238E27FC236}">
                <a16:creationId xmlns:a16="http://schemas.microsoft.com/office/drawing/2014/main" id="{475562D0-049B-8630-1121-E095BAF9ED70}"/>
              </a:ext>
            </a:extLst>
          </p:cNvPr>
          <p:cNvSpPr txBox="1">
            <a:spLocks/>
          </p:cNvSpPr>
          <p:nvPr/>
        </p:nvSpPr>
        <p:spPr>
          <a:xfrm>
            <a:off x="768936" y="2419046"/>
            <a:ext cx="3330624" cy="1048054"/>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M</a:t>
            </a:r>
            <a:r>
              <a:rPr kumimoji="0" lang="vi-VN"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ang hộp, bát, cốc để mua hàng thay vì dùng hộp xốp, cốc nhựa,...</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p>
        </p:txBody>
      </p:sp>
    </p:spTree>
    <p:extLst>
      <p:ext uri="{BB962C8B-B14F-4D97-AF65-F5344CB8AC3E}">
        <p14:creationId xmlns:p14="http://schemas.microsoft.com/office/powerpoint/2010/main" val="3721333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4000"/>
                                  </p:iterate>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4000"/>
                                  </p:iterate>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iterate type="lt">
                                    <p:tmPct val="4000"/>
                                  </p:iterate>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685"/>
        <p:cNvGrpSpPr/>
        <p:nvPr/>
      </p:nvGrpSpPr>
      <p:grpSpPr>
        <a:xfrm>
          <a:off x="0" y="0"/>
          <a:ext cx="0" cy="0"/>
          <a:chOff x="0" y="0"/>
          <a:chExt cx="0" cy="0"/>
        </a:xfrm>
      </p:grpSpPr>
      <p:grpSp>
        <p:nvGrpSpPr>
          <p:cNvPr id="1686" name="Google Shape;1686;p47"/>
          <p:cNvGrpSpPr/>
          <p:nvPr/>
        </p:nvGrpSpPr>
        <p:grpSpPr>
          <a:xfrm>
            <a:off x="3747457" y="3084231"/>
            <a:ext cx="1025840" cy="1701127"/>
            <a:chOff x="2625731" y="2665729"/>
            <a:chExt cx="1197992" cy="1986602"/>
          </a:xfrm>
        </p:grpSpPr>
        <p:sp>
          <p:nvSpPr>
            <p:cNvPr id="1687" name="Google Shape;1687;p47"/>
            <p:cNvSpPr/>
            <p:nvPr/>
          </p:nvSpPr>
          <p:spPr>
            <a:xfrm>
              <a:off x="3022323" y="3411460"/>
              <a:ext cx="466275" cy="1240871"/>
            </a:xfrm>
            <a:custGeom>
              <a:avLst/>
              <a:gdLst/>
              <a:ahLst/>
              <a:cxnLst/>
              <a:rect l="l" t="t" r="r" b="b"/>
              <a:pathLst>
                <a:path w="2261" h="6017" extrusionOk="0">
                  <a:moveTo>
                    <a:pt x="520" y="1"/>
                  </a:moveTo>
                  <a:lnTo>
                    <a:pt x="0" y="76"/>
                  </a:lnTo>
                  <a:cubicBezTo>
                    <a:pt x="0" y="76"/>
                    <a:pt x="427" y="1111"/>
                    <a:pt x="333" y="3148"/>
                  </a:cubicBezTo>
                  <a:cubicBezTo>
                    <a:pt x="245" y="5182"/>
                    <a:pt x="76" y="5959"/>
                    <a:pt x="58" y="6017"/>
                  </a:cubicBezTo>
                  <a:lnTo>
                    <a:pt x="1665" y="5977"/>
                  </a:lnTo>
                  <a:cubicBezTo>
                    <a:pt x="1665" y="5977"/>
                    <a:pt x="1355" y="3091"/>
                    <a:pt x="1466" y="2465"/>
                  </a:cubicBezTo>
                  <a:cubicBezTo>
                    <a:pt x="1554" y="1852"/>
                    <a:pt x="2260" y="817"/>
                    <a:pt x="2260" y="817"/>
                  </a:cubicBezTo>
                  <a:lnTo>
                    <a:pt x="2038" y="538"/>
                  </a:lnTo>
                  <a:lnTo>
                    <a:pt x="928" y="1999"/>
                  </a:lnTo>
                  <a:lnTo>
                    <a:pt x="52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47"/>
            <p:cNvSpPr/>
            <p:nvPr/>
          </p:nvSpPr>
          <p:spPr>
            <a:xfrm>
              <a:off x="3194530" y="2944760"/>
              <a:ext cx="629192" cy="811299"/>
            </a:xfrm>
            <a:custGeom>
              <a:avLst/>
              <a:gdLst/>
              <a:ahLst/>
              <a:cxnLst/>
              <a:rect l="l" t="t" r="r" b="b"/>
              <a:pathLst>
                <a:path w="3051" h="3934" extrusionOk="0">
                  <a:moveTo>
                    <a:pt x="1718" y="1"/>
                  </a:moveTo>
                  <a:cubicBezTo>
                    <a:pt x="1512" y="1"/>
                    <a:pt x="1305" y="68"/>
                    <a:pt x="1146" y="194"/>
                  </a:cubicBezTo>
                  <a:cubicBezTo>
                    <a:pt x="924" y="194"/>
                    <a:pt x="684" y="288"/>
                    <a:pt x="573" y="488"/>
                  </a:cubicBezTo>
                  <a:cubicBezTo>
                    <a:pt x="497" y="581"/>
                    <a:pt x="462" y="710"/>
                    <a:pt x="480" y="821"/>
                  </a:cubicBezTo>
                  <a:cubicBezTo>
                    <a:pt x="480" y="843"/>
                    <a:pt x="497" y="860"/>
                    <a:pt x="497" y="896"/>
                  </a:cubicBezTo>
                  <a:lnTo>
                    <a:pt x="462" y="896"/>
                  </a:lnTo>
                  <a:cubicBezTo>
                    <a:pt x="333" y="914"/>
                    <a:pt x="258" y="1025"/>
                    <a:pt x="222" y="1136"/>
                  </a:cubicBezTo>
                  <a:cubicBezTo>
                    <a:pt x="164" y="1340"/>
                    <a:pt x="240" y="1562"/>
                    <a:pt x="386" y="1691"/>
                  </a:cubicBezTo>
                  <a:cubicBezTo>
                    <a:pt x="164" y="1731"/>
                    <a:pt x="0" y="1970"/>
                    <a:pt x="53" y="2192"/>
                  </a:cubicBezTo>
                  <a:cubicBezTo>
                    <a:pt x="87" y="2379"/>
                    <a:pt x="274" y="2499"/>
                    <a:pt x="464" y="2499"/>
                  </a:cubicBezTo>
                  <a:cubicBezTo>
                    <a:pt x="500" y="2499"/>
                    <a:pt x="537" y="2495"/>
                    <a:pt x="573" y="2486"/>
                  </a:cubicBezTo>
                  <a:lnTo>
                    <a:pt x="573" y="2486"/>
                  </a:lnTo>
                  <a:cubicBezTo>
                    <a:pt x="409" y="2561"/>
                    <a:pt x="351" y="2801"/>
                    <a:pt x="462" y="2952"/>
                  </a:cubicBezTo>
                  <a:cubicBezTo>
                    <a:pt x="526" y="3016"/>
                    <a:pt x="618" y="3048"/>
                    <a:pt x="708" y="3048"/>
                  </a:cubicBezTo>
                  <a:cubicBezTo>
                    <a:pt x="798" y="3048"/>
                    <a:pt x="886" y="3016"/>
                    <a:pt x="941" y="2952"/>
                  </a:cubicBezTo>
                  <a:lnTo>
                    <a:pt x="941" y="2952"/>
                  </a:lnTo>
                  <a:cubicBezTo>
                    <a:pt x="888" y="3116"/>
                    <a:pt x="853" y="3302"/>
                    <a:pt x="906" y="3485"/>
                  </a:cubicBezTo>
                  <a:cubicBezTo>
                    <a:pt x="941" y="3653"/>
                    <a:pt x="1110" y="3800"/>
                    <a:pt x="1274" y="3818"/>
                  </a:cubicBezTo>
                  <a:cubicBezTo>
                    <a:pt x="1287" y="3819"/>
                    <a:pt x="1299" y="3820"/>
                    <a:pt x="1312" y="3820"/>
                  </a:cubicBezTo>
                  <a:cubicBezTo>
                    <a:pt x="1467" y="3820"/>
                    <a:pt x="1609" y="3694"/>
                    <a:pt x="1630" y="3542"/>
                  </a:cubicBezTo>
                  <a:cubicBezTo>
                    <a:pt x="1646" y="3760"/>
                    <a:pt x="1860" y="3934"/>
                    <a:pt x="2079" y="3934"/>
                  </a:cubicBezTo>
                  <a:cubicBezTo>
                    <a:pt x="2101" y="3934"/>
                    <a:pt x="2123" y="3932"/>
                    <a:pt x="2145" y="3929"/>
                  </a:cubicBezTo>
                  <a:cubicBezTo>
                    <a:pt x="2384" y="3875"/>
                    <a:pt x="2571" y="3596"/>
                    <a:pt x="2535" y="3338"/>
                  </a:cubicBezTo>
                  <a:cubicBezTo>
                    <a:pt x="2535" y="3152"/>
                    <a:pt x="2424" y="2987"/>
                    <a:pt x="2273" y="2876"/>
                  </a:cubicBezTo>
                  <a:lnTo>
                    <a:pt x="2273" y="2876"/>
                  </a:lnTo>
                  <a:cubicBezTo>
                    <a:pt x="2339" y="2899"/>
                    <a:pt x="2411" y="2913"/>
                    <a:pt x="2482" y="2913"/>
                  </a:cubicBezTo>
                  <a:cubicBezTo>
                    <a:pt x="2574" y="2913"/>
                    <a:pt x="2665" y="2891"/>
                    <a:pt x="2740" y="2841"/>
                  </a:cubicBezTo>
                  <a:cubicBezTo>
                    <a:pt x="2939" y="2730"/>
                    <a:pt x="3050" y="2468"/>
                    <a:pt x="2979" y="2246"/>
                  </a:cubicBezTo>
                  <a:cubicBezTo>
                    <a:pt x="2922" y="2024"/>
                    <a:pt x="2682" y="1859"/>
                    <a:pt x="2460" y="1859"/>
                  </a:cubicBezTo>
                  <a:cubicBezTo>
                    <a:pt x="2589" y="1748"/>
                    <a:pt x="2757" y="1598"/>
                    <a:pt x="2828" y="1433"/>
                  </a:cubicBezTo>
                  <a:cubicBezTo>
                    <a:pt x="2922" y="1265"/>
                    <a:pt x="2922" y="1043"/>
                    <a:pt x="2811" y="896"/>
                  </a:cubicBezTo>
                  <a:cubicBezTo>
                    <a:pt x="2746" y="819"/>
                    <a:pt x="2639" y="778"/>
                    <a:pt x="2542" y="778"/>
                  </a:cubicBezTo>
                  <a:cubicBezTo>
                    <a:pt x="2499" y="778"/>
                    <a:pt x="2458" y="786"/>
                    <a:pt x="2424" y="803"/>
                  </a:cubicBezTo>
                  <a:cubicBezTo>
                    <a:pt x="2478" y="710"/>
                    <a:pt x="2495" y="581"/>
                    <a:pt x="2478" y="470"/>
                  </a:cubicBezTo>
                  <a:cubicBezTo>
                    <a:pt x="2442" y="323"/>
                    <a:pt x="2313" y="194"/>
                    <a:pt x="2162" y="119"/>
                  </a:cubicBezTo>
                  <a:cubicBezTo>
                    <a:pt x="2029" y="39"/>
                    <a:pt x="1874" y="1"/>
                    <a:pt x="17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47"/>
            <p:cNvSpPr/>
            <p:nvPr/>
          </p:nvSpPr>
          <p:spPr>
            <a:xfrm>
              <a:off x="3278675" y="2958165"/>
              <a:ext cx="343571" cy="595379"/>
            </a:xfrm>
            <a:custGeom>
              <a:avLst/>
              <a:gdLst/>
              <a:ahLst/>
              <a:cxnLst/>
              <a:rect l="l" t="t" r="r" b="b"/>
              <a:pathLst>
                <a:path w="1666" h="2887" extrusionOk="0">
                  <a:moveTo>
                    <a:pt x="942" y="1"/>
                  </a:moveTo>
                  <a:cubicBezTo>
                    <a:pt x="866" y="36"/>
                    <a:pt x="813" y="54"/>
                    <a:pt x="755" y="112"/>
                  </a:cubicBezTo>
                  <a:cubicBezTo>
                    <a:pt x="1035" y="183"/>
                    <a:pt x="1275" y="423"/>
                    <a:pt x="1368" y="720"/>
                  </a:cubicBezTo>
                  <a:cubicBezTo>
                    <a:pt x="1444" y="1035"/>
                    <a:pt x="1350" y="1404"/>
                    <a:pt x="1111" y="1626"/>
                  </a:cubicBezTo>
                  <a:cubicBezTo>
                    <a:pt x="1035" y="1683"/>
                    <a:pt x="960" y="1719"/>
                    <a:pt x="889" y="1719"/>
                  </a:cubicBezTo>
                  <a:lnTo>
                    <a:pt x="866" y="1719"/>
                  </a:lnTo>
                  <a:cubicBezTo>
                    <a:pt x="795" y="1719"/>
                    <a:pt x="738" y="1683"/>
                    <a:pt x="720" y="1626"/>
                  </a:cubicBezTo>
                  <a:cubicBezTo>
                    <a:pt x="720" y="1977"/>
                    <a:pt x="591" y="2310"/>
                    <a:pt x="351" y="2571"/>
                  </a:cubicBezTo>
                  <a:cubicBezTo>
                    <a:pt x="276" y="2665"/>
                    <a:pt x="183" y="2736"/>
                    <a:pt x="89" y="2736"/>
                  </a:cubicBezTo>
                  <a:cubicBezTo>
                    <a:pt x="54" y="2736"/>
                    <a:pt x="18" y="2718"/>
                    <a:pt x="1" y="2700"/>
                  </a:cubicBezTo>
                  <a:lnTo>
                    <a:pt x="1" y="2700"/>
                  </a:lnTo>
                  <a:cubicBezTo>
                    <a:pt x="1" y="2776"/>
                    <a:pt x="18" y="2829"/>
                    <a:pt x="54" y="2887"/>
                  </a:cubicBezTo>
                  <a:lnTo>
                    <a:pt x="72" y="2887"/>
                  </a:lnTo>
                  <a:cubicBezTo>
                    <a:pt x="147" y="2887"/>
                    <a:pt x="240" y="2847"/>
                    <a:pt x="311" y="2811"/>
                  </a:cubicBezTo>
                  <a:cubicBezTo>
                    <a:pt x="445" y="2754"/>
                    <a:pt x="556" y="2682"/>
                    <a:pt x="644" y="2571"/>
                  </a:cubicBezTo>
                  <a:cubicBezTo>
                    <a:pt x="831" y="2385"/>
                    <a:pt x="866" y="2088"/>
                    <a:pt x="889" y="1830"/>
                  </a:cubicBezTo>
                  <a:cubicBezTo>
                    <a:pt x="942" y="1866"/>
                    <a:pt x="1000" y="1866"/>
                    <a:pt x="1053" y="1866"/>
                  </a:cubicBezTo>
                  <a:cubicBezTo>
                    <a:pt x="1128" y="1866"/>
                    <a:pt x="1222" y="1848"/>
                    <a:pt x="1275" y="1794"/>
                  </a:cubicBezTo>
                  <a:cubicBezTo>
                    <a:pt x="1386" y="1719"/>
                    <a:pt x="1461" y="1590"/>
                    <a:pt x="1515" y="1461"/>
                  </a:cubicBezTo>
                  <a:cubicBezTo>
                    <a:pt x="1666" y="1035"/>
                    <a:pt x="1555" y="556"/>
                    <a:pt x="1257" y="223"/>
                  </a:cubicBezTo>
                  <a:cubicBezTo>
                    <a:pt x="1182" y="129"/>
                    <a:pt x="1071" y="36"/>
                    <a:pt x="9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47"/>
            <p:cNvSpPr/>
            <p:nvPr/>
          </p:nvSpPr>
          <p:spPr>
            <a:xfrm>
              <a:off x="2625731" y="2665729"/>
              <a:ext cx="950697" cy="964526"/>
            </a:xfrm>
            <a:custGeom>
              <a:avLst/>
              <a:gdLst/>
              <a:ahLst/>
              <a:cxnLst/>
              <a:rect l="l" t="t" r="r" b="b"/>
              <a:pathLst>
                <a:path w="4610" h="4677" extrusionOk="0">
                  <a:moveTo>
                    <a:pt x="2449" y="1"/>
                  </a:moveTo>
                  <a:cubicBezTo>
                    <a:pt x="2416" y="1"/>
                    <a:pt x="2383" y="4"/>
                    <a:pt x="2350" y="11"/>
                  </a:cubicBezTo>
                  <a:cubicBezTo>
                    <a:pt x="2221" y="65"/>
                    <a:pt x="2110" y="198"/>
                    <a:pt x="2074" y="326"/>
                  </a:cubicBezTo>
                  <a:cubicBezTo>
                    <a:pt x="1946" y="326"/>
                    <a:pt x="1835" y="344"/>
                    <a:pt x="1724" y="380"/>
                  </a:cubicBezTo>
                  <a:cubicBezTo>
                    <a:pt x="1462" y="473"/>
                    <a:pt x="1257" y="713"/>
                    <a:pt x="1222" y="992"/>
                  </a:cubicBezTo>
                  <a:cubicBezTo>
                    <a:pt x="1204" y="935"/>
                    <a:pt x="1169" y="864"/>
                    <a:pt x="1111" y="824"/>
                  </a:cubicBezTo>
                  <a:cubicBezTo>
                    <a:pt x="1052" y="790"/>
                    <a:pt x="978" y="778"/>
                    <a:pt x="909" y="778"/>
                  </a:cubicBezTo>
                  <a:cubicBezTo>
                    <a:pt x="869" y="778"/>
                    <a:pt x="830" y="782"/>
                    <a:pt x="796" y="788"/>
                  </a:cubicBezTo>
                  <a:cubicBezTo>
                    <a:pt x="480" y="864"/>
                    <a:pt x="241" y="1139"/>
                    <a:pt x="187" y="1436"/>
                  </a:cubicBezTo>
                  <a:cubicBezTo>
                    <a:pt x="187" y="1508"/>
                    <a:pt x="187" y="1583"/>
                    <a:pt x="223" y="1641"/>
                  </a:cubicBezTo>
                  <a:cubicBezTo>
                    <a:pt x="261" y="1675"/>
                    <a:pt x="304" y="1703"/>
                    <a:pt x="345" y="1703"/>
                  </a:cubicBezTo>
                  <a:cubicBezTo>
                    <a:pt x="368" y="1703"/>
                    <a:pt x="389" y="1695"/>
                    <a:pt x="409" y="1676"/>
                  </a:cubicBezTo>
                  <a:lnTo>
                    <a:pt x="409" y="1676"/>
                  </a:lnTo>
                  <a:cubicBezTo>
                    <a:pt x="258" y="1916"/>
                    <a:pt x="112" y="2174"/>
                    <a:pt x="59" y="2453"/>
                  </a:cubicBezTo>
                  <a:cubicBezTo>
                    <a:pt x="1" y="2751"/>
                    <a:pt x="76" y="3062"/>
                    <a:pt x="298" y="3248"/>
                  </a:cubicBezTo>
                  <a:cubicBezTo>
                    <a:pt x="383" y="3314"/>
                    <a:pt x="499" y="3351"/>
                    <a:pt x="611" y="3351"/>
                  </a:cubicBezTo>
                  <a:cubicBezTo>
                    <a:pt x="716" y="3351"/>
                    <a:pt x="818" y="3319"/>
                    <a:pt x="889" y="3248"/>
                  </a:cubicBezTo>
                  <a:lnTo>
                    <a:pt x="889" y="3248"/>
                  </a:lnTo>
                  <a:cubicBezTo>
                    <a:pt x="667" y="3470"/>
                    <a:pt x="556" y="3803"/>
                    <a:pt x="614" y="4100"/>
                  </a:cubicBezTo>
                  <a:cubicBezTo>
                    <a:pt x="685" y="4394"/>
                    <a:pt x="947" y="4655"/>
                    <a:pt x="1257" y="4673"/>
                  </a:cubicBezTo>
                  <a:cubicBezTo>
                    <a:pt x="1278" y="4676"/>
                    <a:pt x="1299" y="4677"/>
                    <a:pt x="1320" y="4677"/>
                  </a:cubicBezTo>
                  <a:cubicBezTo>
                    <a:pt x="1609" y="4677"/>
                    <a:pt x="1883" y="4455"/>
                    <a:pt x="1922" y="4183"/>
                  </a:cubicBezTo>
                  <a:lnTo>
                    <a:pt x="1922" y="4183"/>
                  </a:lnTo>
                  <a:cubicBezTo>
                    <a:pt x="1911" y="4290"/>
                    <a:pt x="1985" y="4395"/>
                    <a:pt x="2092" y="4451"/>
                  </a:cubicBezTo>
                  <a:cubicBezTo>
                    <a:pt x="2174" y="4491"/>
                    <a:pt x="2256" y="4513"/>
                    <a:pt x="2346" y="4513"/>
                  </a:cubicBezTo>
                  <a:cubicBezTo>
                    <a:pt x="2377" y="4513"/>
                    <a:pt x="2409" y="4510"/>
                    <a:pt x="2443" y="4505"/>
                  </a:cubicBezTo>
                  <a:cubicBezTo>
                    <a:pt x="2736" y="4452"/>
                    <a:pt x="2991" y="4235"/>
                    <a:pt x="3087" y="3943"/>
                  </a:cubicBezTo>
                  <a:lnTo>
                    <a:pt x="3087" y="3943"/>
                  </a:lnTo>
                  <a:cubicBezTo>
                    <a:pt x="3063" y="4035"/>
                    <a:pt x="3149" y="4154"/>
                    <a:pt x="3255" y="4154"/>
                  </a:cubicBezTo>
                  <a:cubicBezTo>
                    <a:pt x="3349" y="4154"/>
                    <a:pt x="3442" y="4083"/>
                    <a:pt x="3517" y="3989"/>
                  </a:cubicBezTo>
                  <a:cubicBezTo>
                    <a:pt x="3757" y="3728"/>
                    <a:pt x="3886" y="3395"/>
                    <a:pt x="3886" y="3044"/>
                  </a:cubicBezTo>
                  <a:cubicBezTo>
                    <a:pt x="3904" y="3101"/>
                    <a:pt x="3961" y="3137"/>
                    <a:pt x="4032" y="3137"/>
                  </a:cubicBezTo>
                  <a:cubicBezTo>
                    <a:pt x="4043" y="3139"/>
                    <a:pt x="4053" y="3140"/>
                    <a:pt x="4064" y="3140"/>
                  </a:cubicBezTo>
                  <a:cubicBezTo>
                    <a:pt x="4132" y="3140"/>
                    <a:pt x="4211" y="3094"/>
                    <a:pt x="4277" y="3044"/>
                  </a:cubicBezTo>
                  <a:cubicBezTo>
                    <a:pt x="4516" y="2822"/>
                    <a:pt x="4610" y="2453"/>
                    <a:pt x="4534" y="2138"/>
                  </a:cubicBezTo>
                  <a:cubicBezTo>
                    <a:pt x="4441" y="1823"/>
                    <a:pt x="4166" y="1565"/>
                    <a:pt x="3850" y="1508"/>
                  </a:cubicBezTo>
                  <a:cubicBezTo>
                    <a:pt x="4055" y="1197"/>
                    <a:pt x="3979" y="713"/>
                    <a:pt x="3664" y="509"/>
                  </a:cubicBezTo>
                  <a:cubicBezTo>
                    <a:pt x="3551" y="428"/>
                    <a:pt x="3415" y="390"/>
                    <a:pt x="3278" y="390"/>
                  </a:cubicBezTo>
                  <a:cubicBezTo>
                    <a:pt x="3104" y="390"/>
                    <a:pt x="2928" y="452"/>
                    <a:pt x="2794" y="566"/>
                  </a:cubicBezTo>
                  <a:cubicBezTo>
                    <a:pt x="2851" y="455"/>
                    <a:pt x="2851" y="326"/>
                    <a:pt x="2811" y="215"/>
                  </a:cubicBezTo>
                  <a:cubicBezTo>
                    <a:pt x="2753" y="76"/>
                    <a:pt x="2604" y="1"/>
                    <a:pt x="24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47"/>
            <p:cNvSpPr/>
            <p:nvPr/>
          </p:nvSpPr>
          <p:spPr>
            <a:xfrm>
              <a:off x="2664297" y="2667998"/>
              <a:ext cx="545878" cy="308723"/>
            </a:xfrm>
            <a:custGeom>
              <a:avLst/>
              <a:gdLst/>
              <a:ahLst/>
              <a:cxnLst/>
              <a:rect l="l" t="t" r="r" b="b"/>
              <a:pathLst>
                <a:path w="2647" h="1497" extrusionOk="0">
                  <a:moveTo>
                    <a:pt x="720" y="777"/>
                  </a:moveTo>
                  <a:lnTo>
                    <a:pt x="609" y="777"/>
                  </a:lnTo>
                  <a:cubicBezTo>
                    <a:pt x="293" y="853"/>
                    <a:pt x="54" y="1128"/>
                    <a:pt x="0" y="1425"/>
                  </a:cubicBezTo>
                  <a:lnTo>
                    <a:pt x="0" y="1497"/>
                  </a:lnTo>
                  <a:lnTo>
                    <a:pt x="0" y="1425"/>
                  </a:lnTo>
                  <a:cubicBezTo>
                    <a:pt x="54" y="1128"/>
                    <a:pt x="293" y="853"/>
                    <a:pt x="609" y="777"/>
                  </a:cubicBezTo>
                  <a:lnTo>
                    <a:pt x="720" y="777"/>
                  </a:lnTo>
                  <a:lnTo>
                    <a:pt x="720" y="777"/>
                  </a:lnTo>
                  <a:close/>
                  <a:moveTo>
                    <a:pt x="1181" y="631"/>
                  </a:moveTo>
                  <a:cubicBezTo>
                    <a:pt x="1110" y="720"/>
                    <a:pt x="1053" y="853"/>
                    <a:pt x="1035" y="981"/>
                  </a:cubicBezTo>
                  <a:cubicBezTo>
                    <a:pt x="1017" y="964"/>
                    <a:pt x="1017" y="924"/>
                    <a:pt x="999" y="906"/>
                  </a:cubicBezTo>
                  <a:cubicBezTo>
                    <a:pt x="1017" y="924"/>
                    <a:pt x="1017" y="964"/>
                    <a:pt x="1035" y="981"/>
                  </a:cubicBezTo>
                  <a:cubicBezTo>
                    <a:pt x="1053" y="853"/>
                    <a:pt x="1110" y="720"/>
                    <a:pt x="1181" y="631"/>
                  </a:cubicBezTo>
                  <a:close/>
                  <a:moveTo>
                    <a:pt x="2274" y="0"/>
                  </a:moveTo>
                  <a:lnTo>
                    <a:pt x="2163" y="0"/>
                  </a:lnTo>
                  <a:cubicBezTo>
                    <a:pt x="2034" y="54"/>
                    <a:pt x="1923" y="187"/>
                    <a:pt x="1887" y="315"/>
                  </a:cubicBezTo>
                  <a:lnTo>
                    <a:pt x="1794" y="315"/>
                  </a:lnTo>
                  <a:lnTo>
                    <a:pt x="1794" y="315"/>
                  </a:lnTo>
                  <a:lnTo>
                    <a:pt x="1887" y="315"/>
                  </a:lnTo>
                  <a:cubicBezTo>
                    <a:pt x="1923" y="187"/>
                    <a:pt x="2034" y="54"/>
                    <a:pt x="2163" y="0"/>
                  </a:cubicBezTo>
                  <a:lnTo>
                    <a:pt x="2274" y="0"/>
                  </a:lnTo>
                  <a:cubicBezTo>
                    <a:pt x="2425" y="0"/>
                    <a:pt x="2553" y="76"/>
                    <a:pt x="2624" y="204"/>
                  </a:cubicBezTo>
                  <a:cubicBezTo>
                    <a:pt x="2647" y="258"/>
                    <a:pt x="2647" y="298"/>
                    <a:pt x="2647" y="351"/>
                  </a:cubicBezTo>
                  <a:cubicBezTo>
                    <a:pt x="2647" y="298"/>
                    <a:pt x="2647" y="258"/>
                    <a:pt x="2624" y="204"/>
                  </a:cubicBezTo>
                  <a:cubicBezTo>
                    <a:pt x="2553" y="76"/>
                    <a:pt x="2425" y="0"/>
                    <a:pt x="22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47"/>
            <p:cNvSpPr/>
            <p:nvPr/>
          </p:nvSpPr>
          <p:spPr>
            <a:xfrm>
              <a:off x="2633156" y="2667998"/>
              <a:ext cx="737254" cy="755618"/>
            </a:xfrm>
            <a:custGeom>
              <a:avLst/>
              <a:gdLst/>
              <a:ahLst/>
              <a:cxnLst/>
              <a:rect l="l" t="t" r="r" b="b"/>
              <a:pathLst>
                <a:path w="3575" h="3664" extrusionOk="0">
                  <a:moveTo>
                    <a:pt x="1816" y="648"/>
                  </a:moveTo>
                  <a:cubicBezTo>
                    <a:pt x="1887" y="684"/>
                    <a:pt x="1910" y="759"/>
                    <a:pt x="1887" y="813"/>
                  </a:cubicBezTo>
                  <a:cubicBezTo>
                    <a:pt x="1852" y="964"/>
                    <a:pt x="1741" y="1092"/>
                    <a:pt x="1594" y="1146"/>
                  </a:cubicBezTo>
                  <a:lnTo>
                    <a:pt x="1537" y="1146"/>
                  </a:lnTo>
                  <a:cubicBezTo>
                    <a:pt x="1501" y="1146"/>
                    <a:pt x="1483" y="1146"/>
                    <a:pt x="1466" y="1128"/>
                  </a:cubicBezTo>
                  <a:cubicBezTo>
                    <a:pt x="1426" y="1092"/>
                    <a:pt x="1426" y="1035"/>
                    <a:pt x="1443" y="999"/>
                  </a:cubicBezTo>
                  <a:cubicBezTo>
                    <a:pt x="1483" y="870"/>
                    <a:pt x="1577" y="759"/>
                    <a:pt x="1665" y="684"/>
                  </a:cubicBezTo>
                  <a:cubicBezTo>
                    <a:pt x="1705" y="666"/>
                    <a:pt x="1741" y="648"/>
                    <a:pt x="1776" y="648"/>
                  </a:cubicBezTo>
                  <a:close/>
                  <a:moveTo>
                    <a:pt x="835" y="1035"/>
                  </a:moveTo>
                  <a:cubicBezTo>
                    <a:pt x="871" y="1035"/>
                    <a:pt x="888" y="1053"/>
                    <a:pt x="911" y="1092"/>
                  </a:cubicBezTo>
                  <a:cubicBezTo>
                    <a:pt x="928" y="1110"/>
                    <a:pt x="928" y="1146"/>
                    <a:pt x="928" y="1186"/>
                  </a:cubicBezTo>
                  <a:cubicBezTo>
                    <a:pt x="911" y="1314"/>
                    <a:pt x="817" y="1425"/>
                    <a:pt x="689" y="1461"/>
                  </a:cubicBezTo>
                  <a:lnTo>
                    <a:pt x="649" y="1461"/>
                  </a:lnTo>
                  <a:cubicBezTo>
                    <a:pt x="613" y="1461"/>
                    <a:pt x="595" y="1443"/>
                    <a:pt x="578" y="1425"/>
                  </a:cubicBezTo>
                  <a:cubicBezTo>
                    <a:pt x="538" y="1408"/>
                    <a:pt x="555" y="1350"/>
                    <a:pt x="578" y="1297"/>
                  </a:cubicBezTo>
                  <a:cubicBezTo>
                    <a:pt x="595" y="1239"/>
                    <a:pt x="724" y="1035"/>
                    <a:pt x="835" y="1035"/>
                  </a:cubicBezTo>
                  <a:close/>
                  <a:moveTo>
                    <a:pt x="2314" y="0"/>
                  </a:moveTo>
                  <a:cubicBezTo>
                    <a:pt x="2185" y="54"/>
                    <a:pt x="2074" y="187"/>
                    <a:pt x="2038" y="315"/>
                  </a:cubicBezTo>
                  <a:lnTo>
                    <a:pt x="1945" y="315"/>
                  </a:lnTo>
                  <a:cubicBezTo>
                    <a:pt x="1852" y="315"/>
                    <a:pt x="1759" y="333"/>
                    <a:pt x="1688" y="369"/>
                  </a:cubicBezTo>
                  <a:cubicBezTo>
                    <a:pt x="1554" y="409"/>
                    <a:pt x="1426" y="498"/>
                    <a:pt x="1332" y="631"/>
                  </a:cubicBezTo>
                  <a:cubicBezTo>
                    <a:pt x="1261" y="720"/>
                    <a:pt x="1204" y="853"/>
                    <a:pt x="1186" y="981"/>
                  </a:cubicBezTo>
                  <a:cubicBezTo>
                    <a:pt x="1168" y="964"/>
                    <a:pt x="1168" y="924"/>
                    <a:pt x="1150" y="906"/>
                  </a:cubicBezTo>
                  <a:cubicBezTo>
                    <a:pt x="1133" y="870"/>
                    <a:pt x="1093" y="831"/>
                    <a:pt x="1075" y="813"/>
                  </a:cubicBezTo>
                  <a:cubicBezTo>
                    <a:pt x="999" y="795"/>
                    <a:pt x="946" y="777"/>
                    <a:pt x="871" y="777"/>
                  </a:cubicBezTo>
                  <a:lnTo>
                    <a:pt x="760" y="777"/>
                  </a:lnTo>
                  <a:cubicBezTo>
                    <a:pt x="444" y="853"/>
                    <a:pt x="205" y="1128"/>
                    <a:pt x="151" y="1425"/>
                  </a:cubicBezTo>
                  <a:lnTo>
                    <a:pt x="151" y="1497"/>
                  </a:lnTo>
                  <a:cubicBezTo>
                    <a:pt x="151" y="1536"/>
                    <a:pt x="169" y="1590"/>
                    <a:pt x="187" y="1630"/>
                  </a:cubicBezTo>
                  <a:cubicBezTo>
                    <a:pt x="222" y="1665"/>
                    <a:pt x="262" y="1701"/>
                    <a:pt x="316" y="1701"/>
                  </a:cubicBezTo>
                  <a:cubicBezTo>
                    <a:pt x="333" y="1701"/>
                    <a:pt x="356" y="1683"/>
                    <a:pt x="373" y="1665"/>
                  </a:cubicBezTo>
                  <a:lnTo>
                    <a:pt x="373" y="1665"/>
                  </a:lnTo>
                  <a:cubicBezTo>
                    <a:pt x="222" y="1905"/>
                    <a:pt x="94" y="2145"/>
                    <a:pt x="23" y="2424"/>
                  </a:cubicBezTo>
                  <a:lnTo>
                    <a:pt x="23" y="2442"/>
                  </a:lnTo>
                  <a:cubicBezTo>
                    <a:pt x="23" y="2518"/>
                    <a:pt x="0" y="2571"/>
                    <a:pt x="0" y="2629"/>
                  </a:cubicBezTo>
                  <a:cubicBezTo>
                    <a:pt x="0" y="2868"/>
                    <a:pt x="76" y="3090"/>
                    <a:pt x="262" y="3237"/>
                  </a:cubicBezTo>
                  <a:cubicBezTo>
                    <a:pt x="356" y="3295"/>
                    <a:pt x="467" y="3348"/>
                    <a:pt x="578" y="3348"/>
                  </a:cubicBezTo>
                  <a:cubicBezTo>
                    <a:pt x="689" y="3348"/>
                    <a:pt x="777" y="3312"/>
                    <a:pt x="853" y="3237"/>
                  </a:cubicBezTo>
                  <a:lnTo>
                    <a:pt x="853" y="3237"/>
                  </a:lnTo>
                  <a:cubicBezTo>
                    <a:pt x="742" y="3348"/>
                    <a:pt x="649" y="3495"/>
                    <a:pt x="595" y="3663"/>
                  </a:cubicBezTo>
                  <a:lnTo>
                    <a:pt x="666" y="3663"/>
                  </a:lnTo>
                  <a:cubicBezTo>
                    <a:pt x="911" y="3663"/>
                    <a:pt x="1150" y="3570"/>
                    <a:pt x="1332" y="3423"/>
                  </a:cubicBezTo>
                  <a:cubicBezTo>
                    <a:pt x="1612" y="3201"/>
                    <a:pt x="1759" y="2851"/>
                    <a:pt x="1759" y="2496"/>
                  </a:cubicBezTo>
                  <a:cubicBezTo>
                    <a:pt x="1870" y="2700"/>
                    <a:pt x="2092" y="2829"/>
                    <a:pt x="2331" y="2829"/>
                  </a:cubicBezTo>
                  <a:cubicBezTo>
                    <a:pt x="2371" y="2829"/>
                    <a:pt x="2407" y="2811"/>
                    <a:pt x="2442" y="2811"/>
                  </a:cubicBezTo>
                  <a:cubicBezTo>
                    <a:pt x="2704" y="2757"/>
                    <a:pt x="2909" y="2535"/>
                    <a:pt x="2962" y="2274"/>
                  </a:cubicBezTo>
                  <a:cubicBezTo>
                    <a:pt x="2997" y="2016"/>
                    <a:pt x="2869" y="1741"/>
                    <a:pt x="2629" y="1608"/>
                  </a:cubicBezTo>
                  <a:cubicBezTo>
                    <a:pt x="2909" y="1536"/>
                    <a:pt x="3202" y="1461"/>
                    <a:pt x="3370" y="1257"/>
                  </a:cubicBezTo>
                  <a:cubicBezTo>
                    <a:pt x="3517" y="1075"/>
                    <a:pt x="3575" y="831"/>
                    <a:pt x="3535" y="609"/>
                  </a:cubicBezTo>
                  <a:cubicBezTo>
                    <a:pt x="3517" y="537"/>
                    <a:pt x="3499" y="480"/>
                    <a:pt x="3481" y="409"/>
                  </a:cubicBezTo>
                  <a:cubicBezTo>
                    <a:pt x="3406" y="387"/>
                    <a:pt x="3313" y="369"/>
                    <a:pt x="3242" y="369"/>
                  </a:cubicBezTo>
                  <a:cubicBezTo>
                    <a:pt x="3073" y="369"/>
                    <a:pt x="2886" y="444"/>
                    <a:pt x="2758" y="555"/>
                  </a:cubicBezTo>
                  <a:cubicBezTo>
                    <a:pt x="2775" y="480"/>
                    <a:pt x="2798" y="426"/>
                    <a:pt x="2798" y="351"/>
                  </a:cubicBezTo>
                  <a:cubicBezTo>
                    <a:pt x="2798" y="298"/>
                    <a:pt x="2798" y="258"/>
                    <a:pt x="2775" y="204"/>
                  </a:cubicBezTo>
                  <a:cubicBezTo>
                    <a:pt x="2704" y="76"/>
                    <a:pt x="2576" y="0"/>
                    <a:pt x="24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47"/>
            <p:cNvSpPr/>
            <p:nvPr/>
          </p:nvSpPr>
          <p:spPr>
            <a:xfrm>
              <a:off x="2743904" y="2881241"/>
              <a:ext cx="80840" cy="88059"/>
            </a:xfrm>
            <a:custGeom>
              <a:avLst/>
              <a:gdLst/>
              <a:ahLst/>
              <a:cxnLst/>
              <a:rect l="l" t="t" r="r" b="b"/>
              <a:pathLst>
                <a:path w="392" h="427" extrusionOk="0">
                  <a:moveTo>
                    <a:pt x="298" y="1"/>
                  </a:moveTo>
                  <a:cubicBezTo>
                    <a:pt x="187" y="1"/>
                    <a:pt x="58" y="205"/>
                    <a:pt x="41" y="263"/>
                  </a:cubicBezTo>
                  <a:cubicBezTo>
                    <a:pt x="18" y="316"/>
                    <a:pt x="1" y="374"/>
                    <a:pt x="41" y="391"/>
                  </a:cubicBezTo>
                  <a:cubicBezTo>
                    <a:pt x="58" y="409"/>
                    <a:pt x="76" y="427"/>
                    <a:pt x="112" y="427"/>
                  </a:cubicBezTo>
                  <a:lnTo>
                    <a:pt x="152" y="427"/>
                  </a:lnTo>
                  <a:cubicBezTo>
                    <a:pt x="280" y="391"/>
                    <a:pt x="374" y="280"/>
                    <a:pt x="391" y="152"/>
                  </a:cubicBezTo>
                  <a:cubicBezTo>
                    <a:pt x="391" y="112"/>
                    <a:pt x="391" y="76"/>
                    <a:pt x="374" y="58"/>
                  </a:cubicBezTo>
                  <a:cubicBezTo>
                    <a:pt x="351" y="19"/>
                    <a:pt x="334" y="1"/>
                    <a:pt x="2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47"/>
            <p:cNvSpPr/>
            <p:nvPr/>
          </p:nvSpPr>
          <p:spPr>
            <a:xfrm>
              <a:off x="2927042" y="2801635"/>
              <a:ext cx="100019" cy="102701"/>
            </a:xfrm>
            <a:custGeom>
              <a:avLst/>
              <a:gdLst/>
              <a:ahLst/>
              <a:cxnLst/>
              <a:rect l="l" t="t" r="r" b="b"/>
              <a:pathLst>
                <a:path w="485" h="498" extrusionOk="0">
                  <a:moveTo>
                    <a:pt x="351" y="0"/>
                  </a:moveTo>
                  <a:cubicBezTo>
                    <a:pt x="316" y="0"/>
                    <a:pt x="280" y="18"/>
                    <a:pt x="240" y="36"/>
                  </a:cubicBezTo>
                  <a:cubicBezTo>
                    <a:pt x="152" y="111"/>
                    <a:pt x="58" y="222"/>
                    <a:pt x="18" y="351"/>
                  </a:cubicBezTo>
                  <a:cubicBezTo>
                    <a:pt x="1" y="387"/>
                    <a:pt x="1" y="444"/>
                    <a:pt x="41" y="480"/>
                  </a:cubicBezTo>
                  <a:cubicBezTo>
                    <a:pt x="58" y="498"/>
                    <a:pt x="76" y="498"/>
                    <a:pt x="112" y="498"/>
                  </a:cubicBezTo>
                  <a:lnTo>
                    <a:pt x="169" y="498"/>
                  </a:lnTo>
                  <a:cubicBezTo>
                    <a:pt x="316" y="444"/>
                    <a:pt x="427" y="316"/>
                    <a:pt x="462" y="165"/>
                  </a:cubicBezTo>
                  <a:cubicBezTo>
                    <a:pt x="485" y="111"/>
                    <a:pt x="462" y="36"/>
                    <a:pt x="3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5" name="Google Shape;1695;p47"/>
          <p:cNvGrpSpPr/>
          <p:nvPr/>
        </p:nvGrpSpPr>
        <p:grpSpPr>
          <a:xfrm>
            <a:off x="1074571" y="2772280"/>
            <a:ext cx="805356" cy="2006016"/>
            <a:chOff x="1073352" y="2258014"/>
            <a:chExt cx="915073" cy="2279305"/>
          </a:xfrm>
        </p:grpSpPr>
        <p:sp>
          <p:nvSpPr>
            <p:cNvPr id="1696" name="Google Shape;1696;p47"/>
            <p:cNvSpPr/>
            <p:nvPr/>
          </p:nvSpPr>
          <p:spPr>
            <a:xfrm>
              <a:off x="1557633" y="2813333"/>
              <a:ext cx="127365" cy="1723987"/>
            </a:xfrm>
            <a:custGeom>
              <a:avLst/>
              <a:gdLst/>
              <a:ahLst/>
              <a:cxnLst/>
              <a:rect l="l" t="t" r="r" b="b"/>
              <a:pathLst>
                <a:path w="667" h="9028" extrusionOk="0">
                  <a:moveTo>
                    <a:pt x="222" y="1"/>
                  </a:moveTo>
                  <a:lnTo>
                    <a:pt x="0" y="9027"/>
                  </a:lnTo>
                  <a:lnTo>
                    <a:pt x="666" y="9027"/>
                  </a:lnTo>
                  <a:lnTo>
                    <a:pt x="46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47"/>
            <p:cNvSpPr/>
            <p:nvPr/>
          </p:nvSpPr>
          <p:spPr>
            <a:xfrm>
              <a:off x="1603273" y="2258014"/>
              <a:ext cx="163073" cy="569061"/>
            </a:xfrm>
            <a:custGeom>
              <a:avLst/>
              <a:gdLst/>
              <a:ahLst/>
              <a:cxnLst/>
              <a:rect l="l" t="t" r="r" b="b"/>
              <a:pathLst>
                <a:path w="854" h="2980" extrusionOk="0">
                  <a:moveTo>
                    <a:pt x="760" y="0"/>
                  </a:moveTo>
                  <a:lnTo>
                    <a:pt x="760" y="0"/>
                  </a:lnTo>
                  <a:cubicBezTo>
                    <a:pt x="520" y="316"/>
                    <a:pt x="281" y="817"/>
                    <a:pt x="148" y="1426"/>
                  </a:cubicBezTo>
                  <a:cubicBezTo>
                    <a:pt x="19" y="2021"/>
                    <a:pt x="1" y="2593"/>
                    <a:pt x="94" y="2980"/>
                  </a:cubicBezTo>
                  <a:cubicBezTo>
                    <a:pt x="352" y="2664"/>
                    <a:pt x="574" y="2149"/>
                    <a:pt x="703" y="1554"/>
                  </a:cubicBezTo>
                  <a:cubicBezTo>
                    <a:pt x="853" y="946"/>
                    <a:pt x="853" y="391"/>
                    <a:pt x="7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47"/>
            <p:cNvSpPr/>
            <p:nvPr/>
          </p:nvSpPr>
          <p:spPr>
            <a:xfrm>
              <a:off x="1073352" y="2745541"/>
              <a:ext cx="583551" cy="113812"/>
            </a:xfrm>
            <a:custGeom>
              <a:avLst/>
              <a:gdLst/>
              <a:ahLst/>
              <a:cxnLst/>
              <a:rect l="l" t="t" r="r" b="b"/>
              <a:pathLst>
                <a:path w="3056" h="596" extrusionOk="0">
                  <a:moveTo>
                    <a:pt x="1537" y="0"/>
                  </a:moveTo>
                  <a:cubicBezTo>
                    <a:pt x="907" y="0"/>
                    <a:pt x="370" y="111"/>
                    <a:pt x="1" y="298"/>
                  </a:cubicBezTo>
                  <a:cubicBezTo>
                    <a:pt x="370" y="484"/>
                    <a:pt x="907" y="595"/>
                    <a:pt x="1537" y="595"/>
                  </a:cubicBezTo>
                  <a:cubicBezTo>
                    <a:pt x="2146" y="595"/>
                    <a:pt x="2701" y="484"/>
                    <a:pt x="3056" y="298"/>
                  </a:cubicBezTo>
                  <a:cubicBezTo>
                    <a:pt x="2701" y="111"/>
                    <a:pt x="2146" y="0"/>
                    <a:pt x="15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47"/>
            <p:cNvSpPr/>
            <p:nvPr/>
          </p:nvSpPr>
          <p:spPr>
            <a:xfrm>
              <a:off x="1621224" y="2792136"/>
              <a:ext cx="367202" cy="452193"/>
            </a:xfrm>
            <a:custGeom>
              <a:avLst/>
              <a:gdLst/>
              <a:ahLst/>
              <a:cxnLst/>
              <a:rect l="l" t="t" r="r" b="b"/>
              <a:pathLst>
                <a:path w="1923" h="2368" extrusionOk="0">
                  <a:moveTo>
                    <a:pt x="0" y="1"/>
                  </a:moveTo>
                  <a:cubicBezTo>
                    <a:pt x="76" y="405"/>
                    <a:pt x="315" y="906"/>
                    <a:pt x="702" y="1386"/>
                  </a:cubicBezTo>
                  <a:cubicBezTo>
                    <a:pt x="1092" y="1865"/>
                    <a:pt x="1536" y="2221"/>
                    <a:pt x="1923" y="2367"/>
                  </a:cubicBezTo>
                  <a:cubicBezTo>
                    <a:pt x="1852" y="1959"/>
                    <a:pt x="1608" y="1444"/>
                    <a:pt x="1221" y="977"/>
                  </a:cubicBezTo>
                  <a:cubicBezTo>
                    <a:pt x="831" y="498"/>
                    <a:pt x="387" y="147"/>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47"/>
            <p:cNvSpPr/>
            <p:nvPr/>
          </p:nvSpPr>
          <p:spPr>
            <a:xfrm>
              <a:off x="1567754" y="2759863"/>
              <a:ext cx="110371" cy="109611"/>
            </a:xfrm>
            <a:custGeom>
              <a:avLst/>
              <a:gdLst/>
              <a:ahLst/>
              <a:cxnLst/>
              <a:rect l="l" t="t" r="r" b="b"/>
              <a:pathLst>
                <a:path w="578" h="574" extrusionOk="0">
                  <a:moveTo>
                    <a:pt x="280" y="1"/>
                  </a:moveTo>
                  <a:cubicBezTo>
                    <a:pt x="134" y="1"/>
                    <a:pt x="1" y="130"/>
                    <a:pt x="1" y="281"/>
                  </a:cubicBezTo>
                  <a:cubicBezTo>
                    <a:pt x="1" y="445"/>
                    <a:pt x="134" y="574"/>
                    <a:pt x="280" y="574"/>
                  </a:cubicBezTo>
                  <a:cubicBezTo>
                    <a:pt x="445" y="574"/>
                    <a:pt x="578" y="445"/>
                    <a:pt x="578" y="281"/>
                  </a:cubicBezTo>
                  <a:cubicBezTo>
                    <a:pt x="578" y="130"/>
                    <a:pt x="445" y="1"/>
                    <a:pt x="2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01" name="Google Shape;1701;p47"/>
          <p:cNvGrpSpPr/>
          <p:nvPr/>
        </p:nvGrpSpPr>
        <p:grpSpPr>
          <a:xfrm>
            <a:off x="680362" y="3108076"/>
            <a:ext cx="634259" cy="1638795"/>
            <a:chOff x="352851" y="2639557"/>
            <a:chExt cx="720667" cy="1862056"/>
          </a:xfrm>
        </p:grpSpPr>
        <p:sp>
          <p:nvSpPr>
            <p:cNvPr id="1702" name="Google Shape;1702;p47"/>
            <p:cNvSpPr/>
            <p:nvPr/>
          </p:nvSpPr>
          <p:spPr>
            <a:xfrm>
              <a:off x="529109" y="3046498"/>
              <a:ext cx="110371" cy="1455115"/>
            </a:xfrm>
            <a:custGeom>
              <a:avLst/>
              <a:gdLst/>
              <a:ahLst/>
              <a:cxnLst/>
              <a:rect l="l" t="t" r="r" b="b"/>
              <a:pathLst>
                <a:path w="578" h="7620" extrusionOk="0">
                  <a:moveTo>
                    <a:pt x="187" y="1"/>
                  </a:moveTo>
                  <a:lnTo>
                    <a:pt x="1" y="7620"/>
                  </a:lnTo>
                  <a:lnTo>
                    <a:pt x="578" y="7620"/>
                  </a:lnTo>
                  <a:lnTo>
                    <a:pt x="39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47"/>
            <p:cNvSpPr/>
            <p:nvPr/>
          </p:nvSpPr>
          <p:spPr>
            <a:xfrm>
              <a:off x="356097" y="2639557"/>
              <a:ext cx="236781" cy="428323"/>
            </a:xfrm>
            <a:custGeom>
              <a:avLst/>
              <a:gdLst/>
              <a:ahLst/>
              <a:cxnLst/>
              <a:rect l="l" t="t" r="r" b="b"/>
              <a:pathLst>
                <a:path w="1240" h="2243" extrusionOk="0">
                  <a:moveTo>
                    <a:pt x="1" y="0"/>
                  </a:moveTo>
                  <a:lnTo>
                    <a:pt x="1" y="0"/>
                  </a:lnTo>
                  <a:cubicBezTo>
                    <a:pt x="19" y="333"/>
                    <a:pt x="169" y="777"/>
                    <a:pt x="409" y="1244"/>
                  </a:cubicBezTo>
                  <a:cubicBezTo>
                    <a:pt x="667" y="1688"/>
                    <a:pt x="964" y="2056"/>
                    <a:pt x="1240" y="2243"/>
                  </a:cubicBezTo>
                  <a:cubicBezTo>
                    <a:pt x="1222" y="1910"/>
                    <a:pt x="1093" y="1466"/>
                    <a:pt x="835" y="999"/>
                  </a:cubicBezTo>
                  <a:cubicBezTo>
                    <a:pt x="574" y="555"/>
                    <a:pt x="280" y="187"/>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47"/>
            <p:cNvSpPr/>
            <p:nvPr/>
          </p:nvSpPr>
          <p:spPr>
            <a:xfrm>
              <a:off x="352851" y="3035422"/>
              <a:ext cx="244228" cy="427559"/>
            </a:xfrm>
            <a:custGeom>
              <a:avLst/>
              <a:gdLst/>
              <a:ahLst/>
              <a:cxnLst/>
              <a:rect l="l" t="t" r="r" b="b"/>
              <a:pathLst>
                <a:path w="1279" h="2239" extrusionOk="0">
                  <a:moveTo>
                    <a:pt x="1279" y="1"/>
                  </a:moveTo>
                  <a:lnTo>
                    <a:pt x="1279" y="1"/>
                  </a:lnTo>
                  <a:cubicBezTo>
                    <a:pt x="999" y="187"/>
                    <a:pt x="684" y="538"/>
                    <a:pt x="426" y="1000"/>
                  </a:cubicBezTo>
                  <a:cubicBezTo>
                    <a:pt x="169" y="1444"/>
                    <a:pt x="18" y="1888"/>
                    <a:pt x="0" y="2239"/>
                  </a:cubicBezTo>
                  <a:cubicBezTo>
                    <a:pt x="280" y="2057"/>
                    <a:pt x="591" y="1701"/>
                    <a:pt x="852" y="1240"/>
                  </a:cubicBezTo>
                  <a:cubicBezTo>
                    <a:pt x="1110" y="796"/>
                    <a:pt x="1257" y="352"/>
                    <a:pt x="12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47"/>
            <p:cNvSpPr/>
            <p:nvPr/>
          </p:nvSpPr>
          <p:spPr>
            <a:xfrm>
              <a:off x="582578" y="3023391"/>
              <a:ext cx="490939" cy="109611"/>
            </a:xfrm>
            <a:custGeom>
              <a:avLst/>
              <a:gdLst/>
              <a:ahLst/>
              <a:cxnLst/>
              <a:rect l="l" t="t" r="r" b="b"/>
              <a:pathLst>
                <a:path w="2571" h="574" extrusionOk="0">
                  <a:moveTo>
                    <a:pt x="1044" y="0"/>
                  </a:moveTo>
                  <a:cubicBezTo>
                    <a:pt x="631" y="0"/>
                    <a:pt x="260" y="75"/>
                    <a:pt x="0" y="210"/>
                  </a:cubicBezTo>
                  <a:cubicBezTo>
                    <a:pt x="298" y="397"/>
                    <a:pt x="759" y="526"/>
                    <a:pt x="1275" y="566"/>
                  </a:cubicBezTo>
                  <a:cubicBezTo>
                    <a:pt x="1349" y="571"/>
                    <a:pt x="1423" y="573"/>
                    <a:pt x="1495" y="573"/>
                  </a:cubicBezTo>
                  <a:cubicBezTo>
                    <a:pt x="1924" y="573"/>
                    <a:pt x="2301" y="487"/>
                    <a:pt x="2571" y="361"/>
                  </a:cubicBezTo>
                  <a:cubicBezTo>
                    <a:pt x="2274" y="175"/>
                    <a:pt x="1830" y="46"/>
                    <a:pt x="1314" y="11"/>
                  </a:cubicBezTo>
                  <a:cubicBezTo>
                    <a:pt x="1223" y="4"/>
                    <a:pt x="1132" y="0"/>
                    <a:pt x="10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47"/>
            <p:cNvSpPr/>
            <p:nvPr/>
          </p:nvSpPr>
          <p:spPr>
            <a:xfrm>
              <a:off x="536747" y="3014989"/>
              <a:ext cx="102732" cy="92616"/>
            </a:xfrm>
            <a:custGeom>
              <a:avLst/>
              <a:gdLst/>
              <a:ahLst/>
              <a:cxnLst/>
              <a:rect l="l" t="t" r="r" b="b"/>
              <a:pathLst>
                <a:path w="538" h="485" extrusionOk="0">
                  <a:moveTo>
                    <a:pt x="268" y="0"/>
                  </a:moveTo>
                  <a:cubicBezTo>
                    <a:pt x="212" y="0"/>
                    <a:pt x="156" y="19"/>
                    <a:pt x="111" y="55"/>
                  </a:cubicBezTo>
                  <a:cubicBezTo>
                    <a:pt x="0" y="143"/>
                    <a:pt x="0" y="294"/>
                    <a:pt x="94" y="405"/>
                  </a:cubicBezTo>
                  <a:cubicBezTo>
                    <a:pt x="142" y="456"/>
                    <a:pt x="210" y="485"/>
                    <a:pt x="276" y="485"/>
                  </a:cubicBezTo>
                  <a:cubicBezTo>
                    <a:pt x="330" y="485"/>
                    <a:pt x="384" y="465"/>
                    <a:pt x="427" y="423"/>
                  </a:cubicBezTo>
                  <a:cubicBezTo>
                    <a:pt x="538" y="330"/>
                    <a:pt x="538" y="183"/>
                    <a:pt x="444" y="72"/>
                  </a:cubicBezTo>
                  <a:cubicBezTo>
                    <a:pt x="395" y="23"/>
                    <a:pt x="332" y="0"/>
                    <a:pt x="2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09" name="Google Shape;1709;p47"/>
          <p:cNvGrpSpPr/>
          <p:nvPr/>
        </p:nvGrpSpPr>
        <p:grpSpPr>
          <a:xfrm>
            <a:off x="7001241" y="4119108"/>
            <a:ext cx="2142759" cy="918954"/>
            <a:chOff x="6637571" y="3834942"/>
            <a:chExt cx="1793215" cy="769047"/>
          </a:xfrm>
        </p:grpSpPr>
        <p:sp>
          <p:nvSpPr>
            <p:cNvPr id="1710" name="Google Shape;1710;p47"/>
            <p:cNvSpPr/>
            <p:nvPr/>
          </p:nvSpPr>
          <p:spPr>
            <a:xfrm>
              <a:off x="6723176" y="3834942"/>
              <a:ext cx="1707610" cy="638254"/>
            </a:xfrm>
            <a:custGeom>
              <a:avLst/>
              <a:gdLst/>
              <a:ahLst/>
              <a:cxnLst/>
              <a:rect l="l" t="t" r="r" b="b"/>
              <a:pathLst>
                <a:path w="20647" h="7717" extrusionOk="0">
                  <a:moveTo>
                    <a:pt x="14815" y="0"/>
                  </a:moveTo>
                  <a:cubicBezTo>
                    <a:pt x="14805" y="0"/>
                    <a:pt x="14795" y="0"/>
                    <a:pt x="14786" y="1"/>
                  </a:cubicBezTo>
                  <a:cubicBezTo>
                    <a:pt x="14359" y="19"/>
                    <a:pt x="13986" y="427"/>
                    <a:pt x="14009" y="871"/>
                  </a:cubicBezTo>
                  <a:cubicBezTo>
                    <a:pt x="13961" y="589"/>
                    <a:pt x="13675" y="442"/>
                    <a:pt x="13383" y="442"/>
                  </a:cubicBezTo>
                  <a:cubicBezTo>
                    <a:pt x="13215" y="442"/>
                    <a:pt x="13045" y="491"/>
                    <a:pt x="12916" y="591"/>
                  </a:cubicBezTo>
                  <a:cubicBezTo>
                    <a:pt x="12566" y="889"/>
                    <a:pt x="12472" y="1368"/>
                    <a:pt x="12397" y="1812"/>
                  </a:cubicBezTo>
                  <a:cubicBezTo>
                    <a:pt x="12380" y="1446"/>
                    <a:pt x="12012" y="1144"/>
                    <a:pt x="11629" y="1144"/>
                  </a:cubicBezTo>
                  <a:cubicBezTo>
                    <a:pt x="11608" y="1144"/>
                    <a:pt x="11587" y="1145"/>
                    <a:pt x="11567" y="1146"/>
                  </a:cubicBezTo>
                  <a:cubicBezTo>
                    <a:pt x="11176" y="1186"/>
                    <a:pt x="10861" y="1519"/>
                    <a:pt x="10750" y="1906"/>
                  </a:cubicBezTo>
                  <a:cubicBezTo>
                    <a:pt x="10621" y="2279"/>
                    <a:pt x="10714" y="2683"/>
                    <a:pt x="10861" y="3056"/>
                  </a:cubicBezTo>
                  <a:cubicBezTo>
                    <a:pt x="10685" y="2954"/>
                    <a:pt x="10488" y="2908"/>
                    <a:pt x="10291" y="2908"/>
                  </a:cubicBezTo>
                  <a:cubicBezTo>
                    <a:pt x="9761" y="2908"/>
                    <a:pt x="9224" y="3241"/>
                    <a:pt x="9049" y="3739"/>
                  </a:cubicBezTo>
                  <a:cubicBezTo>
                    <a:pt x="8899" y="3495"/>
                    <a:pt x="8613" y="3370"/>
                    <a:pt x="8327" y="3370"/>
                  </a:cubicBezTo>
                  <a:cubicBezTo>
                    <a:pt x="8055" y="3370"/>
                    <a:pt x="7783" y="3482"/>
                    <a:pt x="7623" y="3713"/>
                  </a:cubicBezTo>
                  <a:lnTo>
                    <a:pt x="7623" y="3713"/>
                  </a:lnTo>
                  <a:cubicBezTo>
                    <a:pt x="7783" y="3451"/>
                    <a:pt x="7631" y="3071"/>
                    <a:pt x="7326" y="3016"/>
                  </a:cubicBezTo>
                  <a:cubicBezTo>
                    <a:pt x="7296" y="3008"/>
                    <a:pt x="7266" y="3005"/>
                    <a:pt x="7236" y="3005"/>
                  </a:cubicBezTo>
                  <a:cubicBezTo>
                    <a:pt x="7064" y="3005"/>
                    <a:pt x="6898" y="3117"/>
                    <a:pt x="6817" y="3270"/>
                  </a:cubicBezTo>
                  <a:lnTo>
                    <a:pt x="6817" y="3270"/>
                  </a:lnTo>
                  <a:cubicBezTo>
                    <a:pt x="6855" y="2586"/>
                    <a:pt x="6311" y="1895"/>
                    <a:pt x="5608" y="1812"/>
                  </a:cubicBezTo>
                  <a:cubicBezTo>
                    <a:pt x="5573" y="1809"/>
                    <a:pt x="5538" y="1808"/>
                    <a:pt x="5504" y="1808"/>
                  </a:cubicBezTo>
                  <a:cubicBezTo>
                    <a:pt x="4872" y="1808"/>
                    <a:pt x="4276" y="2324"/>
                    <a:pt x="4151" y="2951"/>
                  </a:cubicBezTo>
                  <a:lnTo>
                    <a:pt x="4151" y="2951"/>
                  </a:lnTo>
                  <a:cubicBezTo>
                    <a:pt x="4100" y="2631"/>
                    <a:pt x="3853" y="2339"/>
                    <a:pt x="3535" y="2256"/>
                  </a:cubicBezTo>
                  <a:cubicBezTo>
                    <a:pt x="3452" y="2231"/>
                    <a:pt x="3367" y="2220"/>
                    <a:pt x="3282" y="2220"/>
                  </a:cubicBezTo>
                  <a:cubicBezTo>
                    <a:pt x="2931" y="2220"/>
                    <a:pt x="2582" y="2422"/>
                    <a:pt x="2389" y="2723"/>
                  </a:cubicBezTo>
                  <a:cubicBezTo>
                    <a:pt x="2149" y="3073"/>
                    <a:pt x="2132" y="3553"/>
                    <a:pt x="2260" y="3979"/>
                  </a:cubicBezTo>
                  <a:cubicBezTo>
                    <a:pt x="2062" y="3690"/>
                    <a:pt x="1717" y="3523"/>
                    <a:pt x="1374" y="3523"/>
                  </a:cubicBezTo>
                  <a:cubicBezTo>
                    <a:pt x="1234" y="3523"/>
                    <a:pt x="1093" y="3551"/>
                    <a:pt x="964" y="3611"/>
                  </a:cubicBezTo>
                  <a:cubicBezTo>
                    <a:pt x="444" y="3833"/>
                    <a:pt x="316" y="4459"/>
                    <a:pt x="169" y="4960"/>
                  </a:cubicBezTo>
                  <a:cubicBezTo>
                    <a:pt x="0" y="5569"/>
                    <a:pt x="151" y="6181"/>
                    <a:pt x="631" y="6585"/>
                  </a:cubicBezTo>
                  <a:cubicBezTo>
                    <a:pt x="1110" y="7012"/>
                    <a:pt x="1741" y="7163"/>
                    <a:pt x="2371" y="7274"/>
                  </a:cubicBezTo>
                  <a:cubicBezTo>
                    <a:pt x="3969" y="7570"/>
                    <a:pt x="5594" y="7717"/>
                    <a:pt x="7219" y="7717"/>
                  </a:cubicBezTo>
                  <a:cubicBezTo>
                    <a:pt x="10956" y="7717"/>
                    <a:pt x="14697" y="6939"/>
                    <a:pt x="18116" y="5404"/>
                  </a:cubicBezTo>
                  <a:cubicBezTo>
                    <a:pt x="18870" y="5071"/>
                    <a:pt x="19647" y="4645"/>
                    <a:pt x="20056" y="3921"/>
                  </a:cubicBezTo>
                  <a:cubicBezTo>
                    <a:pt x="20646" y="2869"/>
                    <a:pt x="20167" y="1391"/>
                    <a:pt x="19132" y="742"/>
                  </a:cubicBezTo>
                  <a:cubicBezTo>
                    <a:pt x="18640" y="435"/>
                    <a:pt x="18069" y="294"/>
                    <a:pt x="17493" y="294"/>
                  </a:cubicBezTo>
                  <a:cubicBezTo>
                    <a:pt x="16854" y="294"/>
                    <a:pt x="16207" y="467"/>
                    <a:pt x="15651" y="778"/>
                  </a:cubicBezTo>
                  <a:cubicBezTo>
                    <a:pt x="15617" y="362"/>
                    <a:pt x="15226" y="0"/>
                    <a:pt x="148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47"/>
            <p:cNvSpPr/>
            <p:nvPr/>
          </p:nvSpPr>
          <p:spPr>
            <a:xfrm>
              <a:off x="6637571" y="4046457"/>
              <a:ext cx="1774849" cy="557531"/>
            </a:xfrm>
            <a:custGeom>
              <a:avLst/>
              <a:gdLst/>
              <a:ahLst/>
              <a:cxnLst/>
              <a:rect l="l" t="t" r="r" b="b"/>
              <a:pathLst>
                <a:path w="21460" h="6741" extrusionOk="0">
                  <a:moveTo>
                    <a:pt x="17114" y="1"/>
                  </a:moveTo>
                  <a:cubicBezTo>
                    <a:pt x="15493" y="1"/>
                    <a:pt x="13915" y="986"/>
                    <a:pt x="13192" y="2427"/>
                  </a:cubicBezTo>
                  <a:cubicBezTo>
                    <a:pt x="13006" y="2019"/>
                    <a:pt x="12579" y="1743"/>
                    <a:pt x="12118" y="1726"/>
                  </a:cubicBezTo>
                  <a:cubicBezTo>
                    <a:pt x="12100" y="1725"/>
                    <a:pt x="12083" y="1724"/>
                    <a:pt x="12065" y="1724"/>
                  </a:cubicBezTo>
                  <a:cubicBezTo>
                    <a:pt x="11639" y="1724"/>
                    <a:pt x="11221" y="1981"/>
                    <a:pt x="11008" y="2352"/>
                  </a:cubicBezTo>
                  <a:cubicBezTo>
                    <a:pt x="10704" y="2214"/>
                    <a:pt x="10371" y="2145"/>
                    <a:pt x="10038" y="2145"/>
                  </a:cubicBezTo>
                  <a:cubicBezTo>
                    <a:pt x="9705" y="2145"/>
                    <a:pt x="9372" y="2214"/>
                    <a:pt x="9067" y="2352"/>
                  </a:cubicBezTo>
                  <a:cubicBezTo>
                    <a:pt x="8455" y="2631"/>
                    <a:pt x="7975" y="3169"/>
                    <a:pt x="7789" y="3812"/>
                  </a:cubicBezTo>
                  <a:cubicBezTo>
                    <a:pt x="7488" y="3275"/>
                    <a:pt x="6867" y="2957"/>
                    <a:pt x="6256" y="2957"/>
                  </a:cubicBezTo>
                  <a:cubicBezTo>
                    <a:pt x="5964" y="2957"/>
                    <a:pt x="5674" y="3030"/>
                    <a:pt x="5422" y="3186"/>
                  </a:cubicBezTo>
                  <a:cubicBezTo>
                    <a:pt x="5498" y="2889"/>
                    <a:pt x="5329" y="2574"/>
                    <a:pt x="5031" y="2480"/>
                  </a:cubicBezTo>
                  <a:cubicBezTo>
                    <a:pt x="4617" y="2353"/>
                    <a:pt x="4184" y="2290"/>
                    <a:pt x="3751" y="2290"/>
                  </a:cubicBezTo>
                  <a:cubicBezTo>
                    <a:pt x="2559" y="2290"/>
                    <a:pt x="1360" y="2761"/>
                    <a:pt x="520" y="3630"/>
                  </a:cubicBezTo>
                  <a:cubicBezTo>
                    <a:pt x="334" y="3812"/>
                    <a:pt x="170" y="4034"/>
                    <a:pt x="76" y="4296"/>
                  </a:cubicBezTo>
                  <a:cubicBezTo>
                    <a:pt x="1" y="4572"/>
                    <a:pt x="36" y="4869"/>
                    <a:pt x="241" y="5073"/>
                  </a:cubicBezTo>
                  <a:cubicBezTo>
                    <a:pt x="409" y="5238"/>
                    <a:pt x="649" y="5295"/>
                    <a:pt x="871" y="5331"/>
                  </a:cubicBezTo>
                  <a:cubicBezTo>
                    <a:pt x="5293" y="6219"/>
                    <a:pt x="9769" y="6681"/>
                    <a:pt x="14267" y="6738"/>
                  </a:cubicBezTo>
                  <a:cubicBezTo>
                    <a:pt x="14406" y="6740"/>
                    <a:pt x="14545" y="6741"/>
                    <a:pt x="14685" y="6741"/>
                  </a:cubicBezTo>
                  <a:cubicBezTo>
                    <a:pt x="16083" y="6741"/>
                    <a:pt x="17500" y="6642"/>
                    <a:pt x="18760" y="6072"/>
                  </a:cubicBezTo>
                  <a:cubicBezTo>
                    <a:pt x="19870" y="5571"/>
                    <a:pt x="20904" y="4612"/>
                    <a:pt x="21202" y="3391"/>
                  </a:cubicBezTo>
                  <a:cubicBezTo>
                    <a:pt x="21459" y="2316"/>
                    <a:pt x="20150" y="1148"/>
                    <a:pt x="19333" y="633"/>
                  </a:cubicBezTo>
                  <a:cubicBezTo>
                    <a:pt x="18707" y="260"/>
                    <a:pt x="17983" y="21"/>
                    <a:pt x="17241" y="3"/>
                  </a:cubicBezTo>
                  <a:cubicBezTo>
                    <a:pt x="17199" y="2"/>
                    <a:pt x="17157" y="1"/>
                    <a:pt x="171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2" name="Google Shape;1712;p47"/>
          <p:cNvGrpSpPr/>
          <p:nvPr/>
        </p:nvGrpSpPr>
        <p:grpSpPr>
          <a:xfrm>
            <a:off x="-45808" y="4178834"/>
            <a:ext cx="2486304" cy="686311"/>
            <a:chOff x="719998" y="3746046"/>
            <a:chExt cx="2852247" cy="787234"/>
          </a:xfrm>
        </p:grpSpPr>
        <p:sp>
          <p:nvSpPr>
            <p:cNvPr id="1713" name="Google Shape;1713;p47"/>
            <p:cNvSpPr/>
            <p:nvPr/>
          </p:nvSpPr>
          <p:spPr>
            <a:xfrm>
              <a:off x="945134" y="3746046"/>
              <a:ext cx="2602478" cy="516508"/>
            </a:xfrm>
            <a:custGeom>
              <a:avLst/>
              <a:gdLst/>
              <a:ahLst/>
              <a:cxnLst/>
              <a:rect l="l" t="t" r="r" b="b"/>
              <a:pathLst>
                <a:path w="31467" h="6245" extrusionOk="0">
                  <a:moveTo>
                    <a:pt x="5340" y="0"/>
                  </a:moveTo>
                  <a:cubicBezTo>
                    <a:pt x="5305" y="0"/>
                    <a:pt x="5270" y="4"/>
                    <a:pt x="5235" y="10"/>
                  </a:cubicBezTo>
                  <a:cubicBezTo>
                    <a:pt x="4757" y="103"/>
                    <a:pt x="4495" y="783"/>
                    <a:pt x="4806" y="1152"/>
                  </a:cubicBezTo>
                  <a:lnTo>
                    <a:pt x="4806" y="1152"/>
                  </a:lnTo>
                  <a:cubicBezTo>
                    <a:pt x="4694" y="1022"/>
                    <a:pt x="4525" y="957"/>
                    <a:pt x="4356" y="957"/>
                  </a:cubicBezTo>
                  <a:cubicBezTo>
                    <a:pt x="4242" y="957"/>
                    <a:pt x="4128" y="986"/>
                    <a:pt x="4032" y="1045"/>
                  </a:cubicBezTo>
                  <a:cubicBezTo>
                    <a:pt x="3872" y="1158"/>
                    <a:pt x="3777" y="1352"/>
                    <a:pt x="3775" y="1545"/>
                  </a:cubicBezTo>
                  <a:lnTo>
                    <a:pt x="3775" y="1545"/>
                  </a:lnTo>
                  <a:cubicBezTo>
                    <a:pt x="3631" y="1214"/>
                    <a:pt x="3287" y="969"/>
                    <a:pt x="2922" y="969"/>
                  </a:cubicBezTo>
                  <a:cubicBezTo>
                    <a:pt x="2460" y="969"/>
                    <a:pt x="2034" y="1360"/>
                    <a:pt x="1998" y="1822"/>
                  </a:cubicBezTo>
                  <a:cubicBezTo>
                    <a:pt x="1870" y="1711"/>
                    <a:pt x="1737" y="1600"/>
                    <a:pt x="1590" y="1471"/>
                  </a:cubicBezTo>
                  <a:cubicBezTo>
                    <a:pt x="1497" y="1951"/>
                    <a:pt x="1404" y="2435"/>
                    <a:pt x="1293" y="2896"/>
                  </a:cubicBezTo>
                  <a:cubicBezTo>
                    <a:pt x="1346" y="2570"/>
                    <a:pt x="1046" y="2224"/>
                    <a:pt x="722" y="2224"/>
                  </a:cubicBezTo>
                  <a:cubicBezTo>
                    <a:pt x="698" y="2224"/>
                    <a:pt x="673" y="2226"/>
                    <a:pt x="649" y="2230"/>
                  </a:cubicBezTo>
                  <a:cubicBezTo>
                    <a:pt x="18" y="2324"/>
                    <a:pt x="0" y="3394"/>
                    <a:pt x="129" y="3855"/>
                  </a:cubicBezTo>
                  <a:cubicBezTo>
                    <a:pt x="294" y="4504"/>
                    <a:pt x="813" y="5041"/>
                    <a:pt x="1404" y="5338"/>
                  </a:cubicBezTo>
                  <a:cubicBezTo>
                    <a:pt x="2256" y="5765"/>
                    <a:pt x="3237" y="5782"/>
                    <a:pt x="4178" y="5800"/>
                  </a:cubicBezTo>
                  <a:cubicBezTo>
                    <a:pt x="6438" y="5853"/>
                    <a:pt x="8694" y="5893"/>
                    <a:pt x="10932" y="5929"/>
                  </a:cubicBezTo>
                  <a:cubicBezTo>
                    <a:pt x="16633" y="6040"/>
                    <a:pt x="22329" y="6133"/>
                    <a:pt x="28026" y="6244"/>
                  </a:cubicBezTo>
                  <a:cubicBezTo>
                    <a:pt x="28137" y="6244"/>
                    <a:pt x="28249" y="6245"/>
                    <a:pt x="28361" y="6245"/>
                  </a:cubicBezTo>
                  <a:cubicBezTo>
                    <a:pt x="28823" y="6245"/>
                    <a:pt x="29284" y="6233"/>
                    <a:pt x="29731" y="6115"/>
                  </a:cubicBezTo>
                  <a:cubicBezTo>
                    <a:pt x="30263" y="5964"/>
                    <a:pt x="30801" y="5631"/>
                    <a:pt x="31040" y="5116"/>
                  </a:cubicBezTo>
                  <a:cubicBezTo>
                    <a:pt x="31467" y="4246"/>
                    <a:pt x="30929" y="3154"/>
                    <a:pt x="30135" y="2617"/>
                  </a:cubicBezTo>
                  <a:cubicBezTo>
                    <a:pt x="29322" y="2102"/>
                    <a:pt x="28305" y="1991"/>
                    <a:pt x="27342" y="1897"/>
                  </a:cubicBezTo>
                  <a:cubicBezTo>
                    <a:pt x="27116" y="1408"/>
                    <a:pt x="26574" y="1127"/>
                    <a:pt x="26044" y="1127"/>
                  </a:cubicBezTo>
                  <a:cubicBezTo>
                    <a:pt x="25752" y="1127"/>
                    <a:pt x="25463" y="1213"/>
                    <a:pt x="25233" y="1396"/>
                  </a:cubicBezTo>
                  <a:cubicBezTo>
                    <a:pt x="25308" y="1027"/>
                    <a:pt x="25046" y="619"/>
                    <a:pt x="24678" y="565"/>
                  </a:cubicBezTo>
                  <a:cubicBezTo>
                    <a:pt x="24647" y="561"/>
                    <a:pt x="24616" y="558"/>
                    <a:pt x="24585" y="558"/>
                  </a:cubicBezTo>
                  <a:cubicBezTo>
                    <a:pt x="24246" y="558"/>
                    <a:pt x="23916" y="836"/>
                    <a:pt x="23883" y="1174"/>
                  </a:cubicBezTo>
                  <a:cubicBezTo>
                    <a:pt x="23819" y="732"/>
                    <a:pt x="23363" y="408"/>
                    <a:pt x="22907" y="408"/>
                  </a:cubicBezTo>
                  <a:cubicBezTo>
                    <a:pt x="22831" y="408"/>
                    <a:pt x="22754" y="418"/>
                    <a:pt x="22680" y="437"/>
                  </a:cubicBezTo>
                  <a:cubicBezTo>
                    <a:pt x="22160" y="565"/>
                    <a:pt x="21792" y="1027"/>
                    <a:pt x="21628" y="1524"/>
                  </a:cubicBezTo>
                  <a:cubicBezTo>
                    <a:pt x="21459" y="2026"/>
                    <a:pt x="21459" y="2563"/>
                    <a:pt x="21477" y="3101"/>
                  </a:cubicBezTo>
                  <a:cubicBezTo>
                    <a:pt x="21416" y="2627"/>
                    <a:pt x="20937" y="2321"/>
                    <a:pt x="20478" y="2321"/>
                  </a:cubicBezTo>
                  <a:cubicBezTo>
                    <a:pt x="20235" y="2321"/>
                    <a:pt x="19997" y="2407"/>
                    <a:pt x="19829" y="2599"/>
                  </a:cubicBezTo>
                  <a:cubicBezTo>
                    <a:pt x="19485" y="2138"/>
                    <a:pt x="18912" y="1893"/>
                    <a:pt x="18345" y="1893"/>
                  </a:cubicBezTo>
                  <a:cubicBezTo>
                    <a:pt x="18000" y="1893"/>
                    <a:pt x="17657" y="1984"/>
                    <a:pt x="17370" y="2173"/>
                  </a:cubicBezTo>
                  <a:cubicBezTo>
                    <a:pt x="17146" y="1870"/>
                    <a:pt x="16778" y="1711"/>
                    <a:pt x="16412" y="1711"/>
                  </a:cubicBezTo>
                  <a:cubicBezTo>
                    <a:pt x="16175" y="1711"/>
                    <a:pt x="15940" y="1777"/>
                    <a:pt x="15745" y="1915"/>
                  </a:cubicBezTo>
                  <a:cubicBezTo>
                    <a:pt x="15584" y="1761"/>
                    <a:pt x="15366" y="1689"/>
                    <a:pt x="15146" y="1689"/>
                  </a:cubicBezTo>
                  <a:cubicBezTo>
                    <a:pt x="14807" y="1689"/>
                    <a:pt x="14465" y="1860"/>
                    <a:pt x="14319" y="2173"/>
                  </a:cubicBezTo>
                  <a:cubicBezTo>
                    <a:pt x="14265" y="1979"/>
                    <a:pt x="14077" y="1821"/>
                    <a:pt x="13888" y="1821"/>
                  </a:cubicBezTo>
                  <a:cubicBezTo>
                    <a:pt x="13878" y="1821"/>
                    <a:pt x="13868" y="1821"/>
                    <a:pt x="13858" y="1822"/>
                  </a:cubicBezTo>
                  <a:cubicBezTo>
                    <a:pt x="13653" y="1840"/>
                    <a:pt x="13467" y="2026"/>
                    <a:pt x="13449" y="2230"/>
                  </a:cubicBezTo>
                  <a:cubicBezTo>
                    <a:pt x="13399" y="1991"/>
                    <a:pt x="13156" y="1864"/>
                    <a:pt x="12919" y="1864"/>
                  </a:cubicBezTo>
                  <a:cubicBezTo>
                    <a:pt x="12716" y="1864"/>
                    <a:pt x="12518" y="1958"/>
                    <a:pt x="12450" y="2155"/>
                  </a:cubicBezTo>
                  <a:cubicBezTo>
                    <a:pt x="12323" y="2023"/>
                    <a:pt x="12154" y="1964"/>
                    <a:pt x="11979" y="1964"/>
                  </a:cubicBezTo>
                  <a:cubicBezTo>
                    <a:pt x="11566" y="1964"/>
                    <a:pt x="11123" y="2288"/>
                    <a:pt x="11136" y="2728"/>
                  </a:cubicBezTo>
                  <a:cubicBezTo>
                    <a:pt x="10976" y="2221"/>
                    <a:pt x="10436" y="1914"/>
                    <a:pt x="9913" y="1914"/>
                  </a:cubicBezTo>
                  <a:cubicBezTo>
                    <a:pt x="9653" y="1914"/>
                    <a:pt x="9398" y="1990"/>
                    <a:pt x="9196" y="2155"/>
                  </a:cubicBezTo>
                  <a:cubicBezTo>
                    <a:pt x="9267" y="1675"/>
                    <a:pt x="8974" y="1156"/>
                    <a:pt x="8507" y="969"/>
                  </a:cubicBezTo>
                  <a:cubicBezTo>
                    <a:pt x="8381" y="920"/>
                    <a:pt x="8246" y="896"/>
                    <a:pt x="8112" y="896"/>
                  </a:cubicBezTo>
                  <a:cubicBezTo>
                    <a:pt x="7778" y="896"/>
                    <a:pt x="7444" y="1042"/>
                    <a:pt x="7239" y="1304"/>
                  </a:cubicBezTo>
                  <a:lnTo>
                    <a:pt x="7239" y="1304"/>
                  </a:lnTo>
                  <a:cubicBezTo>
                    <a:pt x="7454" y="966"/>
                    <a:pt x="7286" y="446"/>
                    <a:pt x="6900" y="303"/>
                  </a:cubicBezTo>
                  <a:cubicBezTo>
                    <a:pt x="6838" y="281"/>
                    <a:pt x="6774" y="271"/>
                    <a:pt x="6710" y="271"/>
                  </a:cubicBezTo>
                  <a:cubicBezTo>
                    <a:pt x="6431" y="271"/>
                    <a:pt x="6158" y="471"/>
                    <a:pt x="6064" y="734"/>
                  </a:cubicBezTo>
                  <a:lnTo>
                    <a:pt x="6064" y="734"/>
                  </a:lnTo>
                  <a:cubicBezTo>
                    <a:pt x="6051" y="365"/>
                    <a:pt x="5709" y="0"/>
                    <a:pt x="53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47"/>
            <p:cNvSpPr/>
            <p:nvPr/>
          </p:nvSpPr>
          <p:spPr>
            <a:xfrm>
              <a:off x="719998" y="3850243"/>
              <a:ext cx="2852247" cy="598471"/>
            </a:xfrm>
            <a:custGeom>
              <a:avLst/>
              <a:gdLst/>
              <a:ahLst/>
              <a:cxnLst/>
              <a:rect l="l" t="t" r="r" b="b"/>
              <a:pathLst>
                <a:path w="34487" h="7236" extrusionOk="0">
                  <a:moveTo>
                    <a:pt x="22626" y="1"/>
                  </a:moveTo>
                  <a:cubicBezTo>
                    <a:pt x="22601" y="1"/>
                    <a:pt x="22576" y="1"/>
                    <a:pt x="22551" y="2"/>
                  </a:cubicBezTo>
                  <a:cubicBezTo>
                    <a:pt x="21551" y="55"/>
                    <a:pt x="20623" y="881"/>
                    <a:pt x="20488" y="1894"/>
                  </a:cubicBezTo>
                  <a:lnTo>
                    <a:pt x="20488" y="1894"/>
                  </a:lnTo>
                  <a:cubicBezTo>
                    <a:pt x="20577" y="1021"/>
                    <a:pt x="19789" y="145"/>
                    <a:pt x="18906" y="145"/>
                  </a:cubicBezTo>
                  <a:cubicBezTo>
                    <a:pt x="18871" y="145"/>
                    <a:pt x="18835" y="146"/>
                    <a:pt x="18800" y="149"/>
                  </a:cubicBezTo>
                  <a:cubicBezTo>
                    <a:pt x="17854" y="224"/>
                    <a:pt x="17135" y="1241"/>
                    <a:pt x="17357" y="2147"/>
                  </a:cubicBezTo>
                  <a:cubicBezTo>
                    <a:pt x="17223" y="1889"/>
                    <a:pt x="17095" y="1610"/>
                    <a:pt x="16984" y="1352"/>
                  </a:cubicBezTo>
                  <a:cubicBezTo>
                    <a:pt x="16060" y="1610"/>
                    <a:pt x="15301" y="2351"/>
                    <a:pt x="15043" y="3275"/>
                  </a:cubicBezTo>
                  <a:cubicBezTo>
                    <a:pt x="15027" y="2796"/>
                    <a:pt x="14562" y="2379"/>
                    <a:pt x="14080" y="2379"/>
                  </a:cubicBezTo>
                  <a:cubicBezTo>
                    <a:pt x="14043" y="2379"/>
                    <a:pt x="14006" y="2382"/>
                    <a:pt x="13969" y="2387"/>
                  </a:cubicBezTo>
                  <a:cubicBezTo>
                    <a:pt x="13519" y="2452"/>
                    <a:pt x="13182" y="2904"/>
                    <a:pt x="13184" y="3351"/>
                  </a:cubicBezTo>
                  <a:lnTo>
                    <a:pt x="13184" y="3351"/>
                  </a:lnTo>
                  <a:cubicBezTo>
                    <a:pt x="13143" y="3016"/>
                    <a:pt x="13108" y="2691"/>
                    <a:pt x="13063" y="2351"/>
                  </a:cubicBezTo>
                  <a:cubicBezTo>
                    <a:pt x="12921" y="2295"/>
                    <a:pt x="12769" y="2268"/>
                    <a:pt x="12616" y="2268"/>
                  </a:cubicBezTo>
                  <a:cubicBezTo>
                    <a:pt x="12212" y="2268"/>
                    <a:pt x="11804" y="2455"/>
                    <a:pt x="11562" y="2777"/>
                  </a:cubicBezTo>
                  <a:cubicBezTo>
                    <a:pt x="11935" y="1943"/>
                    <a:pt x="11380" y="833"/>
                    <a:pt x="10492" y="628"/>
                  </a:cubicBezTo>
                  <a:cubicBezTo>
                    <a:pt x="10385" y="601"/>
                    <a:pt x="10275" y="589"/>
                    <a:pt x="10166" y="589"/>
                  </a:cubicBezTo>
                  <a:cubicBezTo>
                    <a:pt x="9376" y="589"/>
                    <a:pt x="8601" y="1258"/>
                    <a:pt x="8565" y="2054"/>
                  </a:cubicBezTo>
                  <a:cubicBezTo>
                    <a:pt x="8512" y="1112"/>
                    <a:pt x="7606" y="278"/>
                    <a:pt x="6643" y="278"/>
                  </a:cubicBezTo>
                  <a:cubicBezTo>
                    <a:pt x="5823" y="293"/>
                    <a:pt x="5075" y="912"/>
                    <a:pt x="4844" y="1689"/>
                  </a:cubicBezTo>
                  <a:lnTo>
                    <a:pt x="4844" y="1689"/>
                  </a:lnTo>
                  <a:cubicBezTo>
                    <a:pt x="4799" y="1336"/>
                    <a:pt x="4519" y="1000"/>
                    <a:pt x="4165" y="908"/>
                  </a:cubicBezTo>
                  <a:cubicBezTo>
                    <a:pt x="4090" y="891"/>
                    <a:pt x="4014" y="883"/>
                    <a:pt x="3938" y="883"/>
                  </a:cubicBezTo>
                  <a:cubicBezTo>
                    <a:pt x="3508" y="883"/>
                    <a:pt x="3083" y="1139"/>
                    <a:pt x="2833" y="1516"/>
                  </a:cubicBezTo>
                  <a:cubicBezTo>
                    <a:pt x="2599" y="1874"/>
                    <a:pt x="2511" y="2310"/>
                    <a:pt x="2499" y="2737"/>
                  </a:cubicBezTo>
                  <a:lnTo>
                    <a:pt x="2499" y="2737"/>
                  </a:lnTo>
                  <a:cubicBezTo>
                    <a:pt x="2423" y="2271"/>
                    <a:pt x="1937" y="1885"/>
                    <a:pt x="1439" y="1885"/>
                  </a:cubicBezTo>
                  <a:cubicBezTo>
                    <a:pt x="1410" y="1885"/>
                    <a:pt x="1380" y="1887"/>
                    <a:pt x="1351" y="1889"/>
                  </a:cubicBezTo>
                  <a:cubicBezTo>
                    <a:pt x="94" y="2018"/>
                    <a:pt x="1" y="3572"/>
                    <a:pt x="280" y="4513"/>
                  </a:cubicBezTo>
                  <a:cubicBezTo>
                    <a:pt x="574" y="5552"/>
                    <a:pt x="1484" y="6347"/>
                    <a:pt x="2461" y="6698"/>
                  </a:cubicBezTo>
                  <a:cubicBezTo>
                    <a:pt x="3460" y="7066"/>
                    <a:pt x="4552" y="7066"/>
                    <a:pt x="5608" y="7089"/>
                  </a:cubicBezTo>
                  <a:cubicBezTo>
                    <a:pt x="14431" y="7124"/>
                    <a:pt x="23257" y="7177"/>
                    <a:pt x="32097" y="7235"/>
                  </a:cubicBezTo>
                  <a:cubicBezTo>
                    <a:pt x="32453" y="7235"/>
                    <a:pt x="32821" y="7235"/>
                    <a:pt x="33154" y="7106"/>
                  </a:cubicBezTo>
                  <a:cubicBezTo>
                    <a:pt x="34153" y="6756"/>
                    <a:pt x="34486" y="5330"/>
                    <a:pt x="33913" y="4442"/>
                  </a:cubicBezTo>
                  <a:cubicBezTo>
                    <a:pt x="33462" y="3756"/>
                    <a:pt x="32641" y="3408"/>
                    <a:pt x="31827" y="3408"/>
                  </a:cubicBezTo>
                  <a:cubicBezTo>
                    <a:pt x="31567" y="3408"/>
                    <a:pt x="31309" y="3444"/>
                    <a:pt x="31063" y="3514"/>
                  </a:cubicBezTo>
                  <a:cubicBezTo>
                    <a:pt x="31027" y="2795"/>
                    <a:pt x="30526" y="2129"/>
                    <a:pt x="29842" y="1925"/>
                  </a:cubicBezTo>
                  <a:cubicBezTo>
                    <a:pt x="29683" y="1873"/>
                    <a:pt x="29517" y="1849"/>
                    <a:pt x="29351" y="1849"/>
                  </a:cubicBezTo>
                  <a:cubicBezTo>
                    <a:pt x="28801" y="1849"/>
                    <a:pt x="28247" y="2116"/>
                    <a:pt x="27919" y="2555"/>
                  </a:cubicBezTo>
                  <a:cubicBezTo>
                    <a:pt x="28212" y="1703"/>
                    <a:pt x="27657" y="651"/>
                    <a:pt x="26792" y="446"/>
                  </a:cubicBezTo>
                  <a:cubicBezTo>
                    <a:pt x="26675" y="417"/>
                    <a:pt x="26557" y="403"/>
                    <a:pt x="26439" y="403"/>
                  </a:cubicBezTo>
                  <a:cubicBezTo>
                    <a:pt x="25660" y="403"/>
                    <a:pt x="24905" y="1007"/>
                    <a:pt x="24794" y="1778"/>
                  </a:cubicBezTo>
                  <a:cubicBezTo>
                    <a:pt x="24594" y="786"/>
                    <a:pt x="23638" y="1"/>
                    <a:pt x="226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47"/>
            <p:cNvSpPr/>
            <p:nvPr/>
          </p:nvSpPr>
          <p:spPr>
            <a:xfrm>
              <a:off x="764025" y="4022975"/>
              <a:ext cx="2470009" cy="510305"/>
            </a:xfrm>
            <a:custGeom>
              <a:avLst/>
              <a:gdLst/>
              <a:ahLst/>
              <a:cxnLst/>
              <a:rect l="l" t="t" r="r" b="b"/>
              <a:pathLst>
                <a:path w="27102" h="6170" extrusionOk="0">
                  <a:moveTo>
                    <a:pt x="3758" y="0"/>
                  </a:moveTo>
                  <a:cubicBezTo>
                    <a:pt x="3289" y="0"/>
                    <a:pt x="2808" y="213"/>
                    <a:pt x="2518" y="584"/>
                  </a:cubicBezTo>
                  <a:cubicBezTo>
                    <a:pt x="2202" y="992"/>
                    <a:pt x="2110" y="1536"/>
                    <a:pt x="2211" y="2039"/>
                  </a:cubicBezTo>
                  <a:lnTo>
                    <a:pt x="2211" y="2039"/>
                  </a:lnTo>
                  <a:cubicBezTo>
                    <a:pt x="1978" y="1794"/>
                    <a:pt x="1649" y="1636"/>
                    <a:pt x="1318" y="1636"/>
                  </a:cubicBezTo>
                  <a:cubicBezTo>
                    <a:pt x="1223" y="1636"/>
                    <a:pt x="1128" y="1649"/>
                    <a:pt x="1035" y="1677"/>
                  </a:cubicBezTo>
                  <a:cubicBezTo>
                    <a:pt x="187" y="1934"/>
                    <a:pt x="351" y="2747"/>
                    <a:pt x="351" y="3413"/>
                  </a:cubicBezTo>
                  <a:cubicBezTo>
                    <a:pt x="333" y="4318"/>
                    <a:pt x="111" y="5264"/>
                    <a:pt x="0" y="6170"/>
                  </a:cubicBezTo>
                  <a:lnTo>
                    <a:pt x="26769" y="5135"/>
                  </a:lnTo>
                  <a:cubicBezTo>
                    <a:pt x="27102" y="4651"/>
                    <a:pt x="26991" y="3932"/>
                    <a:pt x="26529" y="3581"/>
                  </a:cubicBezTo>
                  <a:cubicBezTo>
                    <a:pt x="26333" y="3426"/>
                    <a:pt x="26083" y="3350"/>
                    <a:pt x="25831" y="3350"/>
                  </a:cubicBezTo>
                  <a:cubicBezTo>
                    <a:pt x="25512" y="3350"/>
                    <a:pt x="25191" y="3472"/>
                    <a:pt x="24975" y="3710"/>
                  </a:cubicBezTo>
                  <a:cubicBezTo>
                    <a:pt x="25139" y="3284"/>
                    <a:pt x="24829" y="2764"/>
                    <a:pt x="24362" y="2693"/>
                  </a:cubicBezTo>
                  <a:cubicBezTo>
                    <a:pt x="24335" y="2690"/>
                    <a:pt x="24308" y="2688"/>
                    <a:pt x="24281" y="2688"/>
                  </a:cubicBezTo>
                  <a:cubicBezTo>
                    <a:pt x="23920" y="2688"/>
                    <a:pt x="23580" y="2991"/>
                    <a:pt x="23533" y="3343"/>
                  </a:cubicBezTo>
                  <a:lnTo>
                    <a:pt x="23533" y="3343"/>
                  </a:lnTo>
                  <a:cubicBezTo>
                    <a:pt x="23491" y="3009"/>
                    <a:pt x="23196" y="2691"/>
                    <a:pt x="22848" y="2676"/>
                  </a:cubicBezTo>
                  <a:cubicBezTo>
                    <a:pt x="22837" y="2675"/>
                    <a:pt x="22826" y="2675"/>
                    <a:pt x="22815" y="2675"/>
                  </a:cubicBezTo>
                  <a:cubicBezTo>
                    <a:pt x="22523" y="2675"/>
                    <a:pt x="22240" y="2890"/>
                    <a:pt x="22133" y="3168"/>
                  </a:cubicBezTo>
                  <a:lnTo>
                    <a:pt x="22133" y="3168"/>
                  </a:lnTo>
                  <a:cubicBezTo>
                    <a:pt x="22166" y="2900"/>
                    <a:pt x="22155" y="2629"/>
                    <a:pt x="22071" y="2378"/>
                  </a:cubicBezTo>
                  <a:cubicBezTo>
                    <a:pt x="21960" y="2045"/>
                    <a:pt x="21681" y="1730"/>
                    <a:pt x="21348" y="1677"/>
                  </a:cubicBezTo>
                  <a:cubicBezTo>
                    <a:pt x="21313" y="1671"/>
                    <a:pt x="21277" y="1668"/>
                    <a:pt x="21241" y="1668"/>
                  </a:cubicBezTo>
                  <a:cubicBezTo>
                    <a:pt x="21097" y="1668"/>
                    <a:pt x="20950" y="1713"/>
                    <a:pt x="20831" y="1792"/>
                  </a:cubicBezTo>
                  <a:lnTo>
                    <a:pt x="20831" y="1792"/>
                  </a:lnTo>
                  <a:cubicBezTo>
                    <a:pt x="20974" y="1288"/>
                    <a:pt x="20721" y="642"/>
                    <a:pt x="20202" y="473"/>
                  </a:cubicBezTo>
                  <a:cubicBezTo>
                    <a:pt x="20116" y="445"/>
                    <a:pt x="20028" y="432"/>
                    <a:pt x="19941" y="432"/>
                  </a:cubicBezTo>
                  <a:cubicBezTo>
                    <a:pt x="19383" y="432"/>
                    <a:pt x="18839" y="961"/>
                    <a:pt x="18853" y="1525"/>
                  </a:cubicBezTo>
                  <a:lnTo>
                    <a:pt x="18853" y="1525"/>
                  </a:lnTo>
                  <a:cubicBezTo>
                    <a:pt x="18757" y="1053"/>
                    <a:pt x="18291" y="692"/>
                    <a:pt x="17823" y="692"/>
                  </a:cubicBezTo>
                  <a:cubicBezTo>
                    <a:pt x="17759" y="692"/>
                    <a:pt x="17695" y="699"/>
                    <a:pt x="17631" y="713"/>
                  </a:cubicBezTo>
                  <a:cubicBezTo>
                    <a:pt x="17036" y="860"/>
                    <a:pt x="16686" y="1583"/>
                    <a:pt x="16948" y="2138"/>
                  </a:cubicBezTo>
                  <a:cubicBezTo>
                    <a:pt x="16881" y="2026"/>
                    <a:pt x="16774" y="1969"/>
                    <a:pt x="16666" y="1969"/>
                  </a:cubicBezTo>
                  <a:cubicBezTo>
                    <a:pt x="16595" y="1969"/>
                    <a:pt x="16524" y="1994"/>
                    <a:pt x="16464" y="2045"/>
                  </a:cubicBezTo>
                  <a:cubicBezTo>
                    <a:pt x="16242" y="2249"/>
                    <a:pt x="16077" y="2525"/>
                    <a:pt x="16020" y="2840"/>
                  </a:cubicBezTo>
                  <a:lnTo>
                    <a:pt x="15926" y="2542"/>
                  </a:lnTo>
                  <a:cubicBezTo>
                    <a:pt x="15849" y="2329"/>
                    <a:pt x="15657" y="2217"/>
                    <a:pt x="15463" y="2217"/>
                  </a:cubicBezTo>
                  <a:cubicBezTo>
                    <a:pt x="15291" y="2217"/>
                    <a:pt x="15117" y="2305"/>
                    <a:pt x="15021" y="2489"/>
                  </a:cubicBezTo>
                  <a:cubicBezTo>
                    <a:pt x="14966" y="2589"/>
                    <a:pt x="14919" y="2699"/>
                    <a:pt x="14892" y="2813"/>
                  </a:cubicBezTo>
                  <a:lnTo>
                    <a:pt x="14892" y="2813"/>
                  </a:lnTo>
                  <a:cubicBezTo>
                    <a:pt x="14945" y="2323"/>
                    <a:pt x="14525" y="1823"/>
                    <a:pt x="14039" y="1823"/>
                  </a:cubicBezTo>
                  <a:cubicBezTo>
                    <a:pt x="13657" y="1823"/>
                    <a:pt x="13321" y="2118"/>
                    <a:pt x="13209" y="2476"/>
                  </a:cubicBezTo>
                  <a:lnTo>
                    <a:pt x="13209" y="2476"/>
                  </a:lnTo>
                  <a:cubicBezTo>
                    <a:pt x="13131" y="2277"/>
                    <a:pt x="12952" y="2107"/>
                    <a:pt x="12747" y="2063"/>
                  </a:cubicBezTo>
                  <a:cubicBezTo>
                    <a:pt x="12695" y="2052"/>
                    <a:pt x="12642" y="2047"/>
                    <a:pt x="12590" y="2047"/>
                  </a:cubicBezTo>
                  <a:cubicBezTo>
                    <a:pt x="12274" y="2047"/>
                    <a:pt x="11975" y="2236"/>
                    <a:pt x="11784" y="2507"/>
                  </a:cubicBezTo>
                  <a:cubicBezTo>
                    <a:pt x="11580" y="2804"/>
                    <a:pt x="11509" y="3173"/>
                    <a:pt x="11451" y="3541"/>
                  </a:cubicBezTo>
                  <a:cubicBezTo>
                    <a:pt x="11398" y="2951"/>
                    <a:pt x="10896" y="2414"/>
                    <a:pt x="10305" y="2303"/>
                  </a:cubicBezTo>
                  <a:cubicBezTo>
                    <a:pt x="10238" y="2292"/>
                    <a:pt x="10171" y="2287"/>
                    <a:pt x="10103" y="2287"/>
                  </a:cubicBezTo>
                  <a:cubicBezTo>
                    <a:pt x="9570" y="2287"/>
                    <a:pt x="9039" y="2603"/>
                    <a:pt x="8822" y="3080"/>
                  </a:cubicBezTo>
                  <a:cubicBezTo>
                    <a:pt x="8711" y="2489"/>
                    <a:pt x="8156" y="2027"/>
                    <a:pt x="7566" y="2010"/>
                  </a:cubicBezTo>
                  <a:cubicBezTo>
                    <a:pt x="7551" y="2009"/>
                    <a:pt x="7537" y="2009"/>
                    <a:pt x="7522" y="2009"/>
                  </a:cubicBezTo>
                  <a:cubicBezTo>
                    <a:pt x="7063" y="2009"/>
                    <a:pt x="6627" y="2272"/>
                    <a:pt x="6396" y="2661"/>
                  </a:cubicBezTo>
                  <a:lnTo>
                    <a:pt x="6396" y="2661"/>
                  </a:lnTo>
                  <a:cubicBezTo>
                    <a:pt x="6456" y="2263"/>
                    <a:pt x="6258" y="1822"/>
                    <a:pt x="5883" y="1654"/>
                  </a:cubicBezTo>
                  <a:cubicBezTo>
                    <a:pt x="5779" y="1608"/>
                    <a:pt x="5669" y="1587"/>
                    <a:pt x="5559" y="1587"/>
                  </a:cubicBezTo>
                  <a:cubicBezTo>
                    <a:pt x="5370" y="1587"/>
                    <a:pt x="5180" y="1650"/>
                    <a:pt x="5021" y="1757"/>
                  </a:cubicBezTo>
                  <a:lnTo>
                    <a:pt x="5021" y="1757"/>
                  </a:lnTo>
                  <a:cubicBezTo>
                    <a:pt x="5185" y="1249"/>
                    <a:pt x="5043" y="620"/>
                    <a:pt x="4604" y="287"/>
                  </a:cubicBezTo>
                  <a:cubicBezTo>
                    <a:pt x="4365" y="91"/>
                    <a:pt x="4064" y="0"/>
                    <a:pt x="37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6" name="Google Shape;1716;p47"/>
          <p:cNvGrpSpPr/>
          <p:nvPr/>
        </p:nvGrpSpPr>
        <p:grpSpPr>
          <a:xfrm>
            <a:off x="3110659" y="3498700"/>
            <a:ext cx="636791" cy="1279596"/>
            <a:chOff x="1496798" y="2992945"/>
            <a:chExt cx="743654" cy="1494331"/>
          </a:xfrm>
        </p:grpSpPr>
        <p:sp>
          <p:nvSpPr>
            <p:cNvPr id="1717" name="Google Shape;1717;p47"/>
            <p:cNvSpPr/>
            <p:nvPr/>
          </p:nvSpPr>
          <p:spPr>
            <a:xfrm>
              <a:off x="1805327" y="3388290"/>
              <a:ext cx="221898" cy="1098986"/>
            </a:xfrm>
            <a:custGeom>
              <a:avLst/>
              <a:gdLst/>
              <a:ahLst/>
              <a:cxnLst/>
              <a:rect l="l" t="t" r="r" b="b"/>
              <a:pathLst>
                <a:path w="1076" h="5329" extrusionOk="0">
                  <a:moveTo>
                    <a:pt x="241" y="1"/>
                  </a:moveTo>
                  <a:cubicBezTo>
                    <a:pt x="241" y="1"/>
                    <a:pt x="374" y="3810"/>
                    <a:pt x="1" y="5329"/>
                  </a:cubicBezTo>
                  <a:lnTo>
                    <a:pt x="1075" y="5329"/>
                  </a:lnTo>
                  <a:cubicBezTo>
                    <a:pt x="1075" y="5329"/>
                    <a:pt x="835" y="1426"/>
                    <a:pt x="8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47"/>
            <p:cNvSpPr/>
            <p:nvPr/>
          </p:nvSpPr>
          <p:spPr>
            <a:xfrm>
              <a:off x="1496798" y="2992945"/>
              <a:ext cx="486485" cy="628581"/>
            </a:xfrm>
            <a:custGeom>
              <a:avLst/>
              <a:gdLst/>
              <a:ahLst/>
              <a:cxnLst/>
              <a:rect l="l" t="t" r="r" b="b"/>
              <a:pathLst>
                <a:path w="2359" h="3048" extrusionOk="0">
                  <a:moveTo>
                    <a:pt x="1067" y="1"/>
                  </a:moveTo>
                  <a:cubicBezTo>
                    <a:pt x="1044" y="1"/>
                    <a:pt x="1021" y="5"/>
                    <a:pt x="999" y="13"/>
                  </a:cubicBezTo>
                  <a:cubicBezTo>
                    <a:pt x="831" y="66"/>
                    <a:pt x="738" y="271"/>
                    <a:pt x="831" y="422"/>
                  </a:cubicBezTo>
                  <a:cubicBezTo>
                    <a:pt x="754" y="352"/>
                    <a:pt x="657" y="319"/>
                    <a:pt x="557" y="319"/>
                  </a:cubicBezTo>
                  <a:cubicBezTo>
                    <a:pt x="467" y="319"/>
                    <a:pt x="374" y="346"/>
                    <a:pt x="294" y="399"/>
                  </a:cubicBezTo>
                  <a:cubicBezTo>
                    <a:pt x="129" y="493"/>
                    <a:pt x="54" y="715"/>
                    <a:pt x="111" y="901"/>
                  </a:cubicBezTo>
                  <a:cubicBezTo>
                    <a:pt x="129" y="954"/>
                    <a:pt x="165" y="1012"/>
                    <a:pt x="222" y="1048"/>
                  </a:cubicBezTo>
                  <a:cubicBezTo>
                    <a:pt x="258" y="1065"/>
                    <a:pt x="294" y="1088"/>
                    <a:pt x="333" y="1088"/>
                  </a:cubicBezTo>
                  <a:cubicBezTo>
                    <a:pt x="147" y="1159"/>
                    <a:pt x="0" y="1381"/>
                    <a:pt x="36" y="1585"/>
                  </a:cubicBezTo>
                  <a:cubicBezTo>
                    <a:pt x="53" y="1797"/>
                    <a:pt x="273" y="1977"/>
                    <a:pt x="486" y="1977"/>
                  </a:cubicBezTo>
                  <a:cubicBezTo>
                    <a:pt x="496" y="1977"/>
                    <a:pt x="506" y="1976"/>
                    <a:pt x="516" y="1976"/>
                  </a:cubicBezTo>
                  <a:lnTo>
                    <a:pt x="516" y="1976"/>
                  </a:lnTo>
                  <a:cubicBezTo>
                    <a:pt x="444" y="2140"/>
                    <a:pt x="387" y="2309"/>
                    <a:pt x="387" y="2473"/>
                  </a:cubicBezTo>
                  <a:cubicBezTo>
                    <a:pt x="369" y="2642"/>
                    <a:pt x="462" y="2824"/>
                    <a:pt x="627" y="2881"/>
                  </a:cubicBezTo>
                  <a:cubicBezTo>
                    <a:pt x="668" y="2899"/>
                    <a:pt x="712" y="2907"/>
                    <a:pt x="755" y="2907"/>
                  </a:cubicBezTo>
                  <a:cubicBezTo>
                    <a:pt x="887" y="2907"/>
                    <a:pt x="1023" y="2836"/>
                    <a:pt x="1146" y="2753"/>
                  </a:cubicBezTo>
                  <a:cubicBezTo>
                    <a:pt x="1164" y="2917"/>
                    <a:pt x="1350" y="3046"/>
                    <a:pt x="1515" y="3046"/>
                  </a:cubicBezTo>
                  <a:cubicBezTo>
                    <a:pt x="1530" y="3047"/>
                    <a:pt x="1546" y="3048"/>
                    <a:pt x="1562" y="3048"/>
                  </a:cubicBezTo>
                  <a:cubicBezTo>
                    <a:pt x="1729" y="3048"/>
                    <a:pt x="1879" y="2963"/>
                    <a:pt x="1981" y="2841"/>
                  </a:cubicBezTo>
                  <a:cubicBezTo>
                    <a:pt x="2092" y="2713"/>
                    <a:pt x="2163" y="2548"/>
                    <a:pt x="2220" y="2380"/>
                  </a:cubicBezTo>
                  <a:cubicBezTo>
                    <a:pt x="2359" y="1893"/>
                    <a:pt x="2335" y="1387"/>
                    <a:pt x="2160" y="910"/>
                  </a:cubicBezTo>
                  <a:lnTo>
                    <a:pt x="2160" y="910"/>
                  </a:lnTo>
                  <a:cubicBezTo>
                    <a:pt x="2143" y="756"/>
                    <a:pt x="2124" y="613"/>
                    <a:pt x="2070" y="475"/>
                  </a:cubicBezTo>
                  <a:cubicBezTo>
                    <a:pt x="1998" y="346"/>
                    <a:pt x="1905" y="217"/>
                    <a:pt x="1759" y="160"/>
                  </a:cubicBezTo>
                  <a:cubicBezTo>
                    <a:pt x="1714" y="144"/>
                    <a:pt x="1666" y="136"/>
                    <a:pt x="1619" y="136"/>
                  </a:cubicBezTo>
                  <a:cubicBezTo>
                    <a:pt x="1509" y="136"/>
                    <a:pt x="1403" y="180"/>
                    <a:pt x="1350" y="271"/>
                  </a:cubicBezTo>
                  <a:cubicBezTo>
                    <a:pt x="1335" y="131"/>
                    <a:pt x="1198" y="1"/>
                    <a:pt x="10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47"/>
            <p:cNvSpPr/>
            <p:nvPr/>
          </p:nvSpPr>
          <p:spPr>
            <a:xfrm>
              <a:off x="1614971" y="3064301"/>
              <a:ext cx="625480" cy="692099"/>
            </a:xfrm>
            <a:custGeom>
              <a:avLst/>
              <a:gdLst/>
              <a:ahLst/>
              <a:cxnLst/>
              <a:rect l="l" t="t" r="r" b="b"/>
              <a:pathLst>
                <a:path w="3033" h="3356" extrusionOk="0">
                  <a:moveTo>
                    <a:pt x="1630" y="0"/>
                  </a:moveTo>
                  <a:cubicBezTo>
                    <a:pt x="1443" y="18"/>
                    <a:pt x="1275" y="204"/>
                    <a:pt x="1275" y="386"/>
                  </a:cubicBezTo>
                  <a:cubicBezTo>
                    <a:pt x="1257" y="298"/>
                    <a:pt x="1164" y="222"/>
                    <a:pt x="1053" y="222"/>
                  </a:cubicBezTo>
                  <a:cubicBezTo>
                    <a:pt x="1037" y="219"/>
                    <a:pt x="1021" y="218"/>
                    <a:pt x="1005" y="218"/>
                  </a:cubicBezTo>
                  <a:cubicBezTo>
                    <a:pt x="931" y="218"/>
                    <a:pt x="854" y="250"/>
                    <a:pt x="777" y="298"/>
                  </a:cubicBezTo>
                  <a:cubicBezTo>
                    <a:pt x="555" y="462"/>
                    <a:pt x="462" y="813"/>
                    <a:pt x="591" y="1075"/>
                  </a:cubicBezTo>
                  <a:cubicBezTo>
                    <a:pt x="351" y="1075"/>
                    <a:pt x="129" y="1257"/>
                    <a:pt x="54" y="1479"/>
                  </a:cubicBezTo>
                  <a:cubicBezTo>
                    <a:pt x="0" y="1718"/>
                    <a:pt x="111" y="1980"/>
                    <a:pt x="315" y="2109"/>
                  </a:cubicBezTo>
                  <a:cubicBezTo>
                    <a:pt x="204" y="2185"/>
                    <a:pt x="147" y="2313"/>
                    <a:pt x="147" y="2442"/>
                  </a:cubicBezTo>
                  <a:cubicBezTo>
                    <a:pt x="165" y="2571"/>
                    <a:pt x="240" y="2700"/>
                    <a:pt x="369" y="2740"/>
                  </a:cubicBezTo>
                  <a:cubicBezTo>
                    <a:pt x="403" y="2754"/>
                    <a:pt x="439" y="2760"/>
                    <a:pt x="474" y="2760"/>
                  </a:cubicBezTo>
                  <a:cubicBezTo>
                    <a:pt x="572" y="2760"/>
                    <a:pt x="667" y="2710"/>
                    <a:pt x="720" y="2629"/>
                  </a:cubicBezTo>
                  <a:lnTo>
                    <a:pt x="720" y="2629"/>
                  </a:lnTo>
                  <a:cubicBezTo>
                    <a:pt x="684" y="2828"/>
                    <a:pt x="648" y="3073"/>
                    <a:pt x="795" y="3237"/>
                  </a:cubicBezTo>
                  <a:cubicBezTo>
                    <a:pt x="855" y="3309"/>
                    <a:pt x="963" y="3349"/>
                    <a:pt x="1066" y="3349"/>
                  </a:cubicBezTo>
                  <a:cubicBezTo>
                    <a:pt x="1121" y="3349"/>
                    <a:pt x="1176" y="3337"/>
                    <a:pt x="1221" y="3312"/>
                  </a:cubicBezTo>
                  <a:cubicBezTo>
                    <a:pt x="1368" y="3255"/>
                    <a:pt x="1479" y="3108"/>
                    <a:pt x="1519" y="2939"/>
                  </a:cubicBezTo>
                  <a:lnTo>
                    <a:pt x="1519" y="2939"/>
                  </a:lnTo>
                  <a:cubicBezTo>
                    <a:pt x="1497" y="3144"/>
                    <a:pt x="1647" y="3312"/>
                    <a:pt x="1830" y="3348"/>
                  </a:cubicBezTo>
                  <a:cubicBezTo>
                    <a:pt x="1857" y="3353"/>
                    <a:pt x="1885" y="3356"/>
                    <a:pt x="1912" y="3356"/>
                  </a:cubicBezTo>
                  <a:cubicBezTo>
                    <a:pt x="2074" y="3356"/>
                    <a:pt x="2237" y="3270"/>
                    <a:pt x="2331" y="3126"/>
                  </a:cubicBezTo>
                  <a:cubicBezTo>
                    <a:pt x="2424" y="2962"/>
                    <a:pt x="2424" y="2757"/>
                    <a:pt x="2367" y="2571"/>
                  </a:cubicBezTo>
                  <a:lnTo>
                    <a:pt x="2367" y="2571"/>
                  </a:lnTo>
                  <a:cubicBezTo>
                    <a:pt x="2387" y="2574"/>
                    <a:pt x="2408" y="2575"/>
                    <a:pt x="2428" y="2575"/>
                  </a:cubicBezTo>
                  <a:cubicBezTo>
                    <a:pt x="2670" y="2575"/>
                    <a:pt x="2908" y="2386"/>
                    <a:pt x="2962" y="2145"/>
                  </a:cubicBezTo>
                  <a:cubicBezTo>
                    <a:pt x="3033" y="1887"/>
                    <a:pt x="2868" y="1572"/>
                    <a:pt x="2607" y="1479"/>
                  </a:cubicBezTo>
                  <a:cubicBezTo>
                    <a:pt x="2828" y="1221"/>
                    <a:pt x="2886" y="830"/>
                    <a:pt x="2757" y="520"/>
                  </a:cubicBezTo>
                  <a:cubicBezTo>
                    <a:pt x="2717" y="444"/>
                    <a:pt x="2664" y="351"/>
                    <a:pt x="2571" y="315"/>
                  </a:cubicBezTo>
                  <a:cubicBezTo>
                    <a:pt x="2558" y="311"/>
                    <a:pt x="2542" y="309"/>
                    <a:pt x="2525" y="309"/>
                  </a:cubicBezTo>
                  <a:cubicBezTo>
                    <a:pt x="2474" y="309"/>
                    <a:pt x="2414" y="329"/>
                    <a:pt x="2385" y="369"/>
                  </a:cubicBezTo>
                  <a:cubicBezTo>
                    <a:pt x="2407" y="298"/>
                    <a:pt x="2367" y="240"/>
                    <a:pt x="2313" y="187"/>
                  </a:cubicBezTo>
                  <a:cubicBezTo>
                    <a:pt x="2267" y="167"/>
                    <a:pt x="2220" y="157"/>
                    <a:pt x="2174" y="157"/>
                  </a:cubicBezTo>
                  <a:cubicBezTo>
                    <a:pt x="2127" y="157"/>
                    <a:pt x="2080" y="167"/>
                    <a:pt x="2034" y="187"/>
                  </a:cubicBezTo>
                  <a:cubicBezTo>
                    <a:pt x="2034" y="187"/>
                    <a:pt x="2016" y="187"/>
                    <a:pt x="1998" y="204"/>
                  </a:cubicBezTo>
                  <a:cubicBezTo>
                    <a:pt x="1923" y="76"/>
                    <a:pt x="1776" y="0"/>
                    <a:pt x="16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47"/>
            <p:cNvSpPr/>
            <p:nvPr/>
          </p:nvSpPr>
          <p:spPr>
            <a:xfrm>
              <a:off x="1973822" y="3067807"/>
              <a:ext cx="133015" cy="72592"/>
            </a:xfrm>
            <a:custGeom>
              <a:avLst/>
              <a:gdLst/>
              <a:ahLst/>
              <a:cxnLst/>
              <a:rect l="l" t="t" r="r" b="b"/>
              <a:pathLst>
                <a:path w="645" h="352" extrusionOk="0">
                  <a:moveTo>
                    <a:pt x="645" y="352"/>
                  </a:moveTo>
                  <a:lnTo>
                    <a:pt x="645" y="352"/>
                  </a:lnTo>
                  <a:lnTo>
                    <a:pt x="645" y="352"/>
                  </a:lnTo>
                  <a:lnTo>
                    <a:pt x="645" y="352"/>
                  </a:lnTo>
                  <a:close/>
                  <a:moveTo>
                    <a:pt x="645" y="352"/>
                  </a:moveTo>
                  <a:lnTo>
                    <a:pt x="645" y="352"/>
                  </a:lnTo>
                  <a:lnTo>
                    <a:pt x="645" y="352"/>
                  </a:lnTo>
                  <a:close/>
                  <a:moveTo>
                    <a:pt x="258" y="170"/>
                  </a:moveTo>
                  <a:lnTo>
                    <a:pt x="258" y="187"/>
                  </a:lnTo>
                  <a:lnTo>
                    <a:pt x="258" y="187"/>
                  </a:lnTo>
                  <a:lnTo>
                    <a:pt x="258" y="187"/>
                  </a:lnTo>
                  <a:lnTo>
                    <a:pt x="258" y="170"/>
                  </a:lnTo>
                  <a:close/>
                  <a:moveTo>
                    <a:pt x="556" y="170"/>
                  </a:moveTo>
                  <a:lnTo>
                    <a:pt x="556" y="170"/>
                  </a:lnTo>
                  <a:lnTo>
                    <a:pt x="556" y="170"/>
                  </a:lnTo>
                  <a:close/>
                  <a:moveTo>
                    <a:pt x="556" y="170"/>
                  </a:moveTo>
                  <a:lnTo>
                    <a:pt x="556" y="170"/>
                  </a:lnTo>
                  <a:lnTo>
                    <a:pt x="556" y="170"/>
                  </a:lnTo>
                  <a:close/>
                  <a:moveTo>
                    <a:pt x="556" y="170"/>
                  </a:moveTo>
                  <a:lnTo>
                    <a:pt x="556" y="170"/>
                  </a:lnTo>
                  <a:lnTo>
                    <a:pt x="556" y="170"/>
                  </a:lnTo>
                  <a:close/>
                  <a:moveTo>
                    <a:pt x="556" y="170"/>
                  </a:moveTo>
                  <a:lnTo>
                    <a:pt x="556" y="170"/>
                  </a:lnTo>
                  <a:lnTo>
                    <a:pt x="556" y="170"/>
                  </a:lnTo>
                  <a:close/>
                  <a:moveTo>
                    <a:pt x="534" y="170"/>
                  </a:moveTo>
                  <a:lnTo>
                    <a:pt x="534" y="170"/>
                  </a:lnTo>
                  <a:lnTo>
                    <a:pt x="534" y="170"/>
                  </a:lnTo>
                  <a:close/>
                  <a:moveTo>
                    <a:pt x="516" y="147"/>
                  </a:moveTo>
                  <a:cubicBezTo>
                    <a:pt x="534" y="147"/>
                    <a:pt x="534" y="147"/>
                    <a:pt x="534" y="170"/>
                  </a:cubicBezTo>
                  <a:cubicBezTo>
                    <a:pt x="534" y="147"/>
                    <a:pt x="534" y="147"/>
                    <a:pt x="516" y="147"/>
                  </a:cubicBezTo>
                  <a:close/>
                  <a:moveTo>
                    <a:pt x="516" y="147"/>
                  </a:moveTo>
                  <a:lnTo>
                    <a:pt x="516" y="147"/>
                  </a:lnTo>
                  <a:lnTo>
                    <a:pt x="516" y="147"/>
                  </a:lnTo>
                  <a:close/>
                  <a:moveTo>
                    <a:pt x="1" y="1"/>
                  </a:moveTo>
                  <a:cubicBezTo>
                    <a:pt x="112" y="19"/>
                    <a:pt x="183" y="76"/>
                    <a:pt x="258" y="170"/>
                  </a:cubicBezTo>
                  <a:cubicBezTo>
                    <a:pt x="183" y="76"/>
                    <a:pt x="112" y="19"/>
                    <a:pt x="1" y="1"/>
                  </a:cubicBezTo>
                  <a:close/>
                  <a:moveTo>
                    <a:pt x="1" y="1"/>
                  </a:move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47"/>
            <p:cNvSpPr/>
            <p:nvPr/>
          </p:nvSpPr>
          <p:spPr>
            <a:xfrm>
              <a:off x="1625902" y="3285793"/>
              <a:ext cx="110949" cy="87234"/>
            </a:xfrm>
            <a:custGeom>
              <a:avLst/>
              <a:gdLst/>
              <a:ahLst/>
              <a:cxnLst/>
              <a:rect l="l" t="t" r="r" b="b"/>
              <a:pathLst>
                <a:path w="538" h="423" extrusionOk="0">
                  <a:moveTo>
                    <a:pt x="1" y="422"/>
                  </a:moveTo>
                  <a:lnTo>
                    <a:pt x="1" y="422"/>
                  </a:lnTo>
                  <a:lnTo>
                    <a:pt x="1" y="422"/>
                  </a:lnTo>
                  <a:close/>
                  <a:moveTo>
                    <a:pt x="1" y="422"/>
                  </a:moveTo>
                  <a:lnTo>
                    <a:pt x="1" y="422"/>
                  </a:lnTo>
                  <a:lnTo>
                    <a:pt x="1" y="422"/>
                  </a:lnTo>
                  <a:close/>
                  <a:moveTo>
                    <a:pt x="1" y="405"/>
                  </a:moveTo>
                  <a:lnTo>
                    <a:pt x="1" y="422"/>
                  </a:lnTo>
                  <a:lnTo>
                    <a:pt x="1" y="405"/>
                  </a:lnTo>
                  <a:close/>
                  <a:moveTo>
                    <a:pt x="538" y="1"/>
                  </a:moveTo>
                  <a:cubicBezTo>
                    <a:pt x="298" y="1"/>
                    <a:pt x="76" y="183"/>
                    <a:pt x="1" y="405"/>
                  </a:cubicBezTo>
                  <a:lnTo>
                    <a:pt x="1" y="405"/>
                  </a:lnTo>
                  <a:lnTo>
                    <a:pt x="1" y="405"/>
                  </a:lnTo>
                  <a:cubicBezTo>
                    <a:pt x="76" y="183"/>
                    <a:pt x="298" y="1"/>
                    <a:pt x="538" y="1"/>
                  </a:cubicBezTo>
                  <a:close/>
                </a:path>
              </a:pathLst>
            </a:custGeom>
            <a:solidFill>
              <a:srgbClr val="0055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47"/>
            <p:cNvSpPr/>
            <p:nvPr/>
          </p:nvSpPr>
          <p:spPr>
            <a:xfrm>
              <a:off x="1618477" y="3064301"/>
              <a:ext cx="534123" cy="423179"/>
            </a:xfrm>
            <a:custGeom>
              <a:avLst/>
              <a:gdLst/>
              <a:ahLst/>
              <a:cxnLst/>
              <a:rect l="l" t="t" r="r" b="b"/>
              <a:pathLst>
                <a:path w="2590" h="2052" extrusionOk="0">
                  <a:moveTo>
                    <a:pt x="1408" y="426"/>
                  </a:moveTo>
                  <a:cubicBezTo>
                    <a:pt x="1444" y="426"/>
                    <a:pt x="1480" y="480"/>
                    <a:pt x="1462" y="520"/>
                  </a:cubicBezTo>
                  <a:cubicBezTo>
                    <a:pt x="1462" y="555"/>
                    <a:pt x="1444" y="573"/>
                    <a:pt x="1426" y="591"/>
                  </a:cubicBezTo>
                  <a:cubicBezTo>
                    <a:pt x="1426" y="631"/>
                    <a:pt x="1408" y="648"/>
                    <a:pt x="1391" y="666"/>
                  </a:cubicBezTo>
                  <a:cubicBezTo>
                    <a:pt x="1369" y="684"/>
                    <a:pt x="1333" y="702"/>
                    <a:pt x="1315" y="702"/>
                  </a:cubicBezTo>
                  <a:cubicBezTo>
                    <a:pt x="1280" y="702"/>
                    <a:pt x="1258" y="684"/>
                    <a:pt x="1240" y="666"/>
                  </a:cubicBezTo>
                  <a:cubicBezTo>
                    <a:pt x="1222" y="631"/>
                    <a:pt x="1240" y="591"/>
                    <a:pt x="1258" y="573"/>
                  </a:cubicBezTo>
                  <a:cubicBezTo>
                    <a:pt x="1280" y="520"/>
                    <a:pt x="1315" y="444"/>
                    <a:pt x="1369" y="426"/>
                  </a:cubicBezTo>
                  <a:close/>
                  <a:moveTo>
                    <a:pt x="982" y="409"/>
                  </a:moveTo>
                  <a:cubicBezTo>
                    <a:pt x="1000" y="409"/>
                    <a:pt x="1018" y="409"/>
                    <a:pt x="1036" y="444"/>
                  </a:cubicBezTo>
                  <a:cubicBezTo>
                    <a:pt x="1036" y="462"/>
                    <a:pt x="1058" y="480"/>
                    <a:pt x="1058" y="497"/>
                  </a:cubicBezTo>
                  <a:cubicBezTo>
                    <a:pt x="1058" y="608"/>
                    <a:pt x="1018" y="719"/>
                    <a:pt x="947" y="777"/>
                  </a:cubicBezTo>
                  <a:cubicBezTo>
                    <a:pt x="907" y="795"/>
                    <a:pt x="889" y="813"/>
                    <a:pt x="871" y="813"/>
                  </a:cubicBezTo>
                  <a:lnTo>
                    <a:pt x="836" y="813"/>
                  </a:lnTo>
                  <a:cubicBezTo>
                    <a:pt x="796" y="795"/>
                    <a:pt x="778" y="759"/>
                    <a:pt x="778" y="719"/>
                  </a:cubicBezTo>
                  <a:cubicBezTo>
                    <a:pt x="760" y="631"/>
                    <a:pt x="796" y="555"/>
                    <a:pt x="853" y="480"/>
                  </a:cubicBezTo>
                  <a:cubicBezTo>
                    <a:pt x="889" y="462"/>
                    <a:pt x="925" y="409"/>
                    <a:pt x="982" y="409"/>
                  </a:cubicBezTo>
                  <a:close/>
                  <a:moveTo>
                    <a:pt x="947" y="906"/>
                  </a:moveTo>
                  <a:cubicBezTo>
                    <a:pt x="1000" y="924"/>
                    <a:pt x="964" y="1017"/>
                    <a:pt x="947" y="1052"/>
                  </a:cubicBezTo>
                  <a:cubicBezTo>
                    <a:pt x="925" y="1075"/>
                    <a:pt x="907" y="1075"/>
                    <a:pt x="889" y="1092"/>
                  </a:cubicBezTo>
                  <a:lnTo>
                    <a:pt x="871" y="1092"/>
                  </a:lnTo>
                  <a:cubicBezTo>
                    <a:pt x="853" y="1092"/>
                    <a:pt x="836" y="1092"/>
                    <a:pt x="836" y="1075"/>
                  </a:cubicBezTo>
                  <a:cubicBezTo>
                    <a:pt x="814" y="1052"/>
                    <a:pt x="814" y="1035"/>
                    <a:pt x="836" y="1017"/>
                  </a:cubicBezTo>
                  <a:cubicBezTo>
                    <a:pt x="836" y="981"/>
                    <a:pt x="871" y="906"/>
                    <a:pt x="925" y="906"/>
                  </a:cubicBezTo>
                  <a:close/>
                  <a:moveTo>
                    <a:pt x="1613" y="0"/>
                  </a:moveTo>
                  <a:cubicBezTo>
                    <a:pt x="1444" y="18"/>
                    <a:pt x="1297" y="164"/>
                    <a:pt x="1258" y="333"/>
                  </a:cubicBezTo>
                  <a:lnTo>
                    <a:pt x="1258" y="386"/>
                  </a:lnTo>
                  <a:cubicBezTo>
                    <a:pt x="1240" y="298"/>
                    <a:pt x="1147" y="222"/>
                    <a:pt x="1036" y="222"/>
                  </a:cubicBezTo>
                  <a:cubicBezTo>
                    <a:pt x="1036" y="204"/>
                    <a:pt x="1018" y="204"/>
                    <a:pt x="1000" y="204"/>
                  </a:cubicBezTo>
                  <a:cubicBezTo>
                    <a:pt x="925" y="204"/>
                    <a:pt x="836" y="240"/>
                    <a:pt x="760" y="298"/>
                  </a:cubicBezTo>
                  <a:cubicBezTo>
                    <a:pt x="614" y="409"/>
                    <a:pt x="520" y="608"/>
                    <a:pt x="520" y="813"/>
                  </a:cubicBezTo>
                  <a:cubicBezTo>
                    <a:pt x="520" y="888"/>
                    <a:pt x="538" y="981"/>
                    <a:pt x="574" y="1075"/>
                  </a:cubicBezTo>
                  <a:cubicBezTo>
                    <a:pt x="334" y="1075"/>
                    <a:pt x="112" y="1257"/>
                    <a:pt x="37" y="1479"/>
                  </a:cubicBezTo>
                  <a:lnTo>
                    <a:pt x="37" y="1496"/>
                  </a:lnTo>
                  <a:cubicBezTo>
                    <a:pt x="1" y="1683"/>
                    <a:pt x="76" y="1905"/>
                    <a:pt x="205" y="2034"/>
                  </a:cubicBezTo>
                  <a:cubicBezTo>
                    <a:pt x="259" y="2051"/>
                    <a:pt x="298" y="2051"/>
                    <a:pt x="334" y="2051"/>
                  </a:cubicBezTo>
                  <a:cubicBezTo>
                    <a:pt x="392" y="2051"/>
                    <a:pt x="463" y="2034"/>
                    <a:pt x="503" y="2016"/>
                  </a:cubicBezTo>
                  <a:cubicBezTo>
                    <a:pt x="742" y="1963"/>
                    <a:pt x="925" y="1758"/>
                    <a:pt x="1018" y="1519"/>
                  </a:cubicBezTo>
                  <a:cubicBezTo>
                    <a:pt x="1093" y="1590"/>
                    <a:pt x="1186" y="1630"/>
                    <a:pt x="1297" y="1630"/>
                  </a:cubicBezTo>
                  <a:cubicBezTo>
                    <a:pt x="1351" y="1630"/>
                    <a:pt x="1426" y="1607"/>
                    <a:pt x="1480" y="1572"/>
                  </a:cubicBezTo>
                  <a:cubicBezTo>
                    <a:pt x="1613" y="1496"/>
                    <a:pt x="1702" y="1332"/>
                    <a:pt x="1684" y="1186"/>
                  </a:cubicBezTo>
                  <a:lnTo>
                    <a:pt x="1684" y="1186"/>
                  </a:lnTo>
                  <a:cubicBezTo>
                    <a:pt x="1702" y="1274"/>
                    <a:pt x="1795" y="1350"/>
                    <a:pt x="1906" y="1350"/>
                  </a:cubicBezTo>
                  <a:cubicBezTo>
                    <a:pt x="2017" y="1350"/>
                    <a:pt x="2128" y="1257"/>
                    <a:pt x="2146" y="1146"/>
                  </a:cubicBezTo>
                  <a:cubicBezTo>
                    <a:pt x="2185" y="1035"/>
                    <a:pt x="2146" y="924"/>
                    <a:pt x="2074" y="830"/>
                  </a:cubicBezTo>
                  <a:lnTo>
                    <a:pt x="2074" y="830"/>
                  </a:lnTo>
                  <a:cubicBezTo>
                    <a:pt x="2128" y="870"/>
                    <a:pt x="2185" y="888"/>
                    <a:pt x="2239" y="888"/>
                  </a:cubicBezTo>
                  <a:cubicBezTo>
                    <a:pt x="2332" y="888"/>
                    <a:pt x="2425" y="853"/>
                    <a:pt x="2479" y="777"/>
                  </a:cubicBezTo>
                  <a:cubicBezTo>
                    <a:pt x="2590" y="666"/>
                    <a:pt x="2590" y="480"/>
                    <a:pt x="2554" y="351"/>
                  </a:cubicBezTo>
                  <a:lnTo>
                    <a:pt x="2554" y="315"/>
                  </a:lnTo>
                  <a:lnTo>
                    <a:pt x="2501" y="315"/>
                  </a:lnTo>
                  <a:cubicBezTo>
                    <a:pt x="2461" y="315"/>
                    <a:pt x="2407" y="333"/>
                    <a:pt x="2368" y="369"/>
                  </a:cubicBezTo>
                  <a:lnTo>
                    <a:pt x="2368" y="351"/>
                  </a:lnTo>
                  <a:cubicBezTo>
                    <a:pt x="2368" y="298"/>
                    <a:pt x="2332" y="222"/>
                    <a:pt x="2296" y="187"/>
                  </a:cubicBezTo>
                  <a:lnTo>
                    <a:pt x="2257" y="187"/>
                  </a:lnTo>
                  <a:cubicBezTo>
                    <a:pt x="2257" y="164"/>
                    <a:pt x="2257" y="164"/>
                    <a:pt x="2239" y="164"/>
                  </a:cubicBezTo>
                  <a:cubicBezTo>
                    <a:pt x="2221" y="164"/>
                    <a:pt x="2185" y="147"/>
                    <a:pt x="2146" y="147"/>
                  </a:cubicBezTo>
                  <a:cubicBezTo>
                    <a:pt x="2110" y="147"/>
                    <a:pt x="2057" y="164"/>
                    <a:pt x="2017" y="187"/>
                  </a:cubicBezTo>
                  <a:cubicBezTo>
                    <a:pt x="2017" y="187"/>
                    <a:pt x="1999" y="187"/>
                    <a:pt x="1981" y="204"/>
                  </a:cubicBezTo>
                  <a:lnTo>
                    <a:pt x="1981" y="187"/>
                  </a:lnTo>
                  <a:cubicBezTo>
                    <a:pt x="1906" y="93"/>
                    <a:pt x="1835" y="36"/>
                    <a:pt x="1724" y="18"/>
                  </a:cubicBezTo>
                  <a:cubicBezTo>
                    <a:pt x="1702" y="0"/>
                    <a:pt x="1666" y="0"/>
                    <a:pt x="16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47"/>
            <p:cNvSpPr/>
            <p:nvPr/>
          </p:nvSpPr>
          <p:spPr>
            <a:xfrm>
              <a:off x="1775217" y="3148443"/>
              <a:ext cx="61455" cy="83522"/>
            </a:xfrm>
            <a:custGeom>
              <a:avLst/>
              <a:gdLst/>
              <a:ahLst/>
              <a:cxnLst/>
              <a:rect l="l" t="t" r="r" b="b"/>
              <a:pathLst>
                <a:path w="298" h="405" extrusionOk="0">
                  <a:moveTo>
                    <a:pt x="222" y="1"/>
                  </a:moveTo>
                  <a:cubicBezTo>
                    <a:pt x="165" y="1"/>
                    <a:pt x="129" y="54"/>
                    <a:pt x="93" y="72"/>
                  </a:cubicBezTo>
                  <a:cubicBezTo>
                    <a:pt x="36" y="147"/>
                    <a:pt x="0" y="223"/>
                    <a:pt x="18" y="311"/>
                  </a:cubicBezTo>
                  <a:cubicBezTo>
                    <a:pt x="18" y="351"/>
                    <a:pt x="36" y="387"/>
                    <a:pt x="76" y="405"/>
                  </a:cubicBezTo>
                  <a:lnTo>
                    <a:pt x="111" y="405"/>
                  </a:lnTo>
                  <a:cubicBezTo>
                    <a:pt x="129" y="405"/>
                    <a:pt x="147" y="387"/>
                    <a:pt x="187" y="369"/>
                  </a:cubicBezTo>
                  <a:cubicBezTo>
                    <a:pt x="258" y="311"/>
                    <a:pt x="298" y="200"/>
                    <a:pt x="298" y="89"/>
                  </a:cubicBezTo>
                  <a:cubicBezTo>
                    <a:pt x="298" y="72"/>
                    <a:pt x="276" y="54"/>
                    <a:pt x="276" y="36"/>
                  </a:cubicBezTo>
                  <a:cubicBezTo>
                    <a:pt x="258" y="1"/>
                    <a:pt x="240" y="1"/>
                    <a:pt x="2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47"/>
            <p:cNvSpPr/>
            <p:nvPr/>
          </p:nvSpPr>
          <p:spPr>
            <a:xfrm>
              <a:off x="1786147" y="3250940"/>
              <a:ext cx="38564" cy="38771"/>
            </a:xfrm>
            <a:custGeom>
              <a:avLst/>
              <a:gdLst/>
              <a:ahLst/>
              <a:cxnLst/>
              <a:rect l="l" t="t" r="r" b="b"/>
              <a:pathLst>
                <a:path w="187" h="188" extrusionOk="0">
                  <a:moveTo>
                    <a:pt x="112" y="1"/>
                  </a:moveTo>
                  <a:cubicBezTo>
                    <a:pt x="58" y="1"/>
                    <a:pt x="23" y="76"/>
                    <a:pt x="23" y="112"/>
                  </a:cubicBezTo>
                  <a:cubicBezTo>
                    <a:pt x="1" y="130"/>
                    <a:pt x="1" y="147"/>
                    <a:pt x="23" y="170"/>
                  </a:cubicBezTo>
                  <a:cubicBezTo>
                    <a:pt x="23" y="187"/>
                    <a:pt x="40" y="187"/>
                    <a:pt x="58" y="187"/>
                  </a:cubicBezTo>
                  <a:lnTo>
                    <a:pt x="76" y="187"/>
                  </a:lnTo>
                  <a:cubicBezTo>
                    <a:pt x="94" y="170"/>
                    <a:pt x="112" y="170"/>
                    <a:pt x="134" y="147"/>
                  </a:cubicBezTo>
                  <a:cubicBezTo>
                    <a:pt x="151" y="112"/>
                    <a:pt x="187" y="19"/>
                    <a:pt x="1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47"/>
            <p:cNvSpPr/>
            <p:nvPr/>
          </p:nvSpPr>
          <p:spPr>
            <a:xfrm>
              <a:off x="1870292" y="3152155"/>
              <a:ext cx="53412" cy="56919"/>
            </a:xfrm>
            <a:custGeom>
              <a:avLst/>
              <a:gdLst/>
              <a:ahLst/>
              <a:cxnLst/>
              <a:rect l="l" t="t" r="r" b="b"/>
              <a:pathLst>
                <a:path w="259" h="276" extrusionOk="0">
                  <a:moveTo>
                    <a:pt x="148" y="0"/>
                  </a:moveTo>
                  <a:cubicBezTo>
                    <a:pt x="94" y="18"/>
                    <a:pt x="59" y="94"/>
                    <a:pt x="37" y="147"/>
                  </a:cubicBezTo>
                  <a:cubicBezTo>
                    <a:pt x="19" y="165"/>
                    <a:pt x="1" y="205"/>
                    <a:pt x="19" y="240"/>
                  </a:cubicBezTo>
                  <a:cubicBezTo>
                    <a:pt x="37" y="258"/>
                    <a:pt x="59" y="276"/>
                    <a:pt x="94" y="276"/>
                  </a:cubicBezTo>
                  <a:cubicBezTo>
                    <a:pt x="112" y="276"/>
                    <a:pt x="148" y="258"/>
                    <a:pt x="170" y="240"/>
                  </a:cubicBezTo>
                  <a:cubicBezTo>
                    <a:pt x="187" y="222"/>
                    <a:pt x="205" y="205"/>
                    <a:pt x="205" y="165"/>
                  </a:cubicBezTo>
                  <a:cubicBezTo>
                    <a:pt x="223" y="147"/>
                    <a:pt x="241" y="129"/>
                    <a:pt x="241" y="94"/>
                  </a:cubicBezTo>
                  <a:cubicBezTo>
                    <a:pt x="259" y="54"/>
                    <a:pt x="223" y="0"/>
                    <a:pt x="1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6" name="Google Shape;1726;p47"/>
          <p:cNvGrpSpPr/>
          <p:nvPr/>
        </p:nvGrpSpPr>
        <p:grpSpPr>
          <a:xfrm>
            <a:off x="5003961" y="3066074"/>
            <a:ext cx="1814387" cy="1712191"/>
            <a:chOff x="1401021" y="2296231"/>
            <a:chExt cx="2702495" cy="2550277"/>
          </a:xfrm>
        </p:grpSpPr>
        <p:sp>
          <p:nvSpPr>
            <p:cNvPr id="1727" name="Google Shape;1727;p47"/>
            <p:cNvSpPr/>
            <p:nvPr/>
          </p:nvSpPr>
          <p:spPr>
            <a:xfrm>
              <a:off x="1401021" y="2401457"/>
              <a:ext cx="1184812" cy="2445031"/>
            </a:xfrm>
            <a:custGeom>
              <a:avLst/>
              <a:gdLst/>
              <a:ahLst/>
              <a:cxnLst/>
              <a:rect l="l" t="t" r="r" b="b"/>
              <a:pathLst>
                <a:path w="2905" h="5995" extrusionOk="0">
                  <a:moveTo>
                    <a:pt x="1426" y="0"/>
                  </a:moveTo>
                  <a:lnTo>
                    <a:pt x="1" y="1607"/>
                  </a:lnTo>
                  <a:lnTo>
                    <a:pt x="1" y="5994"/>
                  </a:lnTo>
                  <a:lnTo>
                    <a:pt x="2904" y="5994"/>
                  </a:lnTo>
                  <a:lnTo>
                    <a:pt x="2904" y="1607"/>
                  </a:lnTo>
                  <a:lnTo>
                    <a:pt x="1426" y="0"/>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47"/>
            <p:cNvSpPr/>
            <p:nvPr/>
          </p:nvSpPr>
          <p:spPr>
            <a:xfrm>
              <a:off x="1982240" y="2401457"/>
              <a:ext cx="2121241" cy="655815"/>
            </a:xfrm>
            <a:custGeom>
              <a:avLst/>
              <a:gdLst/>
              <a:ahLst/>
              <a:cxnLst/>
              <a:rect l="l" t="t" r="r" b="b"/>
              <a:pathLst>
                <a:path w="5201" h="1608" extrusionOk="0">
                  <a:moveTo>
                    <a:pt x="1" y="0"/>
                  </a:moveTo>
                  <a:lnTo>
                    <a:pt x="1479" y="1607"/>
                  </a:lnTo>
                  <a:lnTo>
                    <a:pt x="5200" y="1607"/>
                  </a:lnTo>
                  <a:lnTo>
                    <a:pt x="364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47"/>
            <p:cNvSpPr/>
            <p:nvPr/>
          </p:nvSpPr>
          <p:spPr>
            <a:xfrm>
              <a:off x="2585484" y="3056872"/>
              <a:ext cx="1518027" cy="1789624"/>
            </a:xfrm>
            <a:custGeom>
              <a:avLst/>
              <a:gdLst/>
              <a:ahLst/>
              <a:cxnLst/>
              <a:rect l="l" t="t" r="r" b="b"/>
              <a:pathLst>
                <a:path w="3722" h="4388" extrusionOk="0">
                  <a:moveTo>
                    <a:pt x="0" y="0"/>
                  </a:moveTo>
                  <a:lnTo>
                    <a:pt x="0" y="4387"/>
                  </a:lnTo>
                  <a:lnTo>
                    <a:pt x="3721" y="4387"/>
                  </a:lnTo>
                  <a:lnTo>
                    <a:pt x="3721" y="0"/>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47"/>
            <p:cNvSpPr/>
            <p:nvPr/>
          </p:nvSpPr>
          <p:spPr>
            <a:xfrm>
              <a:off x="1763212" y="3985955"/>
              <a:ext cx="438849" cy="860553"/>
            </a:xfrm>
            <a:custGeom>
              <a:avLst/>
              <a:gdLst/>
              <a:ahLst/>
              <a:cxnLst/>
              <a:rect l="l" t="t" r="r" b="b"/>
              <a:pathLst>
                <a:path w="1076" h="2110" extrusionOk="0">
                  <a:moveTo>
                    <a:pt x="538" y="0"/>
                  </a:moveTo>
                  <a:cubicBezTo>
                    <a:pt x="240" y="0"/>
                    <a:pt x="1" y="240"/>
                    <a:pt x="1" y="537"/>
                  </a:cubicBezTo>
                  <a:lnTo>
                    <a:pt x="1" y="2109"/>
                  </a:lnTo>
                  <a:lnTo>
                    <a:pt x="1075" y="2109"/>
                  </a:lnTo>
                  <a:lnTo>
                    <a:pt x="1075" y="537"/>
                  </a:lnTo>
                  <a:cubicBezTo>
                    <a:pt x="1075" y="240"/>
                    <a:pt x="835" y="0"/>
                    <a:pt x="5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47"/>
            <p:cNvSpPr/>
            <p:nvPr/>
          </p:nvSpPr>
          <p:spPr>
            <a:xfrm>
              <a:off x="2585479" y="3047122"/>
              <a:ext cx="1518036" cy="86007"/>
            </a:xfrm>
            <a:custGeom>
              <a:avLst/>
              <a:gdLst/>
              <a:ahLst/>
              <a:cxnLst/>
              <a:rect l="l" t="t" r="r" b="b"/>
              <a:pathLst>
                <a:path w="3722" h="187" extrusionOk="0">
                  <a:moveTo>
                    <a:pt x="0" y="0"/>
                  </a:moveTo>
                  <a:lnTo>
                    <a:pt x="0" y="187"/>
                  </a:lnTo>
                  <a:lnTo>
                    <a:pt x="3721" y="187"/>
                  </a:lnTo>
                  <a:lnTo>
                    <a:pt x="3721" y="0"/>
                  </a:lnTo>
                  <a:close/>
                </a:path>
              </a:pathLst>
            </a:custGeom>
            <a:solidFill>
              <a:srgbClr val="70532F">
                <a:alpha val="46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47"/>
            <p:cNvSpPr/>
            <p:nvPr/>
          </p:nvSpPr>
          <p:spPr>
            <a:xfrm>
              <a:off x="2842445" y="3246930"/>
              <a:ext cx="219832" cy="369915"/>
            </a:xfrm>
            <a:custGeom>
              <a:avLst/>
              <a:gdLst/>
              <a:ahLst/>
              <a:cxnLst/>
              <a:rect l="l" t="t" r="r" b="b"/>
              <a:pathLst>
                <a:path w="539" h="907" extrusionOk="0">
                  <a:moveTo>
                    <a:pt x="1" y="1"/>
                  </a:moveTo>
                  <a:lnTo>
                    <a:pt x="1" y="906"/>
                  </a:lnTo>
                  <a:lnTo>
                    <a:pt x="538" y="906"/>
                  </a:lnTo>
                  <a:lnTo>
                    <a:pt x="53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47"/>
            <p:cNvSpPr/>
            <p:nvPr/>
          </p:nvSpPr>
          <p:spPr>
            <a:xfrm>
              <a:off x="2857128" y="3268547"/>
              <a:ext cx="190467" cy="324645"/>
            </a:xfrm>
            <a:custGeom>
              <a:avLst/>
              <a:gdLst/>
              <a:ahLst/>
              <a:cxnLst/>
              <a:rect l="l" t="t" r="r" b="b"/>
              <a:pathLst>
                <a:path w="467" h="796" extrusionOk="0">
                  <a:moveTo>
                    <a:pt x="0" y="1"/>
                  </a:moveTo>
                  <a:lnTo>
                    <a:pt x="0" y="796"/>
                  </a:lnTo>
                  <a:lnTo>
                    <a:pt x="467" y="796"/>
                  </a:lnTo>
                  <a:lnTo>
                    <a:pt x="46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47"/>
            <p:cNvSpPr/>
            <p:nvPr/>
          </p:nvSpPr>
          <p:spPr>
            <a:xfrm>
              <a:off x="3235634" y="3246930"/>
              <a:ext cx="219425" cy="369915"/>
            </a:xfrm>
            <a:custGeom>
              <a:avLst/>
              <a:gdLst/>
              <a:ahLst/>
              <a:cxnLst/>
              <a:rect l="l" t="t" r="r" b="b"/>
              <a:pathLst>
                <a:path w="538" h="907" extrusionOk="0">
                  <a:moveTo>
                    <a:pt x="0" y="1"/>
                  </a:moveTo>
                  <a:lnTo>
                    <a:pt x="0" y="906"/>
                  </a:lnTo>
                  <a:lnTo>
                    <a:pt x="538" y="906"/>
                  </a:lnTo>
                  <a:lnTo>
                    <a:pt x="53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47"/>
            <p:cNvSpPr/>
            <p:nvPr/>
          </p:nvSpPr>
          <p:spPr>
            <a:xfrm>
              <a:off x="3249910" y="3268547"/>
              <a:ext cx="181494" cy="324645"/>
            </a:xfrm>
            <a:custGeom>
              <a:avLst/>
              <a:gdLst/>
              <a:ahLst/>
              <a:cxnLst/>
              <a:rect l="l" t="t" r="r" b="b"/>
              <a:pathLst>
                <a:path w="445" h="796" extrusionOk="0">
                  <a:moveTo>
                    <a:pt x="1" y="1"/>
                  </a:moveTo>
                  <a:lnTo>
                    <a:pt x="1" y="796"/>
                  </a:lnTo>
                  <a:lnTo>
                    <a:pt x="445" y="796"/>
                  </a:lnTo>
                  <a:lnTo>
                    <a:pt x="44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47"/>
            <p:cNvSpPr/>
            <p:nvPr/>
          </p:nvSpPr>
          <p:spPr>
            <a:xfrm>
              <a:off x="3619443" y="3246930"/>
              <a:ext cx="226766" cy="369915"/>
            </a:xfrm>
            <a:custGeom>
              <a:avLst/>
              <a:gdLst/>
              <a:ahLst/>
              <a:cxnLst/>
              <a:rect l="l" t="t" r="r" b="b"/>
              <a:pathLst>
                <a:path w="556" h="907" extrusionOk="0">
                  <a:moveTo>
                    <a:pt x="1" y="1"/>
                  </a:moveTo>
                  <a:lnTo>
                    <a:pt x="1" y="906"/>
                  </a:lnTo>
                  <a:lnTo>
                    <a:pt x="556" y="906"/>
                  </a:lnTo>
                  <a:lnTo>
                    <a:pt x="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47"/>
            <p:cNvSpPr/>
            <p:nvPr/>
          </p:nvSpPr>
          <p:spPr>
            <a:xfrm>
              <a:off x="3643100" y="3268547"/>
              <a:ext cx="181494" cy="324645"/>
            </a:xfrm>
            <a:custGeom>
              <a:avLst/>
              <a:gdLst/>
              <a:ahLst/>
              <a:cxnLst/>
              <a:rect l="l" t="t" r="r" b="b"/>
              <a:pathLst>
                <a:path w="445" h="796" extrusionOk="0">
                  <a:moveTo>
                    <a:pt x="0" y="1"/>
                  </a:moveTo>
                  <a:lnTo>
                    <a:pt x="0" y="796"/>
                  </a:lnTo>
                  <a:lnTo>
                    <a:pt x="444" y="796"/>
                  </a:lnTo>
                  <a:lnTo>
                    <a:pt x="44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47"/>
            <p:cNvSpPr/>
            <p:nvPr/>
          </p:nvSpPr>
          <p:spPr>
            <a:xfrm>
              <a:off x="2842445" y="3790187"/>
              <a:ext cx="219832" cy="362574"/>
            </a:xfrm>
            <a:custGeom>
              <a:avLst/>
              <a:gdLst/>
              <a:ahLst/>
              <a:cxnLst/>
              <a:rect l="l" t="t" r="r" b="b"/>
              <a:pathLst>
                <a:path w="539" h="889" extrusionOk="0">
                  <a:moveTo>
                    <a:pt x="1" y="1"/>
                  </a:moveTo>
                  <a:lnTo>
                    <a:pt x="1" y="889"/>
                  </a:lnTo>
                  <a:lnTo>
                    <a:pt x="538" y="889"/>
                  </a:lnTo>
                  <a:lnTo>
                    <a:pt x="53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47"/>
            <p:cNvSpPr/>
            <p:nvPr/>
          </p:nvSpPr>
          <p:spPr>
            <a:xfrm>
              <a:off x="2857128" y="3804870"/>
              <a:ext cx="190467" cy="331578"/>
            </a:xfrm>
            <a:custGeom>
              <a:avLst/>
              <a:gdLst/>
              <a:ahLst/>
              <a:cxnLst/>
              <a:rect l="l" t="t" r="r" b="b"/>
              <a:pathLst>
                <a:path w="467" h="813" extrusionOk="0">
                  <a:moveTo>
                    <a:pt x="0" y="0"/>
                  </a:moveTo>
                  <a:lnTo>
                    <a:pt x="0" y="813"/>
                  </a:lnTo>
                  <a:lnTo>
                    <a:pt x="467" y="813"/>
                  </a:lnTo>
                  <a:lnTo>
                    <a:pt x="46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47"/>
            <p:cNvSpPr/>
            <p:nvPr/>
          </p:nvSpPr>
          <p:spPr>
            <a:xfrm>
              <a:off x="3235634" y="3790187"/>
              <a:ext cx="219425" cy="362574"/>
            </a:xfrm>
            <a:custGeom>
              <a:avLst/>
              <a:gdLst/>
              <a:ahLst/>
              <a:cxnLst/>
              <a:rect l="l" t="t" r="r" b="b"/>
              <a:pathLst>
                <a:path w="538" h="889" extrusionOk="0">
                  <a:moveTo>
                    <a:pt x="0" y="1"/>
                  </a:moveTo>
                  <a:lnTo>
                    <a:pt x="0" y="889"/>
                  </a:lnTo>
                  <a:lnTo>
                    <a:pt x="538" y="889"/>
                  </a:lnTo>
                  <a:lnTo>
                    <a:pt x="53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47"/>
            <p:cNvSpPr/>
            <p:nvPr/>
          </p:nvSpPr>
          <p:spPr>
            <a:xfrm>
              <a:off x="3249910" y="3804870"/>
              <a:ext cx="181494" cy="331578"/>
            </a:xfrm>
            <a:custGeom>
              <a:avLst/>
              <a:gdLst/>
              <a:ahLst/>
              <a:cxnLst/>
              <a:rect l="l" t="t" r="r" b="b"/>
              <a:pathLst>
                <a:path w="445" h="813" extrusionOk="0">
                  <a:moveTo>
                    <a:pt x="1" y="0"/>
                  </a:moveTo>
                  <a:lnTo>
                    <a:pt x="1" y="813"/>
                  </a:lnTo>
                  <a:lnTo>
                    <a:pt x="445" y="813"/>
                  </a:lnTo>
                  <a:lnTo>
                    <a:pt x="44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47"/>
            <p:cNvSpPr/>
            <p:nvPr/>
          </p:nvSpPr>
          <p:spPr>
            <a:xfrm>
              <a:off x="3619443" y="3790187"/>
              <a:ext cx="226766" cy="362574"/>
            </a:xfrm>
            <a:custGeom>
              <a:avLst/>
              <a:gdLst/>
              <a:ahLst/>
              <a:cxnLst/>
              <a:rect l="l" t="t" r="r" b="b"/>
              <a:pathLst>
                <a:path w="556" h="889" extrusionOk="0">
                  <a:moveTo>
                    <a:pt x="1" y="1"/>
                  </a:moveTo>
                  <a:lnTo>
                    <a:pt x="1" y="889"/>
                  </a:lnTo>
                  <a:lnTo>
                    <a:pt x="556" y="889"/>
                  </a:lnTo>
                  <a:lnTo>
                    <a:pt x="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47"/>
            <p:cNvSpPr/>
            <p:nvPr/>
          </p:nvSpPr>
          <p:spPr>
            <a:xfrm>
              <a:off x="3643100" y="3804870"/>
              <a:ext cx="181494" cy="331578"/>
            </a:xfrm>
            <a:custGeom>
              <a:avLst/>
              <a:gdLst/>
              <a:ahLst/>
              <a:cxnLst/>
              <a:rect l="l" t="t" r="r" b="b"/>
              <a:pathLst>
                <a:path w="445" h="813" extrusionOk="0">
                  <a:moveTo>
                    <a:pt x="0" y="0"/>
                  </a:moveTo>
                  <a:lnTo>
                    <a:pt x="0" y="813"/>
                  </a:lnTo>
                  <a:lnTo>
                    <a:pt x="444" y="813"/>
                  </a:lnTo>
                  <a:lnTo>
                    <a:pt x="44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47"/>
            <p:cNvSpPr/>
            <p:nvPr/>
          </p:nvSpPr>
          <p:spPr>
            <a:xfrm>
              <a:off x="2842445" y="4324471"/>
              <a:ext cx="219832" cy="371547"/>
            </a:xfrm>
            <a:custGeom>
              <a:avLst/>
              <a:gdLst/>
              <a:ahLst/>
              <a:cxnLst/>
              <a:rect l="l" t="t" r="r" b="b"/>
              <a:pathLst>
                <a:path w="539" h="911" extrusionOk="0">
                  <a:moveTo>
                    <a:pt x="1" y="0"/>
                  </a:moveTo>
                  <a:lnTo>
                    <a:pt x="1" y="911"/>
                  </a:lnTo>
                  <a:lnTo>
                    <a:pt x="538" y="911"/>
                  </a:lnTo>
                  <a:lnTo>
                    <a:pt x="5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47"/>
            <p:cNvSpPr/>
            <p:nvPr/>
          </p:nvSpPr>
          <p:spPr>
            <a:xfrm>
              <a:off x="2857128" y="4348126"/>
              <a:ext cx="190467" cy="324237"/>
            </a:xfrm>
            <a:custGeom>
              <a:avLst/>
              <a:gdLst/>
              <a:ahLst/>
              <a:cxnLst/>
              <a:rect l="l" t="t" r="r" b="b"/>
              <a:pathLst>
                <a:path w="467" h="795" extrusionOk="0">
                  <a:moveTo>
                    <a:pt x="0" y="0"/>
                  </a:moveTo>
                  <a:lnTo>
                    <a:pt x="0" y="795"/>
                  </a:lnTo>
                  <a:lnTo>
                    <a:pt x="467" y="795"/>
                  </a:lnTo>
                  <a:lnTo>
                    <a:pt x="46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47"/>
            <p:cNvSpPr/>
            <p:nvPr/>
          </p:nvSpPr>
          <p:spPr>
            <a:xfrm>
              <a:off x="3235634" y="4324471"/>
              <a:ext cx="219425" cy="371547"/>
            </a:xfrm>
            <a:custGeom>
              <a:avLst/>
              <a:gdLst/>
              <a:ahLst/>
              <a:cxnLst/>
              <a:rect l="l" t="t" r="r" b="b"/>
              <a:pathLst>
                <a:path w="538" h="911" extrusionOk="0">
                  <a:moveTo>
                    <a:pt x="0" y="0"/>
                  </a:moveTo>
                  <a:lnTo>
                    <a:pt x="0" y="911"/>
                  </a:lnTo>
                  <a:lnTo>
                    <a:pt x="538" y="911"/>
                  </a:lnTo>
                  <a:lnTo>
                    <a:pt x="5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47"/>
            <p:cNvSpPr/>
            <p:nvPr/>
          </p:nvSpPr>
          <p:spPr>
            <a:xfrm>
              <a:off x="3249910" y="4348126"/>
              <a:ext cx="181494" cy="324237"/>
            </a:xfrm>
            <a:custGeom>
              <a:avLst/>
              <a:gdLst/>
              <a:ahLst/>
              <a:cxnLst/>
              <a:rect l="l" t="t" r="r" b="b"/>
              <a:pathLst>
                <a:path w="445" h="795" extrusionOk="0">
                  <a:moveTo>
                    <a:pt x="1" y="0"/>
                  </a:moveTo>
                  <a:lnTo>
                    <a:pt x="1" y="795"/>
                  </a:lnTo>
                  <a:lnTo>
                    <a:pt x="445" y="795"/>
                  </a:lnTo>
                  <a:lnTo>
                    <a:pt x="44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47"/>
            <p:cNvSpPr/>
            <p:nvPr/>
          </p:nvSpPr>
          <p:spPr>
            <a:xfrm>
              <a:off x="3619443" y="4324471"/>
              <a:ext cx="226766" cy="371547"/>
            </a:xfrm>
            <a:custGeom>
              <a:avLst/>
              <a:gdLst/>
              <a:ahLst/>
              <a:cxnLst/>
              <a:rect l="l" t="t" r="r" b="b"/>
              <a:pathLst>
                <a:path w="556" h="911" extrusionOk="0">
                  <a:moveTo>
                    <a:pt x="1" y="0"/>
                  </a:moveTo>
                  <a:lnTo>
                    <a:pt x="1" y="911"/>
                  </a:lnTo>
                  <a:lnTo>
                    <a:pt x="556" y="911"/>
                  </a:lnTo>
                  <a:lnTo>
                    <a:pt x="5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47"/>
            <p:cNvSpPr/>
            <p:nvPr/>
          </p:nvSpPr>
          <p:spPr>
            <a:xfrm>
              <a:off x="3643100" y="4348126"/>
              <a:ext cx="181494" cy="324237"/>
            </a:xfrm>
            <a:custGeom>
              <a:avLst/>
              <a:gdLst/>
              <a:ahLst/>
              <a:cxnLst/>
              <a:rect l="l" t="t" r="r" b="b"/>
              <a:pathLst>
                <a:path w="445" h="795" extrusionOk="0">
                  <a:moveTo>
                    <a:pt x="0" y="0"/>
                  </a:moveTo>
                  <a:lnTo>
                    <a:pt x="0" y="795"/>
                  </a:lnTo>
                  <a:lnTo>
                    <a:pt x="444" y="795"/>
                  </a:lnTo>
                  <a:lnTo>
                    <a:pt x="44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47"/>
            <p:cNvSpPr/>
            <p:nvPr/>
          </p:nvSpPr>
          <p:spPr>
            <a:xfrm>
              <a:off x="2487595" y="2951647"/>
              <a:ext cx="16722" cy="7749"/>
            </a:xfrm>
            <a:custGeom>
              <a:avLst/>
              <a:gdLst/>
              <a:ahLst/>
              <a:cxnLst/>
              <a:rect l="l" t="t" r="r" b="b"/>
              <a:pathLst>
                <a:path w="41" h="19" extrusionOk="0">
                  <a:moveTo>
                    <a:pt x="1" y="1"/>
                  </a:moveTo>
                  <a:lnTo>
                    <a:pt x="41" y="19"/>
                  </a:lnTo>
                  <a:lnTo>
                    <a:pt x="41" y="19"/>
                  </a:lnTo>
                  <a:close/>
                </a:path>
              </a:pathLst>
            </a:custGeom>
            <a:solidFill>
              <a:srgbClr val="ACCE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47"/>
            <p:cNvSpPr/>
            <p:nvPr/>
          </p:nvSpPr>
          <p:spPr>
            <a:xfrm>
              <a:off x="3688374" y="2627814"/>
              <a:ext cx="22024" cy="22024"/>
            </a:xfrm>
            <a:custGeom>
              <a:avLst/>
              <a:gdLst/>
              <a:ahLst/>
              <a:cxnLst/>
              <a:rect l="l" t="t" r="r" b="b"/>
              <a:pathLst>
                <a:path w="54" h="54" extrusionOk="0">
                  <a:moveTo>
                    <a:pt x="0" y="0"/>
                  </a:moveTo>
                  <a:lnTo>
                    <a:pt x="54" y="53"/>
                  </a:lnTo>
                  <a:lnTo>
                    <a:pt x="54" y="53"/>
                  </a:lnTo>
                  <a:close/>
                </a:path>
              </a:pathLst>
            </a:custGeom>
            <a:solidFill>
              <a:srgbClr val="ACCE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47"/>
            <p:cNvSpPr/>
            <p:nvPr/>
          </p:nvSpPr>
          <p:spPr>
            <a:xfrm>
              <a:off x="2239608" y="2680018"/>
              <a:ext cx="7749" cy="408"/>
            </a:xfrm>
            <a:custGeom>
              <a:avLst/>
              <a:gdLst/>
              <a:ahLst/>
              <a:cxnLst/>
              <a:rect l="l" t="t" r="r" b="b"/>
              <a:pathLst>
                <a:path w="19" h="1" extrusionOk="0">
                  <a:moveTo>
                    <a:pt x="0" y="1"/>
                  </a:moveTo>
                  <a:lnTo>
                    <a:pt x="0" y="1"/>
                  </a:lnTo>
                  <a:lnTo>
                    <a:pt x="18" y="1"/>
                  </a:lnTo>
                  <a:close/>
                </a:path>
              </a:pathLst>
            </a:custGeom>
            <a:solidFill>
              <a:srgbClr val="ACCE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47"/>
            <p:cNvSpPr/>
            <p:nvPr/>
          </p:nvSpPr>
          <p:spPr>
            <a:xfrm>
              <a:off x="3566827" y="2498933"/>
              <a:ext cx="15091" cy="24063"/>
            </a:xfrm>
            <a:custGeom>
              <a:avLst/>
              <a:gdLst/>
              <a:ahLst/>
              <a:cxnLst/>
              <a:rect l="l" t="t" r="r" b="b"/>
              <a:pathLst>
                <a:path w="37" h="59" extrusionOk="0">
                  <a:moveTo>
                    <a:pt x="1" y="1"/>
                  </a:moveTo>
                  <a:lnTo>
                    <a:pt x="1" y="1"/>
                  </a:lnTo>
                  <a:lnTo>
                    <a:pt x="36" y="59"/>
                  </a:lnTo>
                  <a:lnTo>
                    <a:pt x="36" y="59"/>
                  </a:lnTo>
                  <a:close/>
                </a:path>
              </a:pathLst>
            </a:custGeom>
            <a:solidFill>
              <a:srgbClr val="ACCE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47"/>
            <p:cNvSpPr/>
            <p:nvPr/>
          </p:nvSpPr>
          <p:spPr>
            <a:xfrm>
              <a:off x="2277540" y="2296231"/>
              <a:ext cx="1373239" cy="543657"/>
            </a:xfrm>
            <a:custGeom>
              <a:avLst/>
              <a:gdLst/>
              <a:ahLst/>
              <a:cxnLst/>
              <a:rect l="l" t="t" r="r" b="b"/>
              <a:pathLst>
                <a:path w="3367" h="1333" extrusionOk="0">
                  <a:moveTo>
                    <a:pt x="2274" y="1"/>
                  </a:moveTo>
                  <a:lnTo>
                    <a:pt x="1" y="18"/>
                  </a:lnTo>
                  <a:lnTo>
                    <a:pt x="1088" y="1333"/>
                  </a:lnTo>
                  <a:lnTo>
                    <a:pt x="3366" y="1310"/>
                  </a:lnTo>
                  <a:lnTo>
                    <a:pt x="227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47"/>
            <p:cNvSpPr/>
            <p:nvPr/>
          </p:nvSpPr>
          <p:spPr>
            <a:xfrm>
              <a:off x="2397047" y="2348844"/>
              <a:ext cx="1132199" cy="429461"/>
            </a:xfrm>
            <a:custGeom>
              <a:avLst/>
              <a:gdLst/>
              <a:ahLst/>
              <a:cxnLst/>
              <a:rect l="l" t="t" r="r" b="b"/>
              <a:pathLst>
                <a:path w="2776" h="1053" extrusionOk="0">
                  <a:moveTo>
                    <a:pt x="1905" y="0"/>
                  </a:moveTo>
                  <a:lnTo>
                    <a:pt x="1" y="36"/>
                  </a:lnTo>
                  <a:lnTo>
                    <a:pt x="871" y="1053"/>
                  </a:lnTo>
                  <a:lnTo>
                    <a:pt x="2776" y="1035"/>
                  </a:lnTo>
                  <a:lnTo>
                    <a:pt x="1905" y="0"/>
                  </a:lnTo>
                  <a:close/>
                </a:path>
              </a:pathLst>
            </a:custGeom>
            <a:solidFill>
              <a:srgbClr val="FFFFFF">
                <a:alpha val="34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47"/>
            <p:cNvSpPr/>
            <p:nvPr/>
          </p:nvSpPr>
          <p:spPr>
            <a:xfrm>
              <a:off x="2397047" y="2363119"/>
              <a:ext cx="1132199" cy="415186"/>
            </a:xfrm>
            <a:custGeom>
              <a:avLst/>
              <a:gdLst/>
              <a:ahLst/>
              <a:cxnLst/>
              <a:rect l="l" t="t" r="r" b="b"/>
              <a:pathLst>
                <a:path w="2776" h="1018" extrusionOk="0">
                  <a:moveTo>
                    <a:pt x="1" y="1"/>
                  </a:moveTo>
                  <a:lnTo>
                    <a:pt x="871" y="1018"/>
                  </a:lnTo>
                  <a:lnTo>
                    <a:pt x="2776" y="1000"/>
                  </a:lnTo>
                  <a:lnTo>
                    <a:pt x="2722" y="924"/>
                  </a:lnTo>
                  <a:lnTo>
                    <a:pt x="906" y="964"/>
                  </a:lnTo>
                  <a:lnTo>
                    <a:pt x="9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47"/>
            <p:cNvSpPr/>
            <p:nvPr/>
          </p:nvSpPr>
          <p:spPr>
            <a:xfrm>
              <a:off x="3174046" y="2348844"/>
              <a:ext cx="121540" cy="143561"/>
            </a:xfrm>
            <a:custGeom>
              <a:avLst/>
              <a:gdLst/>
              <a:ahLst/>
              <a:cxnLst/>
              <a:rect l="l" t="t" r="r" b="b"/>
              <a:pathLst>
                <a:path w="298" h="352" extrusionOk="0">
                  <a:moveTo>
                    <a:pt x="0" y="0"/>
                  </a:moveTo>
                  <a:lnTo>
                    <a:pt x="0" y="0"/>
                  </a:lnTo>
                  <a:lnTo>
                    <a:pt x="298" y="351"/>
                  </a:lnTo>
                  <a:lnTo>
                    <a:pt x="298" y="35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47"/>
            <p:cNvSpPr/>
            <p:nvPr/>
          </p:nvSpPr>
          <p:spPr>
            <a:xfrm>
              <a:off x="2487595" y="2296231"/>
              <a:ext cx="996384" cy="543657"/>
            </a:xfrm>
            <a:custGeom>
              <a:avLst/>
              <a:gdLst/>
              <a:ahLst/>
              <a:cxnLst/>
              <a:rect l="l" t="t" r="r" b="b"/>
              <a:pathLst>
                <a:path w="2443" h="1333" extrusionOk="0">
                  <a:moveTo>
                    <a:pt x="1390" y="533"/>
                  </a:moveTo>
                  <a:lnTo>
                    <a:pt x="1612" y="795"/>
                  </a:lnTo>
                  <a:lnTo>
                    <a:pt x="1017" y="795"/>
                  </a:lnTo>
                  <a:lnTo>
                    <a:pt x="795" y="533"/>
                  </a:lnTo>
                  <a:close/>
                  <a:moveTo>
                    <a:pt x="374" y="1"/>
                  </a:moveTo>
                  <a:lnTo>
                    <a:pt x="298" y="18"/>
                  </a:lnTo>
                  <a:lnTo>
                    <a:pt x="263" y="36"/>
                  </a:lnTo>
                  <a:lnTo>
                    <a:pt x="613" y="445"/>
                  </a:lnTo>
                  <a:lnTo>
                    <a:pt x="1" y="445"/>
                  </a:lnTo>
                  <a:lnTo>
                    <a:pt x="1" y="533"/>
                  </a:lnTo>
                  <a:lnTo>
                    <a:pt x="684" y="533"/>
                  </a:lnTo>
                  <a:lnTo>
                    <a:pt x="906" y="795"/>
                  </a:lnTo>
                  <a:lnTo>
                    <a:pt x="263" y="795"/>
                  </a:lnTo>
                  <a:lnTo>
                    <a:pt x="263" y="889"/>
                  </a:lnTo>
                  <a:lnTo>
                    <a:pt x="982" y="889"/>
                  </a:lnTo>
                  <a:lnTo>
                    <a:pt x="1333" y="1333"/>
                  </a:lnTo>
                  <a:lnTo>
                    <a:pt x="1390" y="1333"/>
                  </a:lnTo>
                  <a:lnTo>
                    <a:pt x="1426" y="1293"/>
                  </a:lnTo>
                  <a:lnTo>
                    <a:pt x="1111" y="889"/>
                  </a:lnTo>
                  <a:lnTo>
                    <a:pt x="1683" y="889"/>
                  </a:lnTo>
                  <a:lnTo>
                    <a:pt x="2039" y="1310"/>
                  </a:lnTo>
                  <a:lnTo>
                    <a:pt x="2110" y="1310"/>
                  </a:lnTo>
                  <a:lnTo>
                    <a:pt x="2127" y="1293"/>
                  </a:lnTo>
                  <a:lnTo>
                    <a:pt x="1794" y="889"/>
                  </a:lnTo>
                  <a:lnTo>
                    <a:pt x="2443" y="889"/>
                  </a:lnTo>
                  <a:lnTo>
                    <a:pt x="2443" y="831"/>
                  </a:lnTo>
                  <a:lnTo>
                    <a:pt x="2425" y="795"/>
                  </a:lnTo>
                  <a:lnTo>
                    <a:pt x="1723" y="795"/>
                  </a:lnTo>
                  <a:lnTo>
                    <a:pt x="1501" y="533"/>
                  </a:lnTo>
                  <a:lnTo>
                    <a:pt x="2056" y="533"/>
                  </a:lnTo>
                  <a:lnTo>
                    <a:pt x="2056" y="445"/>
                  </a:lnTo>
                  <a:lnTo>
                    <a:pt x="1426" y="445"/>
                  </a:lnTo>
                  <a:lnTo>
                    <a:pt x="1057" y="1"/>
                  </a:lnTo>
                  <a:lnTo>
                    <a:pt x="1017" y="1"/>
                  </a:lnTo>
                  <a:lnTo>
                    <a:pt x="964" y="36"/>
                  </a:lnTo>
                  <a:lnTo>
                    <a:pt x="1297" y="445"/>
                  </a:lnTo>
                  <a:lnTo>
                    <a:pt x="724" y="445"/>
                  </a:lnTo>
                  <a:lnTo>
                    <a:pt x="37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47"/>
            <p:cNvSpPr/>
            <p:nvPr/>
          </p:nvSpPr>
          <p:spPr>
            <a:xfrm>
              <a:off x="1763212" y="3223275"/>
              <a:ext cx="445783" cy="612583"/>
            </a:xfrm>
            <a:custGeom>
              <a:avLst/>
              <a:gdLst/>
              <a:ahLst/>
              <a:cxnLst/>
              <a:rect l="l" t="t" r="r" b="b"/>
              <a:pathLst>
                <a:path w="1093" h="1502" extrusionOk="0">
                  <a:moveTo>
                    <a:pt x="556" y="1"/>
                  </a:moveTo>
                  <a:cubicBezTo>
                    <a:pt x="240" y="1"/>
                    <a:pt x="1" y="241"/>
                    <a:pt x="1" y="538"/>
                  </a:cubicBezTo>
                  <a:lnTo>
                    <a:pt x="1" y="1502"/>
                  </a:lnTo>
                  <a:lnTo>
                    <a:pt x="1093" y="1502"/>
                  </a:lnTo>
                  <a:lnTo>
                    <a:pt x="1093" y="538"/>
                  </a:lnTo>
                  <a:cubicBezTo>
                    <a:pt x="1093" y="241"/>
                    <a:pt x="853" y="1"/>
                    <a:pt x="5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47"/>
            <p:cNvSpPr/>
            <p:nvPr/>
          </p:nvSpPr>
          <p:spPr>
            <a:xfrm>
              <a:off x="1786869" y="3237958"/>
              <a:ext cx="407853" cy="581587"/>
            </a:xfrm>
            <a:custGeom>
              <a:avLst/>
              <a:gdLst/>
              <a:ahLst/>
              <a:cxnLst/>
              <a:rect l="l" t="t" r="r" b="b"/>
              <a:pathLst>
                <a:path w="1000" h="1426" extrusionOk="0">
                  <a:moveTo>
                    <a:pt x="498" y="0"/>
                  </a:moveTo>
                  <a:cubicBezTo>
                    <a:pt x="222" y="0"/>
                    <a:pt x="0" y="245"/>
                    <a:pt x="0" y="502"/>
                  </a:cubicBezTo>
                  <a:lnTo>
                    <a:pt x="0" y="1426"/>
                  </a:lnTo>
                  <a:lnTo>
                    <a:pt x="999" y="1426"/>
                  </a:lnTo>
                  <a:lnTo>
                    <a:pt x="999" y="502"/>
                  </a:lnTo>
                  <a:cubicBezTo>
                    <a:pt x="999" y="245"/>
                    <a:pt x="777" y="0"/>
                    <a:pt x="4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47"/>
            <p:cNvSpPr/>
            <p:nvPr/>
          </p:nvSpPr>
          <p:spPr>
            <a:xfrm>
              <a:off x="1982240" y="3230616"/>
              <a:ext cx="24063" cy="596269"/>
            </a:xfrm>
            <a:custGeom>
              <a:avLst/>
              <a:gdLst/>
              <a:ahLst/>
              <a:cxnLst/>
              <a:rect l="l" t="t" r="r" b="b"/>
              <a:pathLst>
                <a:path w="59" h="1462" extrusionOk="0">
                  <a:moveTo>
                    <a:pt x="1" y="1"/>
                  </a:moveTo>
                  <a:lnTo>
                    <a:pt x="1" y="1461"/>
                  </a:lnTo>
                  <a:lnTo>
                    <a:pt x="59" y="1461"/>
                  </a:lnTo>
                  <a:lnTo>
                    <a:pt x="5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47"/>
            <p:cNvSpPr/>
            <p:nvPr/>
          </p:nvSpPr>
          <p:spPr>
            <a:xfrm>
              <a:off x="1770554" y="3464315"/>
              <a:ext cx="431508" cy="16722"/>
            </a:xfrm>
            <a:custGeom>
              <a:avLst/>
              <a:gdLst/>
              <a:ahLst/>
              <a:cxnLst/>
              <a:rect l="l" t="t" r="r" b="b"/>
              <a:pathLst>
                <a:path w="1058" h="41" extrusionOk="0">
                  <a:moveTo>
                    <a:pt x="0" y="0"/>
                  </a:moveTo>
                  <a:lnTo>
                    <a:pt x="0" y="40"/>
                  </a:lnTo>
                  <a:lnTo>
                    <a:pt x="1057" y="40"/>
                  </a:lnTo>
                  <a:lnTo>
                    <a:pt x="105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3" name="Google Shape;1763;p47"/>
          <p:cNvGrpSpPr/>
          <p:nvPr/>
        </p:nvGrpSpPr>
        <p:grpSpPr>
          <a:xfrm>
            <a:off x="2650934" y="4410209"/>
            <a:ext cx="1880194" cy="415746"/>
            <a:chOff x="2602953" y="4067997"/>
            <a:chExt cx="2289011" cy="506144"/>
          </a:xfrm>
        </p:grpSpPr>
        <p:grpSp>
          <p:nvGrpSpPr>
            <p:cNvPr id="1764" name="Google Shape;1764;p47"/>
            <p:cNvGrpSpPr/>
            <p:nvPr/>
          </p:nvGrpSpPr>
          <p:grpSpPr>
            <a:xfrm>
              <a:off x="2602953" y="4067997"/>
              <a:ext cx="1271411" cy="506144"/>
              <a:chOff x="2602834" y="3640086"/>
              <a:chExt cx="2345777" cy="933844"/>
            </a:xfrm>
          </p:grpSpPr>
          <p:sp>
            <p:nvSpPr>
              <p:cNvPr id="1765" name="Google Shape;1765;p47"/>
              <p:cNvSpPr/>
              <p:nvPr/>
            </p:nvSpPr>
            <p:spPr>
              <a:xfrm>
                <a:off x="4492682" y="3887717"/>
                <a:ext cx="455930" cy="678186"/>
              </a:xfrm>
              <a:custGeom>
                <a:avLst/>
                <a:gdLst/>
                <a:ahLst/>
                <a:cxnLst/>
                <a:rect l="l" t="t" r="r" b="b"/>
                <a:pathLst>
                  <a:path w="1022" h="1520" extrusionOk="0">
                    <a:moveTo>
                      <a:pt x="169" y="1"/>
                    </a:moveTo>
                    <a:lnTo>
                      <a:pt x="0" y="427"/>
                    </a:lnTo>
                    <a:lnTo>
                      <a:pt x="649" y="1519"/>
                    </a:lnTo>
                    <a:lnTo>
                      <a:pt x="1022" y="1519"/>
                    </a:lnTo>
                    <a:lnTo>
                      <a:pt x="16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47"/>
              <p:cNvSpPr/>
              <p:nvPr/>
            </p:nvSpPr>
            <p:spPr>
              <a:xfrm>
                <a:off x="4534173" y="4028710"/>
                <a:ext cx="157032" cy="190517"/>
              </a:xfrm>
              <a:custGeom>
                <a:avLst/>
                <a:gdLst/>
                <a:ahLst/>
                <a:cxnLst/>
                <a:rect l="l" t="t" r="r" b="b"/>
                <a:pathLst>
                  <a:path w="352" h="427" extrusionOk="0">
                    <a:moveTo>
                      <a:pt x="1" y="275"/>
                    </a:moveTo>
                    <a:lnTo>
                      <a:pt x="1" y="275"/>
                    </a:lnTo>
                    <a:lnTo>
                      <a:pt x="94" y="426"/>
                    </a:lnTo>
                    <a:lnTo>
                      <a:pt x="1" y="275"/>
                    </a:lnTo>
                    <a:close/>
                    <a:moveTo>
                      <a:pt x="240" y="0"/>
                    </a:moveTo>
                    <a:lnTo>
                      <a:pt x="351" y="164"/>
                    </a:lnTo>
                    <a:lnTo>
                      <a:pt x="351" y="164"/>
                    </a:lnTo>
                    <a:close/>
                  </a:path>
                </a:pathLst>
              </a:custGeom>
              <a:solidFill>
                <a:srgbClr val="F4EB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47"/>
              <p:cNvSpPr/>
              <p:nvPr/>
            </p:nvSpPr>
            <p:spPr>
              <a:xfrm>
                <a:off x="4534173" y="4020678"/>
                <a:ext cx="157032" cy="230226"/>
              </a:xfrm>
              <a:custGeom>
                <a:avLst/>
                <a:gdLst/>
                <a:ahLst/>
                <a:cxnLst/>
                <a:rect l="l" t="t" r="r" b="b"/>
                <a:pathLst>
                  <a:path w="352" h="516" extrusionOk="0">
                    <a:moveTo>
                      <a:pt x="240" y="0"/>
                    </a:moveTo>
                    <a:lnTo>
                      <a:pt x="1" y="293"/>
                    </a:lnTo>
                    <a:lnTo>
                      <a:pt x="94" y="444"/>
                    </a:lnTo>
                    <a:lnTo>
                      <a:pt x="129" y="515"/>
                    </a:lnTo>
                    <a:cubicBezTo>
                      <a:pt x="152" y="498"/>
                      <a:pt x="152" y="462"/>
                      <a:pt x="169" y="444"/>
                    </a:cubicBezTo>
                    <a:cubicBezTo>
                      <a:pt x="205" y="351"/>
                      <a:pt x="263" y="258"/>
                      <a:pt x="351" y="182"/>
                    </a:cubicBezTo>
                    <a:lnTo>
                      <a:pt x="240" y="18"/>
                    </a:lnTo>
                    <a:lnTo>
                      <a:pt x="240" y="0"/>
                    </a:lnTo>
                    <a:close/>
                  </a:path>
                </a:pathLst>
              </a:custGeom>
              <a:solidFill>
                <a:srgbClr val="3E7B7A">
                  <a:alpha val="46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47"/>
              <p:cNvSpPr/>
              <p:nvPr/>
            </p:nvSpPr>
            <p:spPr>
              <a:xfrm>
                <a:off x="2602834" y="3640086"/>
                <a:ext cx="2345673" cy="933844"/>
              </a:xfrm>
              <a:custGeom>
                <a:avLst/>
                <a:gdLst/>
                <a:ahLst/>
                <a:cxnLst/>
                <a:rect l="l" t="t" r="r" b="b"/>
                <a:pathLst>
                  <a:path w="5258" h="2093" extrusionOk="0">
                    <a:moveTo>
                      <a:pt x="1706" y="1"/>
                    </a:moveTo>
                    <a:lnTo>
                      <a:pt x="1" y="2057"/>
                    </a:lnTo>
                    <a:lnTo>
                      <a:pt x="3553" y="2092"/>
                    </a:lnTo>
                    <a:lnTo>
                      <a:pt x="5258" y="36"/>
                    </a:lnTo>
                    <a:lnTo>
                      <a:pt x="170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47"/>
              <p:cNvSpPr/>
              <p:nvPr/>
            </p:nvSpPr>
            <p:spPr>
              <a:xfrm>
                <a:off x="2818766" y="3739138"/>
                <a:ext cx="1913833" cy="735743"/>
              </a:xfrm>
              <a:custGeom>
                <a:avLst/>
                <a:gdLst/>
                <a:ahLst/>
                <a:cxnLst/>
                <a:rect l="l" t="t" r="r" b="b"/>
                <a:pathLst>
                  <a:path w="4290" h="1649" extrusionOk="0">
                    <a:moveTo>
                      <a:pt x="1333" y="1"/>
                    </a:moveTo>
                    <a:lnTo>
                      <a:pt x="1" y="1613"/>
                    </a:lnTo>
                    <a:lnTo>
                      <a:pt x="2958" y="1648"/>
                    </a:lnTo>
                    <a:lnTo>
                      <a:pt x="4290" y="36"/>
                    </a:lnTo>
                    <a:lnTo>
                      <a:pt x="133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47"/>
              <p:cNvSpPr/>
              <p:nvPr/>
            </p:nvSpPr>
            <p:spPr>
              <a:xfrm>
                <a:off x="2818766" y="3755201"/>
                <a:ext cx="1913833" cy="703618"/>
              </a:xfrm>
              <a:custGeom>
                <a:avLst/>
                <a:gdLst/>
                <a:ahLst/>
                <a:cxnLst/>
                <a:rect l="l" t="t" r="r" b="b"/>
                <a:pathLst>
                  <a:path w="4290" h="1577" extrusionOk="0">
                    <a:moveTo>
                      <a:pt x="72" y="1466"/>
                    </a:moveTo>
                    <a:lnTo>
                      <a:pt x="1" y="1577"/>
                    </a:lnTo>
                    <a:close/>
                    <a:moveTo>
                      <a:pt x="4161" y="0"/>
                    </a:moveTo>
                    <a:lnTo>
                      <a:pt x="4161" y="0"/>
                    </a:lnTo>
                    <a:lnTo>
                      <a:pt x="4290" y="0"/>
                    </a:lnTo>
                    <a:close/>
                  </a:path>
                </a:pathLst>
              </a:custGeom>
              <a:solidFill>
                <a:srgbClr val="C1E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47"/>
              <p:cNvSpPr/>
              <p:nvPr/>
            </p:nvSpPr>
            <p:spPr>
              <a:xfrm>
                <a:off x="2818766" y="3755201"/>
                <a:ext cx="1913833" cy="719680"/>
              </a:xfrm>
              <a:custGeom>
                <a:avLst/>
                <a:gdLst/>
                <a:ahLst/>
                <a:cxnLst/>
                <a:rect l="l" t="t" r="r" b="b"/>
                <a:pathLst>
                  <a:path w="4290" h="1613" extrusionOk="0">
                    <a:moveTo>
                      <a:pt x="4161" y="0"/>
                    </a:moveTo>
                    <a:lnTo>
                      <a:pt x="2904" y="1519"/>
                    </a:lnTo>
                    <a:lnTo>
                      <a:pt x="72" y="1466"/>
                    </a:lnTo>
                    <a:lnTo>
                      <a:pt x="1" y="1577"/>
                    </a:lnTo>
                    <a:lnTo>
                      <a:pt x="2958" y="1612"/>
                    </a:lnTo>
                    <a:lnTo>
                      <a:pt x="429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47"/>
              <p:cNvSpPr/>
              <p:nvPr/>
            </p:nvSpPr>
            <p:spPr>
              <a:xfrm>
                <a:off x="3214938" y="3739138"/>
                <a:ext cx="1072014" cy="240488"/>
              </a:xfrm>
              <a:custGeom>
                <a:avLst/>
                <a:gdLst/>
                <a:ahLst/>
                <a:cxnLst/>
                <a:rect l="l" t="t" r="r" b="b"/>
                <a:pathLst>
                  <a:path w="2403" h="539" extrusionOk="0">
                    <a:moveTo>
                      <a:pt x="445" y="1"/>
                    </a:moveTo>
                    <a:lnTo>
                      <a:pt x="1" y="538"/>
                    </a:lnTo>
                    <a:lnTo>
                      <a:pt x="1" y="538"/>
                    </a:lnTo>
                    <a:lnTo>
                      <a:pt x="445" y="1"/>
                    </a:lnTo>
                    <a:lnTo>
                      <a:pt x="2403" y="19"/>
                    </a:lnTo>
                    <a:lnTo>
                      <a:pt x="2403" y="19"/>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47"/>
              <p:cNvSpPr/>
              <p:nvPr/>
            </p:nvSpPr>
            <p:spPr>
              <a:xfrm>
                <a:off x="3214938" y="3739138"/>
                <a:ext cx="1072014" cy="313661"/>
              </a:xfrm>
              <a:custGeom>
                <a:avLst/>
                <a:gdLst/>
                <a:ahLst/>
                <a:cxnLst/>
                <a:rect l="l" t="t" r="r" b="b"/>
                <a:pathLst>
                  <a:path w="2403" h="703" extrusionOk="0">
                    <a:moveTo>
                      <a:pt x="445" y="1"/>
                    </a:moveTo>
                    <a:lnTo>
                      <a:pt x="1" y="538"/>
                    </a:lnTo>
                    <a:cubicBezTo>
                      <a:pt x="294" y="649"/>
                      <a:pt x="609" y="702"/>
                      <a:pt x="906" y="702"/>
                    </a:cubicBezTo>
                    <a:cubicBezTo>
                      <a:pt x="1199" y="702"/>
                      <a:pt x="1497" y="649"/>
                      <a:pt x="1777" y="556"/>
                    </a:cubicBezTo>
                    <a:cubicBezTo>
                      <a:pt x="1941" y="503"/>
                      <a:pt x="2110" y="409"/>
                      <a:pt x="2238" y="298"/>
                    </a:cubicBezTo>
                    <a:cubicBezTo>
                      <a:pt x="2309" y="223"/>
                      <a:pt x="2367" y="130"/>
                      <a:pt x="2403" y="36"/>
                    </a:cubicBezTo>
                    <a:lnTo>
                      <a:pt x="2403" y="19"/>
                    </a:lnTo>
                    <a:lnTo>
                      <a:pt x="4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47"/>
              <p:cNvSpPr/>
              <p:nvPr/>
            </p:nvSpPr>
            <p:spPr>
              <a:xfrm>
                <a:off x="2884348" y="3648117"/>
                <a:ext cx="1707728" cy="917782"/>
              </a:xfrm>
              <a:custGeom>
                <a:avLst/>
                <a:gdLst/>
                <a:ahLst/>
                <a:cxnLst/>
                <a:rect l="l" t="t" r="r" b="b"/>
                <a:pathLst>
                  <a:path w="3828" h="2057" extrusionOk="0">
                    <a:moveTo>
                      <a:pt x="2571" y="835"/>
                    </a:moveTo>
                    <a:lnTo>
                      <a:pt x="2220" y="1239"/>
                    </a:lnTo>
                    <a:lnTo>
                      <a:pt x="1332" y="1239"/>
                    </a:lnTo>
                    <a:lnTo>
                      <a:pt x="1665" y="835"/>
                    </a:lnTo>
                    <a:close/>
                    <a:moveTo>
                      <a:pt x="2162" y="1"/>
                    </a:moveTo>
                    <a:lnTo>
                      <a:pt x="1590" y="684"/>
                    </a:lnTo>
                    <a:lnTo>
                      <a:pt x="631" y="684"/>
                    </a:lnTo>
                    <a:lnTo>
                      <a:pt x="631" y="835"/>
                    </a:lnTo>
                    <a:lnTo>
                      <a:pt x="1479" y="835"/>
                    </a:lnTo>
                    <a:lnTo>
                      <a:pt x="1128" y="1239"/>
                    </a:lnTo>
                    <a:lnTo>
                      <a:pt x="36" y="1239"/>
                    </a:lnTo>
                    <a:lnTo>
                      <a:pt x="0" y="1279"/>
                    </a:lnTo>
                    <a:lnTo>
                      <a:pt x="0" y="1390"/>
                    </a:lnTo>
                    <a:lnTo>
                      <a:pt x="999" y="1390"/>
                    </a:lnTo>
                    <a:lnTo>
                      <a:pt x="497" y="1999"/>
                    </a:lnTo>
                    <a:lnTo>
                      <a:pt x="537" y="2056"/>
                    </a:lnTo>
                    <a:lnTo>
                      <a:pt x="648" y="2056"/>
                    </a:lnTo>
                    <a:lnTo>
                      <a:pt x="1203" y="1390"/>
                    </a:lnTo>
                    <a:lnTo>
                      <a:pt x="2109" y="1390"/>
                    </a:lnTo>
                    <a:lnTo>
                      <a:pt x="1590" y="1999"/>
                    </a:lnTo>
                    <a:lnTo>
                      <a:pt x="1647" y="2056"/>
                    </a:lnTo>
                    <a:lnTo>
                      <a:pt x="1741" y="2056"/>
                    </a:lnTo>
                    <a:lnTo>
                      <a:pt x="2296" y="1390"/>
                    </a:lnTo>
                    <a:lnTo>
                      <a:pt x="3423" y="1390"/>
                    </a:lnTo>
                    <a:lnTo>
                      <a:pt x="3423" y="1239"/>
                    </a:lnTo>
                    <a:lnTo>
                      <a:pt x="2424" y="1239"/>
                    </a:lnTo>
                    <a:lnTo>
                      <a:pt x="2757" y="835"/>
                    </a:lnTo>
                    <a:lnTo>
                      <a:pt x="3827" y="835"/>
                    </a:lnTo>
                    <a:lnTo>
                      <a:pt x="3827" y="684"/>
                    </a:lnTo>
                    <a:lnTo>
                      <a:pt x="2886" y="684"/>
                    </a:lnTo>
                    <a:lnTo>
                      <a:pt x="3406" y="58"/>
                    </a:lnTo>
                    <a:lnTo>
                      <a:pt x="3348" y="1"/>
                    </a:lnTo>
                    <a:lnTo>
                      <a:pt x="3237" y="1"/>
                    </a:lnTo>
                    <a:lnTo>
                      <a:pt x="2682" y="684"/>
                    </a:lnTo>
                    <a:lnTo>
                      <a:pt x="1794" y="684"/>
                    </a:lnTo>
                    <a:lnTo>
                      <a:pt x="2313" y="58"/>
                    </a:lnTo>
                    <a:lnTo>
                      <a:pt x="223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75" name="Google Shape;1775;p47"/>
            <p:cNvGrpSpPr/>
            <p:nvPr/>
          </p:nvGrpSpPr>
          <p:grpSpPr>
            <a:xfrm>
              <a:off x="3620553" y="4067997"/>
              <a:ext cx="1271411" cy="506144"/>
              <a:chOff x="2602834" y="3640086"/>
              <a:chExt cx="2345777" cy="933844"/>
            </a:xfrm>
          </p:grpSpPr>
          <p:sp>
            <p:nvSpPr>
              <p:cNvPr id="1776" name="Google Shape;1776;p47"/>
              <p:cNvSpPr/>
              <p:nvPr/>
            </p:nvSpPr>
            <p:spPr>
              <a:xfrm>
                <a:off x="4492682" y="3887717"/>
                <a:ext cx="455930" cy="678186"/>
              </a:xfrm>
              <a:custGeom>
                <a:avLst/>
                <a:gdLst/>
                <a:ahLst/>
                <a:cxnLst/>
                <a:rect l="l" t="t" r="r" b="b"/>
                <a:pathLst>
                  <a:path w="1022" h="1520" extrusionOk="0">
                    <a:moveTo>
                      <a:pt x="169" y="1"/>
                    </a:moveTo>
                    <a:lnTo>
                      <a:pt x="0" y="427"/>
                    </a:lnTo>
                    <a:lnTo>
                      <a:pt x="649" y="1519"/>
                    </a:lnTo>
                    <a:lnTo>
                      <a:pt x="1022" y="1519"/>
                    </a:lnTo>
                    <a:lnTo>
                      <a:pt x="16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47"/>
              <p:cNvSpPr/>
              <p:nvPr/>
            </p:nvSpPr>
            <p:spPr>
              <a:xfrm>
                <a:off x="4534173" y="4028710"/>
                <a:ext cx="157032" cy="190517"/>
              </a:xfrm>
              <a:custGeom>
                <a:avLst/>
                <a:gdLst/>
                <a:ahLst/>
                <a:cxnLst/>
                <a:rect l="l" t="t" r="r" b="b"/>
                <a:pathLst>
                  <a:path w="352" h="427" extrusionOk="0">
                    <a:moveTo>
                      <a:pt x="1" y="275"/>
                    </a:moveTo>
                    <a:lnTo>
                      <a:pt x="1" y="275"/>
                    </a:lnTo>
                    <a:lnTo>
                      <a:pt x="94" y="426"/>
                    </a:lnTo>
                    <a:lnTo>
                      <a:pt x="1" y="275"/>
                    </a:lnTo>
                    <a:close/>
                    <a:moveTo>
                      <a:pt x="240" y="0"/>
                    </a:moveTo>
                    <a:lnTo>
                      <a:pt x="351" y="164"/>
                    </a:lnTo>
                    <a:lnTo>
                      <a:pt x="351" y="164"/>
                    </a:lnTo>
                    <a:close/>
                  </a:path>
                </a:pathLst>
              </a:custGeom>
              <a:solidFill>
                <a:srgbClr val="F4EB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47"/>
              <p:cNvSpPr/>
              <p:nvPr/>
            </p:nvSpPr>
            <p:spPr>
              <a:xfrm>
                <a:off x="4534173" y="4020678"/>
                <a:ext cx="157032" cy="230226"/>
              </a:xfrm>
              <a:custGeom>
                <a:avLst/>
                <a:gdLst/>
                <a:ahLst/>
                <a:cxnLst/>
                <a:rect l="l" t="t" r="r" b="b"/>
                <a:pathLst>
                  <a:path w="352" h="516" extrusionOk="0">
                    <a:moveTo>
                      <a:pt x="240" y="0"/>
                    </a:moveTo>
                    <a:lnTo>
                      <a:pt x="1" y="293"/>
                    </a:lnTo>
                    <a:lnTo>
                      <a:pt x="94" y="444"/>
                    </a:lnTo>
                    <a:lnTo>
                      <a:pt x="129" y="515"/>
                    </a:lnTo>
                    <a:cubicBezTo>
                      <a:pt x="152" y="498"/>
                      <a:pt x="152" y="462"/>
                      <a:pt x="169" y="444"/>
                    </a:cubicBezTo>
                    <a:cubicBezTo>
                      <a:pt x="205" y="351"/>
                      <a:pt x="263" y="258"/>
                      <a:pt x="351" y="182"/>
                    </a:cubicBezTo>
                    <a:lnTo>
                      <a:pt x="240" y="18"/>
                    </a:lnTo>
                    <a:lnTo>
                      <a:pt x="240" y="0"/>
                    </a:lnTo>
                    <a:close/>
                  </a:path>
                </a:pathLst>
              </a:custGeom>
              <a:solidFill>
                <a:srgbClr val="3E7B7A">
                  <a:alpha val="46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47"/>
              <p:cNvSpPr/>
              <p:nvPr/>
            </p:nvSpPr>
            <p:spPr>
              <a:xfrm>
                <a:off x="2602834" y="3640086"/>
                <a:ext cx="2345673" cy="933844"/>
              </a:xfrm>
              <a:custGeom>
                <a:avLst/>
                <a:gdLst/>
                <a:ahLst/>
                <a:cxnLst/>
                <a:rect l="l" t="t" r="r" b="b"/>
                <a:pathLst>
                  <a:path w="5258" h="2093" extrusionOk="0">
                    <a:moveTo>
                      <a:pt x="1706" y="1"/>
                    </a:moveTo>
                    <a:lnTo>
                      <a:pt x="1" y="2057"/>
                    </a:lnTo>
                    <a:lnTo>
                      <a:pt x="3553" y="2092"/>
                    </a:lnTo>
                    <a:lnTo>
                      <a:pt x="5258" y="36"/>
                    </a:lnTo>
                    <a:lnTo>
                      <a:pt x="170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47"/>
              <p:cNvSpPr/>
              <p:nvPr/>
            </p:nvSpPr>
            <p:spPr>
              <a:xfrm>
                <a:off x="2818766" y="3739138"/>
                <a:ext cx="1913833" cy="735743"/>
              </a:xfrm>
              <a:custGeom>
                <a:avLst/>
                <a:gdLst/>
                <a:ahLst/>
                <a:cxnLst/>
                <a:rect l="l" t="t" r="r" b="b"/>
                <a:pathLst>
                  <a:path w="4290" h="1649" extrusionOk="0">
                    <a:moveTo>
                      <a:pt x="1333" y="1"/>
                    </a:moveTo>
                    <a:lnTo>
                      <a:pt x="1" y="1613"/>
                    </a:lnTo>
                    <a:lnTo>
                      <a:pt x="2958" y="1648"/>
                    </a:lnTo>
                    <a:lnTo>
                      <a:pt x="4290" y="36"/>
                    </a:lnTo>
                    <a:lnTo>
                      <a:pt x="133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47"/>
              <p:cNvSpPr/>
              <p:nvPr/>
            </p:nvSpPr>
            <p:spPr>
              <a:xfrm>
                <a:off x="2818766" y="3755201"/>
                <a:ext cx="1913833" cy="703618"/>
              </a:xfrm>
              <a:custGeom>
                <a:avLst/>
                <a:gdLst/>
                <a:ahLst/>
                <a:cxnLst/>
                <a:rect l="l" t="t" r="r" b="b"/>
                <a:pathLst>
                  <a:path w="4290" h="1577" extrusionOk="0">
                    <a:moveTo>
                      <a:pt x="72" y="1466"/>
                    </a:moveTo>
                    <a:lnTo>
                      <a:pt x="1" y="1577"/>
                    </a:lnTo>
                    <a:close/>
                    <a:moveTo>
                      <a:pt x="4161" y="0"/>
                    </a:moveTo>
                    <a:lnTo>
                      <a:pt x="4161" y="0"/>
                    </a:lnTo>
                    <a:lnTo>
                      <a:pt x="4290" y="0"/>
                    </a:lnTo>
                    <a:close/>
                  </a:path>
                </a:pathLst>
              </a:custGeom>
              <a:solidFill>
                <a:srgbClr val="C1E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47"/>
              <p:cNvSpPr/>
              <p:nvPr/>
            </p:nvSpPr>
            <p:spPr>
              <a:xfrm>
                <a:off x="2818766" y="3755201"/>
                <a:ext cx="1913833" cy="719680"/>
              </a:xfrm>
              <a:custGeom>
                <a:avLst/>
                <a:gdLst/>
                <a:ahLst/>
                <a:cxnLst/>
                <a:rect l="l" t="t" r="r" b="b"/>
                <a:pathLst>
                  <a:path w="4290" h="1613" extrusionOk="0">
                    <a:moveTo>
                      <a:pt x="4161" y="0"/>
                    </a:moveTo>
                    <a:lnTo>
                      <a:pt x="2904" y="1519"/>
                    </a:lnTo>
                    <a:lnTo>
                      <a:pt x="72" y="1466"/>
                    </a:lnTo>
                    <a:lnTo>
                      <a:pt x="1" y="1577"/>
                    </a:lnTo>
                    <a:lnTo>
                      <a:pt x="2958" y="1612"/>
                    </a:lnTo>
                    <a:lnTo>
                      <a:pt x="429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47"/>
              <p:cNvSpPr/>
              <p:nvPr/>
            </p:nvSpPr>
            <p:spPr>
              <a:xfrm>
                <a:off x="3214938" y="3739138"/>
                <a:ext cx="1072014" cy="240488"/>
              </a:xfrm>
              <a:custGeom>
                <a:avLst/>
                <a:gdLst/>
                <a:ahLst/>
                <a:cxnLst/>
                <a:rect l="l" t="t" r="r" b="b"/>
                <a:pathLst>
                  <a:path w="2403" h="539" extrusionOk="0">
                    <a:moveTo>
                      <a:pt x="445" y="1"/>
                    </a:moveTo>
                    <a:lnTo>
                      <a:pt x="1" y="538"/>
                    </a:lnTo>
                    <a:lnTo>
                      <a:pt x="1" y="538"/>
                    </a:lnTo>
                    <a:lnTo>
                      <a:pt x="445" y="1"/>
                    </a:lnTo>
                    <a:lnTo>
                      <a:pt x="2403" y="19"/>
                    </a:lnTo>
                    <a:lnTo>
                      <a:pt x="2403" y="19"/>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47"/>
              <p:cNvSpPr/>
              <p:nvPr/>
            </p:nvSpPr>
            <p:spPr>
              <a:xfrm>
                <a:off x="3214938" y="3739138"/>
                <a:ext cx="1072014" cy="313661"/>
              </a:xfrm>
              <a:custGeom>
                <a:avLst/>
                <a:gdLst/>
                <a:ahLst/>
                <a:cxnLst/>
                <a:rect l="l" t="t" r="r" b="b"/>
                <a:pathLst>
                  <a:path w="2403" h="703" extrusionOk="0">
                    <a:moveTo>
                      <a:pt x="445" y="1"/>
                    </a:moveTo>
                    <a:lnTo>
                      <a:pt x="1" y="538"/>
                    </a:lnTo>
                    <a:cubicBezTo>
                      <a:pt x="294" y="649"/>
                      <a:pt x="609" y="702"/>
                      <a:pt x="906" y="702"/>
                    </a:cubicBezTo>
                    <a:cubicBezTo>
                      <a:pt x="1199" y="702"/>
                      <a:pt x="1497" y="649"/>
                      <a:pt x="1777" y="556"/>
                    </a:cubicBezTo>
                    <a:cubicBezTo>
                      <a:pt x="1941" y="503"/>
                      <a:pt x="2110" y="409"/>
                      <a:pt x="2238" y="298"/>
                    </a:cubicBezTo>
                    <a:cubicBezTo>
                      <a:pt x="2309" y="223"/>
                      <a:pt x="2367" y="130"/>
                      <a:pt x="2403" y="36"/>
                    </a:cubicBezTo>
                    <a:lnTo>
                      <a:pt x="2403" y="19"/>
                    </a:lnTo>
                    <a:lnTo>
                      <a:pt x="4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47"/>
              <p:cNvSpPr/>
              <p:nvPr/>
            </p:nvSpPr>
            <p:spPr>
              <a:xfrm>
                <a:off x="2884348" y="3648117"/>
                <a:ext cx="1707728" cy="917782"/>
              </a:xfrm>
              <a:custGeom>
                <a:avLst/>
                <a:gdLst/>
                <a:ahLst/>
                <a:cxnLst/>
                <a:rect l="l" t="t" r="r" b="b"/>
                <a:pathLst>
                  <a:path w="3828" h="2057" extrusionOk="0">
                    <a:moveTo>
                      <a:pt x="2571" y="835"/>
                    </a:moveTo>
                    <a:lnTo>
                      <a:pt x="2220" y="1239"/>
                    </a:lnTo>
                    <a:lnTo>
                      <a:pt x="1332" y="1239"/>
                    </a:lnTo>
                    <a:lnTo>
                      <a:pt x="1665" y="835"/>
                    </a:lnTo>
                    <a:close/>
                    <a:moveTo>
                      <a:pt x="2162" y="1"/>
                    </a:moveTo>
                    <a:lnTo>
                      <a:pt x="1590" y="684"/>
                    </a:lnTo>
                    <a:lnTo>
                      <a:pt x="631" y="684"/>
                    </a:lnTo>
                    <a:lnTo>
                      <a:pt x="631" y="835"/>
                    </a:lnTo>
                    <a:lnTo>
                      <a:pt x="1479" y="835"/>
                    </a:lnTo>
                    <a:lnTo>
                      <a:pt x="1128" y="1239"/>
                    </a:lnTo>
                    <a:lnTo>
                      <a:pt x="36" y="1239"/>
                    </a:lnTo>
                    <a:lnTo>
                      <a:pt x="0" y="1279"/>
                    </a:lnTo>
                    <a:lnTo>
                      <a:pt x="0" y="1390"/>
                    </a:lnTo>
                    <a:lnTo>
                      <a:pt x="999" y="1390"/>
                    </a:lnTo>
                    <a:lnTo>
                      <a:pt x="497" y="1999"/>
                    </a:lnTo>
                    <a:lnTo>
                      <a:pt x="537" y="2056"/>
                    </a:lnTo>
                    <a:lnTo>
                      <a:pt x="648" y="2056"/>
                    </a:lnTo>
                    <a:lnTo>
                      <a:pt x="1203" y="1390"/>
                    </a:lnTo>
                    <a:lnTo>
                      <a:pt x="2109" y="1390"/>
                    </a:lnTo>
                    <a:lnTo>
                      <a:pt x="1590" y="1999"/>
                    </a:lnTo>
                    <a:lnTo>
                      <a:pt x="1647" y="2056"/>
                    </a:lnTo>
                    <a:lnTo>
                      <a:pt x="1741" y="2056"/>
                    </a:lnTo>
                    <a:lnTo>
                      <a:pt x="2296" y="1390"/>
                    </a:lnTo>
                    <a:lnTo>
                      <a:pt x="3423" y="1390"/>
                    </a:lnTo>
                    <a:lnTo>
                      <a:pt x="3423" y="1239"/>
                    </a:lnTo>
                    <a:lnTo>
                      <a:pt x="2424" y="1239"/>
                    </a:lnTo>
                    <a:lnTo>
                      <a:pt x="2757" y="835"/>
                    </a:lnTo>
                    <a:lnTo>
                      <a:pt x="3827" y="835"/>
                    </a:lnTo>
                    <a:lnTo>
                      <a:pt x="3827" y="684"/>
                    </a:lnTo>
                    <a:lnTo>
                      <a:pt x="2886" y="684"/>
                    </a:lnTo>
                    <a:lnTo>
                      <a:pt x="3406" y="58"/>
                    </a:lnTo>
                    <a:lnTo>
                      <a:pt x="3348" y="1"/>
                    </a:lnTo>
                    <a:lnTo>
                      <a:pt x="3237" y="1"/>
                    </a:lnTo>
                    <a:lnTo>
                      <a:pt x="2682" y="684"/>
                    </a:lnTo>
                    <a:lnTo>
                      <a:pt x="1794" y="684"/>
                    </a:lnTo>
                    <a:lnTo>
                      <a:pt x="2313" y="58"/>
                    </a:lnTo>
                    <a:lnTo>
                      <a:pt x="223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86" name="Google Shape;1786;p47"/>
          <p:cNvGrpSpPr/>
          <p:nvPr/>
        </p:nvGrpSpPr>
        <p:grpSpPr>
          <a:xfrm>
            <a:off x="7532187" y="418464"/>
            <a:ext cx="976576" cy="976576"/>
            <a:chOff x="6970500" y="2560750"/>
            <a:chExt cx="769200" cy="769200"/>
          </a:xfrm>
        </p:grpSpPr>
        <p:sp>
          <p:nvSpPr>
            <p:cNvPr id="1787" name="Google Shape;1787;p47"/>
            <p:cNvSpPr/>
            <p:nvPr/>
          </p:nvSpPr>
          <p:spPr>
            <a:xfrm>
              <a:off x="6970500" y="2560750"/>
              <a:ext cx="769200" cy="769200"/>
            </a:xfrm>
            <a:prstGeom prst="ellipse">
              <a:avLst/>
            </a:prstGeom>
            <a:solidFill>
              <a:srgbClr val="F9E6AC">
                <a:alpha val="531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Be Vietnam Pro"/>
                <a:cs typeface="Arial" panose="020B0604020202020204" pitchFamily="34" charset="0"/>
                <a:sym typeface="Be Vietnam Pro"/>
              </a:endParaRPr>
            </a:p>
          </p:txBody>
        </p:sp>
        <p:sp>
          <p:nvSpPr>
            <p:cNvPr id="1788" name="Google Shape;1788;p47"/>
            <p:cNvSpPr/>
            <p:nvPr/>
          </p:nvSpPr>
          <p:spPr>
            <a:xfrm>
              <a:off x="7043875" y="2634125"/>
              <a:ext cx="622500" cy="622500"/>
            </a:xfrm>
            <a:prstGeom prst="ellipse">
              <a:avLst/>
            </a:prstGeom>
            <a:solidFill>
              <a:srgbClr val="F9E6AC">
                <a:alpha val="531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Be Vietnam Pro"/>
                <a:cs typeface="Arial" panose="020B0604020202020204" pitchFamily="34" charset="0"/>
                <a:sym typeface="Be Vietnam Pro"/>
              </a:endParaRPr>
            </a:p>
          </p:txBody>
        </p:sp>
        <p:sp>
          <p:nvSpPr>
            <p:cNvPr id="1789" name="Google Shape;1789;p47"/>
            <p:cNvSpPr/>
            <p:nvPr/>
          </p:nvSpPr>
          <p:spPr>
            <a:xfrm>
              <a:off x="7146600" y="2736850"/>
              <a:ext cx="417000" cy="4170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Be Vietnam Pro"/>
                <a:cs typeface="Arial" panose="020B0604020202020204" pitchFamily="34" charset="0"/>
                <a:sym typeface="Be Vietnam Pro"/>
              </a:endParaRPr>
            </a:p>
          </p:txBody>
        </p:sp>
      </p:grpSp>
      <p:grpSp>
        <p:nvGrpSpPr>
          <p:cNvPr id="1790" name="Google Shape;1790;p47"/>
          <p:cNvGrpSpPr/>
          <p:nvPr/>
        </p:nvGrpSpPr>
        <p:grpSpPr>
          <a:xfrm>
            <a:off x="3937490" y="433602"/>
            <a:ext cx="1709301" cy="603941"/>
            <a:chOff x="4309590" y="2468406"/>
            <a:chExt cx="1709301" cy="603941"/>
          </a:xfrm>
        </p:grpSpPr>
        <p:sp>
          <p:nvSpPr>
            <p:cNvPr id="1791" name="Google Shape;1791;p47"/>
            <p:cNvSpPr/>
            <p:nvPr/>
          </p:nvSpPr>
          <p:spPr>
            <a:xfrm>
              <a:off x="4923850" y="2922780"/>
              <a:ext cx="377201" cy="149568"/>
            </a:xfrm>
            <a:custGeom>
              <a:avLst/>
              <a:gdLst/>
              <a:ahLst/>
              <a:cxnLst/>
              <a:rect l="l" t="t" r="r" b="b"/>
              <a:pathLst>
                <a:path w="2701" h="1071" extrusionOk="0">
                  <a:moveTo>
                    <a:pt x="977" y="0"/>
                  </a:moveTo>
                  <a:cubicBezTo>
                    <a:pt x="738" y="0"/>
                    <a:pt x="556" y="205"/>
                    <a:pt x="534" y="427"/>
                  </a:cubicBezTo>
                  <a:lnTo>
                    <a:pt x="516" y="427"/>
                  </a:lnTo>
                  <a:cubicBezTo>
                    <a:pt x="240" y="427"/>
                    <a:pt x="1" y="666"/>
                    <a:pt x="1" y="942"/>
                  </a:cubicBezTo>
                  <a:cubicBezTo>
                    <a:pt x="1" y="982"/>
                    <a:pt x="18" y="1035"/>
                    <a:pt x="18" y="1070"/>
                  </a:cubicBezTo>
                  <a:lnTo>
                    <a:pt x="2700" y="1070"/>
                  </a:lnTo>
                  <a:cubicBezTo>
                    <a:pt x="2682" y="959"/>
                    <a:pt x="2571" y="888"/>
                    <a:pt x="2460" y="888"/>
                  </a:cubicBezTo>
                  <a:cubicBezTo>
                    <a:pt x="2403" y="888"/>
                    <a:pt x="2367" y="888"/>
                    <a:pt x="2332" y="924"/>
                  </a:cubicBezTo>
                  <a:cubicBezTo>
                    <a:pt x="2292" y="795"/>
                    <a:pt x="2198" y="702"/>
                    <a:pt x="2087" y="666"/>
                  </a:cubicBezTo>
                  <a:cubicBezTo>
                    <a:pt x="2127" y="591"/>
                    <a:pt x="2145" y="515"/>
                    <a:pt x="2145" y="427"/>
                  </a:cubicBezTo>
                  <a:cubicBezTo>
                    <a:pt x="2145" y="205"/>
                    <a:pt x="1959" y="0"/>
                    <a:pt x="1719" y="0"/>
                  </a:cubicBezTo>
                  <a:cubicBezTo>
                    <a:pt x="1572" y="0"/>
                    <a:pt x="1421" y="94"/>
                    <a:pt x="1350" y="222"/>
                  </a:cubicBezTo>
                  <a:cubicBezTo>
                    <a:pt x="1275" y="94"/>
                    <a:pt x="1146" y="0"/>
                    <a:pt x="9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47"/>
            <p:cNvSpPr/>
            <p:nvPr/>
          </p:nvSpPr>
          <p:spPr>
            <a:xfrm>
              <a:off x="5385707" y="2474625"/>
              <a:ext cx="633184" cy="194257"/>
            </a:xfrm>
            <a:custGeom>
              <a:avLst/>
              <a:gdLst/>
              <a:ahLst/>
              <a:cxnLst/>
              <a:rect l="l" t="t" r="r" b="b"/>
              <a:pathLst>
                <a:path w="4534" h="1391" extrusionOk="0">
                  <a:moveTo>
                    <a:pt x="3073" y="0"/>
                  </a:moveTo>
                  <a:cubicBezTo>
                    <a:pt x="2869" y="0"/>
                    <a:pt x="2682" y="151"/>
                    <a:pt x="2647" y="333"/>
                  </a:cubicBezTo>
                  <a:cubicBezTo>
                    <a:pt x="2483" y="205"/>
                    <a:pt x="2278" y="134"/>
                    <a:pt x="2056" y="134"/>
                  </a:cubicBezTo>
                  <a:cubicBezTo>
                    <a:pt x="1759" y="134"/>
                    <a:pt x="1519" y="262"/>
                    <a:pt x="1333" y="444"/>
                  </a:cubicBezTo>
                  <a:cubicBezTo>
                    <a:pt x="1204" y="356"/>
                    <a:pt x="1040" y="316"/>
                    <a:pt x="871" y="316"/>
                  </a:cubicBezTo>
                  <a:cubicBezTo>
                    <a:pt x="391" y="316"/>
                    <a:pt x="1" y="706"/>
                    <a:pt x="1" y="1186"/>
                  </a:cubicBezTo>
                  <a:cubicBezTo>
                    <a:pt x="1" y="1244"/>
                    <a:pt x="1" y="1315"/>
                    <a:pt x="18" y="1390"/>
                  </a:cubicBezTo>
                  <a:lnTo>
                    <a:pt x="4534" y="1390"/>
                  </a:lnTo>
                  <a:cubicBezTo>
                    <a:pt x="4498" y="1204"/>
                    <a:pt x="4330" y="1057"/>
                    <a:pt x="4125" y="1057"/>
                  </a:cubicBezTo>
                  <a:cubicBezTo>
                    <a:pt x="4037" y="1057"/>
                    <a:pt x="3961" y="1093"/>
                    <a:pt x="3903" y="1133"/>
                  </a:cubicBezTo>
                  <a:cubicBezTo>
                    <a:pt x="3832" y="911"/>
                    <a:pt x="3664" y="742"/>
                    <a:pt x="3442" y="666"/>
                  </a:cubicBezTo>
                  <a:cubicBezTo>
                    <a:pt x="3482" y="613"/>
                    <a:pt x="3499" y="520"/>
                    <a:pt x="3499" y="444"/>
                  </a:cubicBezTo>
                  <a:cubicBezTo>
                    <a:pt x="3499" y="205"/>
                    <a:pt x="3313" y="0"/>
                    <a:pt x="30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47"/>
            <p:cNvSpPr/>
            <p:nvPr/>
          </p:nvSpPr>
          <p:spPr>
            <a:xfrm>
              <a:off x="4309590" y="2468406"/>
              <a:ext cx="524814" cy="206686"/>
            </a:xfrm>
            <a:custGeom>
              <a:avLst/>
              <a:gdLst/>
              <a:ahLst/>
              <a:cxnLst/>
              <a:rect l="l" t="t" r="r" b="b"/>
              <a:pathLst>
                <a:path w="3758" h="1480" extrusionOk="0">
                  <a:moveTo>
                    <a:pt x="1368" y="1"/>
                  </a:moveTo>
                  <a:cubicBezTo>
                    <a:pt x="1035" y="1"/>
                    <a:pt x="760" y="258"/>
                    <a:pt x="760" y="591"/>
                  </a:cubicBezTo>
                  <a:lnTo>
                    <a:pt x="725" y="591"/>
                  </a:lnTo>
                  <a:cubicBezTo>
                    <a:pt x="334" y="591"/>
                    <a:pt x="1" y="907"/>
                    <a:pt x="1" y="1315"/>
                  </a:cubicBezTo>
                  <a:cubicBezTo>
                    <a:pt x="1" y="1368"/>
                    <a:pt x="19" y="1426"/>
                    <a:pt x="19" y="1479"/>
                  </a:cubicBezTo>
                  <a:lnTo>
                    <a:pt x="3757" y="1479"/>
                  </a:lnTo>
                  <a:cubicBezTo>
                    <a:pt x="3722" y="1333"/>
                    <a:pt x="3588" y="1204"/>
                    <a:pt x="3424" y="1204"/>
                  </a:cubicBezTo>
                  <a:cubicBezTo>
                    <a:pt x="3349" y="1204"/>
                    <a:pt x="3295" y="1222"/>
                    <a:pt x="3238" y="1257"/>
                  </a:cubicBezTo>
                  <a:cubicBezTo>
                    <a:pt x="3184" y="1093"/>
                    <a:pt x="3056" y="964"/>
                    <a:pt x="2905" y="907"/>
                  </a:cubicBezTo>
                  <a:cubicBezTo>
                    <a:pt x="2962" y="813"/>
                    <a:pt x="2998" y="702"/>
                    <a:pt x="2998" y="591"/>
                  </a:cubicBezTo>
                  <a:cubicBezTo>
                    <a:pt x="2998" y="258"/>
                    <a:pt x="2723" y="1"/>
                    <a:pt x="2407" y="1"/>
                  </a:cubicBezTo>
                  <a:cubicBezTo>
                    <a:pt x="2185" y="1"/>
                    <a:pt x="1999" y="112"/>
                    <a:pt x="1888" y="298"/>
                  </a:cubicBezTo>
                  <a:cubicBezTo>
                    <a:pt x="1777" y="112"/>
                    <a:pt x="1590" y="1"/>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94" name="Google Shape;1794;p47"/>
          <p:cNvSpPr/>
          <p:nvPr/>
        </p:nvSpPr>
        <p:spPr>
          <a:xfrm>
            <a:off x="1194331" y="778684"/>
            <a:ext cx="331256" cy="132251"/>
          </a:xfrm>
          <a:custGeom>
            <a:avLst/>
            <a:gdLst/>
            <a:ahLst/>
            <a:cxnLst/>
            <a:rect l="l" t="t" r="r" b="b"/>
            <a:pathLst>
              <a:path w="2372" h="947" extrusionOk="0">
                <a:moveTo>
                  <a:pt x="853" y="1"/>
                </a:moveTo>
                <a:cubicBezTo>
                  <a:pt x="649" y="1"/>
                  <a:pt x="462" y="169"/>
                  <a:pt x="462" y="374"/>
                </a:cubicBezTo>
                <a:lnTo>
                  <a:pt x="445" y="374"/>
                </a:lnTo>
                <a:cubicBezTo>
                  <a:pt x="205" y="374"/>
                  <a:pt x="1" y="573"/>
                  <a:pt x="1" y="835"/>
                </a:cubicBezTo>
                <a:lnTo>
                  <a:pt x="1" y="946"/>
                </a:lnTo>
                <a:lnTo>
                  <a:pt x="2372" y="946"/>
                </a:lnTo>
                <a:cubicBezTo>
                  <a:pt x="2332" y="835"/>
                  <a:pt x="2238" y="778"/>
                  <a:pt x="2150" y="778"/>
                </a:cubicBezTo>
                <a:cubicBezTo>
                  <a:pt x="2092" y="778"/>
                  <a:pt x="2056" y="778"/>
                  <a:pt x="2016" y="795"/>
                </a:cubicBezTo>
                <a:cubicBezTo>
                  <a:pt x="1999" y="707"/>
                  <a:pt x="1905" y="613"/>
                  <a:pt x="1817" y="573"/>
                </a:cubicBezTo>
                <a:cubicBezTo>
                  <a:pt x="1852" y="520"/>
                  <a:pt x="1870" y="445"/>
                  <a:pt x="1870" y="374"/>
                </a:cubicBezTo>
                <a:cubicBezTo>
                  <a:pt x="1870" y="169"/>
                  <a:pt x="1706" y="1"/>
                  <a:pt x="1501" y="1"/>
                </a:cubicBezTo>
                <a:cubicBezTo>
                  <a:pt x="1373" y="1"/>
                  <a:pt x="1239" y="76"/>
                  <a:pt x="1186" y="187"/>
                </a:cubicBezTo>
                <a:cubicBezTo>
                  <a:pt x="1111" y="76"/>
                  <a:pt x="982" y="1"/>
                  <a:pt x="8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95" name="Google Shape;1795;p47"/>
          <p:cNvGrpSpPr/>
          <p:nvPr/>
        </p:nvGrpSpPr>
        <p:grpSpPr>
          <a:xfrm>
            <a:off x="474214" y="540589"/>
            <a:ext cx="769200" cy="238090"/>
            <a:chOff x="6223576" y="2797463"/>
            <a:chExt cx="769200" cy="238090"/>
          </a:xfrm>
        </p:grpSpPr>
        <p:sp>
          <p:nvSpPr>
            <p:cNvPr id="1796" name="Google Shape;1796;p47"/>
            <p:cNvSpPr/>
            <p:nvPr/>
          </p:nvSpPr>
          <p:spPr>
            <a:xfrm>
              <a:off x="6223576" y="2820195"/>
              <a:ext cx="166280" cy="71786"/>
            </a:xfrm>
            <a:custGeom>
              <a:avLst/>
              <a:gdLst/>
              <a:ahLst/>
              <a:cxnLst/>
              <a:rect l="l" t="t" r="r" b="b"/>
              <a:pathLst>
                <a:path w="556" h="240" extrusionOk="0">
                  <a:moveTo>
                    <a:pt x="463" y="0"/>
                  </a:moveTo>
                  <a:cubicBezTo>
                    <a:pt x="445" y="18"/>
                    <a:pt x="409" y="18"/>
                    <a:pt x="392" y="36"/>
                  </a:cubicBezTo>
                  <a:cubicBezTo>
                    <a:pt x="351" y="64"/>
                    <a:pt x="321" y="90"/>
                    <a:pt x="286" y="116"/>
                  </a:cubicBezTo>
                  <a:lnTo>
                    <a:pt x="286" y="116"/>
                  </a:lnTo>
                  <a:cubicBezTo>
                    <a:pt x="278" y="104"/>
                    <a:pt x="268" y="91"/>
                    <a:pt x="258" y="76"/>
                  </a:cubicBezTo>
                  <a:cubicBezTo>
                    <a:pt x="241" y="53"/>
                    <a:pt x="205" y="36"/>
                    <a:pt x="187" y="18"/>
                  </a:cubicBezTo>
                  <a:cubicBezTo>
                    <a:pt x="150" y="9"/>
                    <a:pt x="118" y="5"/>
                    <a:pt x="88" y="5"/>
                  </a:cubicBezTo>
                  <a:cubicBezTo>
                    <a:pt x="58" y="5"/>
                    <a:pt x="30" y="9"/>
                    <a:pt x="1" y="18"/>
                  </a:cubicBezTo>
                  <a:cubicBezTo>
                    <a:pt x="59" y="18"/>
                    <a:pt x="112" y="53"/>
                    <a:pt x="147" y="76"/>
                  </a:cubicBezTo>
                  <a:cubicBezTo>
                    <a:pt x="187" y="111"/>
                    <a:pt x="223" y="147"/>
                    <a:pt x="241" y="187"/>
                  </a:cubicBezTo>
                  <a:lnTo>
                    <a:pt x="281" y="240"/>
                  </a:lnTo>
                  <a:lnTo>
                    <a:pt x="316" y="204"/>
                  </a:lnTo>
                  <a:cubicBezTo>
                    <a:pt x="334" y="164"/>
                    <a:pt x="369" y="129"/>
                    <a:pt x="427" y="93"/>
                  </a:cubicBezTo>
                  <a:cubicBezTo>
                    <a:pt x="463" y="53"/>
                    <a:pt x="503" y="18"/>
                    <a:pt x="556" y="18"/>
                  </a:cubicBezTo>
                  <a:cubicBezTo>
                    <a:pt x="538" y="0"/>
                    <a:pt x="503" y="0"/>
                    <a:pt x="4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47"/>
            <p:cNvSpPr/>
            <p:nvPr/>
          </p:nvSpPr>
          <p:spPr>
            <a:xfrm>
              <a:off x="6555541" y="2959579"/>
              <a:ext cx="171663" cy="75973"/>
            </a:xfrm>
            <a:custGeom>
              <a:avLst/>
              <a:gdLst/>
              <a:ahLst/>
              <a:cxnLst/>
              <a:rect l="l" t="t" r="r" b="b"/>
              <a:pathLst>
                <a:path w="574" h="254" extrusionOk="0">
                  <a:moveTo>
                    <a:pt x="522" y="0"/>
                  </a:moveTo>
                  <a:cubicBezTo>
                    <a:pt x="506" y="0"/>
                    <a:pt x="492" y="5"/>
                    <a:pt x="480" y="14"/>
                  </a:cubicBezTo>
                  <a:cubicBezTo>
                    <a:pt x="445" y="14"/>
                    <a:pt x="427" y="31"/>
                    <a:pt x="392" y="31"/>
                  </a:cubicBezTo>
                  <a:cubicBezTo>
                    <a:pt x="349" y="61"/>
                    <a:pt x="318" y="89"/>
                    <a:pt x="289" y="124"/>
                  </a:cubicBezTo>
                  <a:lnTo>
                    <a:pt x="289" y="124"/>
                  </a:lnTo>
                  <a:cubicBezTo>
                    <a:pt x="279" y="111"/>
                    <a:pt x="269" y="98"/>
                    <a:pt x="258" y="89"/>
                  </a:cubicBezTo>
                  <a:cubicBezTo>
                    <a:pt x="241" y="71"/>
                    <a:pt x="205" y="31"/>
                    <a:pt x="187" y="31"/>
                  </a:cubicBezTo>
                  <a:cubicBezTo>
                    <a:pt x="154" y="11"/>
                    <a:pt x="115" y="2"/>
                    <a:pt x="78" y="2"/>
                  </a:cubicBezTo>
                  <a:cubicBezTo>
                    <a:pt x="51" y="2"/>
                    <a:pt x="25" y="6"/>
                    <a:pt x="1" y="14"/>
                  </a:cubicBezTo>
                  <a:cubicBezTo>
                    <a:pt x="59" y="31"/>
                    <a:pt x="112" y="54"/>
                    <a:pt x="147" y="89"/>
                  </a:cubicBezTo>
                  <a:cubicBezTo>
                    <a:pt x="205" y="107"/>
                    <a:pt x="223" y="142"/>
                    <a:pt x="241" y="200"/>
                  </a:cubicBezTo>
                  <a:lnTo>
                    <a:pt x="281" y="253"/>
                  </a:lnTo>
                  <a:lnTo>
                    <a:pt x="316" y="200"/>
                  </a:lnTo>
                  <a:cubicBezTo>
                    <a:pt x="352" y="165"/>
                    <a:pt x="392" y="125"/>
                    <a:pt x="427" y="89"/>
                  </a:cubicBezTo>
                  <a:cubicBezTo>
                    <a:pt x="463" y="54"/>
                    <a:pt x="503" y="31"/>
                    <a:pt x="574" y="14"/>
                  </a:cubicBezTo>
                  <a:cubicBezTo>
                    <a:pt x="556" y="5"/>
                    <a:pt x="538" y="0"/>
                    <a:pt x="5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47"/>
            <p:cNvSpPr/>
            <p:nvPr/>
          </p:nvSpPr>
          <p:spPr>
            <a:xfrm>
              <a:off x="6821113" y="2797463"/>
              <a:ext cx="171663" cy="72085"/>
            </a:xfrm>
            <a:custGeom>
              <a:avLst/>
              <a:gdLst/>
              <a:ahLst/>
              <a:cxnLst/>
              <a:rect l="l" t="t" r="r" b="b"/>
              <a:pathLst>
                <a:path w="574" h="241" extrusionOk="0">
                  <a:moveTo>
                    <a:pt x="480" y="1"/>
                  </a:moveTo>
                  <a:cubicBezTo>
                    <a:pt x="445" y="18"/>
                    <a:pt x="427" y="18"/>
                    <a:pt x="392" y="41"/>
                  </a:cubicBezTo>
                  <a:cubicBezTo>
                    <a:pt x="364" y="65"/>
                    <a:pt x="330" y="90"/>
                    <a:pt x="298" y="116"/>
                  </a:cubicBezTo>
                  <a:lnTo>
                    <a:pt x="298" y="116"/>
                  </a:lnTo>
                  <a:cubicBezTo>
                    <a:pt x="289" y="104"/>
                    <a:pt x="276" y="92"/>
                    <a:pt x="258" y="76"/>
                  </a:cubicBezTo>
                  <a:cubicBezTo>
                    <a:pt x="241" y="58"/>
                    <a:pt x="223" y="41"/>
                    <a:pt x="187" y="18"/>
                  </a:cubicBezTo>
                  <a:cubicBezTo>
                    <a:pt x="159" y="9"/>
                    <a:pt x="126" y="5"/>
                    <a:pt x="94" y="5"/>
                  </a:cubicBezTo>
                  <a:cubicBezTo>
                    <a:pt x="62" y="5"/>
                    <a:pt x="30" y="9"/>
                    <a:pt x="1" y="18"/>
                  </a:cubicBezTo>
                  <a:cubicBezTo>
                    <a:pt x="59" y="41"/>
                    <a:pt x="112" y="58"/>
                    <a:pt x="170" y="76"/>
                  </a:cubicBezTo>
                  <a:cubicBezTo>
                    <a:pt x="205" y="112"/>
                    <a:pt x="241" y="152"/>
                    <a:pt x="258" y="187"/>
                  </a:cubicBezTo>
                  <a:lnTo>
                    <a:pt x="281" y="240"/>
                  </a:lnTo>
                  <a:lnTo>
                    <a:pt x="316" y="205"/>
                  </a:lnTo>
                  <a:cubicBezTo>
                    <a:pt x="352" y="169"/>
                    <a:pt x="392" y="129"/>
                    <a:pt x="427" y="94"/>
                  </a:cubicBezTo>
                  <a:cubicBezTo>
                    <a:pt x="463" y="58"/>
                    <a:pt x="520" y="18"/>
                    <a:pt x="574" y="18"/>
                  </a:cubicBezTo>
                  <a:cubicBezTo>
                    <a:pt x="538" y="1"/>
                    <a:pt x="520" y="1"/>
                    <a:pt x="4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Google Shape;1200;p36">
            <a:extLst>
              <a:ext uri="{FF2B5EF4-FFF2-40B4-BE49-F238E27FC236}">
                <a16:creationId xmlns:a16="http://schemas.microsoft.com/office/drawing/2014/main" id="{A586C4EF-6675-AD60-7FAC-F903338F89FA}"/>
              </a:ext>
            </a:extLst>
          </p:cNvPr>
          <p:cNvSpPr txBox="1">
            <a:spLocks noGrp="1"/>
          </p:cNvSpPr>
          <p:nvPr>
            <p:ph type="title"/>
          </p:nvPr>
        </p:nvSpPr>
        <p:spPr>
          <a:xfrm>
            <a:off x="1224475" y="955051"/>
            <a:ext cx="6576000" cy="1785987"/>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5400" dirty="0">
                <a:solidFill>
                  <a:srgbClr val="587324"/>
                </a:solidFill>
              </a:rPr>
              <a:t>CẢM </a:t>
            </a:r>
            <a:r>
              <a:rPr lang="en-US" sz="5400" dirty="0" err="1">
                <a:solidFill>
                  <a:srgbClr val="587324"/>
                </a:solidFill>
              </a:rPr>
              <a:t>Ơn</a:t>
            </a:r>
            <a:r>
              <a:rPr lang="en-US" sz="5400">
                <a:solidFill>
                  <a:srgbClr val="587324"/>
                </a:solidFill>
              </a:rPr>
              <a:t> Quý</a:t>
            </a:r>
            <a:r>
              <a:rPr lang="en-US" sz="5400" dirty="0">
                <a:solidFill>
                  <a:srgbClr val="587324"/>
                </a:solidFill>
              </a:rPr>
              <a:t> </a:t>
            </a:r>
            <a:r>
              <a:rPr lang="en-US" sz="5400" dirty="0" err="1">
                <a:solidFill>
                  <a:srgbClr val="587324"/>
                </a:solidFill>
              </a:rPr>
              <a:t>Thầy</a:t>
            </a:r>
            <a:r>
              <a:rPr lang="en-US" sz="5400" dirty="0">
                <a:solidFill>
                  <a:srgbClr val="587324"/>
                </a:solidFill>
              </a:rPr>
              <a:t> </a:t>
            </a:r>
            <a:r>
              <a:rPr lang="en-US" sz="5400" dirty="0" err="1">
                <a:solidFill>
                  <a:srgbClr val="587324"/>
                </a:solidFill>
              </a:rPr>
              <a:t>Cô</a:t>
            </a:r>
            <a:r>
              <a:rPr lang="en-US" sz="5400" dirty="0">
                <a:solidFill>
                  <a:srgbClr val="587324"/>
                </a:solidFill>
              </a:rPr>
              <a:t> </a:t>
            </a:r>
            <a:r>
              <a:rPr lang="en-US" sz="5400" dirty="0" err="1">
                <a:solidFill>
                  <a:srgbClr val="587324"/>
                </a:solidFill>
              </a:rPr>
              <a:t>Và</a:t>
            </a:r>
            <a:r>
              <a:rPr lang="en-US" sz="5400" dirty="0">
                <a:solidFill>
                  <a:srgbClr val="587324"/>
                </a:solidFill>
              </a:rPr>
              <a:t> </a:t>
            </a:r>
            <a:r>
              <a:rPr lang="en-US" sz="5400" dirty="0" err="1">
                <a:solidFill>
                  <a:srgbClr val="587324"/>
                </a:solidFill>
              </a:rPr>
              <a:t>Các</a:t>
            </a:r>
            <a:r>
              <a:rPr lang="en-US" sz="5400" dirty="0">
                <a:solidFill>
                  <a:srgbClr val="587324"/>
                </a:solidFill>
              </a:rPr>
              <a:t> Em </a:t>
            </a:r>
            <a:r>
              <a:rPr lang="en-US" sz="5400" dirty="0" err="1">
                <a:solidFill>
                  <a:srgbClr val="587324"/>
                </a:solidFill>
              </a:rPr>
              <a:t>Học</a:t>
            </a:r>
            <a:r>
              <a:rPr lang="en-US" sz="5400" dirty="0">
                <a:solidFill>
                  <a:srgbClr val="587324"/>
                </a:solidFill>
              </a:rPr>
              <a:t> Sinh</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B31237ED-2A42-AD17-ECA1-1B5DE6AA9454}"/>
              </a:ext>
            </a:extLst>
          </p:cNvPr>
          <p:cNvSpPr/>
          <p:nvPr/>
        </p:nvSpPr>
        <p:spPr>
          <a:xfrm>
            <a:off x="1799124" y="1179620"/>
            <a:ext cx="6100762" cy="664463"/>
          </a:xfrm>
          <a:prstGeom prst="roundRect">
            <a:avLst/>
          </a:prstGeom>
          <a:noFill/>
          <a:ln>
            <a:solidFill>
              <a:srgbClr val="B9D5FF"/>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5CF38A4-12FC-9660-2A6F-532C27D140E3}"/>
              </a:ext>
            </a:extLst>
          </p:cNvPr>
          <p:cNvPicPr>
            <a:picLocks noChangeAspect="1"/>
          </p:cNvPicPr>
          <p:nvPr/>
        </p:nvPicPr>
        <p:blipFill>
          <a:blip r:embed="rId3"/>
          <a:stretch>
            <a:fillRect/>
          </a:stretch>
        </p:blipFill>
        <p:spPr>
          <a:xfrm>
            <a:off x="519299" y="709054"/>
            <a:ext cx="1803912" cy="2331858"/>
          </a:xfrm>
          <a:prstGeom prst="rect">
            <a:avLst/>
          </a:prstGeom>
        </p:spPr>
      </p:pic>
      <p:sp>
        <p:nvSpPr>
          <p:cNvPr id="12" name="Google Shape;1031;p32">
            <a:extLst>
              <a:ext uri="{FF2B5EF4-FFF2-40B4-BE49-F238E27FC236}">
                <a16:creationId xmlns:a16="http://schemas.microsoft.com/office/drawing/2014/main" id="{A5F9E6FA-72CD-97EB-3C07-7FEF317CFCAF}"/>
              </a:ext>
            </a:extLst>
          </p:cNvPr>
          <p:cNvSpPr txBox="1">
            <a:spLocks/>
          </p:cNvSpPr>
          <p:nvPr/>
        </p:nvSpPr>
        <p:spPr>
          <a:xfrm>
            <a:off x="2323211" y="1402812"/>
            <a:ext cx="5298250" cy="4721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Năng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lượng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tái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tạo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là</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gì</a:t>
            </a:r>
            <a:r>
              <a:rPr lang="en-US" sz="3200" dirty="0">
                <a:solidFill>
                  <a:srgbClr val="FF0000"/>
                </a:solidFill>
                <a:latin typeface="Times New Roman" panose="02020603050405020304" pitchFamily="18" charset="0"/>
                <a:cs typeface="Times New Roman" panose="02020603050405020304" pitchFamily="18" charset="0"/>
              </a:rPr>
              <a:t>?</a:t>
            </a:r>
          </a:p>
        </p:txBody>
      </p:sp>
      <p:sp>
        <p:nvSpPr>
          <p:cNvPr id="2" name="Rectangle: Rounded Corners 1">
            <a:extLst>
              <a:ext uri="{FF2B5EF4-FFF2-40B4-BE49-F238E27FC236}">
                <a16:creationId xmlns:a16="http://schemas.microsoft.com/office/drawing/2014/main" id="{03AF67BC-F0D1-FB78-7D2D-DB91D4B2E592}"/>
              </a:ext>
            </a:extLst>
          </p:cNvPr>
          <p:cNvSpPr/>
          <p:nvPr/>
        </p:nvSpPr>
        <p:spPr>
          <a:xfrm>
            <a:off x="519299" y="112023"/>
            <a:ext cx="2496178" cy="472171"/>
          </a:xfrm>
          <a:prstGeom prst="roundRect">
            <a:avLst/>
          </a:prstGeom>
          <a:solidFill>
            <a:srgbClr val="FFD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A93B3839-4D9E-CB19-E5DD-51EAC7132938}"/>
              </a:ext>
            </a:extLst>
          </p:cNvPr>
          <p:cNvGrpSpPr/>
          <p:nvPr/>
        </p:nvGrpSpPr>
        <p:grpSpPr>
          <a:xfrm>
            <a:off x="283213" y="114658"/>
            <a:ext cx="472172" cy="472172"/>
            <a:chOff x="1933593" y="1552214"/>
            <a:chExt cx="1229634" cy="1229634"/>
          </a:xfrm>
        </p:grpSpPr>
        <p:sp>
          <p:nvSpPr>
            <p:cNvPr id="4" name="Oval 3">
              <a:extLst>
                <a:ext uri="{FF2B5EF4-FFF2-40B4-BE49-F238E27FC236}">
                  <a16:creationId xmlns:a16="http://schemas.microsoft.com/office/drawing/2014/main" id="{76350ED6-EEA7-8D20-251C-C1BA95DC6F68}"/>
                </a:ext>
              </a:extLst>
            </p:cNvPr>
            <p:cNvSpPr/>
            <p:nvPr/>
          </p:nvSpPr>
          <p:spPr>
            <a:xfrm>
              <a:off x="1933593" y="1552214"/>
              <a:ext cx="1229634" cy="1229634"/>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13" name="Google Shape;811;p29">
              <a:extLst>
                <a:ext uri="{FF2B5EF4-FFF2-40B4-BE49-F238E27FC236}">
                  <a16:creationId xmlns:a16="http://schemas.microsoft.com/office/drawing/2014/main" id="{69BE2634-C95D-B252-F1E2-BAB71D29A89A}"/>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000" dirty="0">
                  <a:solidFill>
                    <a:schemeClr val="bg1"/>
                  </a:solidFill>
                </a:rPr>
                <a:t>01</a:t>
              </a:r>
            </a:p>
          </p:txBody>
        </p:sp>
      </p:grpSp>
      <p:sp>
        <p:nvSpPr>
          <p:cNvPr id="14" name="Google Shape;817;p29">
            <a:extLst>
              <a:ext uri="{FF2B5EF4-FFF2-40B4-BE49-F238E27FC236}">
                <a16:creationId xmlns:a16="http://schemas.microsoft.com/office/drawing/2014/main" id="{2FECB4A7-3AE1-7CAA-026B-768624FC0715}"/>
              </a:ext>
            </a:extLst>
          </p:cNvPr>
          <p:cNvSpPr txBox="1">
            <a:spLocks/>
          </p:cNvSpPr>
          <p:nvPr/>
        </p:nvSpPr>
        <p:spPr>
          <a:xfrm>
            <a:off x="625019" y="145712"/>
            <a:ext cx="2542540"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r>
              <a:rPr lang="vi-VN" sz="1800" dirty="0"/>
              <a:t>Năng Lượng Tái Tạo</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974CA764-1268-F276-41E9-AE21073C252F}"/>
              </a:ext>
            </a:extLst>
          </p:cNvPr>
          <p:cNvSpPr/>
          <p:nvPr/>
        </p:nvSpPr>
        <p:spPr>
          <a:xfrm>
            <a:off x="519299" y="112023"/>
            <a:ext cx="2496178" cy="472171"/>
          </a:xfrm>
          <a:prstGeom prst="roundRect">
            <a:avLst/>
          </a:prstGeom>
          <a:solidFill>
            <a:srgbClr val="FFD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6AC9106F-D416-8FE2-E38A-29BA90812EF7}"/>
              </a:ext>
            </a:extLst>
          </p:cNvPr>
          <p:cNvGrpSpPr/>
          <p:nvPr/>
        </p:nvGrpSpPr>
        <p:grpSpPr>
          <a:xfrm>
            <a:off x="283213" y="114658"/>
            <a:ext cx="472172" cy="472172"/>
            <a:chOff x="1933593" y="1552214"/>
            <a:chExt cx="1229634" cy="1229634"/>
          </a:xfrm>
        </p:grpSpPr>
        <p:sp>
          <p:nvSpPr>
            <p:cNvPr id="6" name="Oval 5">
              <a:extLst>
                <a:ext uri="{FF2B5EF4-FFF2-40B4-BE49-F238E27FC236}">
                  <a16:creationId xmlns:a16="http://schemas.microsoft.com/office/drawing/2014/main" id="{4B2ED644-7B0C-D74D-FA29-B3BC084952AD}"/>
                </a:ext>
              </a:extLst>
            </p:cNvPr>
            <p:cNvSpPr/>
            <p:nvPr/>
          </p:nvSpPr>
          <p:spPr>
            <a:xfrm>
              <a:off x="1933593" y="1552214"/>
              <a:ext cx="1229634" cy="1229634"/>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7" name="Google Shape;811;p29">
              <a:extLst>
                <a:ext uri="{FF2B5EF4-FFF2-40B4-BE49-F238E27FC236}">
                  <a16:creationId xmlns:a16="http://schemas.microsoft.com/office/drawing/2014/main" id="{A3EF8562-C1AD-2159-AD49-13FE09934523}"/>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000" dirty="0">
                  <a:solidFill>
                    <a:schemeClr val="bg1"/>
                  </a:solidFill>
                </a:rPr>
                <a:t>01</a:t>
              </a:r>
            </a:p>
          </p:txBody>
        </p:sp>
      </p:grpSp>
      <p:sp>
        <p:nvSpPr>
          <p:cNvPr id="8" name="Google Shape;817;p29">
            <a:extLst>
              <a:ext uri="{FF2B5EF4-FFF2-40B4-BE49-F238E27FC236}">
                <a16:creationId xmlns:a16="http://schemas.microsoft.com/office/drawing/2014/main" id="{A77C94D7-F435-2820-2988-0F4BD36197FC}"/>
              </a:ext>
            </a:extLst>
          </p:cNvPr>
          <p:cNvSpPr txBox="1">
            <a:spLocks/>
          </p:cNvSpPr>
          <p:nvPr/>
        </p:nvSpPr>
        <p:spPr>
          <a:xfrm>
            <a:off x="625019" y="145712"/>
            <a:ext cx="2542540"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r>
              <a:rPr lang="vi-VN" sz="1800" dirty="0"/>
              <a:t>Năng Lượng Tái Tạo</a:t>
            </a:r>
          </a:p>
        </p:txBody>
      </p:sp>
      <p:sp>
        <p:nvSpPr>
          <p:cNvPr id="13" name="Google Shape;1031;p32">
            <a:extLst>
              <a:ext uri="{FF2B5EF4-FFF2-40B4-BE49-F238E27FC236}">
                <a16:creationId xmlns:a16="http://schemas.microsoft.com/office/drawing/2014/main" id="{F25C544F-8701-D5A9-6DD5-2BF5D69F3E4B}"/>
              </a:ext>
            </a:extLst>
          </p:cNvPr>
          <p:cNvSpPr txBox="1">
            <a:spLocks/>
          </p:cNvSpPr>
          <p:nvPr/>
        </p:nvSpPr>
        <p:spPr>
          <a:xfrm>
            <a:off x="201930" y="686335"/>
            <a:ext cx="8740140" cy="93771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pPr>
            <a:r>
              <a:rPr lang="en-US" sz="2200" dirty="0">
                <a:solidFill>
                  <a:srgbClr val="002060"/>
                </a:solidFill>
              </a:rPr>
              <a:t>- </a:t>
            </a:r>
            <a:r>
              <a:rPr lang="en-US" sz="2200" dirty="0" err="1">
                <a:solidFill>
                  <a:srgbClr val="002060"/>
                </a:solidFill>
              </a:rPr>
              <a:t>Năng</a:t>
            </a:r>
            <a:r>
              <a:rPr lang="en-US" sz="2200" dirty="0">
                <a:solidFill>
                  <a:srgbClr val="002060"/>
                </a:solidFill>
              </a:rPr>
              <a:t> </a:t>
            </a:r>
            <a:r>
              <a:rPr lang="en-US" sz="2200" dirty="0" err="1">
                <a:solidFill>
                  <a:srgbClr val="002060"/>
                </a:solidFill>
              </a:rPr>
              <a:t>lượng</a:t>
            </a:r>
            <a:r>
              <a:rPr lang="en-US" sz="2200" dirty="0">
                <a:solidFill>
                  <a:srgbClr val="002060"/>
                </a:solidFill>
              </a:rPr>
              <a:t> </a:t>
            </a:r>
            <a:r>
              <a:rPr lang="en-US" sz="2200" dirty="0" err="1">
                <a:solidFill>
                  <a:srgbClr val="002060"/>
                </a:solidFill>
              </a:rPr>
              <a:t>tái</a:t>
            </a:r>
            <a:r>
              <a:rPr lang="en-US" sz="2200" dirty="0">
                <a:solidFill>
                  <a:srgbClr val="002060"/>
                </a:solidFill>
              </a:rPr>
              <a:t> </a:t>
            </a:r>
            <a:r>
              <a:rPr lang="en-US" sz="2200" dirty="0" err="1">
                <a:solidFill>
                  <a:srgbClr val="002060"/>
                </a:solidFill>
              </a:rPr>
              <a:t>tạo</a:t>
            </a:r>
            <a:r>
              <a:rPr lang="en-US" sz="2200" dirty="0">
                <a:solidFill>
                  <a:srgbClr val="002060"/>
                </a:solidFill>
              </a:rPr>
              <a:t> </a:t>
            </a:r>
            <a:r>
              <a:rPr lang="en-US" sz="2200" dirty="0" err="1">
                <a:solidFill>
                  <a:srgbClr val="002060"/>
                </a:solidFill>
              </a:rPr>
              <a:t>là</a:t>
            </a:r>
            <a:r>
              <a:rPr lang="en-US" sz="2200" dirty="0">
                <a:solidFill>
                  <a:srgbClr val="002060"/>
                </a:solidFill>
              </a:rPr>
              <a:t> </a:t>
            </a:r>
            <a:r>
              <a:rPr lang="en-US" sz="2200" dirty="0" err="1">
                <a:solidFill>
                  <a:srgbClr val="002060"/>
                </a:solidFill>
              </a:rPr>
              <a:t>năng</a:t>
            </a:r>
            <a:r>
              <a:rPr lang="en-US" sz="2200" dirty="0">
                <a:solidFill>
                  <a:srgbClr val="002060"/>
                </a:solidFill>
              </a:rPr>
              <a:t> </a:t>
            </a:r>
            <a:r>
              <a:rPr lang="en-US" sz="2200" dirty="0" err="1">
                <a:solidFill>
                  <a:srgbClr val="002060"/>
                </a:solidFill>
              </a:rPr>
              <a:t>lượng</a:t>
            </a:r>
            <a:r>
              <a:rPr lang="en-US" sz="2200" dirty="0">
                <a:solidFill>
                  <a:srgbClr val="002060"/>
                </a:solidFill>
              </a:rPr>
              <a:t> </a:t>
            </a:r>
            <a:r>
              <a:rPr lang="en-US" sz="2200" dirty="0" err="1">
                <a:solidFill>
                  <a:srgbClr val="002060"/>
                </a:solidFill>
              </a:rPr>
              <a:t>được</a:t>
            </a:r>
            <a:r>
              <a:rPr lang="en-US" sz="2200" dirty="0">
                <a:solidFill>
                  <a:srgbClr val="002060"/>
                </a:solidFill>
              </a:rPr>
              <a:t> </a:t>
            </a:r>
            <a:r>
              <a:rPr lang="en-US" sz="2200" dirty="0" err="1">
                <a:solidFill>
                  <a:srgbClr val="002060"/>
                </a:solidFill>
              </a:rPr>
              <a:t>tạo</a:t>
            </a:r>
            <a:r>
              <a:rPr lang="en-US" sz="2200" dirty="0">
                <a:solidFill>
                  <a:srgbClr val="002060"/>
                </a:solidFill>
              </a:rPr>
              <a:t> ra </a:t>
            </a:r>
            <a:r>
              <a:rPr lang="en-US" sz="2200" dirty="0" err="1">
                <a:solidFill>
                  <a:srgbClr val="002060"/>
                </a:solidFill>
              </a:rPr>
              <a:t>từ</a:t>
            </a:r>
            <a:r>
              <a:rPr lang="en-US" sz="2200" dirty="0">
                <a:solidFill>
                  <a:srgbClr val="002060"/>
                </a:solidFill>
              </a:rPr>
              <a:t> </a:t>
            </a:r>
            <a:r>
              <a:rPr lang="en-US" sz="2200" dirty="0" err="1">
                <a:solidFill>
                  <a:srgbClr val="002060"/>
                </a:solidFill>
              </a:rPr>
              <a:t>các</a:t>
            </a:r>
            <a:r>
              <a:rPr lang="en-US" sz="2200" dirty="0">
                <a:solidFill>
                  <a:srgbClr val="002060"/>
                </a:solidFill>
              </a:rPr>
              <a:t> </a:t>
            </a:r>
            <a:r>
              <a:rPr lang="en-US" sz="2200" dirty="0" err="1">
                <a:solidFill>
                  <a:srgbClr val="002060"/>
                </a:solidFill>
              </a:rPr>
              <a:t>nguồn</a:t>
            </a:r>
            <a:r>
              <a:rPr lang="en-US" sz="2200" dirty="0">
                <a:solidFill>
                  <a:srgbClr val="002060"/>
                </a:solidFill>
              </a:rPr>
              <a:t> </a:t>
            </a:r>
            <a:r>
              <a:rPr lang="en-US" sz="2200" dirty="0" err="1">
                <a:solidFill>
                  <a:srgbClr val="002060"/>
                </a:solidFill>
              </a:rPr>
              <a:t>thiên</a:t>
            </a:r>
            <a:r>
              <a:rPr lang="en-US" sz="2200" dirty="0">
                <a:solidFill>
                  <a:srgbClr val="002060"/>
                </a:solidFill>
              </a:rPr>
              <a:t> </a:t>
            </a:r>
            <a:r>
              <a:rPr lang="en-US" sz="2200" dirty="0" err="1">
                <a:solidFill>
                  <a:srgbClr val="002060"/>
                </a:solidFill>
              </a:rPr>
              <a:t>nhiên</a:t>
            </a:r>
            <a:r>
              <a:rPr lang="en-US" sz="2200" dirty="0">
                <a:solidFill>
                  <a:srgbClr val="002060"/>
                </a:solidFill>
              </a:rPr>
              <a:t> </a:t>
            </a:r>
            <a:r>
              <a:rPr lang="en-US" sz="2200" dirty="0" err="1">
                <a:solidFill>
                  <a:srgbClr val="002060"/>
                </a:solidFill>
              </a:rPr>
              <a:t>và</a:t>
            </a:r>
            <a:r>
              <a:rPr lang="en-US" sz="2200" dirty="0">
                <a:solidFill>
                  <a:srgbClr val="002060"/>
                </a:solidFill>
              </a:rPr>
              <a:t> </a:t>
            </a:r>
            <a:r>
              <a:rPr lang="en-US" sz="2200" dirty="0" err="1">
                <a:solidFill>
                  <a:srgbClr val="002060"/>
                </a:solidFill>
              </a:rPr>
              <a:t>có</a:t>
            </a:r>
            <a:r>
              <a:rPr lang="en-US" sz="2200" dirty="0">
                <a:solidFill>
                  <a:srgbClr val="002060"/>
                </a:solidFill>
              </a:rPr>
              <a:t> </a:t>
            </a:r>
            <a:r>
              <a:rPr lang="en-US" sz="2200" dirty="0" err="1">
                <a:solidFill>
                  <a:srgbClr val="002060"/>
                </a:solidFill>
              </a:rPr>
              <a:t>thể</a:t>
            </a:r>
            <a:r>
              <a:rPr lang="en-US" sz="2200" dirty="0">
                <a:solidFill>
                  <a:srgbClr val="002060"/>
                </a:solidFill>
              </a:rPr>
              <a:t> </a:t>
            </a:r>
            <a:r>
              <a:rPr lang="en-US" sz="2200" dirty="0" err="1">
                <a:solidFill>
                  <a:srgbClr val="002060"/>
                </a:solidFill>
              </a:rPr>
              <a:t>bổ</a:t>
            </a:r>
            <a:r>
              <a:rPr lang="en-US" sz="2200" dirty="0">
                <a:solidFill>
                  <a:srgbClr val="002060"/>
                </a:solidFill>
              </a:rPr>
              <a:t> sung </a:t>
            </a:r>
            <a:r>
              <a:rPr lang="en-US" sz="2200" dirty="0" err="1">
                <a:solidFill>
                  <a:srgbClr val="002060"/>
                </a:solidFill>
              </a:rPr>
              <a:t>trong</a:t>
            </a:r>
            <a:r>
              <a:rPr lang="en-US" sz="2200" dirty="0">
                <a:solidFill>
                  <a:srgbClr val="002060"/>
                </a:solidFill>
              </a:rPr>
              <a:t> </a:t>
            </a:r>
            <a:r>
              <a:rPr lang="en-US" sz="2200" dirty="0" err="1">
                <a:solidFill>
                  <a:srgbClr val="002060"/>
                </a:solidFill>
              </a:rPr>
              <a:t>một</a:t>
            </a:r>
            <a:r>
              <a:rPr lang="en-US" sz="2200" dirty="0">
                <a:solidFill>
                  <a:srgbClr val="002060"/>
                </a:solidFill>
              </a:rPr>
              <a:t> </a:t>
            </a:r>
            <a:r>
              <a:rPr lang="en-US" sz="2200" dirty="0" err="1">
                <a:solidFill>
                  <a:srgbClr val="002060"/>
                </a:solidFill>
              </a:rPr>
              <a:t>thời</a:t>
            </a:r>
            <a:r>
              <a:rPr lang="en-US" sz="2200" dirty="0">
                <a:solidFill>
                  <a:srgbClr val="002060"/>
                </a:solidFill>
              </a:rPr>
              <a:t> </a:t>
            </a:r>
            <a:r>
              <a:rPr lang="en-US" sz="2200" dirty="0" err="1">
                <a:solidFill>
                  <a:srgbClr val="002060"/>
                </a:solidFill>
              </a:rPr>
              <a:t>gian</a:t>
            </a:r>
            <a:r>
              <a:rPr lang="en-US" sz="2200" dirty="0">
                <a:solidFill>
                  <a:srgbClr val="002060"/>
                </a:solidFill>
              </a:rPr>
              <a:t> </a:t>
            </a:r>
            <a:r>
              <a:rPr lang="en-US" sz="2200" dirty="0" err="1">
                <a:solidFill>
                  <a:srgbClr val="002060"/>
                </a:solidFill>
              </a:rPr>
              <a:t>ngắn</a:t>
            </a:r>
            <a:r>
              <a:rPr lang="en-US" sz="2200" dirty="0">
                <a:solidFill>
                  <a:srgbClr val="002060"/>
                </a:solidFill>
              </a:rPr>
              <a:t>.</a:t>
            </a:r>
          </a:p>
        </p:txBody>
      </p:sp>
      <p:pic>
        <p:nvPicPr>
          <p:cNvPr id="3" name="Picture 2">
            <a:extLst>
              <a:ext uri="{FF2B5EF4-FFF2-40B4-BE49-F238E27FC236}">
                <a16:creationId xmlns:a16="http://schemas.microsoft.com/office/drawing/2014/main" id="{235D60ED-6E84-1D97-0A47-B07C513C7DAB}"/>
              </a:ext>
            </a:extLst>
          </p:cNvPr>
          <p:cNvPicPr>
            <a:picLocks noChangeAspect="1"/>
          </p:cNvPicPr>
          <p:nvPr/>
        </p:nvPicPr>
        <p:blipFill rotWithShape="1">
          <a:blip r:embed="rId3"/>
          <a:srcRect l="11465" r="14419"/>
          <a:stretch/>
        </p:blipFill>
        <p:spPr>
          <a:xfrm>
            <a:off x="560564" y="1811346"/>
            <a:ext cx="2209621" cy="1985963"/>
          </a:xfrm>
          <a:prstGeom prst="roundRect">
            <a:avLst/>
          </a:prstGeom>
        </p:spPr>
      </p:pic>
      <p:sp>
        <p:nvSpPr>
          <p:cNvPr id="4" name="Google Shape;1031;p32">
            <a:extLst>
              <a:ext uri="{FF2B5EF4-FFF2-40B4-BE49-F238E27FC236}">
                <a16:creationId xmlns:a16="http://schemas.microsoft.com/office/drawing/2014/main" id="{41491471-F3EA-B439-4316-DFA29619562B}"/>
              </a:ext>
            </a:extLst>
          </p:cNvPr>
          <p:cNvSpPr txBox="1">
            <a:spLocks/>
          </p:cNvSpPr>
          <p:nvPr/>
        </p:nvSpPr>
        <p:spPr>
          <a:xfrm>
            <a:off x="218758" y="3984610"/>
            <a:ext cx="2796719" cy="46465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gn="ctr">
              <a:buClr>
                <a:schemeClr val="dk1"/>
              </a:buClr>
              <a:buSzPts val="2400"/>
              <a:buFont typeface="Montserrat"/>
              <a:buNone/>
              <a:defRPr sz="18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defRPr>
            </a:lvl1pPr>
            <a:lvl2pPr marL="914400" indent="-304800">
              <a:buClr>
                <a:schemeClr val="dk1"/>
              </a:buClr>
              <a:buSzPts val="2400"/>
              <a:buFont typeface="Montserrat"/>
              <a:buNone/>
              <a:defRPr sz="2400">
                <a:solidFill>
                  <a:schemeClr val="dk1"/>
                </a:solidFill>
                <a:latin typeface="Montserrat"/>
                <a:ea typeface="Montserrat"/>
                <a:cs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defRPr>
            </a:lvl9pPr>
          </a:lstStyle>
          <a:p>
            <a:r>
              <a:rPr lang="en-US" sz="2000" dirty="0" err="1"/>
              <a:t>Năng</a:t>
            </a:r>
            <a:r>
              <a:rPr lang="en-US" sz="2000" dirty="0"/>
              <a:t> </a:t>
            </a:r>
            <a:r>
              <a:rPr lang="en-US" sz="2000" dirty="0" err="1"/>
              <a:t>lượng</a:t>
            </a:r>
            <a:r>
              <a:rPr lang="en-US" sz="2000" dirty="0"/>
              <a:t> </a:t>
            </a:r>
            <a:r>
              <a:rPr lang="en-US" sz="2000" dirty="0" err="1"/>
              <a:t>mặt</a:t>
            </a:r>
            <a:r>
              <a:rPr lang="en-US" sz="2000" dirty="0"/>
              <a:t> </a:t>
            </a:r>
            <a:r>
              <a:rPr lang="en-US" sz="2000" dirty="0" err="1"/>
              <a:t>trời</a:t>
            </a:r>
            <a:endParaRPr lang="en-US" sz="2000" dirty="0"/>
          </a:p>
        </p:txBody>
      </p:sp>
      <p:pic>
        <p:nvPicPr>
          <p:cNvPr id="2052" name="Picture 4" descr="Wind farm">
            <a:extLst>
              <a:ext uri="{FF2B5EF4-FFF2-40B4-BE49-F238E27FC236}">
                <a16:creationId xmlns:a16="http://schemas.microsoft.com/office/drawing/2014/main" id="{F2471DF2-4732-F817-D8DA-75403367827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419" r="8739"/>
          <a:stretch/>
        </p:blipFill>
        <p:spPr bwMode="auto">
          <a:xfrm>
            <a:off x="3367122" y="1811346"/>
            <a:ext cx="2290904" cy="1985963"/>
          </a:xfrm>
          <a:prstGeom prst="roundRect">
            <a:avLst/>
          </a:prstGeom>
          <a:extLst>
            <a:ext uri="{909E8E84-426E-40DD-AFC4-6F175D3DCCD1}">
              <a14:hiddenFill xmlns:a14="http://schemas.microsoft.com/office/drawing/2010/main">
                <a:solidFill>
                  <a:srgbClr val="FFFFFF"/>
                </a:solidFill>
              </a14:hiddenFill>
            </a:ext>
          </a:extLst>
        </p:spPr>
      </p:pic>
      <p:sp>
        <p:nvSpPr>
          <p:cNvPr id="17" name="Google Shape;1031;p32">
            <a:extLst>
              <a:ext uri="{FF2B5EF4-FFF2-40B4-BE49-F238E27FC236}">
                <a16:creationId xmlns:a16="http://schemas.microsoft.com/office/drawing/2014/main" id="{46CF9EA7-A11F-0484-2DB3-FE43A3E00715}"/>
              </a:ext>
            </a:extLst>
          </p:cNvPr>
          <p:cNvSpPr txBox="1">
            <a:spLocks/>
          </p:cNvSpPr>
          <p:nvPr/>
        </p:nvSpPr>
        <p:spPr>
          <a:xfrm>
            <a:off x="3167559" y="3984609"/>
            <a:ext cx="2796719" cy="46465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gn="ctr">
              <a:buClr>
                <a:schemeClr val="dk1"/>
              </a:buClr>
              <a:buSzPts val="2400"/>
              <a:buFont typeface="Montserrat"/>
              <a:buNone/>
              <a:defRPr sz="18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defRPr>
            </a:lvl1pPr>
            <a:lvl2pPr marL="914400" indent="-304800">
              <a:buClr>
                <a:schemeClr val="dk1"/>
              </a:buClr>
              <a:buSzPts val="2400"/>
              <a:buFont typeface="Montserrat"/>
              <a:buNone/>
              <a:defRPr sz="2400">
                <a:solidFill>
                  <a:schemeClr val="dk1"/>
                </a:solidFill>
                <a:latin typeface="Montserrat"/>
                <a:ea typeface="Montserrat"/>
                <a:cs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defRPr>
            </a:lvl9pPr>
          </a:lstStyle>
          <a:p>
            <a:r>
              <a:rPr lang="en-US" sz="2000" dirty="0" err="1"/>
              <a:t>Năng</a:t>
            </a:r>
            <a:r>
              <a:rPr lang="en-US" sz="2000" dirty="0"/>
              <a:t> </a:t>
            </a:r>
            <a:r>
              <a:rPr lang="en-US" sz="2000" dirty="0" err="1"/>
              <a:t>lượng</a:t>
            </a:r>
            <a:r>
              <a:rPr lang="en-US" sz="2000" dirty="0"/>
              <a:t> </a:t>
            </a:r>
            <a:r>
              <a:rPr lang="en-US" sz="2000" dirty="0" err="1"/>
              <a:t>gió</a:t>
            </a:r>
            <a:endParaRPr lang="en-US" sz="2000" dirty="0"/>
          </a:p>
        </p:txBody>
      </p:sp>
      <p:pic>
        <p:nvPicPr>
          <p:cNvPr id="2054" name="Picture 6" descr="Shan Shang Reservoir Power Towe">
            <a:extLst>
              <a:ext uri="{FF2B5EF4-FFF2-40B4-BE49-F238E27FC236}">
                <a16:creationId xmlns:a16="http://schemas.microsoft.com/office/drawing/2014/main" id="{84F73AEC-282D-9987-EF77-8858BD152BF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021" r="10256"/>
          <a:stretch/>
        </p:blipFill>
        <p:spPr bwMode="auto">
          <a:xfrm>
            <a:off x="6206490" y="1808268"/>
            <a:ext cx="2290905" cy="1989041"/>
          </a:xfrm>
          <a:prstGeom prst="roundRect">
            <a:avLst/>
          </a:prstGeom>
          <a:extLst>
            <a:ext uri="{909E8E84-426E-40DD-AFC4-6F175D3DCCD1}">
              <a14:hiddenFill xmlns:a14="http://schemas.microsoft.com/office/drawing/2010/main">
                <a:solidFill>
                  <a:srgbClr val="FFFFFF"/>
                </a:solidFill>
              </a14:hiddenFill>
            </a:ext>
          </a:extLst>
        </p:spPr>
      </p:pic>
      <p:sp>
        <p:nvSpPr>
          <p:cNvPr id="18" name="Google Shape;1031;p32">
            <a:extLst>
              <a:ext uri="{FF2B5EF4-FFF2-40B4-BE49-F238E27FC236}">
                <a16:creationId xmlns:a16="http://schemas.microsoft.com/office/drawing/2014/main" id="{DC2F97E4-A480-8F43-E24A-A480B39EF179}"/>
              </a:ext>
            </a:extLst>
          </p:cNvPr>
          <p:cNvSpPr txBox="1">
            <a:spLocks/>
          </p:cNvSpPr>
          <p:nvPr/>
        </p:nvSpPr>
        <p:spPr>
          <a:xfrm>
            <a:off x="5953582" y="3981532"/>
            <a:ext cx="2796719" cy="46465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gn="ctr">
              <a:buClr>
                <a:schemeClr val="dk1"/>
              </a:buClr>
              <a:buSzPts val="2400"/>
              <a:buFont typeface="Montserrat"/>
              <a:buNone/>
              <a:defRPr sz="18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defRPr>
            </a:lvl1pPr>
            <a:lvl2pPr marL="914400" indent="-304800">
              <a:buClr>
                <a:schemeClr val="dk1"/>
              </a:buClr>
              <a:buSzPts val="2400"/>
              <a:buFont typeface="Montserrat"/>
              <a:buNone/>
              <a:defRPr sz="2400">
                <a:solidFill>
                  <a:schemeClr val="dk1"/>
                </a:solidFill>
                <a:latin typeface="Montserrat"/>
                <a:ea typeface="Montserrat"/>
                <a:cs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defRPr>
            </a:lvl9pPr>
          </a:lstStyle>
          <a:p>
            <a:r>
              <a:rPr lang="en-US" sz="2000" dirty="0" err="1"/>
              <a:t>Năng</a:t>
            </a:r>
            <a:r>
              <a:rPr lang="en-US" sz="2000" dirty="0"/>
              <a:t> </a:t>
            </a:r>
            <a:r>
              <a:rPr lang="en-US" sz="2000" dirty="0" err="1"/>
              <a:t>lượng</a:t>
            </a:r>
            <a:r>
              <a:rPr lang="en-US" sz="2000" dirty="0"/>
              <a:t> </a:t>
            </a:r>
            <a:r>
              <a:rPr lang="en-US" sz="2000" dirty="0" err="1"/>
              <a:t>dòng</a:t>
            </a:r>
            <a:r>
              <a:rPr lang="en-US" sz="2000" dirty="0"/>
              <a:t> </a:t>
            </a:r>
            <a:r>
              <a:rPr lang="en-US" sz="2000" dirty="0" err="1"/>
              <a:t>sông</a:t>
            </a:r>
            <a:endParaRPr lang="en-US" sz="2000" dirty="0"/>
          </a:p>
        </p:txBody>
      </p:sp>
    </p:spTree>
    <p:extLst>
      <p:ext uri="{BB962C8B-B14F-4D97-AF65-F5344CB8AC3E}">
        <p14:creationId xmlns:p14="http://schemas.microsoft.com/office/powerpoint/2010/main" val="14650934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4000"/>
                                  </p:iterate>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par>
                          <p:cTn id="15" fill="hold">
                            <p:stCondLst>
                              <p:cond delay="500"/>
                            </p:stCondLst>
                            <p:childTnLst>
                              <p:par>
                                <p:cTn id="16" presetID="47" presetClass="entr" presetSubtype="0"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anim calcmode="lin" valueType="num">
                                      <p:cBhvr>
                                        <p:cTn id="19" dur="500" fill="hold"/>
                                        <p:tgtEl>
                                          <p:spTgt spid="4"/>
                                        </p:tgtEl>
                                        <p:attrNameLst>
                                          <p:attrName>ppt_x</p:attrName>
                                        </p:attrNameLst>
                                      </p:cBhvr>
                                      <p:tavLst>
                                        <p:tav tm="0">
                                          <p:val>
                                            <p:strVal val="#ppt_x"/>
                                          </p:val>
                                        </p:tav>
                                        <p:tav tm="100000">
                                          <p:val>
                                            <p:strVal val="#ppt_x"/>
                                          </p:val>
                                        </p:tav>
                                      </p:tavLst>
                                    </p:anim>
                                    <p:anim calcmode="lin" valueType="num">
                                      <p:cBhvr>
                                        <p:cTn id="20"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2052"/>
                                        </p:tgtEl>
                                        <p:attrNameLst>
                                          <p:attrName>style.visibility</p:attrName>
                                        </p:attrNameLst>
                                      </p:cBhvr>
                                      <p:to>
                                        <p:strVal val="visible"/>
                                      </p:to>
                                    </p:set>
                                    <p:anim calcmode="lin" valueType="num">
                                      <p:cBhvr>
                                        <p:cTn id="25" dur="500" fill="hold"/>
                                        <p:tgtEl>
                                          <p:spTgt spid="2052"/>
                                        </p:tgtEl>
                                        <p:attrNameLst>
                                          <p:attrName>ppt_w</p:attrName>
                                        </p:attrNameLst>
                                      </p:cBhvr>
                                      <p:tavLst>
                                        <p:tav tm="0">
                                          <p:val>
                                            <p:fltVal val="0"/>
                                          </p:val>
                                        </p:tav>
                                        <p:tav tm="100000">
                                          <p:val>
                                            <p:strVal val="#ppt_w"/>
                                          </p:val>
                                        </p:tav>
                                      </p:tavLst>
                                    </p:anim>
                                    <p:anim calcmode="lin" valueType="num">
                                      <p:cBhvr>
                                        <p:cTn id="26" dur="500" fill="hold"/>
                                        <p:tgtEl>
                                          <p:spTgt spid="2052"/>
                                        </p:tgtEl>
                                        <p:attrNameLst>
                                          <p:attrName>ppt_h</p:attrName>
                                        </p:attrNameLst>
                                      </p:cBhvr>
                                      <p:tavLst>
                                        <p:tav tm="0">
                                          <p:val>
                                            <p:fltVal val="0"/>
                                          </p:val>
                                        </p:tav>
                                        <p:tav tm="100000">
                                          <p:val>
                                            <p:strVal val="#ppt_h"/>
                                          </p:val>
                                        </p:tav>
                                      </p:tavLst>
                                    </p:anim>
                                    <p:animEffect transition="in" filter="fade">
                                      <p:cBhvr>
                                        <p:cTn id="27" dur="500"/>
                                        <p:tgtEl>
                                          <p:spTgt spid="2052"/>
                                        </p:tgtEl>
                                      </p:cBhvr>
                                    </p:animEffect>
                                  </p:childTnLst>
                                </p:cTn>
                              </p:par>
                            </p:childTnLst>
                          </p:cTn>
                        </p:par>
                        <p:par>
                          <p:cTn id="28" fill="hold">
                            <p:stCondLst>
                              <p:cond delay="500"/>
                            </p:stCondLst>
                            <p:childTnLst>
                              <p:par>
                                <p:cTn id="29" presetID="47" presetClass="entr" presetSubtype="0"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anim calcmode="lin" valueType="num">
                                      <p:cBhvr>
                                        <p:cTn id="32" dur="500" fill="hold"/>
                                        <p:tgtEl>
                                          <p:spTgt spid="17"/>
                                        </p:tgtEl>
                                        <p:attrNameLst>
                                          <p:attrName>ppt_x</p:attrName>
                                        </p:attrNameLst>
                                      </p:cBhvr>
                                      <p:tavLst>
                                        <p:tav tm="0">
                                          <p:val>
                                            <p:strVal val="#ppt_x"/>
                                          </p:val>
                                        </p:tav>
                                        <p:tav tm="100000">
                                          <p:val>
                                            <p:strVal val="#ppt_x"/>
                                          </p:val>
                                        </p:tav>
                                      </p:tavLst>
                                    </p:anim>
                                    <p:anim calcmode="lin" valueType="num">
                                      <p:cBhvr>
                                        <p:cTn id="33"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2054"/>
                                        </p:tgtEl>
                                        <p:attrNameLst>
                                          <p:attrName>style.visibility</p:attrName>
                                        </p:attrNameLst>
                                      </p:cBhvr>
                                      <p:to>
                                        <p:strVal val="visible"/>
                                      </p:to>
                                    </p:set>
                                    <p:anim calcmode="lin" valueType="num">
                                      <p:cBhvr>
                                        <p:cTn id="38" dur="500" fill="hold"/>
                                        <p:tgtEl>
                                          <p:spTgt spid="2054"/>
                                        </p:tgtEl>
                                        <p:attrNameLst>
                                          <p:attrName>ppt_w</p:attrName>
                                        </p:attrNameLst>
                                      </p:cBhvr>
                                      <p:tavLst>
                                        <p:tav tm="0">
                                          <p:val>
                                            <p:fltVal val="0"/>
                                          </p:val>
                                        </p:tav>
                                        <p:tav tm="100000">
                                          <p:val>
                                            <p:strVal val="#ppt_w"/>
                                          </p:val>
                                        </p:tav>
                                      </p:tavLst>
                                    </p:anim>
                                    <p:anim calcmode="lin" valueType="num">
                                      <p:cBhvr>
                                        <p:cTn id="39" dur="500" fill="hold"/>
                                        <p:tgtEl>
                                          <p:spTgt spid="2054"/>
                                        </p:tgtEl>
                                        <p:attrNameLst>
                                          <p:attrName>ppt_h</p:attrName>
                                        </p:attrNameLst>
                                      </p:cBhvr>
                                      <p:tavLst>
                                        <p:tav tm="0">
                                          <p:val>
                                            <p:fltVal val="0"/>
                                          </p:val>
                                        </p:tav>
                                        <p:tav tm="100000">
                                          <p:val>
                                            <p:strVal val="#ppt_h"/>
                                          </p:val>
                                        </p:tav>
                                      </p:tavLst>
                                    </p:anim>
                                    <p:animEffect transition="in" filter="fade">
                                      <p:cBhvr>
                                        <p:cTn id="40" dur="500"/>
                                        <p:tgtEl>
                                          <p:spTgt spid="2054"/>
                                        </p:tgtEl>
                                      </p:cBhvr>
                                    </p:animEffect>
                                  </p:childTnLst>
                                </p:cTn>
                              </p:par>
                            </p:childTnLst>
                          </p:cTn>
                        </p:par>
                        <p:par>
                          <p:cTn id="41" fill="hold">
                            <p:stCondLst>
                              <p:cond delay="500"/>
                            </p:stCondLst>
                            <p:childTnLst>
                              <p:par>
                                <p:cTn id="42" presetID="47" presetClass="entr" presetSubtype="0" fill="hold" grpId="0" nodeType="after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500"/>
                                        <p:tgtEl>
                                          <p:spTgt spid="18"/>
                                        </p:tgtEl>
                                      </p:cBhvr>
                                    </p:animEffect>
                                    <p:anim calcmode="lin" valueType="num">
                                      <p:cBhvr>
                                        <p:cTn id="45" dur="500" fill="hold"/>
                                        <p:tgtEl>
                                          <p:spTgt spid="18"/>
                                        </p:tgtEl>
                                        <p:attrNameLst>
                                          <p:attrName>ppt_x</p:attrName>
                                        </p:attrNameLst>
                                      </p:cBhvr>
                                      <p:tavLst>
                                        <p:tav tm="0">
                                          <p:val>
                                            <p:strVal val="#ppt_x"/>
                                          </p:val>
                                        </p:tav>
                                        <p:tav tm="100000">
                                          <p:val>
                                            <p:strVal val="#ppt_x"/>
                                          </p:val>
                                        </p:tav>
                                      </p:tavLst>
                                    </p:anim>
                                    <p:anim calcmode="lin" valueType="num">
                                      <p:cBhvr>
                                        <p:cTn id="46"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p:bldP spid="17"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F6040355-86B6-6F83-7AF5-AB318598830F}"/>
              </a:ext>
            </a:extLst>
          </p:cNvPr>
          <p:cNvSpPr/>
          <p:nvPr/>
        </p:nvSpPr>
        <p:spPr>
          <a:xfrm>
            <a:off x="466709" y="37683"/>
            <a:ext cx="2496178" cy="472171"/>
          </a:xfrm>
          <a:prstGeom prst="roundRect">
            <a:avLst/>
          </a:prstGeom>
          <a:solidFill>
            <a:srgbClr val="FFD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F2931716-E6F5-5302-F5B5-AB6BECD95FC3}"/>
              </a:ext>
            </a:extLst>
          </p:cNvPr>
          <p:cNvGrpSpPr/>
          <p:nvPr/>
        </p:nvGrpSpPr>
        <p:grpSpPr>
          <a:xfrm>
            <a:off x="230623" y="40318"/>
            <a:ext cx="472172" cy="472172"/>
            <a:chOff x="1933593" y="1552214"/>
            <a:chExt cx="1229634" cy="1229634"/>
          </a:xfrm>
        </p:grpSpPr>
        <p:sp>
          <p:nvSpPr>
            <p:cNvPr id="17" name="Oval 16">
              <a:extLst>
                <a:ext uri="{FF2B5EF4-FFF2-40B4-BE49-F238E27FC236}">
                  <a16:creationId xmlns:a16="http://schemas.microsoft.com/office/drawing/2014/main" id="{72DA9C14-AEFE-06EF-2214-27F0579F4EC7}"/>
                </a:ext>
              </a:extLst>
            </p:cNvPr>
            <p:cNvSpPr/>
            <p:nvPr/>
          </p:nvSpPr>
          <p:spPr>
            <a:xfrm>
              <a:off x="1933593" y="1552214"/>
              <a:ext cx="1229634" cy="1229634"/>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18" name="Google Shape;811;p29">
              <a:extLst>
                <a:ext uri="{FF2B5EF4-FFF2-40B4-BE49-F238E27FC236}">
                  <a16:creationId xmlns:a16="http://schemas.microsoft.com/office/drawing/2014/main" id="{AC0B6B6F-4844-348F-C301-4D0706504558}"/>
                </a:ext>
              </a:extLst>
            </p:cNvPr>
            <p:cNvSpPr txBox="1">
              <a:spLocks/>
            </p:cNvSpPr>
            <p:nvPr/>
          </p:nvSpPr>
          <p:spPr>
            <a:xfrm>
              <a:off x="1933596" y="1818210"/>
              <a:ext cx="1229631" cy="734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000" dirty="0">
                  <a:solidFill>
                    <a:schemeClr val="bg1"/>
                  </a:solidFill>
                </a:rPr>
                <a:t>01</a:t>
              </a:r>
            </a:p>
          </p:txBody>
        </p:sp>
      </p:grpSp>
      <p:sp>
        <p:nvSpPr>
          <p:cNvPr id="19" name="Google Shape;817;p29">
            <a:extLst>
              <a:ext uri="{FF2B5EF4-FFF2-40B4-BE49-F238E27FC236}">
                <a16:creationId xmlns:a16="http://schemas.microsoft.com/office/drawing/2014/main" id="{4DD0E6DB-F3A0-8AB3-6789-52FDDA8EF004}"/>
              </a:ext>
            </a:extLst>
          </p:cNvPr>
          <p:cNvSpPr txBox="1">
            <a:spLocks/>
          </p:cNvSpPr>
          <p:nvPr/>
        </p:nvSpPr>
        <p:spPr>
          <a:xfrm>
            <a:off x="572429" y="71372"/>
            <a:ext cx="2542540" cy="410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2400"/>
              <a:buFont typeface="Montserrat"/>
              <a:buNone/>
              <a:defRPr sz="2400" b="1">
                <a:solidFill>
                  <a:schemeClr val="tx1">
                    <a:lumMod val="50000"/>
                  </a:schemeClr>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Montserrat"/>
              </a:defRPr>
            </a:lvl1pPr>
            <a:lvl2pPr marL="914400" indent="-304800">
              <a:buClr>
                <a:schemeClr val="dk1"/>
              </a:buClr>
              <a:buSzPts val="2400"/>
              <a:buFont typeface="Montserrat"/>
              <a:buNone/>
              <a:defRPr sz="2400">
                <a:solidFill>
                  <a:schemeClr val="dk1"/>
                </a:solidFill>
                <a:latin typeface="Montserrat"/>
                <a:ea typeface="Montserrat"/>
                <a:cs typeface="Montserrat"/>
                <a:sym typeface="Montserrat"/>
              </a:defRPr>
            </a:lvl2pPr>
            <a:lvl3pPr marL="1371600" indent="-304800">
              <a:buClr>
                <a:schemeClr val="dk1"/>
              </a:buClr>
              <a:buSzPts val="2400"/>
              <a:buFont typeface="Montserrat"/>
              <a:buNone/>
              <a:defRPr sz="2400">
                <a:solidFill>
                  <a:schemeClr val="dk1"/>
                </a:solidFill>
                <a:latin typeface="Montserrat"/>
                <a:ea typeface="Montserrat"/>
                <a:cs typeface="Montserrat"/>
                <a:sym typeface="Montserrat"/>
              </a:defRPr>
            </a:lvl3pPr>
            <a:lvl4pPr marL="1828800" indent="-304800">
              <a:buClr>
                <a:schemeClr val="dk1"/>
              </a:buClr>
              <a:buSzPts val="2400"/>
              <a:buFont typeface="Montserrat"/>
              <a:buNone/>
              <a:defRPr sz="2400">
                <a:solidFill>
                  <a:schemeClr val="dk1"/>
                </a:solidFill>
                <a:latin typeface="Montserrat"/>
                <a:ea typeface="Montserrat"/>
                <a:cs typeface="Montserrat"/>
                <a:sym typeface="Montserrat"/>
              </a:defRPr>
            </a:lvl4pPr>
            <a:lvl5pPr marL="2286000" indent="-304800">
              <a:buClr>
                <a:schemeClr val="dk1"/>
              </a:buClr>
              <a:buSzPts val="2400"/>
              <a:buFont typeface="Montserrat"/>
              <a:buNone/>
              <a:defRPr sz="2400">
                <a:solidFill>
                  <a:schemeClr val="dk1"/>
                </a:solidFill>
                <a:latin typeface="Montserrat"/>
                <a:ea typeface="Montserrat"/>
                <a:cs typeface="Montserrat"/>
                <a:sym typeface="Montserrat"/>
              </a:defRPr>
            </a:lvl5pPr>
            <a:lvl6pPr marL="2743200" indent="-304800">
              <a:buClr>
                <a:schemeClr val="dk1"/>
              </a:buClr>
              <a:buSzPts val="2400"/>
              <a:buFont typeface="Montserrat"/>
              <a:buNone/>
              <a:defRPr sz="2400">
                <a:solidFill>
                  <a:schemeClr val="dk1"/>
                </a:solidFill>
                <a:latin typeface="Montserrat"/>
                <a:ea typeface="Montserrat"/>
                <a:cs typeface="Montserrat"/>
                <a:sym typeface="Montserrat"/>
              </a:defRPr>
            </a:lvl6pPr>
            <a:lvl7pPr marL="3200400" indent="-304800">
              <a:buClr>
                <a:schemeClr val="dk1"/>
              </a:buClr>
              <a:buSzPts val="2400"/>
              <a:buFont typeface="Montserrat"/>
              <a:buNone/>
              <a:defRPr sz="2400">
                <a:solidFill>
                  <a:schemeClr val="dk1"/>
                </a:solidFill>
                <a:latin typeface="Montserrat"/>
                <a:ea typeface="Montserrat"/>
                <a:cs typeface="Montserrat"/>
                <a:sym typeface="Montserrat"/>
              </a:defRPr>
            </a:lvl7pPr>
            <a:lvl8pPr marL="3657600" indent="-304800">
              <a:buClr>
                <a:schemeClr val="dk1"/>
              </a:buClr>
              <a:buSzPts val="2400"/>
              <a:buFont typeface="Montserrat"/>
              <a:buNone/>
              <a:defRPr sz="2400">
                <a:solidFill>
                  <a:schemeClr val="dk1"/>
                </a:solidFill>
                <a:latin typeface="Montserrat"/>
                <a:ea typeface="Montserrat"/>
                <a:cs typeface="Montserrat"/>
                <a:sym typeface="Montserrat"/>
              </a:defRPr>
            </a:lvl8pPr>
            <a:lvl9pPr marL="4114800" indent="-304800">
              <a:buClr>
                <a:schemeClr val="dk1"/>
              </a:buClr>
              <a:buSzPts val="2400"/>
              <a:buFont typeface="Montserrat"/>
              <a:buNone/>
              <a:defRPr sz="2400">
                <a:solidFill>
                  <a:schemeClr val="dk1"/>
                </a:solidFill>
                <a:latin typeface="Montserrat"/>
                <a:ea typeface="Montserrat"/>
                <a:cs typeface="Montserrat"/>
                <a:sym typeface="Montserrat"/>
              </a:defRPr>
            </a:lvl9pPr>
          </a:lstStyle>
          <a:p>
            <a:r>
              <a:rPr lang="vi-VN" sz="1800" dirty="0"/>
              <a:t>Năng Lượng Tái Tạo</a:t>
            </a:r>
          </a:p>
        </p:txBody>
      </p:sp>
      <p:grpSp>
        <p:nvGrpSpPr>
          <p:cNvPr id="32" name="Group 31">
            <a:extLst>
              <a:ext uri="{FF2B5EF4-FFF2-40B4-BE49-F238E27FC236}">
                <a16:creationId xmlns:a16="http://schemas.microsoft.com/office/drawing/2014/main" id="{BA86B33B-AD44-0F8C-E97A-C5F2122D8BE3}"/>
              </a:ext>
            </a:extLst>
          </p:cNvPr>
          <p:cNvGrpSpPr/>
          <p:nvPr/>
        </p:nvGrpSpPr>
        <p:grpSpPr>
          <a:xfrm>
            <a:off x="230623" y="481437"/>
            <a:ext cx="7881286" cy="4261470"/>
            <a:chOff x="690285" y="555777"/>
            <a:chExt cx="7881286" cy="4261470"/>
          </a:xfrm>
        </p:grpSpPr>
        <p:pic>
          <p:nvPicPr>
            <p:cNvPr id="23" name="Picture 22">
              <a:extLst>
                <a:ext uri="{FF2B5EF4-FFF2-40B4-BE49-F238E27FC236}">
                  <a16:creationId xmlns:a16="http://schemas.microsoft.com/office/drawing/2014/main" id="{98320DF7-1173-E7AD-A6EC-6848FC599D26}"/>
                </a:ext>
              </a:extLst>
            </p:cNvPr>
            <p:cNvPicPr>
              <a:picLocks noChangeAspect="1"/>
            </p:cNvPicPr>
            <p:nvPr/>
          </p:nvPicPr>
          <p:blipFill>
            <a:blip r:embed="rId2"/>
            <a:stretch>
              <a:fillRect/>
            </a:stretch>
          </p:blipFill>
          <p:spPr>
            <a:xfrm>
              <a:off x="690285" y="555777"/>
              <a:ext cx="7881286" cy="4255894"/>
            </a:xfrm>
            <a:prstGeom prst="rect">
              <a:avLst/>
            </a:prstGeom>
          </p:spPr>
        </p:pic>
        <p:sp>
          <p:nvSpPr>
            <p:cNvPr id="24" name="Rectangle 23">
              <a:extLst>
                <a:ext uri="{FF2B5EF4-FFF2-40B4-BE49-F238E27FC236}">
                  <a16:creationId xmlns:a16="http://schemas.microsoft.com/office/drawing/2014/main" id="{C2601B85-A85B-A5F4-32B1-FCC727C56103}"/>
                </a:ext>
              </a:extLst>
            </p:cNvPr>
            <p:cNvSpPr/>
            <p:nvPr/>
          </p:nvSpPr>
          <p:spPr>
            <a:xfrm>
              <a:off x="1100255" y="2215373"/>
              <a:ext cx="1315843" cy="289935"/>
            </a:xfrm>
            <a:prstGeom prst="rect">
              <a:avLst/>
            </a:prstGeom>
            <a:solidFill>
              <a:srgbClr val="F4EC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lumMod val="50000"/>
                    </a:schemeClr>
                  </a:solidFill>
                </a:rPr>
                <a:t>a) </a:t>
              </a:r>
              <a:r>
                <a:rPr lang="en-US" sz="1600" dirty="0" err="1">
                  <a:solidFill>
                    <a:schemeClr val="tx1">
                      <a:lumMod val="50000"/>
                    </a:schemeClr>
                  </a:solidFill>
                </a:rPr>
                <a:t>Mặt</a:t>
              </a:r>
              <a:r>
                <a:rPr lang="en-US" sz="1600" dirty="0">
                  <a:solidFill>
                    <a:schemeClr val="tx1">
                      <a:lumMod val="50000"/>
                    </a:schemeClr>
                  </a:solidFill>
                </a:rPr>
                <a:t> </a:t>
              </a:r>
              <a:r>
                <a:rPr lang="en-US" sz="1600" dirty="0" err="1">
                  <a:solidFill>
                    <a:schemeClr val="tx1">
                      <a:lumMod val="50000"/>
                    </a:schemeClr>
                  </a:solidFill>
                </a:rPr>
                <a:t>Trời</a:t>
              </a:r>
              <a:endParaRPr lang="en-US" sz="1600" dirty="0">
                <a:solidFill>
                  <a:schemeClr val="tx1">
                    <a:lumMod val="50000"/>
                  </a:schemeClr>
                </a:solidFill>
              </a:endParaRPr>
            </a:p>
          </p:txBody>
        </p:sp>
        <p:sp>
          <p:nvSpPr>
            <p:cNvPr id="25" name="Rectangle 24">
              <a:extLst>
                <a:ext uri="{FF2B5EF4-FFF2-40B4-BE49-F238E27FC236}">
                  <a16:creationId xmlns:a16="http://schemas.microsoft.com/office/drawing/2014/main" id="{5D78905D-7AD8-9039-77FA-BDFB9C0A8E28}"/>
                </a:ext>
              </a:extLst>
            </p:cNvPr>
            <p:cNvSpPr/>
            <p:nvPr/>
          </p:nvSpPr>
          <p:spPr>
            <a:xfrm>
              <a:off x="2962887" y="2211654"/>
              <a:ext cx="1315843" cy="289935"/>
            </a:xfrm>
            <a:prstGeom prst="rect">
              <a:avLst/>
            </a:prstGeom>
            <a:solidFill>
              <a:srgbClr val="F4EC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lumMod val="50000"/>
                    </a:schemeClr>
                  </a:solidFill>
                </a:rPr>
                <a:t>b) Than </a:t>
              </a:r>
              <a:r>
                <a:rPr lang="en-US" sz="1600" dirty="0" err="1">
                  <a:solidFill>
                    <a:schemeClr val="tx1">
                      <a:lumMod val="50000"/>
                    </a:schemeClr>
                  </a:solidFill>
                </a:rPr>
                <a:t>mỏ</a:t>
              </a:r>
              <a:endParaRPr lang="en-US" sz="1600" dirty="0">
                <a:solidFill>
                  <a:schemeClr val="tx1">
                    <a:lumMod val="50000"/>
                  </a:schemeClr>
                </a:solidFill>
              </a:endParaRPr>
            </a:p>
          </p:txBody>
        </p:sp>
        <p:sp>
          <p:nvSpPr>
            <p:cNvPr id="26" name="Rectangle 25">
              <a:extLst>
                <a:ext uri="{FF2B5EF4-FFF2-40B4-BE49-F238E27FC236}">
                  <a16:creationId xmlns:a16="http://schemas.microsoft.com/office/drawing/2014/main" id="{44F8C277-6E6A-1A75-71A3-93E579A67E29}"/>
                </a:ext>
              </a:extLst>
            </p:cNvPr>
            <p:cNvSpPr/>
            <p:nvPr/>
          </p:nvSpPr>
          <p:spPr>
            <a:xfrm>
              <a:off x="4630928" y="2207935"/>
              <a:ext cx="1820608" cy="289935"/>
            </a:xfrm>
            <a:prstGeom prst="rect">
              <a:avLst/>
            </a:prstGeom>
            <a:solidFill>
              <a:srgbClr val="F4EC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lumMod val="50000"/>
                    </a:schemeClr>
                  </a:solidFill>
                </a:rPr>
                <a:t>c) </a:t>
              </a:r>
              <a:r>
                <a:rPr lang="en-US" sz="1600" dirty="0" err="1">
                  <a:solidFill>
                    <a:schemeClr val="tx1">
                      <a:lumMod val="50000"/>
                    </a:schemeClr>
                  </a:solidFill>
                </a:rPr>
                <a:t>Năng</a:t>
              </a:r>
              <a:r>
                <a:rPr lang="en-US" sz="1600" dirty="0">
                  <a:solidFill>
                    <a:schemeClr val="tx1">
                      <a:lumMod val="50000"/>
                    </a:schemeClr>
                  </a:solidFill>
                </a:rPr>
                <a:t> </a:t>
              </a:r>
              <a:r>
                <a:rPr lang="en-US" sz="1600" dirty="0" err="1">
                  <a:solidFill>
                    <a:schemeClr val="tx1">
                      <a:lumMod val="50000"/>
                    </a:schemeClr>
                  </a:solidFill>
                </a:rPr>
                <a:t>lượng</a:t>
              </a:r>
              <a:r>
                <a:rPr lang="en-US" sz="1600" dirty="0">
                  <a:solidFill>
                    <a:schemeClr val="tx1">
                      <a:lumMod val="50000"/>
                    </a:schemeClr>
                  </a:solidFill>
                </a:rPr>
                <a:t> </a:t>
              </a:r>
              <a:r>
                <a:rPr lang="en-US" sz="1600" dirty="0" err="1">
                  <a:solidFill>
                    <a:schemeClr val="tx1">
                      <a:lumMod val="50000"/>
                    </a:schemeClr>
                  </a:solidFill>
                </a:rPr>
                <a:t>gió</a:t>
              </a:r>
              <a:endParaRPr lang="en-US" sz="1600" dirty="0">
                <a:solidFill>
                  <a:schemeClr val="tx1">
                    <a:lumMod val="50000"/>
                  </a:schemeClr>
                </a:solidFill>
              </a:endParaRPr>
            </a:p>
          </p:txBody>
        </p:sp>
        <p:sp>
          <p:nvSpPr>
            <p:cNvPr id="27" name="Rectangle 26">
              <a:extLst>
                <a:ext uri="{FF2B5EF4-FFF2-40B4-BE49-F238E27FC236}">
                  <a16:creationId xmlns:a16="http://schemas.microsoft.com/office/drawing/2014/main" id="{B0EFE184-3C02-61EA-8C44-43CF54192EBD}"/>
                </a:ext>
              </a:extLst>
            </p:cNvPr>
            <p:cNvSpPr/>
            <p:nvPr/>
          </p:nvSpPr>
          <p:spPr>
            <a:xfrm>
              <a:off x="6727904" y="2215374"/>
              <a:ext cx="1697566" cy="475789"/>
            </a:xfrm>
            <a:prstGeom prst="rect">
              <a:avLst/>
            </a:prstGeom>
            <a:solidFill>
              <a:srgbClr val="F4EC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lumMod val="50000"/>
                    </a:schemeClr>
                  </a:solidFill>
                </a:rPr>
                <a:t>d) </a:t>
              </a:r>
              <a:r>
                <a:rPr lang="en-US" sz="1600" dirty="0" err="1">
                  <a:solidFill>
                    <a:schemeClr val="tx1">
                      <a:lumMod val="50000"/>
                    </a:schemeClr>
                  </a:solidFill>
                </a:rPr>
                <a:t>Năng</a:t>
              </a:r>
              <a:r>
                <a:rPr lang="en-US" sz="1600" dirty="0">
                  <a:solidFill>
                    <a:schemeClr val="tx1">
                      <a:lumMod val="50000"/>
                    </a:schemeClr>
                  </a:solidFill>
                </a:rPr>
                <a:t> </a:t>
              </a:r>
              <a:r>
                <a:rPr lang="en-US" sz="1600" dirty="0" err="1">
                  <a:solidFill>
                    <a:schemeClr val="tx1">
                      <a:lumMod val="50000"/>
                    </a:schemeClr>
                  </a:solidFill>
                </a:rPr>
                <a:t>lượng</a:t>
              </a:r>
              <a:r>
                <a:rPr lang="en-US" sz="1600" dirty="0">
                  <a:solidFill>
                    <a:schemeClr val="tx1">
                      <a:lumMod val="50000"/>
                    </a:schemeClr>
                  </a:solidFill>
                </a:rPr>
                <a:t> </a:t>
              </a:r>
              <a:r>
                <a:rPr lang="en-US" sz="1600" dirty="0" err="1">
                  <a:solidFill>
                    <a:schemeClr val="tx1">
                      <a:lumMod val="50000"/>
                    </a:schemeClr>
                  </a:solidFill>
                </a:rPr>
                <a:t>từ</a:t>
              </a:r>
              <a:r>
                <a:rPr lang="en-US" sz="1600" dirty="0">
                  <a:solidFill>
                    <a:schemeClr val="tx1">
                      <a:lumMod val="50000"/>
                    </a:schemeClr>
                  </a:solidFill>
                </a:rPr>
                <a:t> </a:t>
              </a:r>
              <a:r>
                <a:rPr lang="en-US" sz="1600" dirty="0" err="1">
                  <a:solidFill>
                    <a:schemeClr val="tx1">
                      <a:lumMod val="50000"/>
                    </a:schemeClr>
                  </a:solidFill>
                </a:rPr>
                <a:t>dòng</a:t>
              </a:r>
              <a:r>
                <a:rPr lang="en-US" sz="1600" dirty="0">
                  <a:solidFill>
                    <a:schemeClr val="tx1">
                      <a:lumMod val="50000"/>
                    </a:schemeClr>
                  </a:solidFill>
                </a:rPr>
                <a:t> </a:t>
              </a:r>
              <a:r>
                <a:rPr lang="en-US" sz="1600" dirty="0" err="1">
                  <a:solidFill>
                    <a:schemeClr val="tx1">
                      <a:lumMod val="50000"/>
                    </a:schemeClr>
                  </a:solidFill>
                </a:rPr>
                <a:t>chảy</a:t>
              </a:r>
              <a:endParaRPr lang="en-US" sz="1600" dirty="0">
                <a:solidFill>
                  <a:schemeClr val="tx1">
                    <a:lumMod val="50000"/>
                  </a:schemeClr>
                </a:solidFill>
              </a:endParaRPr>
            </a:p>
          </p:txBody>
        </p:sp>
        <p:sp>
          <p:nvSpPr>
            <p:cNvPr id="28" name="Rectangle 27">
              <a:extLst>
                <a:ext uri="{FF2B5EF4-FFF2-40B4-BE49-F238E27FC236}">
                  <a16:creationId xmlns:a16="http://schemas.microsoft.com/office/drawing/2014/main" id="{EFC6412D-6B0F-3F0F-2D79-AB5F5B1DF0F4}"/>
                </a:ext>
              </a:extLst>
            </p:cNvPr>
            <p:cNvSpPr/>
            <p:nvPr/>
          </p:nvSpPr>
          <p:spPr>
            <a:xfrm>
              <a:off x="747973" y="4324729"/>
              <a:ext cx="2020406" cy="475789"/>
            </a:xfrm>
            <a:prstGeom prst="rect">
              <a:avLst/>
            </a:prstGeom>
            <a:solidFill>
              <a:srgbClr val="F4EC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lumMod val="50000"/>
                    </a:schemeClr>
                  </a:solidFill>
                </a:rPr>
                <a:t>e) </a:t>
              </a:r>
              <a:r>
                <a:rPr lang="en-US" sz="1600" dirty="0" err="1">
                  <a:solidFill>
                    <a:schemeClr val="tx1">
                      <a:lumMod val="50000"/>
                    </a:schemeClr>
                  </a:solidFill>
                </a:rPr>
                <a:t>Năng</a:t>
              </a:r>
              <a:r>
                <a:rPr lang="en-US" sz="1600" dirty="0">
                  <a:solidFill>
                    <a:schemeClr val="tx1">
                      <a:lumMod val="50000"/>
                    </a:schemeClr>
                  </a:solidFill>
                </a:rPr>
                <a:t> </a:t>
              </a:r>
              <a:r>
                <a:rPr lang="en-US" sz="1600" dirty="0" err="1">
                  <a:solidFill>
                    <a:schemeClr val="tx1">
                      <a:lumMod val="50000"/>
                    </a:schemeClr>
                  </a:solidFill>
                </a:rPr>
                <a:t>lượng</a:t>
              </a:r>
              <a:r>
                <a:rPr lang="en-US" sz="1600" dirty="0">
                  <a:solidFill>
                    <a:schemeClr val="tx1">
                      <a:lumMod val="50000"/>
                    </a:schemeClr>
                  </a:solidFill>
                </a:rPr>
                <a:t> </a:t>
              </a:r>
              <a:r>
                <a:rPr lang="en-US" sz="1600" dirty="0" err="1">
                  <a:solidFill>
                    <a:schemeClr val="tx1">
                      <a:lumMod val="50000"/>
                    </a:schemeClr>
                  </a:solidFill>
                </a:rPr>
                <a:t>nhiệt</a:t>
              </a:r>
              <a:r>
                <a:rPr lang="en-US" sz="1600" dirty="0">
                  <a:solidFill>
                    <a:schemeClr val="tx1">
                      <a:lumMod val="50000"/>
                    </a:schemeClr>
                  </a:solidFill>
                </a:rPr>
                <a:t> </a:t>
              </a:r>
              <a:r>
                <a:rPr lang="en-US" sz="1600" dirty="0" err="1">
                  <a:solidFill>
                    <a:schemeClr val="tx1">
                      <a:lumMod val="50000"/>
                    </a:schemeClr>
                  </a:solidFill>
                </a:rPr>
                <a:t>trong</a:t>
              </a:r>
              <a:r>
                <a:rPr lang="en-US" sz="1600" dirty="0">
                  <a:solidFill>
                    <a:schemeClr val="tx1">
                      <a:lumMod val="50000"/>
                    </a:schemeClr>
                  </a:solidFill>
                </a:rPr>
                <a:t> </a:t>
              </a:r>
              <a:r>
                <a:rPr lang="en-US" sz="1600" dirty="0" err="1">
                  <a:solidFill>
                    <a:schemeClr val="tx1">
                      <a:lumMod val="50000"/>
                    </a:schemeClr>
                  </a:solidFill>
                </a:rPr>
                <a:t>lòng</a:t>
              </a:r>
              <a:r>
                <a:rPr lang="en-US" sz="1600" dirty="0">
                  <a:solidFill>
                    <a:schemeClr val="tx1">
                      <a:lumMod val="50000"/>
                    </a:schemeClr>
                  </a:solidFill>
                </a:rPr>
                <a:t> </a:t>
              </a:r>
              <a:r>
                <a:rPr lang="en-US" sz="1600" dirty="0" err="1">
                  <a:solidFill>
                    <a:schemeClr val="tx1">
                      <a:lumMod val="50000"/>
                    </a:schemeClr>
                  </a:solidFill>
                </a:rPr>
                <a:t>Trái</a:t>
              </a:r>
              <a:r>
                <a:rPr lang="en-US" sz="1600" dirty="0">
                  <a:solidFill>
                    <a:schemeClr val="tx1">
                      <a:lumMod val="50000"/>
                    </a:schemeClr>
                  </a:solidFill>
                </a:rPr>
                <a:t> </a:t>
              </a:r>
              <a:r>
                <a:rPr lang="en-US" sz="1600" dirty="0" err="1">
                  <a:solidFill>
                    <a:schemeClr val="tx1">
                      <a:lumMod val="50000"/>
                    </a:schemeClr>
                  </a:solidFill>
                </a:rPr>
                <a:t>Đất</a:t>
              </a:r>
              <a:endParaRPr lang="en-US" sz="1600" dirty="0">
                <a:solidFill>
                  <a:schemeClr val="tx1">
                    <a:lumMod val="50000"/>
                  </a:schemeClr>
                </a:solidFill>
              </a:endParaRPr>
            </a:p>
          </p:txBody>
        </p:sp>
        <p:sp>
          <p:nvSpPr>
            <p:cNvPr id="29" name="Rectangle 28">
              <a:extLst>
                <a:ext uri="{FF2B5EF4-FFF2-40B4-BE49-F238E27FC236}">
                  <a16:creationId xmlns:a16="http://schemas.microsoft.com/office/drawing/2014/main" id="{B9ED9036-5EAA-119D-5416-33B1896046E0}"/>
                </a:ext>
              </a:extLst>
            </p:cNvPr>
            <p:cNvSpPr/>
            <p:nvPr/>
          </p:nvSpPr>
          <p:spPr>
            <a:xfrm>
              <a:off x="2768379" y="4341458"/>
              <a:ext cx="1803621" cy="475789"/>
            </a:xfrm>
            <a:prstGeom prst="rect">
              <a:avLst/>
            </a:prstGeom>
            <a:solidFill>
              <a:srgbClr val="F4EC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lumMod val="50000"/>
                    </a:schemeClr>
                  </a:solidFill>
                </a:rPr>
                <a:t>g) </a:t>
              </a:r>
              <a:r>
                <a:rPr lang="en-US" sz="1600" dirty="0" err="1">
                  <a:solidFill>
                    <a:schemeClr val="tx1">
                      <a:lumMod val="50000"/>
                    </a:schemeClr>
                  </a:solidFill>
                </a:rPr>
                <a:t>Năng</a:t>
              </a:r>
              <a:r>
                <a:rPr lang="en-US" sz="1600" dirty="0">
                  <a:solidFill>
                    <a:schemeClr val="tx1">
                      <a:lumMod val="50000"/>
                    </a:schemeClr>
                  </a:solidFill>
                </a:rPr>
                <a:t> </a:t>
              </a:r>
              <a:r>
                <a:rPr lang="en-US" sz="1600" dirty="0" err="1">
                  <a:solidFill>
                    <a:schemeClr val="tx1">
                      <a:lumMod val="50000"/>
                    </a:schemeClr>
                  </a:solidFill>
                </a:rPr>
                <a:t>lượng</a:t>
              </a:r>
              <a:r>
                <a:rPr lang="en-US" sz="1600" dirty="0">
                  <a:solidFill>
                    <a:schemeClr val="tx1">
                      <a:lumMod val="50000"/>
                    </a:schemeClr>
                  </a:solidFill>
                </a:rPr>
                <a:t> </a:t>
              </a:r>
              <a:r>
                <a:rPr lang="en-US" sz="1600" dirty="0" err="1">
                  <a:solidFill>
                    <a:schemeClr val="tx1">
                      <a:lumMod val="50000"/>
                    </a:schemeClr>
                  </a:solidFill>
                </a:rPr>
                <a:t>từ</a:t>
              </a:r>
              <a:r>
                <a:rPr lang="en-US" sz="1600" dirty="0">
                  <a:solidFill>
                    <a:schemeClr val="tx1">
                      <a:lumMod val="50000"/>
                    </a:schemeClr>
                  </a:solidFill>
                </a:rPr>
                <a:t> </a:t>
              </a:r>
              <a:r>
                <a:rPr lang="en-US" sz="1600" dirty="0" err="1">
                  <a:solidFill>
                    <a:schemeClr val="tx1">
                      <a:lumMod val="50000"/>
                    </a:schemeClr>
                  </a:solidFill>
                </a:rPr>
                <a:t>dầu</a:t>
              </a:r>
              <a:r>
                <a:rPr lang="en-US" sz="1600" dirty="0">
                  <a:solidFill>
                    <a:schemeClr val="tx1">
                      <a:lumMod val="50000"/>
                    </a:schemeClr>
                  </a:solidFill>
                </a:rPr>
                <a:t> </a:t>
              </a:r>
              <a:r>
                <a:rPr lang="en-US" sz="1600" dirty="0" err="1">
                  <a:solidFill>
                    <a:schemeClr val="tx1">
                      <a:lumMod val="50000"/>
                    </a:schemeClr>
                  </a:solidFill>
                </a:rPr>
                <a:t>mỏ</a:t>
              </a:r>
              <a:endParaRPr lang="en-US" sz="1600" dirty="0">
                <a:solidFill>
                  <a:schemeClr val="tx1">
                    <a:lumMod val="50000"/>
                  </a:schemeClr>
                </a:solidFill>
              </a:endParaRPr>
            </a:p>
          </p:txBody>
        </p:sp>
        <p:sp>
          <p:nvSpPr>
            <p:cNvPr id="30" name="Rectangle 29">
              <a:extLst>
                <a:ext uri="{FF2B5EF4-FFF2-40B4-BE49-F238E27FC236}">
                  <a16:creationId xmlns:a16="http://schemas.microsoft.com/office/drawing/2014/main" id="{3D7B8DB3-6382-6540-D744-7A4A482822ED}"/>
                </a:ext>
              </a:extLst>
            </p:cNvPr>
            <p:cNvSpPr/>
            <p:nvPr/>
          </p:nvSpPr>
          <p:spPr>
            <a:xfrm>
              <a:off x="4698652" y="4324645"/>
              <a:ext cx="1877583" cy="475789"/>
            </a:xfrm>
            <a:prstGeom prst="rect">
              <a:avLst/>
            </a:prstGeom>
            <a:solidFill>
              <a:srgbClr val="F4EC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lumMod val="50000"/>
                    </a:schemeClr>
                  </a:solidFill>
                </a:rPr>
                <a:t>h) </a:t>
              </a:r>
              <a:r>
                <a:rPr lang="en-US" sz="1600" dirty="0" err="1">
                  <a:solidFill>
                    <a:schemeClr val="tx1">
                      <a:lumMod val="50000"/>
                    </a:schemeClr>
                  </a:solidFill>
                </a:rPr>
                <a:t>Năng</a:t>
              </a:r>
              <a:r>
                <a:rPr lang="en-US" sz="1600" dirty="0">
                  <a:solidFill>
                    <a:schemeClr val="tx1">
                      <a:lumMod val="50000"/>
                    </a:schemeClr>
                  </a:solidFill>
                </a:rPr>
                <a:t> </a:t>
              </a:r>
              <a:r>
                <a:rPr lang="en-US" sz="1600" dirty="0" err="1">
                  <a:solidFill>
                    <a:schemeClr val="tx1">
                      <a:lumMod val="50000"/>
                    </a:schemeClr>
                  </a:solidFill>
                </a:rPr>
                <a:t>lượng</a:t>
              </a:r>
              <a:r>
                <a:rPr lang="en-US" sz="1600" dirty="0">
                  <a:solidFill>
                    <a:schemeClr val="tx1">
                      <a:lumMod val="50000"/>
                    </a:schemeClr>
                  </a:solidFill>
                </a:rPr>
                <a:t> </a:t>
              </a:r>
              <a:r>
                <a:rPr lang="en-US" sz="1600" dirty="0" err="1">
                  <a:solidFill>
                    <a:schemeClr val="tx1">
                      <a:lumMod val="50000"/>
                    </a:schemeClr>
                  </a:solidFill>
                </a:rPr>
                <a:t>sinh</a:t>
              </a:r>
              <a:r>
                <a:rPr lang="en-US" sz="1600" dirty="0">
                  <a:solidFill>
                    <a:schemeClr val="tx1">
                      <a:lumMod val="50000"/>
                    </a:schemeClr>
                  </a:solidFill>
                </a:rPr>
                <a:t> </a:t>
              </a:r>
              <a:r>
                <a:rPr lang="en-US" sz="1600" dirty="0" err="1">
                  <a:solidFill>
                    <a:schemeClr val="tx1">
                      <a:lumMod val="50000"/>
                    </a:schemeClr>
                  </a:solidFill>
                </a:rPr>
                <a:t>khối</a:t>
              </a:r>
              <a:endParaRPr lang="en-US" sz="1600" dirty="0">
                <a:solidFill>
                  <a:schemeClr val="tx1">
                    <a:lumMod val="50000"/>
                  </a:schemeClr>
                </a:solidFill>
              </a:endParaRPr>
            </a:p>
          </p:txBody>
        </p:sp>
        <p:sp>
          <p:nvSpPr>
            <p:cNvPr id="31" name="Rectangle 30">
              <a:extLst>
                <a:ext uri="{FF2B5EF4-FFF2-40B4-BE49-F238E27FC236}">
                  <a16:creationId xmlns:a16="http://schemas.microsoft.com/office/drawing/2014/main" id="{9889ECE1-BFEE-632C-728A-90E71D309EDC}"/>
                </a:ext>
              </a:extLst>
            </p:cNvPr>
            <p:cNvSpPr/>
            <p:nvPr/>
          </p:nvSpPr>
          <p:spPr>
            <a:xfrm>
              <a:off x="6628925" y="4322622"/>
              <a:ext cx="1877583" cy="475789"/>
            </a:xfrm>
            <a:prstGeom prst="rect">
              <a:avLst/>
            </a:prstGeom>
            <a:solidFill>
              <a:srgbClr val="F4EC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err="1">
                  <a:solidFill>
                    <a:schemeClr val="tx1">
                      <a:lumMod val="50000"/>
                    </a:schemeClr>
                  </a:solidFill>
                </a:rPr>
                <a:t>i</a:t>
              </a:r>
              <a:r>
                <a:rPr lang="en-US" sz="1600" dirty="0">
                  <a:solidFill>
                    <a:schemeClr val="tx1">
                      <a:lumMod val="50000"/>
                    </a:schemeClr>
                  </a:solidFill>
                </a:rPr>
                <a:t>) </a:t>
              </a:r>
              <a:r>
                <a:rPr lang="en-US" sz="1600" dirty="0" err="1">
                  <a:solidFill>
                    <a:schemeClr val="tx1">
                      <a:lumMod val="50000"/>
                    </a:schemeClr>
                  </a:solidFill>
                </a:rPr>
                <a:t>Năng</a:t>
              </a:r>
              <a:r>
                <a:rPr lang="en-US" sz="1600" dirty="0">
                  <a:solidFill>
                    <a:schemeClr val="tx1">
                      <a:lumMod val="50000"/>
                    </a:schemeClr>
                  </a:solidFill>
                </a:rPr>
                <a:t> </a:t>
              </a:r>
              <a:r>
                <a:rPr lang="en-US" sz="1600" dirty="0" err="1">
                  <a:solidFill>
                    <a:schemeClr val="tx1">
                      <a:lumMod val="50000"/>
                    </a:schemeClr>
                  </a:solidFill>
                </a:rPr>
                <a:t>lượng</a:t>
              </a:r>
              <a:r>
                <a:rPr lang="en-US" sz="1600" dirty="0">
                  <a:solidFill>
                    <a:schemeClr val="tx1">
                      <a:lumMod val="50000"/>
                    </a:schemeClr>
                  </a:solidFill>
                </a:rPr>
                <a:t> </a:t>
              </a:r>
              <a:r>
                <a:rPr lang="en-US" sz="1600" dirty="0" err="1">
                  <a:solidFill>
                    <a:schemeClr val="tx1">
                      <a:lumMod val="50000"/>
                    </a:schemeClr>
                  </a:solidFill>
                </a:rPr>
                <a:t>từ</a:t>
              </a:r>
              <a:r>
                <a:rPr lang="en-US" sz="1600" dirty="0">
                  <a:solidFill>
                    <a:schemeClr val="tx1">
                      <a:lumMod val="50000"/>
                    </a:schemeClr>
                  </a:solidFill>
                </a:rPr>
                <a:t> </a:t>
              </a:r>
              <a:r>
                <a:rPr lang="en-US" sz="1600" dirty="0" err="1">
                  <a:solidFill>
                    <a:schemeClr val="tx1">
                      <a:lumMod val="50000"/>
                    </a:schemeClr>
                  </a:solidFill>
                </a:rPr>
                <a:t>sóng</a:t>
              </a:r>
              <a:r>
                <a:rPr lang="en-US" sz="1600" dirty="0">
                  <a:solidFill>
                    <a:schemeClr val="tx1">
                      <a:lumMod val="50000"/>
                    </a:schemeClr>
                  </a:solidFill>
                </a:rPr>
                <a:t> </a:t>
              </a:r>
              <a:r>
                <a:rPr lang="en-US" sz="1600" dirty="0" err="1">
                  <a:solidFill>
                    <a:schemeClr val="tx1">
                      <a:lumMod val="50000"/>
                    </a:schemeClr>
                  </a:solidFill>
                </a:rPr>
                <a:t>biển</a:t>
              </a:r>
              <a:endParaRPr lang="en-US" sz="1600" dirty="0">
                <a:solidFill>
                  <a:schemeClr val="tx1">
                    <a:lumMod val="50000"/>
                  </a:schemeClr>
                </a:solidFill>
              </a:endParaRPr>
            </a:p>
          </p:txBody>
        </p:sp>
      </p:grpSp>
    </p:spTree>
    <p:extLst>
      <p:ext uri="{BB962C8B-B14F-4D97-AF65-F5344CB8AC3E}">
        <p14:creationId xmlns:p14="http://schemas.microsoft.com/office/powerpoint/2010/main" val="3362250589"/>
      </p:ext>
    </p:extLst>
  </p:cSld>
  <p:clrMapOvr>
    <a:masterClrMapping/>
  </p:clrMapOvr>
</p:sld>
</file>

<file path=ppt/theme/theme1.xml><?xml version="1.0" encoding="utf-8"?>
<a:theme xmlns:a="http://schemas.openxmlformats.org/drawingml/2006/main" name="Solar Energy Solutions Business Plan by Slidesgo">
  <a:themeElements>
    <a:clrScheme name="Simple Light">
      <a:dk1>
        <a:srgbClr val="35353A"/>
      </a:dk1>
      <a:lt1>
        <a:srgbClr val="FFFFFF"/>
      </a:lt1>
      <a:dk2>
        <a:srgbClr val="D9E8FF"/>
      </a:dk2>
      <a:lt2>
        <a:srgbClr val="B0CE34"/>
      </a:lt2>
      <a:accent1>
        <a:srgbClr val="799B34"/>
      </a:accent1>
      <a:accent2>
        <a:srgbClr val="587324"/>
      </a:accent2>
      <a:accent3>
        <a:srgbClr val="70532F"/>
      </a:accent3>
      <a:accent4>
        <a:srgbClr val="F9E6AC"/>
      </a:accent4>
      <a:accent5>
        <a:srgbClr val="B9D5FF"/>
      </a:accent5>
      <a:accent6>
        <a:srgbClr val="3E7B7A"/>
      </a:accent6>
      <a:hlink>
        <a:srgbClr val="35353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3310</TotalTime>
  <Words>2592</Words>
  <Application>Microsoft Office PowerPoint</Application>
  <PresentationFormat>On-screen Show (16:9)</PresentationFormat>
  <Paragraphs>239</Paragraphs>
  <Slides>65</Slides>
  <Notes>52</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65</vt:i4>
      </vt:variant>
    </vt:vector>
  </HeadingPairs>
  <TitlesOfParts>
    <vt:vector size="76" baseType="lpstr">
      <vt:lpstr>Arial</vt:lpstr>
      <vt:lpstr>Montserrat</vt:lpstr>
      <vt:lpstr>Fira Sans Condensed Black</vt:lpstr>
      <vt:lpstr>Be Vietnam Pro</vt:lpstr>
      <vt:lpstr>Nunito Light</vt:lpstr>
      <vt:lpstr>Times New Roman</vt:lpstr>
      <vt:lpstr>Anaheim</vt:lpstr>
      <vt:lpstr>Cambria Math</vt:lpstr>
      <vt:lpstr>Be Vietnam Pro Light</vt:lpstr>
      <vt:lpstr>#9Slide03 Arima Madurai Black</vt:lpstr>
      <vt:lpstr>Solar Energy Solutions Business Plan by Slidesgo</vt:lpstr>
      <vt:lpstr>Trong xu hướng phát triển năng lượng trên thế giới ngày nay, các nguồn năng lượng tái tạo giữ vị trí và vai trò ngày càng quan trọng, đặc biệt là năng lượng mặt trời và năng lượng từ gió. Vì sao có xu hướng phát triển như thế?</vt:lpstr>
      <vt:lpstr>BÀI 14 NĂNG LƯỢNG TÁI TẠO</vt:lpstr>
      <vt:lpstr>NỘI DUNG BÀI HỌC</vt:lpstr>
      <vt:lpstr>Năng Lượng Tái Tạo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Ưu Và Nhược Điểm Của Một Số Năng Lượng Tái Tạo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Trong xu hướng phát triển năng lượng trên thế giới ngày nay, các nguồn năng lượng tái tạo giữ vị trí và vai trò ngày càng quan trọng, đặc biệt là năng lượng mặt trời và năng lượng từ gió. Vì sao có xu hướng phát triển như thế?</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Sử Dụng Hiệu Quả Năng Lượng Và Bảo Vệ Môi Trường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CẢM Ơn Quý Thầy Cô Và Các Em Học Sinh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Trong xu hướng phát triển năng lượng trên thế giới ngày nay, các nguồn năng lượng tái tạo giữ vị trí và vai trò ngày càng quan trọng, đặc biệt là năng lượng mặt trời và năng lượng từ gió. Vì sao có xu hướng phát triển như thế?</dc:title>
  <dc:creator>ADMIN</dc:creator>
  <cp:lastModifiedBy>Administrator</cp:lastModifiedBy>
  <cp:revision>25</cp:revision>
  <dcterms:modified xsi:type="dcterms:W3CDTF">2026-01-20T06:59:06Z</dcterms:modified>
</cp:coreProperties>
</file>