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  <p:sldMasterId id="2147483750" r:id="rId11"/>
  </p:sldMasterIdLst>
  <p:notesMasterIdLst>
    <p:notesMasterId r:id="rId26"/>
  </p:notesMasterIdLst>
  <p:sldIdLst>
    <p:sldId id="337" r:id="rId12"/>
    <p:sldId id="343" r:id="rId13"/>
    <p:sldId id="344" r:id="rId14"/>
    <p:sldId id="345" r:id="rId15"/>
    <p:sldId id="346" r:id="rId16"/>
    <p:sldId id="349" r:id="rId17"/>
    <p:sldId id="352" r:id="rId18"/>
    <p:sldId id="353" r:id="rId19"/>
    <p:sldId id="301" r:id="rId20"/>
    <p:sldId id="257" r:id="rId21"/>
    <p:sldId id="256" r:id="rId22"/>
    <p:sldId id="258" r:id="rId23"/>
    <p:sldId id="259" r:id="rId24"/>
    <p:sldId id="32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EF4753"/>
    <a:srgbClr val="EF434F"/>
    <a:srgbClr val="EE5050"/>
    <a:srgbClr val="E6E6E6"/>
    <a:srgbClr val="EE4C4C"/>
    <a:srgbClr val="ED3F3F"/>
    <a:srgbClr val="FFCCFF"/>
    <a:srgbClr val="F48888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5" autoAdjust="0"/>
    <p:restoredTop sz="86111" autoAdjust="0"/>
  </p:normalViewPr>
  <p:slideViewPr>
    <p:cSldViewPr snapToGrid="0">
      <p:cViewPr varScale="1">
        <p:scale>
          <a:sx n="58" d="100"/>
          <a:sy n="58" d="100"/>
        </p:scale>
        <p:origin x="-113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3224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59190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24346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92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78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95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24529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04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2025/5/23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207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2025/5/23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27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2025/5/23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642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2025/5/23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0368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2025/5/23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3055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2025/5/23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9790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2025/5/23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118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2025/5/23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5557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2025/5/23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444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2025/5/23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0147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pPr/>
              <a:t>2025/5/23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356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8887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87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 spd="slow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9" r:id="rId15"/>
    <p:sldLayoutId id="2147483664" r:id="rId16"/>
  </p:sldLayoutIdLst>
  <p:transition spd="slow" advTm="0">
    <p:fade/>
  </p:transition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0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2025/5/23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49" r:id="rId12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44" r:id="rId4"/>
    <p:sldLayoutId id="2147483745" r:id="rId5"/>
    <p:sldLayoutId id="2147483746" r:id="rId6"/>
    <p:sldLayoutId id="2147483747" r:id="rId7"/>
    <p:sldLayoutId id="2147483748" r:id="rId8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23/5/2025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4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wmf"/><Relationship Id="rId3" Type="http://schemas.openxmlformats.org/officeDocument/2006/relationships/image" Target="../media/image10.jpeg"/><Relationship Id="rId7" Type="http://schemas.openxmlformats.org/officeDocument/2006/relationships/slide" Target="slide1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8.gif"/><Relationship Id="rId10" Type="http://schemas.openxmlformats.org/officeDocument/2006/relationships/slide" Target="slide13.xml"/><Relationship Id="rId4" Type="http://schemas.openxmlformats.org/officeDocument/2006/relationships/slide" Target="slide11.xml"/><Relationship Id="rId9" Type="http://schemas.openxmlformats.org/officeDocument/2006/relationships/image" Target="../media/image14.png"/><Relationship Id="rId14" Type="http://schemas.openxmlformats.org/officeDocument/2006/relationships/image" Target="../media/image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10.xml"/><Relationship Id="rId1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3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10.xml"/><Relationship Id="rId1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5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10.xml"/><Relationship Id="rId1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video" Target="../media/media1.mp4"/><Relationship Id="rId16" Type="http://schemas.openxmlformats.org/officeDocument/2006/relationships/image" Target="../media/image37.png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THANH TAI\My Documents\Downloads\Ảnh\sen qu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36968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57" descr="Nv1"/>
          <p:cNvPicPr>
            <a:picLocks noChangeAspect="1" noChangeArrowheads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4419600"/>
            <a:ext cx="8839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10160000" y="3552797"/>
            <a:ext cx="1727200" cy="352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2100" b="1" dirty="0">
                <a:solidFill>
                  <a:schemeClr val="accent2">
                    <a:lumMod val="75000"/>
                  </a:schemeClr>
                </a:solidFill>
                <a:latin typeface="Script MT Bold" pitchFamily="66" charset="0"/>
                <a:cs typeface="Arial" charset="0"/>
              </a:rPr>
              <a:t>7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1556882"/>
            <a:ext cx="12192000" cy="434990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iết bài văn</a:t>
            </a:r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7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7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7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3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8800" b="1" dirty="0">
              <a:solidFill>
                <a:srgbClr val="FF0000"/>
              </a:solidFill>
              <a:latin typeface="Times New Roman" pitchFamily="18" charset="0"/>
              <a:ea typeface="#9Slide05 Amtenar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" y="705983"/>
            <a:ext cx="6095999" cy="9848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b="1" dirty="0">
                <a:solidFill>
                  <a:srgbClr val="FFFF00"/>
                </a:solidFill>
                <a:latin typeface="Times New Roman" pitchFamily="18" charset="0"/>
                <a:ea typeface="#9Slide05 Amtenar" panose="02000000000000000000" pitchFamily="2" charset="0"/>
                <a:cs typeface="Times New Roman" pitchFamily="18" charset="0"/>
              </a:rPr>
              <a:t>VIẾT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147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4183745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9" y="1869087"/>
            <a:ext cx="3142841" cy="2782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4" y="1356977"/>
            <a:ext cx="3288793" cy="2208745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01" y="2014665"/>
            <a:ext cx="3334440" cy="2952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76" y="1502555"/>
            <a:ext cx="3489290" cy="2343399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11" y="1838429"/>
            <a:ext cx="3186462" cy="28214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86" y="1326320"/>
            <a:ext cx="3334440" cy="2239402"/>
          </a:xfrm>
          <a:prstGeom prst="rect">
            <a:avLst/>
          </a:prstGeom>
        </p:spPr>
      </p:pic>
      <p:pic>
        <p:nvPicPr>
          <p:cNvPr id="14" name="Picture 5" descr="POINSET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57907" y="-356451"/>
            <a:ext cx="1037035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POINSET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98" y="-115346"/>
            <a:ext cx="1571625" cy="101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1878" y="5862917"/>
            <a:ext cx="1798477" cy="111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Mobile_SCRS (141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805" y="6006249"/>
            <a:ext cx="10668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1443746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bước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chỉnh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277019" y="1323186"/>
            <a:ext cx="5075069" cy="307190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Chuẩn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bị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lập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dàn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Kiểm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sửa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chữa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1605118" y="-50426"/>
            <a:ext cx="988643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712383" y="1522357"/>
            <a:ext cx="7779170" cy="189476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Viết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con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hoặc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xúc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suy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cuộc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hay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phẩm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787324" y="275771"/>
            <a:ext cx="826124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Dàn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mấy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3787325" y="2003628"/>
            <a:ext cx="8164422" cy="18915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Dàn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noProof="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</a:t>
            </a:r>
            <a:r>
              <a:rPr lang="en-US" sz="2800" noProof="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Mở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11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hư có bác Hồ trong ngày vui đại thắng _ Lời bác nay đã giành chiến thắng huy hoàng....">
            <a:hlinkClick r:id="" action="ppaction://media"/>
            <a:extLst>
              <a:ext uri="{FF2B5EF4-FFF2-40B4-BE49-F238E27FC236}">
                <a16:creationId xmlns:a16="http://schemas.microsoft.com/office/drawing/2014/main" xmlns="" id="{C3069977-4276-4103-B359-C0FDED2F40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560118" y="5332797"/>
            <a:ext cx="1401336" cy="143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1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88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0291" y="118429"/>
            <a:ext cx="11471564" cy="357020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6400" b="1" dirty="0">
                <a:latin typeface="Times New Roman" pitchFamily="18" charset="0"/>
                <a:cs typeface="Times New Roman" pitchFamily="18" charset="0"/>
              </a:rPr>
              <a:t>iết bài văn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6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6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1891" y="3688637"/>
            <a:ext cx="11074400" cy="242117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3700" dirty="0">
                <a:latin typeface="Times New Roman" pitchFamily="18" charset="0"/>
                <a:cs typeface="Times New Roman" pitchFamily="18" charset="0"/>
              </a:rPr>
              <a:t> Viết bài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tuộc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Véc-nơ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4947" y="6110139"/>
            <a:ext cx="10307783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vi-VN" sz="37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700" dirty="0">
                <a:latin typeface="Times New Roman" pitchFamily="18" charset="0"/>
                <a:cs typeface="Times New Roman" pitchFamily="18" charset="0"/>
              </a:rPr>
              <a:t>hỉnh sửa bài viết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50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45" y="495357"/>
            <a:ext cx="11776364" cy="558101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endParaRPr lang="en-US" dirty="0" smtClean="0"/>
          </a:p>
          <a:p>
            <a:pPr algn="just"/>
            <a:r>
              <a:rPr lang="vi-VN" sz="37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ý hay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700" dirty="0">
                <a:latin typeface="Times New Roman" pitchFamily="18" charset="0"/>
                <a:cs typeface="Times New Roman" pitchFamily="18" charset="0"/>
              </a:rPr>
              <a:t>Đọc và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700" dirty="0">
                <a:latin typeface="Times New Roman" pitchFamily="18" charset="0"/>
                <a:cs typeface="Times New Roman" pitchFamily="18" charset="0"/>
              </a:rPr>
              <a:t>sửa lại bài viết.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; ý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lộn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xộn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ý (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; ý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tản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;… </a:t>
            </a:r>
          </a:p>
          <a:p>
            <a:pPr algn="just"/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274" y="124975"/>
            <a:ext cx="10307783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hỉnh sửa bài viết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7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364" y="16438"/>
            <a:ext cx="11988800" cy="63863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tuộc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Nê-mô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Nê-mô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tuộc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tuộc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tuộc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rìu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chém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Len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tuộc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quật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rôn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nác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Nê-mô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rìu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Nê-mô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phập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mồm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quái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gang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tấc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92365" y="53381"/>
            <a:ext cx="7511817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369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891" y="142094"/>
            <a:ext cx="12016509" cy="529375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	Ở chi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nhẹn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Nê-mô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quái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Nê-mô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7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7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tuộc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tuộc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No-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lớt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211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018" y="49736"/>
            <a:ext cx="11914908" cy="471924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tuộc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Len.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Nê-mô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tuộc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rìu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phập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mồm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quái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quái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2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073" y="-173"/>
            <a:ext cx="11970327" cy="759182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Nê-mô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nuốt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". 	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Nê-mô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hề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 Chi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đắt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Nê-mô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   </a:t>
            </a:r>
          </a:p>
        </p:txBody>
      </p:sp>
    </p:spTree>
    <p:extLst>
      <p:ext uri="{BB962C8B-B14F-4D97-AF65-F5344CB8AC3E}">
        <p14:creationId xmlns:p14="http://schemas.microsoft.com/office/powerpoint/2010/main" val="319120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363" y="173955"/>
            <a:ext cx="11896436" cy="29956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Nê-mô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Nê-mô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044F0E-B0AE-8137-6B25-16EB1905DB5C}"/>
              </a:ext>
            </a:extLst>
          </p:cNvPr>
          <p:cNvSpPr txBox="1"/>
          <p:nvPr/>
        </p:nvSpPr>
        <p:spPr>
          <a:xfrm>
            <a:off x="2685047" y="1498211"/>
            <a:ext cx="7848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u="sng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 QUÀ BÍ MẬT</a:t>
            </a:r>
          </a:p>
        </p:txBody>
      </p:sp>
      <p:pic>
        <p:nvPicPr>
          <p:cNvPr id="3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1878" y="5862917"/>
            <a:ext cx="1798477" cy="111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Mobile_SCRS (14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805" y="6006249"/>
            <a:ext cx="10668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57907" y="-356451"/>
            <a:ext cx="1037035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POINSET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98" y="-115346"/>
            <a:ext cx="1571625" cy="101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49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1DCAEBE-28CD-498D-B609-71EAE1C8DB5C}&quot;/&gt;&lt;isInvalidForFieldText val=&quot;0&quot;/&gt;&lt;Image&gt;&lt;filename val=&quot;C:\Users\APHUON~1\AppData\Local\Temp\PR\data\asimages\{51DCAEBE-28CD-498D-B609-71EAE1C8DB5C}.png&quot;/&gt;&lt;left val=&quot;0&quot;/&gt;&lt;top val=&quot;0&quot;/&gt;&lt;width val=&quot;183&quot;/&gt;&lt;height val=&quot;183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1DCAEBE-28CD-498D-B609-71EAE1C8DB5C}&quot;/&gt;&lt;isInvalidForFieldText val=&quot;0&quot;/&gt;&lt;Image&gt;&lt;filename val=&quot;C:\Users\APHUON~1\AppData\Local\Temp\PR\data\asimages\{51DCAEBE-28CD-498D-B609-71EAE1C8DB5C}.png&quot;/&gt;&lt;left val=&quot;0&quot;/&gt;&lt;top val=&quot;0&quot;/&gt;&lt;width val=&quot;183&quot;/&gt;&lt;height val=&quot;183&quot;/&gt;&lt;hasText val=&quot;1&quot;/&gt;&lt;/Image&gt;&lt;/ThreeDShapeInfo&gt;"/>
</p:tagLst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2098</TotalTime>
  <Words>475</Words>
  <Application>Microsoft Office PowerPoint</Application>
  <PresentationFormat>Custom</PresentationFormat>
  <Paragraphs>47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LENOVO</cp:lastModifiedBy>
  <cp:revision>145</cp:revision>
  <dcterms:created xsi:type="dcterms:W3CDTF">2021-07-11T03:43:43Z</dcterms:created>
  <dcterms:modified xsi:type="dcterms:W3CDTF">2025-05-23T03:44:40Z</dcterms:modified>
</cp:coreProperties>
</file>