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678" r:id="rId2"/>
    <p:sldId id="503" r:id="rId3"/>
    <p:sldId id="649" r:id="rId4"/>
    <p:sldId id="669" r:id="rId5"/>
    <p:sldId id="670" r:id="rId6"/>
    <p:sldId id="671" r:id="rId7"/>
    <p:sldId id="647" r:id="rId8"/>
    <p:sldId id="648" r:id="rId9"/>
    <p:sldId id="614" r:id="rId10"/>
    <p:sldId id="619" r:id="rId11"/>
    <p:sldId id="620" r:id="rId12"/>
    <p:sldId id="672" r:id="rId13"/>
    <p:sldId id="673" r:id="rId14"/>
    <p:sldId id="650" r:id="rId15"/>
    <p:sldId id="674" r:id="rId16"/>
    <p:sldId id="622" r:id="rId17"/>
    <p:sldId id="626" r:id="rId18"/>
    <p:sldId id="625" r:id="rId19"/>
    <p:sldId id="627" r:id="rId20"/>
    <p:sldId id="630" r:id="rId21"/>
    <p:sldId id="652" r:id="rId22"/>
    <p:sldId id="653" r:id="rId23"/>
    <p:sldId id="675" r:id="rId24"/>
    <p:sldId id="676" r:id="rId25"/>
    <p:sldId id="677" r:id="rId26"/>
    <p:sldId id="661" r:id="rId27"/>
    <p:sldId id="662" r:id="rId28"/>
    <p:sldId id="666" r:id="rId29"/>
    <p:sldId id="667" r:id="rId30"/>
    <p:sldId id="664" r:id="rId31"/>
    <p:sldId id="668" r:id="rId32"/>
    <p:sldId id="639"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BCFCD4"/>
    <a:srgbClr val="0D30DD"/>
    <a:srgbClr val="33CCFF"/>
    <a:srgbClr val="99FF66"/>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4680" autoAdjust="0"/>
  </p:normalViewPr>
  <p:slideViewPr>
    <p:cSldViewPr>
      <p:cViewPr>
        <p:scale>
          <a:sx n="72" d="100"/>
          <a:sy n="72" d="100"/>
        </p:scale>
        <p:origin x="-1862" y="-331"/>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087A05-EFFE-495A-934D-B0C81E5ADFFA}"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355340-D4CB-4C7A-906E-40C45A06CEB4}">
      <dgm:prSet phldrT="[Text]" custT="1"/>
      <dgm:spPr/>
      <dgm:t>
        <a:bodyPr/>
        <a:lstStyle/>
        <a:p>
          <a:r>
            <a:rPr lang="en-US" sz="2000" b="1" dirty="0" smtClean="0">
              <a:latin typeface="Cambria" panose="02040503050406030204" pitchFamily="18" charset="0"/>
              <a:ea typeface="Cambria" panose="02040503050406030204" pitchFamily="18" charset="0"/>
            </a:rPr>
            <a:t>1</a:t>
          </a:r>
          <a:endParaRPr lang="en-US" sz="2000" b="1" dirty="0">
            <a:latin typeface="Cambria" panose="02040503050406030204" pitchFamily="18" charset="0"/>
            <a:ea typeface="Cambria" panose="02040503050406030204" pitchFamily="18" charset="0"/>
          </a:endParaRPr>
        </a:p>
      </dgm:t>
    </dgm:pt>
    <dgm:pt modelId="{75BFBABF-45D6-4D6E-BA42-527DB97BFB35}" type="parTrans" cxnId="{4D324218-0FED-4DC0-B8D5-3A97D49D6455}">
      <dgm:prSet/>
      <dgm:spPr/>
      <dgm:t>
        <a:bodyPr/>
        <a:lstStyle/>
        <a:p>
          <a:endParaRPr lang="en-US"/>
        </a:p>
      </dgm:t>
    </dgm:pt>
    <dgm:pt modelId="{8E7BF757-309C-4C8C-8CB5-EB5D2B1CF239}" type="sibTrans" cxnId="{4D324218-0FED-4DC0-B8D5-3A97D49D6455}">
      <dgm:prSet/>
      <dgm:spPr/>
      <dgm:t>
        <a:bodyPr/>
        <a:lstStyle/>
        <a:p>
          <a:endParaRPr lang="en-US"/>
        </a:p>
      </dgm:t>
    </dgm:pt>
    <dgm:pt modelId="{FF39F612-BC8F-42CC-B031-78F671665F17}">
      <dgm:prSet phldrT="[Text]" custT="1"/>
      <dgm:spPr/>
      <dgm:t>
        <a:bodyPr/>
        <a:lstStyle/>
        <a:p>
          <a:r>
            <a:rPr lang="en-US" sz="2000" b="1" dirty="0" smtClean="0">
              <a:latin typeface="Cambria" panose="02040503050406030204" pitchFamily="18" charset="0"/>
              <a:ea typeface="Cambria" panose="02040503050406030204" pitchFamily="18" charset="0"/>
            </a:rPr>
            <a:t>2</a:t>
          </a:r>
          <a:endParaRPr lang="en-US" sz="2000" b="1" dirty="0">
            <a:latin typeface="Cambria" panose="02040503050406030204" pitchFamily="18" charset="0"/>
            <a:ea typeface="Cambria" panose="02040503050406030204" pitchFamily="18" charset="0"/>
          </a:endParaRPr>
        </a:p>
      </dgm:t>
    </dgm:pt>
    <dgm:pt modelId="{90DF446F-936F-47B1-AD4A-35BA6E66CA54}" type="parTrans" cxnId="{A7C278EC-1273-47B8-BC23-5DCC82793825}">
      <dgm:prSet/>
      <dgm:spPr/>
      <dgm:t>
        <a:bodyPr/>
        <a:lstStyle/>
        <a:p>
          <a:endParaRPr lang="en-US"/>
        </a:p>
      </dgm:t>
    </dgm:pt>
    <dgm:pt modelId="{2773599D-B0C8-422A-B76A-95A27DD99624}" type="sibTrans" cxnId="{A7C278EC-1273-47B8-BC23-5DCC82793825}">
      <dgm:prSet/>
      <dgm:spPr/>
      <dgm:t>
        <a:bodyPr/>
        <a:lstStyle/>
        <a:p>
          <a:endParaRPr lang="en-US"/>
        </a:p>
      </dgm:t>
    </dgm:pt>
    <dgm:pt modelId="{146D8374-1A0D-400C-850D-E5154E86DF6C}">
      <dgm:prSet phldrT="[Text]" custT="1"/>
      <dgm:spPr/>
      <dgm:t>
        <a:bodyPr/>
        <a:lstStyle/>
        <a:p>
          <a:r>
            <a:rPr lang="en-US" sz="2000" b="1" dirty="0" smtClean="0">
              <a:latin typeface="Cambria" panose="02040503050406030204" pitchFamily="18" charset="0"/>
              <a:ea typeface="Cambria" panose="02040503050406030204" pitchFamily="18" charset="0"/>
            </a:rPr>
            <a:t>3</a:t>
          </a:r>
          <a:endParaRPr lang="en-US" sz="2000" b="1" dirty="0">
            <a:latin typeface="Cambria" panose="02040503050406030204" pitchFamily="18" charset="0"/>
            <a:ea typeface="Cambria" panose="02040503050406030204" pitchFamily="18" charset="0"/>
          </a:endParaRPr>
        </a:p>
      </dgm:t>
    </dgm:pt>
    <dgm:pt modelId="{1BDDA294-1662-4281-B235-AA8C44CBFB66}" type="parTrans" cxnId="{B7420606-7D4F-4DA6-A197-ACD3AB61BF6A}">
      <dgm:prSet/>
      <dgm:spPr/>
      <dgm:t>
        <a:bodyPr/>
        <a:lstStyle/>
        <a:p>
          <a:endParaRPr lang="en-US"/>
        </a:p>
      </dgm:t>
    </dgm:pt>
    <dgm:pt modelId="{01D17F28-1AFD-4EA7-9D75-30348567A425}" type="sibTrans" cxnId="{B7420606-7D4F-4DA6-A197-ACD3AB61BF6A}">
      <dgm:prSet/>
      <dgm:spPr/>
      <dgm:t>
        <a:bodyPr/>
        <a:lstStyle/>
        <a:p>
          <a:endParaRPr lang="en-US"/>
        </a:p>
      </dgm:t>
    </dgm:pt>
    <dgm:pt modelId="{EE07EC35-AC17-4970-BEF4-A3A50CA5687A}">
      <dgm:prSet phldrT="[Text]" custT="1"/>
      <dgm:spPr/>
      <dgm:t>
        <a:bodyPr/>
        <a:lstStyle/>
        <a:p>
          <a:r>
            <a:rPr lang="en-US" sz="2000" b="1" dirty="0" smtClean="0">
              <a:latin typeface="Cambria" panose="02040503050406030204" pitchFamily="18" charset="0"/>
              <a:ea typeface="Cambria" panose="02040503050406030204" pitchFamily="18" charset="0"/>
            </a:rPr>
            <a:t>4</a:t>
          </a:r>
          <a:endParaRPr lang="en-US" sz="2000" b="1" dirty="0">
            <a:latin typeface="Cambria" panose="02040503050406030204" pitchFamily="18" charset="0"/>
            <a:ea typeface="Cambria" panose="02040503050406030204" pitchFamily="18" charset="0"/>
          </a:endParaRPr>
        </a:p>
      </dgm:t>
    </dgm:pt>
    <dgm:pt modelId="{0D684FCB-A0D8-467F-9929-15E88687EE9A}" type="parTrans" cxnId="{C6C0DF63-5487-48A3-ACE9-CDDD264DA7E3}">
      <dgm:prSet/>
      <dgm:spPr/>
      <dgm:t>
        <a:bodyPr/>
        <a:lstStyle/>
        <a:p>
          <a:endParaRPr lang="en-US"/>
        </a:p>
      </dgm:t>
    </dgm:pt>
    <dgm:pt modelId="{97227C53-BFC0-48C4-86C2-ECDF080527D5}" type="sibTrans" cxnId="{C6C0DF63-5487-48A3-ACE9-CDDD264DA7E3}">
      <dgm:prSet/>
      <dgm:spPr/>
      <dgm:t>
        <a:bodyPr/>
        <a:lstStyle/>
        <a:p>
          <a:endParaRPr lang="en-US"/>
        </a:p>
      </dgm:t>
    </dgm:pt>
    <dgm:pt modelId="{5DAD4E24-2B77-4C7D-ABE9-64FC1E601D28}">
      <dgm:prSet phldrT="[Text]" custT="1"/>
      <dgm:spPr/>
      <dgm:t>
        <a:bodyPr/>
        <a:lstStyle/>
        <a:p>
          <a:r>
            <a:rPr lang="en-US" sz="2000" b="1" dirty="0" smtClean="0">
              <a:latin typeface="Cambria" panose="02040503050406030204" pitchFamily="18" charset="0"/>
              <a:ea typeface="Cambria" panose="02040503050406030204" pitchFamily="18" charset="0"/>
            </a:rPr>
            <a:t>5</a:t>
          </a:r>
          <a:endParaRPr lang="en-US" sz="2000" b="1" dirty="0">
            <a:latin typeface="Cambria" panose="02040503050406030204" pitchFamily="18" charset="0"/>
            <a:ea typeface="Cambria" panose="02040503050406030204" pitchFamily="18" charset="0"/>
          </a:endParaRPr>
        </a:p>
      </dgm:t>
    </dgm:pt>
    <dgm:pt modelId="{34D91F9C-5516-44EF-A525-14CEFA347FE9}" type="parTrans" cxnId="{DD03F110-EF95-4311-9279-AE4C022DCF6D}">
      <dgm:prSet/>
      <dgm:spPr/>
      <dgm:t>
        <a:bodyPr/>
        <a:lstStyle/>
        <a:p>
          <a:endParaRPr lang="en-US"/>
        </a:p>
      </dgm:t>
    </dgm:pt>
    <dgm:pt modelId="{8D0E5A2D-F3D1-401F-86D2-E715920710DF}" type="sibTrans" cxnId="{DD03F110-EF95-4311-9279-AE4C022DCF6D}">
      <dgm:prSet/>
      <dgm:spPr/>
      <dgm:t>
        <a:bodyPr/>
        <a:lstStyle/>
        <a:p>
          <a:endParaRPr lang="en-US"/>
        </a:p>
      </dgm:t>
    </dgm:pt>
    <dgm:pt modelId="{3C226A13-FE28-410E-B80A-65367A5B320B}" type="pres">
      <dgm:prSet presAssocID="{D9087A05-EFFE-495A-934D-B0C81E5ADFFA}" presName="linearFlow" presStyleCnt="0">
        <dgm:presLayoutVars>
          <dgm:dir/>
          <dgm:animLvl val="lvl"/>
          <dgm:resizeHandles val="exact"/>
        </dgm:presLayoutVars>
      </dgm:prSet>
      <dgm:spPr/>
      <dgm:t>
        <a:bodyPr/>
        <a:lstStyle/>
        <a:p>
          <a:endParaRPr lang="en-US"/>
        </a:p>
      </dgm:t>
    </dgm:pt>
    <dgm:pt modelId="{7F930E0C-9114-4DE0-B7A4-AEA9A65F97AE}" type="pres">
      <dgm:prSet presAssocID="{2B355340-D4CB-4C7A-906E-40C45A06CEB4}" presName="composite" presStyleCnt="0"/>
      <dgm:spPr/>
    </dgm:pt>
    <dgm:pt modelId="{F633C77D-7210-4083-AC74-2A77104DB091}" type="pres">
      <dgm:prSet presAssocID="{2B355340-D4CB-4C7A-906E-40C45A06CEB4}" presName="parentText" presStyleLbl="alignNode1" presStyleIdx="0" presStyleCnt="5">
        <dgm:presLayoutVars>
          <dgm:chMax val="1"/>
          <dgm:bulletEnabled val="1"/>
        </dgm:presLayoutVars>
      </dgm:prSet>
      <dgm:spPr/>
      <dgm:t>
        <a:bodyPr/>
        <a:lstStyle/>
        <a:p>
          <a:endParaRPr lang="en-US"/>
        </a:p>
      </dgm:t>
    </dgm:pt>
    <dgm:pt modelId="{083E838E-B59F-46F4-88F4-6AE8F76FFA48}" type="pres">
      <dgm:prSet presAssocID="{2B355340-D4CB-4C7A-906E-40C45A06CEB4}" presName="descendantText" presStyleLbl="alignAcc1" presStyleIdx="0" presStyleCnt="5">
        <dgm:presLayoutVars>
          <dgm:bulletEnabled val="1"/>
        </dgm:presLayoutVars>
      </dgm:prSet>
      <dgm:spPr/>
      <dgm:t>
        <a:bodyPr/>
        <a:lstStyle/>
        <a:p>
          <a:endParaRPr lang="en-US"/>
        </a:p>
      </dgm:t>
    </dgm:pt>
    <dgm:pt modelId="{C13D5A8C-9F9C-436A-A871-BB229D7AF855}" type="pres">
      <dgm:prSet presAssocID="{8E7BF757-309C-4C8C-8CB5-EB5D2B1CF239}" presName="sp" presStyleCnt="0"/>
      <dgm:spPr/>
    </dgm:pt>
    <dgm:pt modelId="{4C34D443-DDDE-44F7-A455-5F9C44F84A80}" type="pres">
      <dgm:prSet presAssocID="{FF39F612-BC8F-42CC-B031-78F671665F17}" presName="composite" presStyleCnt="0"/>
      <dgm:spPr/>
    </dgm:pt>
    <dgm:pt modelId="{EA437040-35C0-4ECA-BEBA-193C096A43B1}" type="pres">
      <dgm:prSet presAssocID="{FF39F612-BC8F-42CC-B031-78F671665F17}" presName="parentText" presStyleLbl="alignNode1" presStyleIdx="1" presStyleCnt="5">
        <dgm:presLayoutVars>
          <dgm:chMax val="1"/>
          <dgm:bulletEnabled val="1"/>
        </dgm:presLayoutVars>
      </dgm:prSet>
      <dgm:spPr/>
      <dgm:t>
        <a:bodyPr/>
        <a:lstStyle/>
        <a:p>
          <a:endParaRPr lang="en-US"/>
        </a:p>
      </dgm:t>
    </dgm:pt>
    <dgm:pt modelId="{85E6C687-6848-45AD-A09B-F4FEE106A343}" type="pres">
      <dgm:prSet presAssocID="{FF39F612-BC8F-42CC-B031-78F671665F17}" presName="descendantText" presStyleLbl="alignAcc1" presStyleIdx="1" presStyleCnt="5">
        <dgm:presLayoutVars>
          <dgm:bulletEnabled val="1"/>
        </dgm:presLayoutVars>
      </dgm:prSet>
      <dgm:spPr/>
    </dgm:pt>
    <dgm:pt modelId="{C1714FE9-2BA6-43C9-A2C6-6A33060B125E}" type="pres">
      <dgm:prSet presAssocID="{2773599D-B0C8-422A-B76A-95A27DD99624}" presName="sp" presStyleCnt="0"/>
      <dgm:spPr/>
    </dgm:pt>
    <dgm:pt modelId="{78391CC5-A3BB-4EF4-8117-236C034FB836}" type="pres">
      <dgm:prSet presAssocID="{146D8374-1A0D-400C-850D-E5154E86DF6C}" presName="composite" presStyleCnt="0"/>
      <dgm:spPr/>
    </dgm:pt>
    <dgm:pt modelId="{9C480005-114C-4206-9394-D27819541552}" type="pres">
      <dgm:prSet presAssocID="{146D8374-1A0D-400C-850D-E5154E86DF6C}" presName="parentText" presStyleLbl="alignNode1" presStyleIdx="2" presStyleCnt="5">
        <dgm:presLayoutVars>
          <dgm:chMax val="1"/>
          <dgm:bulletEnabled val="1"/>
        </dgm:presLayoutVars>
      </dgm:prSet>
      <dgm:spPr/>
      <dgm:t>
        <a:bodyPr/>
        <a:lstStyle/>
        <a:p>
          <a:endParaRPr lang="en-US"/>
        </a:p>
      </dgm:t>
    </dgm:pt>
    <dgm:pt modelId="{B747679D-5BC2-45FC-BD9A-2F977D92BB7D}" type="pres">
      <dgm:prSet presAssocID="{146D8374-1A0D-400C-850D-E5154E86DF6C}" presName="descendantText" presStyleLbl="alignAcc1" presStyleIdx="2" presStyleCnt="5">
        <dgm:presLayoutVars>
          <dgm:bulletEnabled val="1"/>
        </dgm:presLayoutVars>
      </dgm:prSet>
      <dgm:spPr/>
      <dgm:t>
        <a:bodyPr/>
        <a:lstStyle/>
        <a:p>
          <a:endParaRPr lang="en-US"/>
        </a:p>
      </dgm:t>
    </dgm:pt>
    <dgm:pt modelId="{5F72E2D6-2A30-4CF5-ADE4-9E1859BAFC06}" type="pres">
      <dgm:prSet presAssocID="{01D17F28-1AFD-4EA7-9D75-30348567A425}" presName="sp" presStyleCnt="0"/>
      <dgm:spPr/>
    </dgm:pt>
    <dgm:pt modelId="{EBADAA90-892F-45E3-B424-6F5395A62A3C}" type="pres">
      <dgm:prSet presAssocID="{EE07EC35-AC17-4970-BEF4-A3A50CA5687A}" presName="composite" presStyleCnt="0"/>
      <dgm:spPr/>
    </dgm:pt>
    <dgm:pt modelId="{642CA47E-3640-4700-980D-C9EBC3377898}" type="pres">
      <dgm:prSet presAssocID="{EE07EC35-AC17-4970-BEF4-A3A50CA5687A}" presName="parentText" presStyleLbl="alignNode1" presStyleIdx="3" presStyleCnt="5">
        <dgm:presLayoutVars>
          <dgm:chMax val="1"/>
          <dgm:bulletEnabled val="1"/>
        </dgm:presLayoutVars>
      </dgm:prSet>
      <dgm:spPr/>
      <dgm:t>
        <a:bodyPr/>
        <a:lstStyle/>
        <a:p>
          <a:endParaRPr lang="en-US"/>
        </a:p>
      </dgm:t>
    </dgm:pt>
    <dgm:pt modelId="{FAB6AEBE-0425-44E3-8985-B15923BD59F9}" type="pres">
      <dgm:prSet presAssocID="{EE07EC35-AC17-4970-BEF4-A3A50CA5687A}" presName="descendantText" presStyleLbl="alignAcc1" presStyleIdx="3" presStyleCnt="5">
        <dgm:presLayoutVars>
          <dgm:bulletEnabled val="1"/>
        </dgm:presLayoutVars>
      </dgm:prSet>
      <dgm:spPr/>
      <dgm:t>
        <a:bodyPr/>
        <a:lstStyle/>
        <a:p>
          <a:endParaRPr lang="en-US"/>
        </a:p>
      </dgm:t>
    </dgm:pt>
    <dgm:pt modelId="{81E6462F-0CC1-4A15-9B9A-06D1125644FF}" type="pres">
      <dgm:prSet presAssocID="{97227C53-BFC0-48C4-86C2-ECDF080527D5}" presName="sp" presStyleCnt="0"/>
      <dgm:spPr/>
    </dgm:pt>
    <dgm:pt modelId="{CDC88F3E-012F-4186-9BC8-4B383A3A16F8}" type="pres">
      <dgm:prSet presAssocID="{5DAD4E24-2B77-4C7D-ABE9-64FC1E601D28}" presName="composite" presStyleCnt="0"/>
      <dgm:spPr/>
    </dgm:pt>
    <dgm:pt modelId="{88A35EFF-855E-49D0-A1A8-C22E595361CF}" type="pres">
      <dgm:prSet presAssocID="{5DAD4E24-2B77-4C7D-ABE9-64FC1E601D28}" presName="parentText" presStyleLbl="alignNode1" presStyleIdx="4" presStyleCnt="5">
        <dgm:presLayoutVars>
          <dgm:chMax val="1"/>
          <dgm:bulletEnabled val="1"/>
        </dgm:presLayoutVars>
      </dgm:prSet>
      <dgm:spPr/>
      <dgm:t>
        <a:bodyPr/>
        <a:lstStyle/>
        <a:p>
          <a:endParaRPr lang="en-US"/>
        </a:p>
      </dgm:t>
    </dgm:pt>
    <dgm:pt modelId="{49C8C91F-08C8-452E-A6C0-BC1999C1F014}" type="pres">
      <dgm:prSet presAssocID="{5DAD4E24-2B77-4C7D-ABE9-64FC1E601D28}" presName="descendantText" presStyleLbl="alignAcc1" presStyleIdx="4" presStyleCnt="5">
        <dgm:presLayoutVars>
          <dgm:bulletEnabled val="1"/>
        </dgm:presLayoutVars>
      </dgm:prSet>
      <dgm:spPr/>
    </dgm:pt>
  </dgm:ptLst>
  <dgm:cxnLst>
    <dgm:cxn modelId="{C1BD41BC-EE88-4EC7-9984-105DF7337703}" type="presOf" srcId="{2B355340-D4CB-4C7A-906E-40C45A06CEB4}" destId="{F633C77D-7210-4083-AC74-2A77104DB091}" srcOrd="0" destOrd="0" presId="urn:microsoft.com/office/officeart/2005/8/layout/chevron2"/>
    <dgm:cxn modelId="{E4B73ADF-EC25-4D4E-83C3-A74EACD7E5F6}" type="presOf" srcId="{146D8374-1A0D-400C-850D-E5154E86DF6C}" destId="{9C480005-114C-4206-9394-D27819541552}" srcOrd="0" destOrd="0" presId="urn:microsoft.com/office/officeart/2005/8/layout/chevron2"/>
    <dgm:cxn modelId="{DD03F110-EF95-4311-9279-AE4C022DCF6D}" srcId="{D9087A05-EFFE-495A-934D-B0C81E5ADFFA}" destId="{5DAD4E24-2B77-4C7D-ABE9-64FC1E601D28}" srcOrd="4" destOrd="0" parTransId="{34D91F9C-5516-44EF-A525-14CEFA347FE9}" sibTransId="{8D0E5A2D-F3D1-401F-86D2-E715920710DF}"/>
    <dgm:cxn modelId="{26C75F1A-BACE-49FB-8CB9-270C991B166F}" type="presOf" srcId="{5DAD4E24-2B77-4C7D-ABE9-64FC1E601D28}" destId="{88A35EFF-855E-49D0-A1A8-C22E595361CF}" srcOrd="0" destOrd="0" presId="urn:microsoft.com/office/officeart/2005/8/layout/chevron2"/>
    <dgm:cxn modelId="{F6604B59-7E01-4F7B-840E-81D584B866BF}" type="presOf" srcId="{EE07EC35-AC17-4970-BEF4-A3A50CA5687A}" destId="{642CA47E-3640-4700-980D-C9EBC3377898}" srcOrd="0" destOrd="0" presId="urn:microsoft.com/office/officeart/2005/8/layout/chevron2"/>
    <dgm:cxn modelId="{4D324218-0FED-4DC0-B8D5-3A97D49D6455}" srcId="{D9087A05-EFFE-495A-934D-B0C81E5ADFFA}" destId="{2B355340-D4CB-4C7A-906E-40C45A06CEB4}" srcOrd="0" destOrd="0" parTransId="{75BFBABF-45D6-4D6E-BA42-527DB97BFB35}" sibTransId="{8E7BF757-309C-4C8C-8CB5-EB5D2B1CF239}"/>
    <dgm:cxn modelId="{A7C278EC-1273-47B8-BC23-5DCC82793825}" srcId="{D9087A05-EFFE-495A-934D-B0C81E5ADFFA}" destId="{FF39F612-BC8F-42CC-B031-78F671665F17}" srcOrd="1" destOrd="0" parTransId="{90DF446F-936F-47B1-AD4A-35BA6E66CA54}" sibTransId="{2773599D-B0C8-422A-B76A-95A27DD99624}"/>
    <dgm:cxn modelId="{C6C0DF63-5487-48A3-ACE9-CDDD264DA7E3}" srcId="{D9087A05-EFFE-495A-934D-B0C81E5ADFFA}" destId="{EE07EC35-AC17-4970-BEF4-A3A50CA5687A}" srcOrd="3" destOrd="0" parTransId="{0D684FCB-A0D8-467F-9929-15E88687EE9A}" sibTransId="{97227C53-BFC0-48C4-86C2-ECDF080527D5}"/>
    <dgm:cxn modelId="{41F22057-614B-4DB2-8753-3D55F9F9FE8C}" type="presOf" srcId="{D9087A05-EFFE-495A-934D-B0C81E5ADFFA}" destId="{3C226A13-FE28-410E-B80A-65367A5B320B}" srcOrd="0" destOrd="0" presId="urn:microsoft.com/office/officeart/2005/8/layout/chevron2"/>
    <dgm:cxn modelId="{B7420606-7D4F-4DA6-A197-ACD3AB61BF6A}" srcId="{D9087A05-EFFE-495A-934D-B0C81E5ADFFA}" destId="{146D8374-1A0D-400C-850D-E5154E86DF6C}" srcOrd="2" destOrd="0" parTransId="{1BDDA294-1662-4281-B235-AA8C44CBFB66}" sibTransId="{01D17F28-1AFD-4EA7-9D75-30348567A425}"/>
    <dgm:cxn modelId="{870F3DC3-2DD6-4BF1-9C9F-4E3847D50DCA}" type="presOf" srcId="{FF39F612-BC8F-42CC-B031-78F671665F17}" destId="{EA437040-35C0-4ECA-BEBA-193C096A43B1}" srcOrd="0" destOrd="0" presId="urn:microsoft.com/office/officeart/2005/8/layout/chevron2"/>
    <dgm:cxn modelId="{3AED9B1C-0B62-499D-859E-8FE9E4ADD715}" type="presParOf" srcId="{3C226A13-FE28-410E-B80A-65367A5B320B}" destId="{7F930E0C-9114-4DE0-B7A4-AEA9A65F97AE}" srcOrd="0" destOrd="0" presId="urn:microsoft.com/office/officeart/2005/8/layout/chevron2"/>
    <dgm:cxn modelId="{F41282FE-D96C-4C1A-8F07-465833E8C486}" type="presParOf" srcId="{7F930E0C-9114-4DE0-B7A4-AEA9A65F97AE}" destId="{F633C77D-7210-4083-AC74-2A77104DB091}" srcOrd="0" destOrd="0" presId="urn:microsoft.com/office/officeart/2005/8/layout/chevron2"/>
    <dgm:cxn modelId="{0050A6EE-B73B-4F67-9DF9-A1E8C5203A6C}" type="presParOf" srcId="{7F930E0C-9114-4DE0-B7A4-AEA9A65F97AE}" destId="{083E838E-B59F-46F4-88F4-6AE8F76FFA48}" srcOrd="1" destOrd="0" presId="urn:microsoft.com/office/officeart/2005/8/layout/chevron2"/>
    <dgm:cxn modelId="{36CD66C5-D42C-41E3-92D8-DA501BBC67A6}" type="presParOf" srcId="{3C226A13-FE28-410E-B80A-65367A5B320B}" destId="{C13D5A8C-9F9C-436A-A871-BB229D7AF855}" srcOrd="1" destOrd="0" presId="urn:microsoft.com/office/officeart/2005/8/layout/chevron2"/>
    <dgm:cxn modelId="{500E3A63-8645-4EF7-8E57-695C892F5EC2}" type="presParOf" srcId="{3C226A13-FE28-410E-B80A-65367A5B320B}" destId="{4C34D443-DDDE-44F7-A455-5F9C44F84A80}" srcOrd="2" destOrd="0" presId="urn:microsoft.com/office/officeart/2005/8/layout/chevron2"/>
    <dgm:cxn modelId="{81B63C71-9784-45A5-AEFF-D6CD035DA93B}" type="presParOf" srcId="{4C34D443-DDDE-44F7-A455-5F9C44F84A80}" destId="{EA437040-35C0-4ECA-BEBA-193C096A43B1}" srcOrd="0" destOrd="0" presId="urn:microsoft.com/office/officeart/2005/8/layout/chevron2"/>
    <dgm:cxn modelId="{EFD54436-A837-442D-B2CC-DC81F44EFF92}" type="presParOf" srcId="{4C34D443-DDDE-44F7-A455-5F9C44F84A80}" destId="{85E6C687-6848-45AD-A09B-F4FEE106A343}" srcOrd="1" destOrd="0" presId="urn:microsoft.com/office/officeart/2005/8/layout/chevron2"/>
    <dgm:cxn modelId="{FA0B8909-E2B3-4CFB-BEF9-572C288D7E0C}" type="presParOf" srcId="{3C226A13-FE28-410E-B80A-65367A5B320B}" destId="{C1714FE9-2BA6-43C9-A2C6-6A33060B125E}" srcOrd="3" destOrd="0" presId="urn:microsoft.com/office/officeart/2005/8/layout/chevron2"/>
    <dgm:cxn modelId="{7E00C4B7-297C-4F95-8BED-0A85B73612A4}" type="presParOf" srcId="{3C226A13-FE28-410E-B80A-65367A5B320B}" destId="{78391CC5-A3BB-4EF4-8117-236C034FB836}" srcOrd="4" destOrd="0" presId="urn:microsoft.com/office/officeart/2005/8/layout/chevron2"/>
    <dgm:cxn modelId="{46ED60B2-8BBD-45F9-80A4-9D9001730BBA}" type="presParOf" srcId="{78391CC5-A3BB-4EF4-8117-236C034FB836}" destId="{9C480005-114C-4206-9394-D27819541552}" srcOrd="0" destOrd="0" presId="urn:microsoft.com/office/officeart/2005/8/layout/chevron2"/>
    <dgm:cxn modelId="{4EBCC06D-945D-4143-88EA-759E1B89BAFA}" type="presParOf" srcId="{78391CC5-A3BB-4EF4-8117-236C034FB836}" destId="{B747679D-5BC2-45FC-BD9A-2F977D92BB7D}" srcOrd="1" destOrd="0" presId="urn:microsoft.com/office/officeart/2005/8/layout/chevron2"/>
    <dgm:cxn modelId="{BEA485DB-F408-4EA1-9153-8BDBBA114B6E}" type="presParOf" srcId="{3C226A13-FE28-410E-B80A-65367A5B320B}" destId="{5F72E2D6-2A30-4CF5-ADE4-9E1859BAFC06}" srcOrd="5" destOrd="0" presId="urn:microsoft.com/office/officeart/2005/8/layout/chevron2"/>
    <dgm:cxn modelId="{68E400A6-802B-43CE-B7FC-4FBBAB07B169}" type="presParOf" srcId="{3C226A13-FE28-410E-B80A-65367A5B320B}" destId="{EBADAA90-892F-45E3-B424-6F5395A62A3C}" srcOrd="6" destOrd="0" presId="urn:microsoft.com/office/officeart/2005/8/layout/chevron2"/>
    <dgm:cxn modelId="{197A22B0-D764-428C-9917-61C83368AB28}" type="presParOf" srcId="{EBADAA90-892F-45E3-B424-6F5395A62A3C}" destId="{642CA47E-3640-4700-980D-C9EBC3377898}" srcOrd="0" destOrd="0" presId="urn:microsoft.com/office/officeart/2005/8/layout/chevron2"/>
    <dgm:cxn modelId="{A208A920-9EE9-4FBA-81D0-05CCE5CC202F}" type="presParOf" srcId="{EBADAA90-892F-45E3-B424-6F5395A62A3C}" destId="{FAB6AEBE-0425-44E3-8985-B15923BD59F9}" srcOrd="1" destOrd="0" presId="urn:microsoft.com/office/officeart/2005/8/layout/chevron2"/>
    <dgm:cxn modelId="{187546AE-A9D5-402E-AE98-A2C6F3CA411D}" type="presParOf" srcId="{3C226A13-FE28-410E-B80A-65367A5B320B}" destId="{81E6462F-0CC1-4A15-9B9A-06D1125644FF}" srcOrd="7" destOrd="0" presId="urn:microsoft.com/office/officeart/2005/8/layout/chevron2"/>
    <dgm:cxn modelId="{B571A159-69AD-40DC-B059-2013CF57B9D8}" type="presParOf" srcId="{3C226A13-FE28-410E-B80A-65367A5B320B}" destId="{CDC88F3E-012F-4186-9BC8-4B383A3A16F8}" srcOrd="8" destOrd="0" presId="urn:microsoft.com/office/officeart/2005/8/layout/chevron2"/>
    <dgm:cxn modelId="{9AF2284F-93A4-4E69-A90C-18FDB155523F}" type="presParOf" srcId="{CDC88F3E-012F-4186-9BC8-4B383A3A16F8}" destId="{88A35EFF-855E-49D0-A1A8-C22E595361CF}" srcOrd="0" destOrd="0" presId="urn:microsoft.com/office/officeart/2005/8/layout/chevron2"/>
    <dgm:cxn modelId="{EC4F6CAF-C4A1-4779-94D8-2E60D3803EA8}" type="presParOf" srcId="{CDC88F3E-012F-4186-9BC8-4B383A3A16F8}" destId="{49C8C91F-08C8-452E-A6C0-BC1999C1F014}"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85FB22-2C2B-4E80-9E69-08CBF0D98E7F}" type="doc">
      <dgm:prSet loTypeId="urn:microsoft.com/office/officeart/2005/8/layout/pyramid2" loCatId="list" qsTypeId="urn:microsoft.com/office/officeart/2005/8/quickstyle/simple1" qsCatId="simple" csTypeId="urn:microsoft.com/office/officeart/2005/8/colors/accent1_2" csCatId="accent1" phldr="1"/>
      <dgm:spPr/>
    </dgm:pt>
    <dgm:pt modelId="{69620A7F-E812-44FF-B7BF-F1005581AF10}">
      <dgm:prSet phldrT="[Text]" custT="1"/>
      <dgm:spPr/>
      <dgm:t>
        <a:bodyPr/>
        <a:lstStyle/>
        <a:p>
          <a:pPr algn="just"/>
          <a:r>
            <a:rPr lang="en-US" sz="1800" dirty="0" err="1" smtClean="0">
              <a:latin typeface="Cambria" pitchFamily="18" charset="0"/>
              <a:ea typeface="Cambria" pitchFamily="18" charset="0"/>
            </a:rPr>
            <a:t>Trồng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và</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bảo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vệ</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rừng</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ngập</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mặn</a:t>
          </a:r>
          <a:endParaRPr lang="en-US" sz="1800" dirty="0">
            <a:latin typeface="Cambria" pitchFamily="18" charset="0"/>
            <a:ea typeface="Cambria" pitchFamily="18" charset="0"/>
          </a:endParaRPr>
        </a:p>
      </dgm:t>
    </dgm:pt>
    <dgm:pt modelId="{0E67E45F-AEB7-4BC2-A79C-81878229D584}" type="parTrans" cxnId="{D91017BF-5FFD-4E63-A7CF-D27DC701F7BD}">
      <dgm:prSet/>
      <dgm:spPr/>
      <dgm:t>
        <a:bodyPr/>
        <a:lstStyle/>
        <a:p>
          <a:endParaRPr lang="en-US"/>
        </a:p>
      </dgm:t>
    </dgm:pt>
    <dgm:pt modelId="{05E73CEA-248E-49D6-B90D-476A815CFAEC}" type="sibTrans" cxnId="{D91017BF-5FFD-4E63-A7CF-D27DC701F7BD}">
      <dgm:prSet/>
      <dgm:spPr/>
      <dgm:t>
        <a:bodyPr/>
        <a:lstStyle/>
        <a:p>
          <a:endParaRPr lang="en-US"/>
        </a:p>
      </dgm:t>
    </dgm:pt>
    <dgm:pt modelId="{F74D3D63-6518-4891-8F21-F3B09A681D38}">
      <dgm:prSet phldrT="[Text]" custT="1"/>
      <dgm:spPr/>
      <dgm:t>
        <a:bodyPr/>
        <a:lstStyle/>
        <a:p>
          <a:pPr algn="just"/>
          <a:r>
            <a:rPr lang="en-US" sz="1800" dirty="0" err="1" smtClean="0">
              <a:latin typeface="Cambria" pitchFamily="18" charset="0"/>
              <a:ea typeface="Cambria" pitchFamily="18" charset="0"/>
            </a:rPr>
            <a:t>Bảo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vệ</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rạn</a:t>
          </a:r>
          <a:r>
            <a:rPr lang="en-US" sz="1800" dirty="0" smtClean="0">
              <a:latin typeface="Cambria" pitchFamily="18" charset="0"/>
              <a:ea typeface="Cambria" pitchFamily="18" charset="0"/>
            </a:rPr>
            <a:t> san </a:t>
          </a:r>
          <a:r>
            <a:rPr lang="en-US" sz="1800" dirty="0" err="1" smtClean="0">
              <a:latin typeface="Cambria" pitchFamily="18" charset="0"/>
              <a:ea typeface="Cambria" pitchFamily="18" charset="0"/>
            </a:rPr>
            <a:t>hô</a:t>
          </a:r>
          <a:endParaRPr lang="en-US" sz="1800" dirty="0">
            <a:latin typeface="Cambria" pitchFamily="18" charset="0"/>
            <a:ea typeface="Cambria" pitchFamily="18" charset="0"/>
          </a:endParaRPr>
        </a:p>
      </dgm:t>
    </dgm:pt>
    <dgm:pt modelId="{69183BE1-51B2-4B23-B002-9FBB9042A243}" type="parTrans" cxnId="{7C271D39-DAEC-4524-AE55-CC2131594889}">
      <dgm:prSet/>
      <dgm:spPr/>
      <dgm:t>
        <a:bodyPr/>
        <a:lstStyle/>
        <a:p>
          <a:endParaRPr lang="en-US"/>
        </a:p>
      </dgm:t>
    </dgm:pt>
    <dgm:pt modelId="{978DDC9A-C3E8-41EB-B76A-37A016010A0B}" type="sibTrans" cxnId="{7C271D39-DAEC-4524-AE55-CC2131594889}">
      <dgm:prSet/>
      <dgm:spPr/>
      <dgm:t>
        <a:bodyPr/>
        <a:lstStyle/>
        <a:p>
          <a:endParaRPr lang="en-US"/>
        </a:p>
      </dgm:t>
    </dgm:pt>
    <dgm:pt modelId="{90560508-AE49-4178-83FA-93629D0AC6BB}">
      <dgm:prSet phldrT="[Text]" custT="1"/>
      <dgm:spPr/>
      <dgm:t>
        <a:bodyPr/>
        <a:lstStyle/>
        <a:p>
          <a:pPr algn="just"/>
          <a:r>
            <a:rPr lang="en-US" sz="1800" dirty="0" err="1" smtClean="0">
              <a:latin typeface="Cambria" pitchFamily="18" charset="0"/>
              <a:ea typeface="Cambria" pitchFamily="18" charset="0"/>
            </a:rPr>
            <a:t>Cải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thiện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tình</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trạng</a:t>
          </a:r>
          <a:r>
            <a:rPr lang="en-US" sz="1800" dirty="0" smtClean="0">
              <a:latin typeface="Cambria" pitchFamily="18" charset="0"/>
              <a:ea typeface="Cambria" pitchFamily="18" charset="0"/>
            </a:rPr>
            <a:t> ô </a:t>
          </a:r>
          <a:r>
            <a:rPr lang="en-US" sz="1800" dirty="0" err="1" smtClean="0">
              <a:latin typeface="Cambria" pitchFamily="18" charset="0"/>
              <a:ea typeface="Cambria" pitchFamily="18" charset="0"/>
            </a:rPr>
            <a:t>nhiễm</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ven</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bờ</a:t>
          </a:r>
          <a:r>
            <a:rPr lang="en-US" sz="1800" dirty="0" smtClean="0">
              <a:latin typeface="Cambria" pitchFamily="18" charset="0"/>
              <a:ea typeface="Cambria" pitchFamily="18" charset="0"/>
            </a:rPr>
            <a:t>,... </a:t>
          </a:r>
          <a:endParaRPr lang="en-US" sz="1800" dirty="0">
            <a:latin typeface="Cambria" pitchFamily="18" charset="0"/>
            <a:ea typeface="Cambria" pitchFamily="18" charset="0"/>
          </a:endParaRPr>
        </a:p>
      </dgm:t>
    </dgm:pt>
    <dgm:pt modelId="{4354A055-D28C-4EED-92BD-EA055F3551FD}" type="parTrans" cxnId="{EF2AB152-DBBF-418C-A171-B7811B1A4330}">
      <dgm:prSet/>
      <dgm:spPr/>
      <dgm:t>
        <a:bodyPr/>
        <a:lstStyle/>
        <a:p>
          <a:endParaRPr lang="en-US"/>
        </a:p>
      </dgm:t>
    </dgm:pt>
    <dgm:pt modelId="{83133E3B-E27C-4FD5-AA50-8CBF84E777F4}" type="sibTrans" cxnId="{EF2AB152-DBBF-418C-A171-B7811B1A4330}">
      <dgm:prSet/>
      <dgm:spPr/>
      <dgm:t>
        <a:bodyPr/>
        <a:lstStyle/>
        <a:p>
          <a:endParaRPr lang="en-US"/>
        </a:p>
      </dgm:t>
    </dgm:pt>
    <dgm:pt modelId="{4DBA8CC3-489A-4F13-8381-B6FA274DDAD7}">
      <dgm:prSet phldrT="[Text]" custT="1"/>
      <dgm:spPr/>
      <dgm:t>
        <a:bodyPr/>
        <a:lstStyle/>
        <a:p>
          <a:pPr algn="just"/>
          <a:r>
            <a:rPr lang="vi-VN" sz="1800" dirty="0" smtClean="0">
              <a:latin typeface="Cambria" pitchFamily="18" charset="0"/>
              <a:ea typeface="Cambria" pitchFamily="18" charset="0"/>
            </a:rPr>
            <a:t>Tuyên truyền bảo vệ môi trường biển đảo</a:t>
          </a:r>
          <a:endParaRPr lang="en-US" sz="1800" dirty="0">
            <a:latin typeface="Cambria" pitchFamily="18" charset="0"/>
            <a:ea typeface="Cambria" pitchFamily="18" charset="0"/>
          </a:endParaRPr>
        </a:p>
      </dgm:t>
    </dgm:pt>
    <dgm:pt modelId="{2B1211E7-BD58-4345-9F13-2D615102D7B5}" type="parTrans" cxnId="{A5B185A5-48A3-4B8A-ABEC-0999B2441974}">
      <dgm:prSet/>
      <dgm:spPr/>
      <dgm:t>
        <a:bodyPr/>
        <a:lstStyle/>
        <a:p>
          <a:endParaRPr lang="en-US"/>
        </a:p>
      </dgm:t>
    </dgm:pt>
    <dgm:pt modelId="{0E4ECE5E-A1E9-4B2B-9751-4B9763F6F2F6}" type="sibTrans" cxnId="{A5B185A5-48A3-4B8A-ABEC-0999B2441974}">
      <dgm:prSet/>
      <dgm:spPr/>
      <dgm:t>
        <a:bodyPr/>
        <a:lstStyle/>
        <a:p>
          <a:endParaRPr lang="en-US"/>
        </a:p>
      </dgm:t>
    </dgm:pt>
    <dgm:pt modelId="{25785ADA-E40D-4B5F-B1C7-0F900DC7F3E2}" type="pres">
      <dgm:prSet presAssocID="{5C85FB22-2C2B-4E80-9E69-08CBF0D98E7F}" presName="compositeShape" presStyleCnt="0">
        <dgm:presLayoutVars>
          <dgm:dir/>
          <dgm:resizeHandles/>
        </dgm:presLayoutVars>
      </dgm:prSet>
      <dgm:spPr/>
    </dgm:pt>
    <dgm:pt modelId="{05AC6029-8E04-4D20-8922-D424E1FDD752}" type="pres">
      <dgm:prSet presAssocID="{5C85FB22-2C2B-4E80-9E69-08CBF0D98E7F}" presName="pyramid" presStyleLbl="node1" presStyleIdx="0" presStyleCnt="1"/>
      <dgm:spPr>
        <a:blipFill rotWithShape="0">
          <a:blip xmlns:r="http://schemas.openxmlformats.org/officeDocument/2006/relationships" r:embed="rId1"/>
          <a:stretch>
            <a:fillRect/>
          </a:stretch>
        </a:blipFill>
      </dgm:spPr>
      <dgm:t>
        <a:bodyPr/>
        <a:lstStyle/>
        <a:p>
          <a:endParaRPr lang="en-US"/>
        </a:p>
      </dgm:t>
    </dgm:pt>
    <dgm:pt modelId="{23239507-FBED-44B0-A416-B7E5AE82F0FC}" type="pres">
      <dgm:prSet presAssocID="{5C85FB22-2C2B-4E80-9E69-08CBF0D98E7F}" presName="theList" presStyleCnt="0"/>
      <dgm:spPr/>
    </dgm:pt>
    <dgm:pt modelId="{628FF34A-5DBB-4010-8342-B36A4F241E58}" type="pres">
      <dgm:prSet presAssocID="{69620A7F-E812-44FF-B7BF-F1005581AF10}" presName="aNode" presStyleLbl="fgAcc1" presStyleIdx="0" presStyleCnt="4" custScaleX="114386" custScaleY="123789">
        <dgm:presLayoutVars>
          <dgm:bulletEnabled val="1"/>
        </dgm:presLayoutVars>
      </dgm:prSet>
      <dgm:spPr/>
      <dgm:t>
        <a:bodyPr/>
        <a:lstStyle/>
        <a:p>
          <a:endParaRPr lang="en-US"/>
        </a:p>
      </dgm:t>
    </dgm:pt>
    <dgm:pt modelId="{06D514FA-A590-4F12-A03D-C7F795C1B133}" type="pres">
      <dgm:prSet presAssocID="{69620A7F-E812-44FF-B7BF-F1005581AF10}" presName="aSpace" presStyleCnt="0"/>
      <dgm:spPr/>
    </dgm:pt>
    <dgm:pt modelId="{6B012C9F-A982-4B4A-96FC-1B3F664ED7EE}" type="pres">
      <dgm:prSet presAssocID="{F74D3D63-6518-4891-8F21-F3B09A681D38}" presName="aNode" presStyleLbl="fgAcc1" presStyleIdx="1" presStyleCnt="4" custScaleX="115698" custScaleY="99927">
        <dgm:presLayoutVars>
          <dgm:bulletEnabled val="1"/>
        </dgm:presLayoutVars>
      </dgm:prSet>
      <dgm:spPr/>
      <dgm:t>
        <a:bodyPr/>
        <a:lstStyle/>
        <a:p>
          <a:endParaRPr lang="en-US"/>
        </a:p>
      </dgm:t>
    </dgm:pt>
    <dgm:pt modelId="{A3E9380F-D6FF-46C7-8DFD-B2E1B8AED0CD}" type="pres">
      <dgm:prSet presAssocID="{F74D3D63-6518-4891-8F21-F3B09A681D38}" presName="aSpace" presStyleCnt="0"/>
      <dgm:spPr/>
    </dgm:pt>
    <dgm:pt modelId="{ED308772-AA09-45D9-B224-7741F6E2599B}" type="pres">
      <dgm:prSet presAssocID="{4DBA8CC3-489A-4F13-8381-B6FA274DDAD7}" presName="aNode" presStyleLbl="fgAcc1" presStyleIdx="2" presStyleCnt="4" custScaleX="115882">
        <dgm:presLayoutVars>
          <dgm:bulletEnabled val="1"/>
        </dgm:presLayoutVars>
      </dgm:prSet>
      <dgm:spPr/>
      <dgm:t>
        <a:bodyPr/>
        <a:lstStyle/>
        <a:p>
          <a:endParaRPr lang="en-US"/>
        </a:p>
      </dgm:t>
    </dgm:pt>
    <dgm:pt modelId="{A253770E-06CB-41B6-8164-6A803ECA205E}" type="pres">
      <dgm:prSet presAssocID="{4DBA8CC3-489A-4F13-8381-B6FA274DDAD7}" presName="aSpace" presStyleCnt="0"/>
      <dgm:spPr/>
    </dgm:pt>
    <dgm:pt modelId="{46231C38-E278-45F9-B816-F3A414511A6E}" type="pres">
      <dgm:prSet presAssocID="{90560508-AE49-4178-83FA-93629D0AC6BB}" presName="aNode" presStyleLbl="fgAcc1" presStyleIdx="3" presStyleCnt="4" custScaleX="116465" custScaleY="121458">
        <dgm:presLayoutVars>
          <dgm:bulletEnabled val="1"/>
        </dgm:presLayoutVars>
      </dgm:prSet>
      <dgm:spPr/>
      <dgm:t>
        <a:bodyPr/>
        <a:lstStyle/>
        <a:p>
          <a:endParaRPr lang="en-US"/>
        </a:p>
      </dgm:t>
    </dgm:pt>
    <dgm:pt modelId="{500EABE2-537E-4CA9-81BA-BC32AB1C1E31}" type="pres">
      <dgm:prSet presAssocID="{90560508-AE49-4178-83FA-93629D0AC6BB}" presName="aSpace" presStyleCnt="0"/>
      <dgm:spPr/>
    </dgm:pt>
  </dgm:ptLst>
  <dgm:cxnLst>
    <dgm:cxn modelId="{9300B7A7-C2B3-4616-91F6-698FB6F049E0}" type="presOf" srcId="{5C85FB22-2C2B-4E80-9E69-08CBF0D98E7F}" destId="{25785ADA-E40D-4B5F-B1C7-0F900DC7F3E2}" srcOrd="0" destOrd="0" presId="urn:microsoft.com/office/officeart/2005/8/layout/pyramid2"/>
    <dgm:cxn modelId="{EF2AB152-DBBF-418C-A171-B7811B1A4330}" srcId="{5C85FB22-2C2B-4E80-9E69-08CBF0D98E7F}" destId="{90560508-AE49-4178-83FA-93629D0AC6BB}" srcOrd="3" destOrd="0" parTransId="{4354A055-D28C-4EED-92BD-EA055F3551FD}" sibTransId="{83133E3B-E27C-4FD5-AA50-8CBF84E777F4}"/>
    <dgm:cxn modelId="{38965FB5-A507-48AE-A8A2-79A3A60FABFA}" type="presOf" srcId="{69620A7F-E812-44FF-B7BF-F1005581AF10}" destId="{628FF34A-5DBB-4010-8342-B36A4F241E58}" srcOrd="0" destOrd="0" presId="urn:microsoft.com/office/officeart/2005/8/layout/pyramid2"/>
    <dgm:cxn modelId="{A5B185A5-48A3-4B8A-ABEC-0999B2441974}" srcId="{5C85FB22-2C2B-4E80-9E69-08CBF0D98E7F}" destId="{4DBA8CC3-489A-4F13-8381-B6FA274DDAD7}" srcOrd="2" destOrd="0" parTransId="{2B1211E7-BD58-4345-9F13-2D615102D7B5}" sibTransId="{0E4ECE5E-A1E9-4B2B-9751-4B9763F6F2F6}"/>
    <dgm:cxn modelId="{D91017BF-5FFD-4E63-A7CF-D27DC701F7BD}" srcId="{5C85FB22-2C2B-4E80-9E69-08CBF0D98E7F}" destId="{69620A7F-E812-44FF-B7BF-F1005581AF10}" srcOrd="0" destOrd="0" parTransId="{0E67E45F-AEB7-4BC2-A79C-81878229D584}" sibTransId="{05E73CEA-248E-49D6-B90D-476A815CFAEC}"/>
    <dgm:cxn modelId="{9CF2B467-1CA2-47AF-A7EE-EAEE29C6BC3B}" type="presOf" srcId="{F74D3D63-6518-4891-8F21-F3B09A681D38}" destId="{6B012C9F-A982-4B4A-96FC-1B3F664ED7EE}" srcOrd="0" destOrd="0" presId="urn:microsoft.com/office/officeart/2005/8/layout/pyramid2"/>
    <dgm:cxn modelId="{7C271D39-DAEC-4524-AE55-CC2131594889}" srcId="{5C85FB22-2C2B-4E80-9E69-08CBF0D98E7F}" destId="{F74D3D63-6518-4891-8F21-F3B09A681D38}" srcOrd="1" destOrd="0" parTransId="{69183BE1-51B2-4B23-B002-9FBB9042A243}" sibTransId="{978DDC9A-C3E8-41EB-B76A-37A016010A0B}"/>
    <dgm:cxn modelId="{CD68AC86-C271-4784-B8BA-FD734BEC3E8A}" type="presOf" srcId="{90560508-AE49-4178-83FA-93629D0AC6BB}" destId="{46231C38-E278-45F9-B816-F3A414511A6E}" srcOrd="0" destOrd="0" presId="urn:microsoft.com/office/officeart/2005/8/layout/pyramid2"/>
    <dgm:cxn modelId="{FE8CC790-D3AE-4D97-907C-E8A2E1F7BEA6}" type="presOf" srcId="{4DBA8CC3-489A-4F13-8381-B6FA274DDAD7}" destId="{ED308772-AA09-45D9-B224-7741F6E2599B}" srcOrd="0" destOrd="0" presId="urn:microsoft.com/office/officeart/2005/8/layout/pyramid2"/>
    <dgm:cxn modelId="{971D9C19-5AB3-455C-B36C-37BA8872CE73}" type="presParOf" srcId="{25785ADA-E40D-4B5F-B1C7-0F900DC7F3E2}" destId="{05AC6029-8E04-4D20-8922-D424E1FDD752}" srcOrd="0" destOrd="0" presId="urn:microsoft.com/office/officeart/2005/8/layout/pyramid2"/>
    <dgm:cxn modelId="{7FD2C837-4889-437D-9A00-4C2E64C47326}" type="presParOf" srcId="{25785ADA-E40D-4B5F-B1C7-0F900DC7F3E2}" destId="{23239507-FBED-44B0-A416-B7E5AE82F0FC}" srcOrd="1" destOrd="0" presId="urn:microsoft.com/office/officeart/2005/8/layout/pyramid2"/>
    <dgm:cxn modelId="{63C5E106-2D7F-46A4-9E14-286CF245C3B8}" type="presParOf" srcId="{23239507-FBED-44B0-A416-B7E5AE82F0FC}" destId="{628FF34A-5DBB-4010-8342-B36A4F241E58}" srcOrd="0" destOrd="0" presId="urn:microsoft.com/office/officeart/2005/8/layout/pyramid2"/>
    <dgm:cxn modelId="{B700F0D1-2E48-49D9-A056-68CA2A779E38}" type="presParOf" srcId="{23239507-FBED-44B0-A416-B7E5AE82F0FC}" destId="{06D514FA-A590-4F12-A03D-C7F795C1B133}" srcOrd="1" destOrd="0" presId="urn:microsoft.com/office/officeart/2005/8/layout/pyramid2"/>
    <dgm:cxn modelId="{EF150F62-CC8F-455F-80B0-3820335855E2}" type="presParOf" srcId="{23239507-FBED-44B0-A416-B7E5AE82F0FC}" destId="{6B012C9F-A982-4B4A-96FC-1B3F664ED7EE}" srcOrd="2" destOrd="0" presId="urn:microsoft.com/office/officeart/2005/8/layout/pyramid2"/>
    <dgm:cxn modelId="{1794FECD-A712-4BE1-BA42-CC0541211447}" type="presParOf" srcId="{23239507-FBED-44B0-A416-B7E5AE82F0FC}" destId="{A3E9380F-D6FF-46C7-8DFD-B2E1B8AED0CD}" srcOrd="3" destOrd="0" presId="urn:microsoft.com/office/officeart/2005/8/layout/pyramid2"/>
    <dgm:cxn modelId="{B3E58FF4-AD7E-4632-99B6-1894FCF44D4F}" type="presParOf" srcId="{23239507-FBED-44B0-A416-B7E5AE82F0FC}" destId="{ED308772-AA09-45D9-B224-7741F6E2599B}" srcOrd="4" destOrd="0" presId="urn:microsoft.com/office/officeart/2005/8/layout/pyramid2"/>
    <dgm:cxn modelId="{42756BBA-A6E0-45A4-A083-00BBA3A8A057}" type="presParOf" srcId="{23239507-FBED-44B0-A416-B7E5AE82F0FC}" destId="{A253770E-06CB-41B6-8164-6A803ECA205E}" srcOrd="5" destOrd="0" presId="urn:microsoft.com/office/officeart/2005/8/layout/pyramid2"/>
    <dgm:cxn modelId="{957F4C48-8AE3-4803-B086-A3E1B2551463}" type="presParOf" srcId="{23239507-FBED-44B0-A416-B7E5AE82F0FC}" destId="{46231C38-E278-45F9-B816-F3A414511A6E}" srcOrd="6" destOrd="0" presId="urn:microsoft.com/office/officeart/2005/8/layout/pyramid2"/>
    <dgm:cxn modelId="{C0355208-6DE3-4383-A9B3-3396DB4C8053}" type="presParOf" srcId="{23239507-FBED-44B0-A416-B7E5AE82F0FC}" destId="{500EABE2-537E-4CA9-81BA-BC32AB1C1E31}" srcOrd="7" destOrd="0" presId="urn:microsoft.com/office/officeart/2005/8/layout/pyramid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1</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600" b="1" dirty="0" err="1" smtClean="0">
              <a:solidFill>
                <a:schemeClr val="tx1"/>
              </a:solidFill>
              <a:latin typeface="Cambria" pitchFamily="18" charset="0"/>
              <a:ea typeface="Cambria" pitchFamily="18" charset="0"/>
            </a:rPr>
            <a:t>Kể</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tên</a:t>
          </a:r>
          <a:endParaRPr lang="en-US" sz="16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3D8889BC-0038-4C00-8994-17023F300B58}">
      <dgm:prSet phldrT="[Text]" custT="1"/>
      <dgm:spPr>
        <a:solidFill>
          <a:srgbClr val="BCFCD4"/>
        </a:solidFill>
      </dgm:spPr>
      <dgm:t>
        <a:bodyPr/>
        <a:lstStyle/>
        <a:p>
          <a:pPr algn="just"/>
          <a:r>
            <a:rPr lang="en-US" sz="1600" dirty="0" err="1" smtClean="0">
              <a:solidFill>
                <a:schemeClr val="tx1"/>
              </a:solidFill>
              <a:latin typeface="Cambria" pitchFamily="18" charset="0"/>
              <a:ea typeface="Cambria" pitchFamily="18" charset="0"/>
            </a:rPr>
            <a:t>Giao</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thông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vận</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tải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biển</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khai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thác</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khoáng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sản</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làm</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muối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khai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thác</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và</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nuôi</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trồng</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thuỷ</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sản</a:t>
          </a:r>
          <a:r>
            <a:rPr lang="en-US" sz="1600" dirty="0" smtClean="0">
              <a:solidFill>
                <a:schemeClr val="tx1"/>
              </a:solidFill>
              <a:latin typeface="Cambria" pitchFamily="18" charset="0"/>
              <a:ea typeface="Cambria" pitchFamily="18" charset="0"/>
            </a:rPr>
            <a:t>, du </a:t>
          </a:r>
          <a:r>
            <a:rPr lang="en-US" sz="1600" dirty="0" err="1" smtClean="0">
              <a:solidFill>
                <a:schemeClr val="tx1"/>
              </a:solidFill>
              <a:latin typeface="Cambria" pitchFamily="18" charset="0"/>
              <a:ea typeface="Cambria" pitchFamily="18" charset="0"/>
            </a:rPr>
            <a:t>lịch</a:t>
          </a:r>
          <a:r>
            <a:rPr lang="en-US" sz="1600" dirty="0" smtClean="0">
              <a:solidFill>
                <a:schemeClr val="tx1"/>
              </a:solidFill>
              <a:latin typeface="Cambria" pitchFamily="18" charset="0"/>
              <a:ea typeface="Cambria" pitchFamily="18" charset="0"/>
            </a:rPr>
            <a:t> </a:t>
          </a:r>
          <a:r>
            <a:rPr lang="en-US" sz="1600" dirty="0" err="1" smtClean="0">
              <a:solidFill>
                <a:schemeClr val="tx1"/>
              </a:solidFill>
              <a:latin typeface="Cambria" pitchFamily="18" charset="0"/>
              <a:ea typeface="Cambria" pitchFamily="18" charset="0"/>
            </a:rPr>
            <a:t>biển</a:t>
          </a:r>
          <a:r>
            <a:rPr lang="en-US" sz="1600" dirty="0" smtClean="0">
              <a:solidFill>
                <a:schemeClr val="tx1"/>
              </a:solidFill>
              <a:latin typeface="Cambria" pitchFamily="18" charset="0"/>
              <a:ea typeface="Cambria" pitchFamily="18" charset="0"/>
            </a:rPr>
            <a:t>,....</a:t>
          </a: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600" b="1" dirty="0" err="1" smtClean="0">
              <a:solidFill>
                <a:schemeClr val="tx1"/>
              </a:solidFill>
              <a:latin typeface="Cambria" pitchFamily="18" charset="0"/>
              <a:ea typeface="Cambria" pitchFamily="18" charset="0"/>
            </a:rPr>
            <a:t>Thuận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lợi</a:t>
          </a:r>
          <a:endParaRPr lang="en-US" sz="16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D2CFE46B-F11C-426E-B277-62FBB1C0DC9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dirty="0" smtClean="0">
            <a:solidFill>
              <a:schemeClr val="tx1"/>
            </a:solidFill>
            <a:latin typeface="Cambria" pitchFamily="18" charset="0"/>
            <a:ea typeface="Cambria" pitchFamily="18" charset="0"/>
          </a:endParaRPr>
        </a:p>
      </dgm:t>
    </dgm:pt>
    <dgm:pt modelId="{C5927B99-E981-4D1A-A21B-C23009D5B2C3}" type="parTrans" cxnId="{31F55D43-6D4C-4D26-A23A-9B44A59AF2CA}">
      <dgm:prSet/>
      <dgm:spPr/>
      <dgm:t>
        <a:bodyPr/>
        <a:lstStyle/>
        <a:p>
          <a:endParaRPr lang="en-US"/>
        </a:p>
      </dgm:t>
    </dgm:pt>
    <dgm:pt modelId="{CD0F90FB-DC61-42C8-8D10-6506569CCA1B}" type="sibTrans" cxnId="{31F55D43-6D4C-4D26-A23A-9B44A59AF2CA}">
      <dgm:prSet/>
      <dgm:spPr/>
      <dgm:t>
        <a:bodyPr/>
        <a:lstStyle/>
        <a:p>
          <a:endParaRPr lang="en-US"/>
        </a:p>
      </dgm:t>
    </dgm:pt>
    <dgm:pt modelId="{858DD2FB-552E-49A6-AE51-A27968A2ADF9}">
      <dgm:prSet phldrT="[Text]" custT="1"/>
      <dgm:spPr>
        <a:solidFill>
          <a:srgbClr val="99FF66"/>
        </a:solidFill>
      </dgm:spPr>
      <dgm:t>
        <a:bodyPr/>
        <a:lstStyle/>
        <a:p>
          <a:r>
            <a:rPr lang="en-US" sz="1600" b="1" dirty="0" err="1" smtClean="0">
              <a:solidFill>
                <a:schemeClr val="tx1"/>
              </a:solidFill>
              <a:latin typeface="Cambria" pitchFamily="18" charset="0"/>
              <a:ea typeface="Cambria" pitchFamily="18" charset="0"/>
            </a:rPr>
            <a:t>Khó</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khăn</a:t>
          </a:r>
          <a:endParaRPr lang="en-US" sz="1600" dirty="0"/>
        </a:p>
      </dgm:t>
    </dgm:pt>
    <dgm:pt modelId="{55E4B3C6-2F80-4676-87F2-32D3D77DDDFB}" type="parTrans" cxnId="{75448426-149E-4C1F-8784-8EA06E0260A6}">
      <dgm:prSet/>
      <dgm:spPr/>
      <dgm:t>
        <a:bodyPr/>
        <a:lstStyle/>
        <a:p>
          <a:endParaRPr lang="en-US"/>
        </a:p>
      </dgm:t>
    </dgm:pt>
    <dgm:pt modelId="{1FA478B4-38B2-40C6-BBAD-6B48C0CD76FE}" type="sibTrans" cxnId="{75448426-149E-4C1F-8784-8EA06E0260A6}">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53946">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3"/>
      <dgm:spPr/>
      <dgm:t>
        <a:bodyPr/>
        <a:lstStyle/>
        <a:p>
          <a:endParaRPr lang="en-US"/>
        </a:p>
      </dgm:t>
    </dgm:pt>
    <dgm:pt modelId="{00A668B9-5C07-47FF-AB23-6245ED1EB727}" type="pres">
      <dgm:prSet presAssocID="{0B9124BE-4ED4-4FF6-B81E-71DF7CE4C04C}" presName="connTx" presStyleLbl="parChTrans1D2" presStyleIdx="0" presStyleCnt="3"/>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3" custScaleX="52556">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085DDCEE-9B2A-4FE1-8803-7719DDB3D6CB}" type="pres">
      <dgm:prSet presAssocID="{4C34C2E4-DF8D-4994-B558-0EF1B663C4F4}" presName="conn2-1" presStyleLbl="parChTrans1D3" presStyleIdx="0" presStyleCnt="3"/>
      <dgm:spPr/>
      <dgm:t>
        <a:bodyPr/>
        <a:lstStyle/>
        <a:p>
          <a:endParaRPr lang="en-US"/>
        </a:p>
      </dgm:t>
    </dgm:pt>
    <dgm:pt modelId="{B41E6B5A-A328-4DE1-8785-B9517E0A6BB1}" type="pres">
      <dgm:prSet presAssocID="{4C34C2E4-DF8D-4994-B558-0EF1B663C4F4}" presName="connTx" presStyleLbl="parChTrans1D3" presStyleIdx="0" presStyleCnt="3"/>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0" presStyleCnt="3" custScaleX="352552" custScaleY="94262">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3"/>
      <dgm:spPr/>
      <dgm:t>
        <a:bodyPr/>
        <a:lstStyle/>
        <a:p>
          <a:endParaRPr lang="en-US"/>
        </a:p>
      </dgm:t>
    </dgm:pt>
    <dgm:pt modelId="{37AA8596-C342-4C9F-A426-C1E1A14A36E8}" type="pres">
      <dgm:prSet presAssocID="{552909E3-A49D-419A-A306-3A8A76B0346F}" presName="connTx" presStyleLbl="parChTrans1D2" presStyleIdx="1" presStyleCnt="3"/>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3" custScaleX="5197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82964392-E04C-4F2A-AA76-6ADF30B70BC1}" type="pres">
      <dgm:prSet presAssocID="{C5927B99-E981-4D1A-A21B-C23009D5B2C3}" presName="conn2-1" presStyleLbl="parChTrans1D3" presStyleIdx="1" presStyleCnt="3"/>
      <dgm:spPr/>
      <dgm:t>
        <a:bodyPr/>
        <a:lstStyle/>
        <a:p>
          <a:endParaRPr lang="en-US"/>
        </a:p>
      </dgm:t>
    </dgm:pt>
    <dgm:pt modelId="{8145406D-8E10-477C-82AE-B20EA3AF84C6}" type="pres">
      <dgm:prSet presAssocID="{C5927B99-E981-4D1A-A21B-C23009D5B2C3}" presName="connTx" presStyleLbl="parChTrans1D3" presStyleIdx="1" presStyleCnt="3"/>
      <dgm:spPr/>
      <dgm:t>
        <a:bodyPr/>
        <a:lstStyle/>
        <a:p>
          <a:endParaRPr lang="en-US"/>
        </a:p>
      </dgm:t>
    </dgm:pt>
    <dgm:pt modelId="{8F606CE3-6AD1-4E31-A146-71C4EE9857CE}" type="pres">
      <dgm:prSet presAssocID="{D2CFE46B-F11C-426E-B277-62FBB1C0DC99}" presName="root2" presStyleCnt="0"/>
      <dgm:spPr/>
    </dgm:pt>
    <dgm:pt modelId="{27878769-0129-4843-896D-7774AA003290}" type="pres">
      <dgm:prSet presAssocID="{D2CFE46B-F11C-426E-B277-62FBB1C0DC99}" presName="LevelTwoTextNode" presStyleLbl="node3" presStyleIdx="1" presStyleCnt="3" custScaleX="349345" custScaleY="283414">
        <dgm:presLayoutVars>
          <dgm:chPref val="3"/>
        </dgm:presLayoutVars>
      </dgm:prSet>
      <dgm:spPr/>
      <dgm:t>
        <a:bodyPr/>
        <a:lstStyle/>
        <a:p>
          <a:endParaRPr lang="en-US"/>
        </a:p>
      </dgm:t>
    </dgm:pt>
    <dgm:pt modelId="{E197525D-29A6-4833-9C54-C613313EF700}" type="pres">
      <dgm:prSet presAssocID="{D2CFE46B-F11C-426E-B277-62FBB1C0DC99}" presName="level3hierChild" presStyleCnt="0"/>
      <dgm:spPr/>
    </dgm:pt>
    <dgm:pt modelId="{B699459C-72EE-455C-873A-799E9A53FC13}" type="pres">
      <dgm:prSet presAssocID="{55E4B3C6-2F80-4676-87F2-32D3D77DDDFB}" presName="conn2-1" presStyleLbl="parChTrans1D2" presStyleIdx="2" presStyleCnt="3"/>
      <dgm:spPr/>
      <dgm:t>
        <a:bodyPr/>
        <a:lstStyle/>
        <a:p>
          <a:endParaRPr lang="en-US"/>
        </a:p>
      </dgm:t>
    </dgm:pt>
    <dgm:pt modelId="{FCD75559-3E8A-498F-BF8A-BE000DFC2508}" type="pres">
      <dgm:prSet presAssocID="{55E4B3C6-2F80-4676-87F2-32D3D77DDDFB}" presName="connTx" presStyleLbl="parChTrans1D2" presStyleIdx="2" presStyleCnt="3"/>
      <dgm:spPr/>
      <dgm:t>
        <a:bodyPr/>
        <a:lstStyle/>
        <a:p>
          <a:endParaRPr lang="en-US"/>
        </a:p>
      </dgm:t>
    </dgm:pt>
    <dgm:pt modelId="{B30CDA22-550C-4A69-8ED9-B200D99A0A0E}" type="pres">
      <dgm:prSet presAssocID="{858DD2FB-552E-49A6-AE51-A27968A2ADF9}" presName="root2" presStyleCnt="0"/>
      <dgm:spPr/>
    </dgm:pt>
    <dgm:pt modelId="{9DCA3AD7-7951-471F-A03A-7095E6E807BA}" type="pres">
      <dgm:prSet presAssocID="{858DD2FB-552E-49A6-AE51-A27968A2ADF9}" presName="LevelTwoTextNode" presStyleLbl="node2" presStyleIdx="2" presStyleCnt="3" custScaleX="53022">
        <dgm:presLayoutVars>
          <dgm:chPref val="3"/>
        </dgm:presLayoutVars>
      </dgm:prSet>
      <dgm:spPr/>
      <dgm:t>
        <a:bodyPr/>
        <a:lstStyle/>
        <a:p>
          <a:endParaRPr lang="en-US"/>
        </a:p>
      </dgm:t>
    </dgm:pt>
    <dgm:pt modelId="{01DE99E3-4731-440C-AC37-501DB73A74CA}" type="pres">
      <dgm:prSet presAssocID="{858DD2FB-552E-49A6-AE51-A27968A2ADF9}" presName="level3hierChild" presStyleCnt="0"/>
      <dgm:spPr/>
    </dgm:pt>
    <dgm:pt modelId="{E015C146-2506-4481-A4D5-7B3CD11B341C}" type="pres">
      <dgm:prSet presAssocID="{665372D5-BE4E-4DCA-B1F6-E02FDFAAF9A2}" presName="conn2-1" presStyleLbl="parChTrans1D3" presStyleIdx="2" presStyleCnt="3"/>
      <dgm:spPr/>
      <dgm:t>
        <a:bodyPr/>
        <a:lstStyle/>
        <a:p>
          <a:endParaRPr lang="en-US"/>
        </a:p>
      </dgm:t>
    </dgm:pt>
    <dgm:pt modelId="{A1FEFD21-6778-4284-B86B-C974983303A3}" type="pres">
      <dgm:prSet presAssocID="{665372D5-BE4E-4DCA-B1F6-E02FDFAAF9A2}" presName="connTx" presStyleLbl="parChTrans1D3" presStyleIdx="2" presStyleCnt="3"/>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3" custScaleX="352098" custScaleY="227600">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Lst>
  <dgm:cxnLst>
    <dgm:cxn modelId="{5146B54D-482C-4694-B025-C85A7C2961EF}" type="presOf" srcId="{55E4B3C6-2F80-4676-87F2-32D3D77DDDFB}" destId="{B699459C-72EE-455C-873A-799E9A53FC13}" srcOrd="0" destOrd="0" presId="urn:microsoft.com/office/officeart/2005/8/layout/hierarchy2"/>
    <dgm:cxn modelId="{F3406B72-FA1D-4A05-A119-B49730054CF9}" type="presOf" srcId="{205F0AF9-0767-4948-8972-1518CD1A8D70}" destId="{E698F970-A5A2-443E-98A7-4922B9BF8E1C}"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E5C555CE-F309-453D-A058-1051C4DBB531}" type="presOf" srcId="{0B9124BE-4ED4-4FF6-B81E-71DF7CE4C04C}" destId="{977D9258-F91B-4ECD-93BD-F70F8E8628FA}" srcOrd="0" destOrd="0" presId="urn:microsoft.com/office/officeart/2005/8/layout/hierarchy2"/>
    <dgm:cxn modelId="{A8A67C57-F391-4EA9-ADE2-478C54CA0D3B}" type="presOf" srcId="{4C34C2E4-DF8D-4994-B558-0EF1B663C4F4}" destId="{085DDCEE-9B2A-4FE1-8803-7719DDB3D6CB}" srcOrd="0" destOrd="0" presId="urn:microsoft.com/office/officeart/2005/8/layout/hierarchy2"/>
    <dgm:cxn modelId="{8C65C94C-85AC-415D-AAA7-32CAA3931FB8}" srcId="{858DD2FB-552E-49A6-AE51-A27968A2ADF9}" destId="{10D0F947-8FEF-4A0E-A91D-CA6A7A9529ED}" srcOrd="0" destOrd="0" parTransId="{665372D5-BE4E-4DCA-B1F6-E02FDFAAF9A2}" sibTransId="{6757853A-2D9E-4525-B93E-05A663A1EF86}"/>
    <dgm:cxn modelId="{C36EF385-C6BD-411C-A151-EF5C6CE8628C}" type="presOf" srcId="{F3A90923-DA21-429E-BA8C-0BC22FE0EE25}" destId="{00160372-EE32-43F3-AEC8-EDBE1EE30523}" srcOrd="0" destOrd="0" presId="urn:microsoft.com/office/officeart/2005/8/layout/hierarchy2"/>
    <dgm:cxn modelId="{75448426-149E-4C1F-8784-8EA06E0260A6}" srcId="{F3A90923-DA21-429E-BA8C-0BC22FE0EE25}" destId="{858DD2FB-552E-49A6-AE51-A27968A2ADF9}" srcOrd="2" destOrd="0" parTransId="{55E4B3C6-2F80-4676-87F2-32D3D77DDDFB}" sibTransId="{1FA478B4-38B2-40C6-BBAD-6B48C0CD76FE}"/>
    <dgm:cxn modelId="{31F55D43-6D4C-4D26-A23A-9B44A59AF2CA}" srcId="{2354FD9F-CD2E-44A5-B060-5A930A4E99F0}" destId="{D2CFE46B-F11C-426E-B277-62FBB1C0DC99}" srcOrd="0" destOrd="0" parTransId="{C5927B99-E981-4D1A-A21B-C23009D5B2C3}" sibTransId="{CD0F90FB-DC61-42C8-8D10-6506569CCA1B}"/>
    <dgm:cxn modelId="{881CEC7F-5767-4D1F-8F98-5D20BB6254A0}" type="presOf" srcId="{552909E3-A49D-419A-A306-3A8A76B0346F}" destId="{2C7633BD-46F7-4934-84F1-2C7EF7441B97}" srcOrd="0" destOrd="0" presId="urn:microsoft.com/office/officeart/2005/8/layout/hierarchy2"/>
    <dgm:cxn modelId="{E197F0F7-D35B-4C68-9BC6-4BCF1EE03641}" type="presOf" srcId="{4C34C2E4-DF8D-4994-B558-0EF1B663C4F4}" destId="{B41E6B5A-A328-4DE1-8785-B9517E0A6BB1}" srcOrd="1" destOrd="0" presId="urn:microsoft.com/office/officeart/2005/8/layout/hierarchy2"/>
    <dgm:cxn modelId="{E7B63367-4105-402E-97BC-DDB3CD27073C}" type="presOf" srcId="{10D0F947-8FEF-4A0E-A91D-CA6A7A9529ED}" destId="{E830DF01-FA7C-4A8E-95CC-AC276B40E34D}" srcOrd="0" destOrd="0" presId="urn:microsoft.com/office/officeart/2005/8/layout/hierarchy2"/>
    <dgm:cxn modelId="{8E9853AC-7B13-4293-BBF7-2FDAC6FB2F49}" type="presOf" srcId="{0B9124BE-4ED4-4FF6-B81E-71DF7CE4C04C}" destId="{00A668B9-5C07-47FF-AB23-6245ED1EB727}" srcOrd="1" destOrd="0" presId="urn:microsoft.com/office/officeart/2005/8/layout/hierarchy2"/>
    <dgm:cxn modelId="{0E7676D9-EADA-469A-9394-533289807650}" type="presOf" srcId="{1634262A-FB6D-4858-A144-C3641F148963}" destId="{983CCE9D-A68F-45B6-B5E3-8C935362A290}" srcOrd="0" destOrd="0" presId="urn:microsoft.com/office/officeart/2005/8/layout/hierarchy2"/>
    <dgm:cxn modelId="{7EE54B62-7FB7-43D1-B905-B037EC7BC89B}" type="presOf" srcId="{C5927B99-E981-4D1A-A21B-C23009D5B2C3}" destId="{82964392-E04C-4F2A-AA76-6ADF30B70BC1}" srcOrd="0" destOrd="0" presId="urn:microsoft.com/office/officeart/2005/8/layout/hierarchy2"/>
    <dgm:cxn modelId="{73811519-AE12-4079-B973-D6A7B1EF2E16}" type="presOf" srcId="{2354FD9F-CD2E-44A5-B060-5A930A4E99F0}" destId="{E06B0587-1B83-4659-BE19-EEC915595376}" srcOrd="0" destOrd="0" presId="urn:microsoft.com/office/officeart/2005/8/layout/hierarchy2"/>
    <dgm:cxn modelId="{020B01D1-0AE6-4BAA-9818-C6DA2C85BF28}" srcId="{1634262A-FB6D-4858-A144-C3641F148963}" destId="{3D8889BC-0038-4C00-8994-17023F300B58}" srcOrd="0" destOrd="0" parTransId="{4C34C2E4-DF8D-4994-B558-0EF1B663C4F4}" sibTransId="{23131B6C-8976-49E0-9AD1-34284966052D}"/>
    <dgm:cxn modelId="{7AB222A1-39F1-4798-BFF2-C8977BE00FAD}" type="presOf" srcId="{858DD2FB-552E-49A6-AE51-A27968A2ADF9}" destId="{9DCA3AD7-7951-471F-A03A-7095E6E807BA}" srcOrd="0" destOrd="0" presId="urn:microsoft.com/office/officeart/2005/8/layout/hierarchy2"/>
    <dgm:cxn modelId="{62AD0BC4-6589-48DF-941A-3D6B81283EB2}" type="presOf" srcId="{665372D5-BE4E-4DCA-B1F6-E02FDFAAF9A2}" destId="{A1FEFD21-6778-4284-B86B-C974983303A3}" srcOrd="1" destOrd="0" presId="urn:microsoft.com/office/officeart/2005/8/layout/hierarchy2"/>
    <dgm:cxn modelId="{99C16E57-80DA-46F2-9749-43F2C8138179}" type="presOf" srcId="{665372D5-BE4E-4DCA-B1F6-E02FDFAAF9A2}" destId="{E015C146-2506-4481-A4D5-7B3CD11B34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82ECCA91-8F22-4136-A290-9D0CF7F2B1A3}" type="presOf" srcId="{C5927B99-E981-4D1A-A21B-C23009D5B2C3}" destId="{8145406D-8E10-477C-82AE-B20EA3AF84C6}" srcOrd="1" destOrd="0" presId="urn:microsoft.com/office/officeart/2005/8/layout/hierarchy2"/>
    <dgm:cxn modelId="{5507A18D-022E-41E9-A6E1-07796B67C691}" type="presOf" srcId="{3D8889BC-0038-4C00-8994-17023F300B58}" destId="{83021AC3-EBE3-4F91-90D4-B475F247BF98}" srcOrd="0" destOrd="0" presId="urn:microsoft.com/office/officeart/2005/8/layout/hierarchy2"/>
    <dgm:cxn modelId="{5DFBFA3A-3B31-49DD-9DFF-4131839DE682}" type="presOf" srcId="{552909E3-A49D-419A-A306-3A8A76B0346F}" destId="{37AA8596-C342-4C9F-A426-C1E1A14A36E8}"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13918B0E-B3FD-4905-B720-38088F8CB2F4}" type="presOf" srcId="{D2CFE46B-F11C-426E-B277-62FBB1C0DC99}" destId="{27878769-0129-4843-896D-7774AA003290}" srcOrd="0" destOrd="0" presId="urn:microsoft.com/office/officeart/2005/8/layout/hierarchy2"/>
    <dgm:cxn modelId="{7BE7BEA7-227E-40C8-88A3-A01B2B16997E}" type="presOf" srcId="{55E4B3C6-2F80-4676-87F2-32D3D77DDDFB}" destId="{FCD75559-3E8A-498F-BF8A-BE000DFC2508}" srcOrd="1" destOrd="0" presId="urn:microsoft.com/office/officeart/2005/8/layout/hierarchy2"/>
    <dgm:cxn modelId="{E6021D56-D0CC-427A-B00F-8E82A8E19FFB}" type="presParOf" srcId="{E698F970-A5A2-443E-98A7-4922B9BF8E1C}" destId="{C84F10C9-3A9A-4ECD-9AF4-62DA8DC98267}" srcOrd="0" destOrd="0" presId="urn:microsoft.com/office/officeart/2005/8/layout/hierarchy2"/>
    <dgm:cxn modelId="{2E9FDFB8-0536-4307-977B-7F649790D672}" type="presParOf" srcId="{C84F10C9-3A9A-4ECD-9AF4-62DA8DC98267}" destId="{00160372-EE32-43F3-AEC8-EDBE1EE30523}" srcOrd="0" destOrd="0" presId="urn:microsoft.com/office/officeart/2005/8/layout/hierarchy2"/>
    <dgm:cxn modelId="{AB2B53D7-F0EE-459B-A671-9F127966585D}" type="presParOf" srcId="{C84F10C9-3A9A-4ECD-9AF4-62DA8DC98267}" destId="{5F69C5E3-989A-4E1E-8C9E-7C66267D231A}" srcOrd="1" destOrd="0" presId="urn:microsoft.com/office/officeart/2005/8/layout/hierarchy2"/>
    <dgm:cxn modelId="{AD4E9110-AED9-4781-A8CF-0821BA678A30}" type="presParOf" srcId="{5F69C5E3-989A-4E1E-8C9E-7C66267D231A}" destId="{977D9258-F91B-4ECD-93BD-F70F8E8628FA}" srcOrd="0" destOrd="0" presId="urn:microsoft.com/office/officeart/2005/8/layout/hierarchy2"/>
    <dgm:cxn modelId="{BE163A70-3AF3-4E22-BFCB-15C5F53E0D6E}" type="presParOf" srcId="{977D9258-F91B-4ECD-93BD-F70F8E8628FA}" destId="{00A668B9-5C07-47FF-AB23-6245ED1EB727}" srcOrd="0" destOrd="0" presId="urn:microsoft.com/office/officeart/2005/8/layout/hierarchy2"/>
    <dgm:cxn modelId="{ED5D2EB5-C60F-4F07-9F77-A1448EC65A6B}" type="presParOf" srcId="{5F69C5E3-989A-4E1E-8C9E-7C66267D231A}" destId="{8C2B1B1C-2705-475C-9F06-61EFB223F8FB}" srcOrd="1" destOrd="0" presId="urn:microsoft.com/office/officeart/2005/8/layout/hierarchy2"/>
    <dgm:cxn modelId="{9FE5242E-38CA-4C94-BE35-63869028A09A}" type="presParOf" srcId="{8C2B1B1C-2705-475C-9F06-61EFB223F8FB}" destId="{983CCE9D-A68F-45B6-B5E3-8C935362A290}" srcOrd="0" destOrd="0" presId="urn:microsoft.com/office/officeart/2005/8/layout/hierarchy2"/>
    <dgm:cxn modelId="{D4013A9C-34A0-433F-9D2C-46E5A37A2520}" type="presParOf" srcId="{8C2B1B1C-2705-475C-9F06-61EFB223F8FB}" destId="{076CED39-AF8E-4C73-904E-47B7B6680D87}" srcOrd="1" destOrd="0" presId="urn:microsoft.com/office/officeart/2005/8/layout/hierarchy2"/>
    <dgm:cxn modelId="{8B5C0E20-76B0-49ED-B218-EF835FDFB0E2}" type="presParOf" srcId="{076CED39-AF8E-4C73-904E-47B7B6680D87}" destId="{085DDCEE-9B2A-4FE1-8803-7719DDB3D6CB}" srcOrd="0" destOrd="0" presId="urn:microsoft.com/office/officeart/2005/8/layout/hierarchy2"/>
    <dgm:cxn modelId="{E15308DD-CCDF-4D8B-9D8A-E12DDB474953}" type="presParOf" srcId="{085DDCEE-9B2A-4FE1-8803-7719DDB3D6CB}" destId="{B41E6B5A-A328-4DE1-8785-B9517E0A6BB1}" srcOrd="0" destOrd="0" presId="urn:microsoft.com/office/officeart/2005/8/layout/hierarchy2"/>
    <dgm:cxn modelId="{0083B69D-8DAF-454F-935D-72F335B6E93D}" type="presParOf" srcId="{076CED39-AF8E-4C73-904E-47B7B6680D87}" destId="{DA0981DE-30D7-4D21-BE1E-471740CC4E8B}" srcOrd="1" destOrd="0" presId="urn:microsoft.com/office/officeart/2005/8/layout/hierarchy2"/>
    <dgm:cxn modelId="{1DFC9939-2D9C-49B3-ADE5-A1C8AAE06BA3}" type="presParOf" srcId="{DA0981DE-30D7-4D21-BE1E-471740CC4E8B}" destId="{83021AC3-EBE3-4F91-90D4-B475F247BF98}" srcOrd="0" destOrd="0" presId="urn:microsoft.com/office/officeart/2005/8/layout/hierarchy2"/>
    <dgm:cxn modelId="{7440EDE5-2D97-4A00-909C-E6A573167478}" type="presParOf" srcId="{DA0981DE-30D7-4D21-BE1E-471740CC4E8B}" destId="{582F9CE5-D76C-4DA4-B96A-62D405D74400}" srcOrd="1" destOrd="0" presId="urn:microsoft.com/office/officeart/2005/8/layout/hierarchy2"/>
    <dgm:cxn modelId="{B9CA8448-E70D-424D-ABE4-BD0C5C8BBD93}" type="presParOf" srcId="{5F69C5E3-989A-4E1E-8C9E-7C66267D231A}" destId="{2C7633BD-46F7-4934-84F1-2C7EF7441B97}" srcOrd="2" destOrd="0" presId="urn:microsoft.com/office/officeart/2005/8/layout/hierarchy2"/>
    <dgm:cxn modelId="{6D4B8337-500D-4B71-AC4A-5DC5AC9AAB2E}" type="presParOf" srcId="{2C7633BD-46F7-4934-84F1-2C7EF7441B97}" destId="{37AA8596-C342-4C9F-A426-C1E1A14A36E8}" srcOrd="0" destOrd="0" presId="urn:microsoft.com/office/officeart/2005/8/layout/hierarchy2"/>
    <dgm:cxn modelId="{77C19F8C-2FD6-41C0-84A1-776E736DB2AA}" type="presParOf" srcId="{5F69C5E3-989A-4E1E-8C9E-7C66267D231A}" destId="{7D38F219-1E01-4266-8B60-82AF8B7D7D98}" srcOrd="3" destOrd="0" presId="urn:microsoft.com/office/officeart/2005/8/layout/hierarchy2"/>
    <dgm:cxn modelId="{32798873-5392-402F-AEFB-884E802B0978}" type="presParOf" srcId="{7D38F219-1E01-4266-8B60-82AF8B7D7D98}" destId="{E06B0587-1B83-4659-BE19-EEC915595376}" srcOrd="0" destOrd="0" presId="urn:microsoft.com/office/officeart/2005/8/layout/hierarchy2"/>
    <dgm:cxn modelId="{22B2BE4E-9BB1-44E8-BA19-2CD935EC996E}" type="presParOf" srcId="{7D38F219-1E01-4266-8B60-82AF8B7D7D98}" destId="{26153FE8-1B0F-4CF1-96E4-EAF1D0D1B15F}" srcOrd="1" destOrd="0" presId="urn:microsoft.com/office/officeart/2005/8/layout/hierarchy2"/>
    <dgm:cxn modelId="{C5B7B4A5-5851-41AA-9564-5821A49C0095}" type="presParOf" srcId="{26153FE8-1B0F-4CF1-96E4-EAF1D0D1B15F}" destId="{82964392-E04C-4F2A-AA76-6ADF30B70BC1}" srcOrd="0" destOrd="0" presId="urn:microsoft.com/office/officeart/2005/8/layout/hierarchy2"/>
    <dgm:cxn modelId="{0337C1F3-5C62-4DAA-82CB-A8898EC7A9C3}" type="presParOf" srcId="{82964392-E04C-4F2A-AA76-6ADF30B70BC1}" destId="{8145406D-8E10-477C-82AE-B20EA3AF84C6}" srcOrd="0" destOrd="0" presId="urn:microsoft.com/office/officeart/2005/8/layout/hierarchy2"/>
    <dgm:cxn modelId="{E191EFF2-DFD6-4118-AF2E-41CE828DDE66}" type="presParOf" srcId="{26153FE8-1B0F-4CF1-96E4-EAF1D0D1B15F}" destId="{8F606CE3-6AD1-4E31-A146-71C4EE9857CE}" srcOrd="1" destOrd="0" presId="urn:microsoft.com/office/officeart/2005/8/layout/hierarchy2"/>
    <dgm:cxn modelId="{8C2EDEF6-69FC-4566-80B4-27478DB96843}" type="presParOf" srcId="{8F606CE3-6AD1-4E31-A146-71C4EE9857CE}" destId="{27878769-0129-4843-896D-7774AA003290}" srcOrd="0" destOrd="0" presId="urn:microsoft.com/office/officeart/2005/8/layout/hierarchy2"/>
    <dgm:cxn modelId="{49C01187-DCF1-4CC8-BC5B-C34A0DFD069C}" type="presParOf" srcId="{8F606CE3-6AD1-4E31-A146-71C4EE9857CE}" destId="{E197525D-29A6-4833-9C54-C613313EF700}" srcOrd="1" destOrd="0" presId="urn:microsoft.com/office/officeart/2005/8/layout/hierarchy2"/>
    <dgm:cxn modelId="{5DC479EB-4494-4874-88EA-17D1E3EA16E6}" type="presParOf" srcId="{5F69C5E3-989A-4E1E-8C9E-7C66267D231A}" destId="{B699459C-72EE-455C-873A-799E9A53FC13}" srcOrd="4" destOrd="0" presId="urn:microsoft.com/office/officeart/2005/8/layout/hierarchy2"/>
    <dgm:cxn modelId="{48A7C256-FB6F-4983-B236-261DB93DCB4A}" type="presParOf" srcId="{B699459C-72EE-455C-873A-799E9A53FC13}" destId="{FCD75559-3E8A-498F-BF8A-BE000DFC2508}" srcOrd="0" destOrd="0" presId="urn:microsoft.com/office/officeart/2005/8/layout/hierarchy2"/>
    <dgm:cxn modelId="{3CA1C6E4-9F2F-471E-9233-0564F53703CB}" type="presParOf" srcId="{5F69C5E3-989A-4E1E-8C9E-7C66267D231A}" destId="{B30CDA22-550C-4A69-8ED9-B200D99A0A0E}" srcOrd="5" destOrd="0" presId="urn:microsoft.com/office/officeart/2005/8/layout/hierarchy2"/>
    <dgm:cxn modelId="{F5204A50-585F-4140-A8A2-435F85453174}" type="presParOf" srcId="{B30CDA22-550C-4A69-8ED9-B200D99A0A0E}" destId="{9DCA3AD7-7951-471F-A03A-7095E6E807BA}" srcOrd="0" destOrd="0" presId="urn:microsoft.com/office/officeart/2005/8/layout/hierarchy2"/>
    <dgm:cxn modelId="{4E1760F6-91DB-4A43-957C-6BFEF5C63D2F}" type="presParOf" srcId="{B30CDA22-550C-4A69-8ED9-B200D99A0A0E}" destId="{01DE99E3-4731-440C-AC37-501DB73A74CA}" srcOrd="1" destOrd="0" presId="urn:microsoft.com/office/officeart/2005/8/layout/hierarchy2"/>
    <dgm:cxn modelId="{026F50AF-69C5-4FE6-A218-41FB049869B1}" type="presParOf" srcId="{01DE99E3-4731-440C-AC37-501DB73A74CA}" destId="{E015C146-2506-4481-A4D5-7B3CD11B341C}" srcOrd="0" destOrd="0" presId="urn:microsoft.com/office/officeart/2005/8/layout/hierarchy2"/>
    <dgm:cxn modelId="{912A0EF2-91F4-4684-86B6-D90690140F28}" type="presParOf" srcId="{E015C146-2506-4481-A4D5-7B3CD11B341C}" destId="{A1FEFD21-6778-4284-B86B-C974983303A3}" srcOrd="0" destOrd="0" presId="urn:microsoft.com/office/officeart/2005/8/layout/hierarchy2"/>
    <dgm:cxn modelId="{9F842AC8-5127-46D7-9FCD-BC8AAD0BE589}" type="presParOf" srcId="{01DE99E3-4731-440C-AC37-501DB73A74CA}" destId="{13DD9C75-2758-4BB2-AEA3-56582D4C141A}" srcOrd="1" destOrd="0" presId="urn:microsoft.com/office/officeart/2005/8/layout/hierarchy2"/>
    <dgm:cxn modelId="{3ABAD4BB-5402-4E5D-9886-30EFBBB92D10}" type="presParOf" srcId="{13DD9C75-2758-4BB2-AEA3-56582D4C141A}" destId="{E830DF01-FA7C-4A8E-95CC-AC276B40E34D}" srcOrd="0" destOrd="0" presId="urn:microsoft.com/office/officeart/2005/8/layout/hierarchy2"/>
    <dgm:cxn modelId="{024E37EC-9DBC-4757-A5AF-DB8D01F199D4}" type="presParOf" srcId="{13DD9C75-2758-4BB2-AEA3-56582D4C141A}" destId="{671A03C5-2AFD-4D62-AF42-AE4FB2674A0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800" b="1" dirty="0" smtClean="0">
              <a:solidFill>
                <a:srgbClr val="FF0000"/>
              </a:solidFill>
              <a:latin typeface="Cambria" pitchFamily="18" charset="0"/>
              <a:ea typeface="Cambria" pitchFamily="18" charset="0"/>
            </a:rPr>
            <a:t>NHÓM 5</a:t>
          </a:r>
          <a:endParaRPr lang="en-US" sz="18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Thuận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lợi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Khó</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khăn</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8223C472-8209-42F3-B27B-AD74AB189A29}">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dirty="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01D0CD04-2840-4685-B3C5-584C6E73F28F}">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dirty="0" smtClean="0">
              <a:solidFill>
                <a:schemeClr val="tx1"/>
              </a:solidFill>
              <a:latin typeface="Cambria" pitchFamily="18" charset="0"/>
              <a:ea typeface="Cambria" pitchFamily="18" charset="0"/>
            </a:rPr>
            <a:t>.</a:t>
          </a:r>
        </a:p>
      </dgm:t>
    </dgm:pt>
    <dgm:pt modelId="{7D7067CB-A143-43BA-A954-F953598DC30D}" type="parTrans" cxnId="{326B4A6C-16CB-4009-8A34-32182F4DC555}">
      <dgm:prSet/>
      <dgm:spPr/>
      <dgm:t>
        <a:bodyPr/>
        <a:lstStyle/>
        <a:p>
          <a:endParaRPr lang="en-US"/>
        </a:p>
      </dgm:t>
    </dgm:pt>
    <dgm:pt modelId="{26D10273-1D40-4A9C-B0BD-6DD1B2C1FA36}" type="sibTrans" cxnId="{326B4A6C-16CB-4009-8A34-32182F4DC555}">
      <dgm:prSet/>
      <dgm:spPr/>
      <dgm:t>
        <a:bodyPr/>
        <a:lstStyle/>
        <a:p>
          <a:endParaRPr lang="en-US"/>
        </a:p>
      </dgm:t>
    </dgm:pt>
    <dgm:pt modelId="{DE6E92CB-0585-4473-8C46-B600E292387A}">
      <dgm:prSet phldrT="[Text]" custT="1"/>
      <dgm:spPr>
        <a:solidFill>
          <a:srgbClr val="BCFCD4"/>
        </a:solidFill>
      </dgm:spPr>
      <dgm:t>
        <a:bodyPr/>
        <a:lstStyle/>
        <a:p>
          <a:pPr algn="just"/>
          <a:r>
            <a:rPr lang="vi-VN" sz="1600" dirty="0" smtClean="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dirty="0" smtClean="0">
            <a:solidFill>
              <a:schemeClr val="tx1"/>
            </a:solidFill>
            <a:latin typeface="Cambria" pitchFamily="18" charset="0"/>
            <a:ea typeface="Cambria" pitchFamily="18" charset="0"/>
          </a:endParaRPr>
        </a:p>
      </dgm:t>
    </dgm:pt>
    <dgm:pt modelId="{5E0A4C99-F2D6-4679-A570-6A74D0FEFD47}" type="parTrans" cxnId="{37BF86B3-6C67-4F03-819B-8BCED4CE78FF}">
      <dgm:prSet/>
      <dgm:spPr/>
      <dgm:t>
        <a:bodyPr/>
        <a:lstStyle/>
        <a:p>
          <a:endParaRPr lang="en-US"/>
        </a:p>
      </dgm:t>
    </dgm:pt>
    <dgm:pt modelId="{86A515F4-61B3-42DC-82C2-1F58F9B8DB99}" type="sibTrans" cxnId="{37BF86B3-6C67-4F03-819B-8BCED4CE78FF}">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1543" custLinFactNeighborX="-2384" custLinFactNeighborY="1825">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9137">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5"/>
      <dgm:spPr/>
      <dgm:t>
        <a:bodyPr/>
        <a:lstStyle/>
        <a:p>
          <a:endParaRPr lang="en-US"/>
        </a:p>
      </dgm:t>
    </dgm:pt>
    <dgm:pt modelId="{5518DF69-BB7B-49B4-B920-0E581597F8FE}" type="pres">
      <dgm:prSet presAssocID="{628BFE78-A541-4A4D-AE8E-691C1888CC46}" presName="connTx" presStyleLbl="parChTrans1D3" presStyleIdx="0" presStyleCnt="5"/>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5" custScaleX="313329" custScaleY="165592">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5"/>
      <dgm:spPr/>
      <dgm:t>
        <a:bodyPr/>
        <a:lstStyle/>
        <a:p>
          <a:endParaRPr lang="en-US"/>
        </a:p>
      </dgm:t>
    </dgm:pt>
    <dgm:pt modelId="{B41E6B5A-A328-4DE1-8785-B9517E0A6BB1}" type="pres">
      <dgm:prSet presAssocID="{4C34C2E4-DF8D-4994-B558-0EF1B663C4F4}" presName="connTx" presStyleLbl="parChTrans1D3" presStyleIdx="1" presStyleCnt="5"/>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5" custScaleX="313798" custScaleY="121393">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142C5528-37A7-4D4E-8941-C36CA8DB1D6B}" type="pres">
      <dgm:prSet presAssocID="{7D7067CB-A143-43BA-A954-F953598DC30D}" presName="conn2-1" presStyleLbl="parChTrans1D3" presStyleIdx="2" presStyleCnt="5"/>
      <dgm:spPr/>
      <dgm:t>
        <a:bodyPr/>
        <a:lstStyle/>
        <a:p>
          <a:endParaRPr lang="en-US"/>
        </a:p>
      </dgm:t>
    </dgm:pt>
    <dgm:pt modelId="{86AB1796-4C36-481D-9817-02819B6CB82F}" type="pres">
      <dgm:prSet presAssocID="{7D7067CB-A143-43BA-A954-F953598DC30D}" presName="connTx" presStyleLbl="parChTrans1D3" presStyleIdx="2" presStyleCnt="5"/>
      <dgm:spPr/>
      <dgm:t>
        <a:bodyPr/>
        <a:lstStyle/>
        <a:p>
          <a:endParaRPr lang="en-US"/>
        </a:p>
      </dgm:t>
    </dgm:pt>
    <dgm:pt modelId="{2BEC3D9F-41AB-4969-9A61-7553B048CCB7}" type="pres">
      <dgm:prSet presAssocID="{01D0CD04-2840-4685-B3C5-584C6E73F28F}" presName="root2" presStyleCnt="0"/>
      <dgm:spPr/>
    </dgm:pt>
    <dgm:pt modelId="{740B5382-6DAC-4B2D-9246-E3E51762C3A1}" type="pres">
      <dgm:prSet presAssocID="{01D0CD04-2840-4685-B3C5-584C6E73F28F}" presName="LevelTwoTextNode" presStyleLbl="node3" presStyleIdx="2" presStyleCnt="5" custScaleX="313798" custScaleY="97985">
        <dgm:presLayoutVars>
          <dgm:chPref val="3"/>
        </dgm:presLayoutVars>
      </dgm:prSet>
      <dgm:spPr/>
      <dgm:t>
        <a:bodyPr/>
        <a:lstStyle/>
        <a:p>
          <a:endParaRPr lang="en-US"/>
        </a:p>
      </dgm:t>
    </dgm:pt>
    <dgm:pt modelId="{04665A48-067D-4A4C-86D9-76C024CF3E13}" type="pres">
      <dgm:prSet presAssocID="{01D0CD04-2840-4685-B3C5-584C6E73F28F}" presName="level3hierChild" presStyleCnt="0"/>
      <dgm:spPr/>
    </dgm:pt>
    <dgm:pt modelId="{D64A790C-0F18-4B28-9014-666D1BE187BC}" type="pres">
      <dgm:prSet presAssocID="{5E0A4C99-F2D6-4679-A570-6A74D0FEFD47}" presName="conn2-1" presStyleLbl="parChTrans1D3" presStyleIdx="3" presStyleCnt="5"/>
      <dgm:spPr/>
      <dgm:t>
        <a:bodyPr/>
        <a:lstStyle/>
        <a:p>
          <a:endParaRPr lang="en-US"/>
        </a:p>
      </dgm:t>
    </dgm:pt>
    <dgm:pt modelId="{AC3139C5-212B-44BF-A6FF-EE524816AB4B}" type="pres">
      <dgm:prSet presAssocID="{5E0A4C99-F2D6-4679-A570-6A74D0FEFD47}" presName="connTx" presStyleLbl="parChTrans1D3" presStyleIdx="3" presStyleCnt="5"/>
      <dgm:spPr/>
      <dgm:t>
        <a:bodyPr/>
        <a:lstStyle/>
        <a:p>
          <a:endParaRPr lang="en-US"/>
        </a:p>
      </dgm:t>
    </dgm:pt>
    <dgm:pt modelId="{836B93B1-8F92-4433-A03C-49759C07D81E}" type="pres">
      <dgm:prSet presAssocID="{DE6E92CB-0585-4473-8C46-B600E292387A}" presName="root2" presStyleCnt="0"/>
      <dgm:spPr/>
    </dgm:pt>
    <dgm:pt modelId="{B6464B6A-9D2C-4361-8503-72EF14303C77}" type="pres">
      <dgm:prSet presAssocID="{DE6E92CB-0585-4473-8C46-B600E292387A}" presName="LevelTwoTextNode" presStyleLbl="node3" presStyleIdx="3" presStyleCnt="5" custScaleX="313798" custScaleY="85229">
        <dgm:presLayoutVars>
          <dgm:chPref val="3"/>
        </dgm:presLayoutVars>
      </dgm:prSet>
      <dgm:spPr/>
      <dgm:t>
        <a:bodyPr/>
        <a:lstStyle/>
        <a:p>
          <a:endParaRPr lang="en-US"/>
        </a:p>
      </dgm:t>
    </dgm:pt>
    <dgm:pt modelId="{724DFDDB-F937-4986-A290-0A74A7B8A7F4}" type="pres">
      <dgm:prSet presAssocID="{DE6E92CB-0585-4473-8C46-B600E292387A}"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516AF49E-EFD9-4C3D-9038-3141FA588384}" type="pres">
      <dgm:prSet presAssocID="{99908FFD-A0F5-4A87-B547-D4BBAEEB43AA}" presName="conn2-1" presStyleLbl="parChTrans1D3" presStyleIdx="4" presStyleCnt="5"/>
      <dgm:spPr/>
      <dgm:t>
        <a:bodyPr/>
        <a:lstStyle/>
        <a:p>
          <a:endParaRPr lang="en-US"/>
        </a:p>
      </dgm:t>
    </dgm:pt>
    <dgm:pt modelId="{80640835-4190-482C-AF6B-5C3B01C3B856}" type="pres">
      <dgm:prSet presAssocID="{99908FFD-A0F5-4A87-B547-D4BBAEEB43AA}" presName="connTx" presStyleLbl="parChTrans1D3" presStyleIdx="4" presStyleCnt="5"/>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4" presStyleCnt="5" custScaleX="311794" custScaleY="96924">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3D95BE68-A500-4CD7-B199-59B12469EDAB}" type="presOf" srcId="{5E0A4C99-F2D6-4679-A570-6A74D0FEFD47}" destId="{D64A790C-0F18-4B28-9014-666D1BE187BC}" srcOrd="0" destOrd="0" presId="urn:microsoft.com/office/officeart/2005/8/layout/hierarchy2"/>
    <dgm:cxn modelId="{4E1B966B-6EE8-411F-AC8F-F02EFC6FA154}" type="presOf" srcId="{0B9124BE-4ED4-4FF6-B81E-71DF7CE4C04C}" destId="{00A668B9-5C07-47FF-AB23-6245ED1EB727}" srcOrd="1" destOrd="0" presId="urn:microsoft.com/office/officeart/2005/8/layout/hierarchy2"/>
    <dgm:cxn modelId="{731B6F75-A4CD-4590-8488-087EA866EE30}" type="presOf" srcId="{628BFE78-A541-4A4D-AE8E-691C1888CC46}" destId="{BEE14AB2-5155-4062-BDC9-81FC40CC96C5}"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891E2C66-6DC1-439E-B1CC-1BF4893B9304}" type="presOf" srcId="{01D0CD04-2840-4685-B3C5-584C6E73F28F}" destId="{740B5382-6DAC-4B2D-9246-E3E51762C3A1}" srcOrd="0" destOrd="0" presId="urn:microsoft.com/office/officeart/2005/8/layout/hierarchy2"/>
    <dgm:cxn modelId="{11363361-DE01-4B50-849D-4750CF028FF4}" type="presOf" srcId="{F3A90923-DA21-429E-BA8C-0BC22FE0EE25}" destId="{00160372-EE32-43F3-AEC8-EDBE1EE30523}"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D336C923-F5B6-4B42-BAC3-A1769EF43F00}" srcId="{2354FD9F-CD2E-44A5-B060-5A930A4E99F0}" destId="{8223C472-8209-42F3-B27B-AD74AB189A29}" srcOrd="0" destOrd="0" parTransId="{99908FFD-A0F5-4A87-B547-D4BBAEEB43AA}" sibTransId="{CC5F4844-3B24-47F4-9ADF-C6338428CC3E}"/>
    <dgm:cxn modelId="{3DCCD7B5-9B31-45CF-A1DA-F2B9FED7ADAF}" type="presOf" srcId="{1634262A-FB6D-4858-A144-C3641F148963}" destId="{983CCE9D-A68F-45B6-B5E3-8C935362A290}" srcOrd="0" destOrd="0" presId="urn:microsoft.com/office/officeart/2005/8/layout/hierarchy2"/>
    <dgm:cxn modelId="{A94BB2B5-DCA7-4509-8AF4-7FF08C736A7E}" type="presOf" srcId="{4C34C2E4-DF8D-4994-B558-0EF1B663C4F4}" destId="{B41E6B5A-A328-4DE1-8785-B9517E0A6BB1}" srcOrd="1" destOrd="0" presId="urn:microsoft.com/office/officeart/2005/8/layout/hierarchy2"/>
    <dgm:cxn modelId="{89F1224B-C6A6-481F-8E6D-90EFC88BD44E}" type="presOf" srcId="{552909E3-A49D-419A-A306-3A8A76B0346F}" destId="{2C7633BD-46F7-4934-84F1-2C7EF7441B97}" srcOrd="0"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9C19B8DB-61FC-4BF1-83F1-1FCFACED6877}" type="presOf" srcId="{5E0A4C99-F2D6-4679-A570-6A74D0FEFD47}" destId="{AC3139C5-212B-44BF-A6FF-EE524816AB4B}" srcOrd="1" destOrd="0" presId="urn:microsoft.com/office/officeart/2005/8/layout/hierarchy2"/>
    <dgm:cxn modelId="{DC30AD5D-3993-4C9E-8F2E-CB2E20D7D039}" type="presOf" srcId="{0B9124BE-4ED4-4FF6-B81E-71DF7CE4C04C}" destId="{977D9258-F91B-4ECD-93BD-F70F8E8628FA}" srcOrd="0" destOrd="0" presId="urn:microsoft.com/office/officeart/2005/8/layout/hierarchy2"/>
    <dgm:cxn modelId="{CE23B344-7B98-45DD-8BCD-87AAEAC17806}" type="presOf" srcId="{7D7067CB-A143-43BA-A954-F953598DC30D}" destId="{142C5528-37A7-4D4E-8941-C36CA8DB1D6B}" srcOrd="0" destOrd="0" presId="urn:microsoft.com/office/officeart/2005/8/layout/hierarchy2"/>
    <dgm:cxn modelId="{955B2898-7D85-4A50-ABBB-5BC289C0D60E}" type="presOf" srcId="{DE6E92CB-0585-4473-8C46-B600E292387A}" destId="{B6464B6A-9D2C-4361-8503-72EF14303C77}" srcOrd="0" destOrd="0" presId="urn:microsoft.com/office/officeart/2005/8/layout/hierarchy2"/>
    <dgm:cxn modelId="{326B4A6C-16CB-4009-8A34-32182F4DC555}" srcId="{1634262A-FB6D-4858-A144-C3641F148963}" destId="{01D0CD04-2840-4685-B3C5-584C6E73F28F}" srcOrd="2" destOrd="0" parTransId="{7D7067CB-A143-43BA-A954-F953598DC30D}" sibTransId="{26D10273-1D40-4A9C-B0BD-6DD1B2C1FA36}"/>
    <dgm:cxn modelId="{9C7B95EC-0628-4192-9865-6A882FC5AD5D}" type="presOf" srcId="{99908FFD-A0F5-4A87-B547-D4BBAEEB43AA}" destId="{80640835-4190-482C-AF6B-5C3B01C3B856}" srcOrd="1" destOrd="0" presId="urn:microsoft.com/office/officeart/2005/8/layout/hierarchy2"/>
    <dgm:cxn modelId="{8F233D5D-32EA-49CF-ABE3-AE311CB129FA}" type="presOf" srcId="{2354FD9F-CD2E-44A5-B060-5A930A4E99F0}" destId="{E06B0587-1B83-4659-BE19-EEC915595376}" srcOrd="0" destOrd="0" presId="urn:microsoft.com/office/officeart/2005/8/layout/hierarchy2"/>
    <dgm:cxn modelId="{37BF86B3-6C67-4F03-819B-8BCED4CE78FF}" srcId="{1634262A-FB6D-4858-A144-C3641F148963}" destId="{DE6E92CB-0585-4473-8C46-B600E292387A}" srcOrd="3" destOrd="0" parTransId="{5E0A4C99-F2D6-4679-A570-6A74D0FEFD47}" sibTransId="{86A515F4-61B3-42DC-82C2-1F58F9B8DB99}"/>
    <dgm:cxn modelId="{23EA26B6-1560-485D-A7AC-4DFD2E232545}" type="presOf" srcId="{4C34C2E4-DF8D-4994-B558-0EF1B663C4F4}" destId="{085DDCEE-9B2A-4FE1-8803-7719DDB3D6CB}"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1A68F66A-05EC-403F-B4A1-7EC3BDCAE4D8}" type="presOf" srcId="{8223C472-8209-42F3-B27B-AD74AB189A29}" destId="{8ABD9155-0C2D-4925-B73A-7F453F57773A}" srcOrd="0" destOrd="0" presId="urn:microsoft.com/office/officeart/2005/8/layout/hierarchy2"/>
    <dgm:cxn modelId="{C196E405-C5E8-4D6B-AD27-B5F90C9D84C7}" type="presOf" srcId="{7D7067CB-A143-43BA-A954-F953598DC30D}" destId="{86AB1796-4C36-481D-9817-02819B6CB82F}" srcOrd="1" destOrd="0" presId="urn:microsoft.com/office/officeart/2005/8/layout/hierarchy2"/>
    <dgm:cxn modelId="{9D9B0714-3741-4531-955C-BD38E6A8B049}" type="presOf" srcId="{AE81F2B6-4AEB-45C9-99C1-9516D9169289}" destId="{74752D16-F284-4733-BD06-D81B903FC595}" srcOrd="0" destOrd="0" presId="urn:microsoft.com/office/officeart/2005/8/layout/hierarchy2"/>
    <dgm:cxn modelId="{16BD7644-2ED9-4E3C-B5A8-63CACE732203}" type="presOf" srcId="{552909E3-A49D-419A-A306-3A8A76B0346F}" destId="{37AA8596-C342-4C9F-A426-C1E1A14A36E8}" srcOrd="1" destOrd="0" presId="urn:microsoft.com/office/officeart/2005/8/layout/hierarchy2"/>
    <dgm:cxn modelId="{48F29A82-8E4E-4946-B1D2-877400944D81}" type="presOf" srcId="{628BFE78-A541-4A4D-AE8E-691C1888CC46}" destId="{5518DF69-BB7B-49B4-B920-0E581597F8FE}" srcOrd="1"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E536CF89-5A22-4094-A01C-368F9628072F}" type="presOf" srcId="{205F0AF9-0767-4948-8972-1518CD1A8D70}" destId="{E698F970-A5A2-443E-98A7-4922B9BF8E1C}" srcOrd="0" destOrd="0" presId="urn:microsoft.com/office/officeart/2005/8/layout/hierarchy2"/>
    <dgm:cxn modelId="{43ACA7F5-66ED-41DF-8A0A-154A59DFCBE4}" type="presOf" srcId="{99908FFD-A0F5-4A87-B547-D4BBAEEB43AA}" destId="{516AF49E-EFD9-4C3D-9038-3141FA588384}" srcOrd="0" destOrd="0" presId="urn:microsoft.com/office/officeart/2005/8/layout/hierarchy2"/>
    <dgm:cxn modelId="{76382337-6127-415F-B1AE-0CC23A538536}" type="presOf" srcId="{3D8889BC-0038-4C00-8994-17023F300B58}" destId="{83021AC3-EBE3-4F91-90D4-B475F247BF98}" srcOrd="0" destOrd="0" presId="urn:microsoft.com/office/officeart/2005/8/layout/hierarchy2"/>
    <dgm:cxn modelId="{10A4539A-38E4-4428-9F23-59123EF8DC0E}" type="presParOf" srcId="{E698F970-A5A2-443E-98A7-4922B9BF8E1C}" destId="{C84F10C9-3A9A-4ECD-9AF4-62DA8DC98267}" srcOrd="0" destOrd="0" presId="urn:microsoft.com/office/officeart/2005/8/layout/hierarchy2"/>
    <dgm:cxn modelId="{32AA73F2-4CEC-4ABD-B037-AE94CB0062D3}" type="presParOf" srcId="{C84F10C9-3A9A-4ECD-9AF4-62DA8DC98267}" destId="{00160372-EE32-43F3-AEC8-EDBE1EE30523}" srcOrd="0" destOrd="0" presId="urn:microsoft.com/office/officeart/2005/8/layout/hierarchy2"/>
    <dgm:cxn modelId="{278117A6-A7A0-4105-931A-02FA8DCC6177}" type="presParOf" srcId="{C84F10C9-3A9A-4ECD-9AF4-62DA8DC98267}" destId="{5F69C5E3-989A-4E1E-8C9E-7C66267D231A}" srcOrd="1" destOrd="0" presId="urn:microsoft.com/office/officeart/2005/8/layout/hierarchy2"/>
    <dgm:cxn modelId="{C01243AA-FC82-409C-A46A-E151E511333E}" type="presParOf" srcId="{5F69C5E3-989A-4E1E-8C9E-7C66267D231A}" destId="{977D9258-F91B-4ECD-93BD-F70F8E8628FA}" srcOrd="0" destOrd="0" presId="urn:microsoft.com/office/officeart/2005/8/layout/hierarchy2"/>
    <dgm:cxn modelId="{380B96D7-3669-4B87-91F4-F6911797DF0F}" type="presParOf" srcId="{977D9258-F91B-4ECD-93BD-F70F8E8628FA}" destId="{00A668B9-5C07-47FF-AB23-6245ED1EB727}" srcOrd="0" destOrd="0" presId="urn:microsoft.com/office/officeart/2005/8/layout/hierarchy2"/>
    <dgm:cxn modelId="{EB1669A1-1A2D-4BCE-8EA7-EBA00712F55B}" type="presParOf" srcId="{5F69C5E3-989A-4E1E-8C9E-7C66267D231A}" destId="{8C2B1B1C-2705-475C-9F06-61EFB223F8FB}" srcOrd="1" destOrd="0" presId="urn:microsoft.com/office/officeart/2005/8/layout/hierarchy2"/>
    <dgm:cxn modelId="{5A051BE4-F5CD-4081-909C-750B799815B6}" type="presParOf" srcId="{8C2B1B1C-2705-475C-9F06-61EFB223F8FB}" destId="{983CCE9D-A68F-45B6-B5E3-8C935362A290}" srcOrd="0" destOrd="0" presId="urn:microsoft.com/office/officeart/2005/8/layout/hierarchy2"/>
    <dgm:cxn modelId="{3938F1D1-6383-439E-A4A2-B1066FAD8CFD}" type="presParOf" srcId="{8C2B1B1C-2705-475C-9F06-61EFB223F8FB}" destId="{076CED39-AF8E-4C73-904E-47B7B6680D87}" srcOrd="1" destOrd="0" presId="urn:microsoft.com/office/officeart/2005/8/layout/hierarchy2"/>
    <dgm:cxn modelId="{36143A1E-017D-43E3-A8BE-0D7F84FEBF8C}" type="presParOf" srcId="{076CED39-AF8E-4C73-904E-47B7B6680D87}" destId="{BEE14AB2-5155-4062-BDC9-81FC40CC96C5}" srcOrd="0" destOrd="0" presId="urn:microsoft.com/office/officeart/2005/8/layout/hierarchy2"/>
    <dgm:cxn modelId="{DE4B0767-04C4-4165-9B18-A350B1B036E9}" type="presParOf" srcId="{BEE14AB2-5155-4062-BDC9-81FC40CC96C5}" destId="{5518DF69-BB7B-49B4-B920-0E581597F8FE}" srcOrd="0" destOrd="0" presId="urn:microsoft.com/office/officeart/2005/8/layout/hierarchy2"/>
    <dgm:cxn modelId="{82B5C675-26E2-4FAA-BFB2-B830844E653B}" type="presParOf" srcId="{076CED39-AF8E-4C73-904E-47B7B6680D87}" destId="{D0A0D276-BF89-496E-8084-BDA9A46C0387}" srcOrd="1" destOrd="0" presId="urn:microsoft.com/office/officeart/2005/8/layout/hierarchy2"/>
    <dgm:cxn modelId="{5E54CBBB-B550-4A21-B2AE-592FA2A373A7}" type="presParOf" srcId="{D0A0D276-BF89-496E-8084-BDA9A46C0387}" destId="{74752D16-F284-4733-BD06-D81B903FC595}" srcOrd="0" destOrd="0" presId="urn:microsoft.com/office/officeart/2005/8/layout/hierarchy2"/>
    <dgm:cxn modelId="{79CDA512-0AC1-4685-A833-362E636B35F0}" type="presParOf" srcId="{D0A0D276-BF89-496E-8084-BDA9A46C0387}" destId="{7675D633-B686-4DD1-80DE-343425969930}" srcOrd="1" destOrd="0" presId="urn:microsoft.com/office/officeart/2005/8/layout/hierarchy2"/>
    <dgm:cxn modelId="{DF3E8832-3C7C-4A70-8BF8-3647397B700B}" type="presParOf" srcId="{076CED39-AF8E-4C73-904E-47B7B6680D87}" destId="{085DDCEE-9B2A-4FE1-8803-7719DDB3D6CB}" srcOrd="2" destOrd="0" presId="urn:microsoft.com/office/officeart/2005/8/layout/hierarchy2"/>
    <dgm:cxn modelId="{31FE59CF-666E-4CC2-AEA2-6F3E8006DC11}" type="presParOf" srcId="{085DDCEE-9B2A-4FE1-8803-7719DDB3D6CB}" destId="{B41E6B5A-A328-4DE1-8785-B9517E0A6BB1}" srcOrd="0" destOrd="0" presId="urn:microsoft.com/office/officeart/2005/8/layout/hierarchy2"/>
    <dgm:cxn modelId="{B4D114AF-65B4-4F87-896A-9D53AEB59694}" type="presParOf" srcId="{076CED39-AF8E-4C73-904E-47B7B6680D87}" destId="{DA0981DE-30D7-4D21-BE1E-471740CC4E8B}" srcOrd="3" destOrd="0" presId="urn:microsoft.com/office/officeart/2005/8/layout/hierarchy2"/>
    <dgm:cxn modelId="{32347492-1D9E-4BAD-9040-63AB701F8F03}" type="presParOf" srcId="{DA0981DE-30D7-4D21-BE1E-471740CC4E8B}" destId="{83021AC3-EBE3-4F91-90D4-B475F247BF98}" srcOrd="0" destOrd="0" presId="urn:microsoft.com/office/officeart/2005/8/layout/hierarchy2"/>
    <dgm:cxn modelId="{517F03E3-3329-4E21-9820-62D1AADA0951}" type="presParOf" srcId="{DA0981DE-30D7-4D21-BE1E-471740CC4E8B}" destId="{582F9CE5-D76C-4DA4-B96A-62D405D74400}" srcOrd="1" destOrd="0" presId="urn:microsoft.com/office/officeart/2005/8/layout/hierarchy2"/>
    <dgm:cxn modelId="{6B6467F8-BD5A-4D4D-A2DC-53071D4DAD7F}" type="presParOf" srcId="{076CED39-AF8E-4C73-904E-47B7B6680D87}" destId="{142C5528-37A7-4D4E-8941-C36CA8DB1D6B}" srcOrd="4" destOrd="0" presId="urn:microsoft.com/office/officeart/2005/8/layout/hierarchy2"/>
    <dgm:cxn modelId="{9BF5C432-E871-4EC6-98BC-013FB01AEE71}" type="presParOf" srcId="{142C5528-37A7-4D4E-8941-C36CA8DB1D6B}" destId="{86AB1796-4C36-481D-9817-02819B6CB82F}" srcOrd="0" destOrd="0" presId="urn:microsoft.com/office/officeart/2005/8/layout/hierarchy2"/>
    <dgm:cxn modelId="{B2AB9CA5-5373-4127-8F03-78B8AC00656E}" type="presParOf" srcId="{076CED39-AF8E-4C73-904E-47B7B6680D87}" destId="{2BEC3D9F-41AB-4969-9A61-7553B048CCB7}" srcOrd="5" destOrd="0" presId="urn:microsoft.com/office/officeart/2005/8/layout/hierarchy2"/>
    <dgm:cxn modelId="{4737BA8E-2018-4B95-BF91-1CE786924391}" type="presParOf" srcId="{2BEC3D9F-41AB-4969-9A61-7553B048CCB7}" destId="{740B5382-6DAC-4B2D-9246-E3E51762C3A1}" srcOrd="0" destOrd="0" presId="urn:microsoft.com/office/officeart/2005/8/layout/hierarchy2"/>
    <dgm:cxn modelId="{30CB6FB6-5739-4E77-BAD1-6017E6C34274}" type="presParOf" srcId="{2BEC3D9F-41AB-4969-9A61-7553B048CCB7}" destId="{04665A48-067D-4A4C-86D9-76C024CF3E13}" srcOrd="1" destOrd="0" presId="urn:microsoft.com/office/officeart/2005/8/layout/hierarchy2"/>
    <dgm:cxn modelId="{704EE5C5-6DEF-43CF-A1A4-4814CC13EF90}" type="presParOf" srcId="{076CED39-AF8E-4C73-904E-47B7B6680D87}" destId="{D64A790C-0F18-4B28-9014-666D1BE187BC}" srcOrd="6" destOrd="0" presId="urn:microsoft.com/office/officeart/2005/8/layout/hierarchy2"/>
    <dgm:cxn modelId="{9E2F49E3-7AA2-47E0-83CF-790C4BBC9ED3}" type="presParOf" srcId="{D64A790C-0F18-4B28-9014-666D1BE187BC}" destId="{AC3139C5-212B-44BF-A6FF-EE524816AB4B}" srcOrd="0" destOrd="0" presId="urn:microsoft.com/office/officeart/2005/8/layout/hierarchy2"/>
    <dgm:cxn modelId="{C3460AF7-6212-44C7-9114-F660D5EF63D8}" type="presParOf" srcId="{076CED39-AF8E-4C73-904E-47B7B6680D87}" destId="{836B93B1-8F92-4433-A03C-49759C07D81E}" srcOrd="7" destOrd="0" presId="urn:microsoft.com/office/officeart/2005/8/layout/hierarchy2"/>
    <dgm:cxn modelId="{0412447C-5269-42AB-9347-F8E0993EB36A}" type="presParOf" srcId="{836B93B1-8F92-4433-A03C-49759C07D81E}" destId="{B6464B6A-9D2C-4361-8503-72EF14303C77}" srcOrd="0" destOrd="0" presId="urn:microsoft.com/office/officeart/2005/8/layout/hierarchy2"/>
    <dgm:cxn modelId="{2581C3AB-2785-4C9E-AB0D-D3B74264C6B7}" type="presParOf" srcId="{836B93B1-8F92-4433-A03C-49759C07D81E}" destId="{724DFDDB-F937-4986-A290-0A74A7B8A7F4}" srcOrd="1" destOrd="0" presId="urn:microsoft.com/office/officeart/2005/8/layout/hierarchy2"/>
    <dgm:cxn modelId="{3E36F9CD-9CDF-44CB-8BCF-0B304FED6D99}" type="presParOf" srcId="{5F69C5E3-989A-4E1E-8C9E-7C66267D231A}" destId="{2C7633BD-46F7-4934-84F1-2C7EF7441B97}" srcOrd="2" destOrd="0" presId="urn:microsoft.com/office/officeart/2005/8/layout/hierarchy2"/>
    <dgm:cxn modelId="{B34E6F0C-1755-42B5-B9C8-32CC26A60596}" type="presParOf" srcId="{2C7633BD-46F7-4934-84F1-2C7EF7441B97}" destId="{37AA8596-C342-4C9F-A426-C1E1A14A36E8}" srcOrd="0" destOrd="0" presId="urn:microsoft.com/office/officeart/2005/8/layout/hierarchy2"/>
    <dgm:cxn modelId="{D3C950E0-FC9C-4EBB-91C3-47821501599A}" type="presParOf" srcId="{5F69C5E3-989A-4E1E-8C9E-7C66267D231A}" destId="{7D38F219-1E01-4266-8B60-82AF8B7D7D98}" srcOrd="3" destOrd="0" presId="urn:microsoft.com/office/officeart/2005/8/layout/hierarchy2"/>
    <dgm:cxn modelId="{3F90617F-A702-405A-BBB2-A3CB9E56AEF8}" type="presParOf" srcId="{7D38F219-1E01-4266-8B60-82AF8B7D7D98}" destId="{E06B0587-1B83-4659-BE19-EEC915595376}" srcOrd="0" destOrd="0" presId="urn:microsoft.com/office/officeart/2005/8/layout/hierarchy2"/>
    <dgm:cxn modelId="{D8ACB50F-B69F-4516-ABC2-F6F21A80F54E}" type="presParOf" srcId="{7D38F219-1E01-4266-8B60-82AF8B7D7D98}" destId="{26153FE8-1B0F-4CF1-96E4-EAF1D0D1B15F}" srcOrd="1" destOrd="0" presId="urn:microsoft.com/office/officeart/2005/8/layout/hierarchy2"/>
    <dgm:cxn modelId="{1752A3A3-E9ED-4797-877E-210EBA009ADA}" type="presParOf" srcId="{26153FE8-1B0F-4CF1-96E4-EAF1D0D1B15F}" destId="{516AF49E-EFD9-4C3D-9038-3141FA588384}" srcOrd="0" destOrd="0" presId="urn:microsoft.com/office/officeart/2005/8/layout/hierarchy2"/>
    <dgm:cxn modelId="{8EEF5899-CB9F-48D0-BA52-EF09DE45D85E}" type="presParOf" srcId="{516AF49E-EFD9-4C3D-9038-3141FA588384}" destId="{80640835-4190-482C-AF6B-5C3B01C3B856}" srcOrd="0" destOrd="0" presId="urn:microsoft.com/office/officeart/2005/8/layout/hierarchy2"/>
    <dgm:cxn modelId="{2CB5E1FF-279C-4FF0-ADC4-0C0AF7128A37}" type="presParOf" srcId="{26153FE8-1B0F-4CF1-96E4-EAF1D0D1B15F}" destId="{EF2BA584-9CB6-4D48-B705-DA1D96E5229D}" srcOrd="1" destOrd="0" presId="urn:microsoft.com/office/officeart/2005/8/layout/hierarchy2"/>
    <dgm:cxn modelId="{F7315BD1-1ACD-4232-A71C-C1EAFF51B424}" type="presParOf" srcId="{EF2BA584-9CB6-4D48-B705-DA1D96E5229D}" destId="{8ABD9155-0C2D-4925-B73A-7F453F57773A}" srcOrd="0" destOrd="0" presId="urn:microsoft.com/office/officeart/2005/8/layout/hierarchy2"/>
    <dgm:cxn modelId="{3092DB15-255D-42A0-992D-9092C3BD3853}"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3C77D-7210-4083-AC74-2A77104DB091}">
      <dsp:nvSpPr>
        <dsp:cNvPr id="0" name=""/>
        <dsp:cNvSpPr/>
      </dsp:nvSpPr>
      <dsp:spPr>
        <a:xfrm rot="5400000">
          <a:off x="-151505" y="153363"/>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1</a:t>
          </a:r>
          <a:endParaRPr lang="en-US" sz="2000" b="1" kern="1200" dirty="0">
            <a:latin typeface="Cambria" panose="02040503050406030204" pitchFamily="18" charset="0"/>
            <a:ea typeface="Cambria" panose="02040503050406030204" pitchFamily="18" charset="0"/>
          </a:endParaRPr>
        </a:p>
      </dsp:txBody>
      <dsp:txXfrm rot="-5400000">
        <a:off x="1" y="355370"/>
        <a:ext cx="707026" cy="303012"/>
      </dsp:txXfrm>
    </dsp:sp>
    <dsp:sp modelId="{083E838E-B59F-46F4-88F4-6AE8F76FFA48}">
      <dsp:nvSpPr>
        <dsp:cNvPr id="0" name=""/>
        <dsp:cNvSpPr/>
      </dsp:nvSpPr>
      <dsp:spPr>
        <a:xfrm rot="5400000">
          <a:off x="3682850" y="-2973966"/>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437040-35C0-4ECA-BEBA-193C096A43B1}">
      <dsp:nvSpPr>
        <dsp:cNvPr id="0" name=""/>
        <dsp:cNvSpPr/>
      </dsp:nvSpPr>
      <dsp:spPr>
        <a:xfrm rot="5400000">
          <a:off x="-151505" y="1045306"/>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2</a:t>
          </a:r>
          <a:endParaRPr lang="en-US" sz="2000" b="1" kern="1200" dirty="0">
            <a:latin typeface="Cambria" panose="02040503050406030204" pitchFamily="18" charset="0"/>
            <a:ea typeface="Cambria" panose="02040503050406030204" pitchFamily="18" charset="0"/>
          </a:endParaRPr>
        </a:p>
      </dsp:txBody>
      <dsp:txXfrm rot="-5400000">
        <a:off x="1" y="1247313"/>
        <a:ext cx="707026" cy="303012"/>
      </dsp:txXfrm>
    </dsp:sp>
    <dsp:sp modelId="{85E6C687-6848-45AD-A09B-F4FEE106A343}">
      <dsp:nvSpPr>
        <dsp:cNvPr id="0" name=""/>
        <dsp:cNvSpPr/>
      </dsp:nvSpPr>
      <dsp:spPr>
        <a:xfrm rot="5400000">
          <a:off x="3682850" y="-2082023"/>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C480005-114C-4206-9394-D27819541552}">
      <dsp:nvSpPr>
        <dsp:cNvPr id="0" name=""/>
        <dsp:cNvSpPr/>
      </dsp:nvSpPr>
      <dsp:spPr>
        <a:xfrm rot="5400000">
          <a:off x="-151505" y="1937249"/>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3</a:t>
          </a:r>
          <a:endParaRPr lang="en-US" sz="2000" b="1" kern="1200" dirty="0">
            <a:latin typeface="Cambria" panose="02040503050406030204" pitchFamily="18" charset="0"/>
            <a:ea typeface="Cambria" panose="02040503050406030204" pitchFamily="18" charset="0"/>
          </a:endParaRPr>
        </a:p>
      </dsp:txBody>
      <dsp:txXfrm rot="-5400000">
        <a:off x="1" y="2139256"/>
        <a:ext cx="707026" cy="303012"/>
      </dsp:txXfrm>
    </dsp:sp>
    <dsp:sp modelId="{B747679D-5BC2-45FC-BD9A-2F977D92BB7D}">
      <dsp:nvSpPr>
        <dsp:cNvPr id="0" name=""/>
        <dsp:cNvSpPr/>
      </dsp:nvSpPr>
      <dsp:spPr>
        <a:xfrm rot="5400000">
          <a:off x="3682850" y="-1190080"/>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42CA47E-3640-4700-980D-C9EBC3377898}">
      <dsp:nvSpPr>
        <dsp:cNvPr id="0" name=""/>
        <dsp:cNvSpPr/>
      </dsp:nvSpPr>
      <dsp:spPr>
        <a:xfrm rot="5400000">
          <a:off x="-151505" y="2829191"/>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4</a:t>
          </a:r>
          <a:endParaRPr lang="en-US" sz="2000" b="1" kern="1200" dirty="0">
            <a:latin typeface="Cambria" panose="02040503050406030204" pitchFamily="18" charset="0"/>
            <a:ea typeface="Cambria" panose="02040503050406030204" pitchFamily="18" charset="0"/>
          </a:endParaRPr>
        </a:p>
      </dsp:txBody>
      <dsp:txXfrm rot="-5400000">
        <a:off x="1" y="3031198"/>
        <a:ext cx="707026" cy="303012"/>
      </dsp:txXfrm>
    </dsp:sp>
    <dsp:sp modelId="{FAB6AEBE-0425-44E3-8985-B15923BD59F9}">
      <dsp:nvSpPr>
        <dsp:cNvPr id="0" name=""/>
        <dsp:cNvSpPr/>
      </dsp:nvSpPr>
      <dsp:spPr>
        <a:xfrm rot="5400000">
          <a:off x="3682850" y="-298137"/>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A35EFF-855E-49D0-A1A8-C22E595361CF}">
      <dsp:nvSpPr>
        <dsp:cNvPr id="0" name=""/>
        <dsp:cNvSpPr/>
      </dsp:nvSpPr>
      <dsp:spPr>
        <a:xfrm rot="5400000">
          <a:off x="-151505" y="3721134"/>
          <a:ext cx="1010038" cy="70702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anose="02040503050406030204" pitchFamily="18" charset="0"/>
              <a:ea typeface="Cambria" panose="02040503050406030204" pitchFamily="18" charset="0"/>
            </a:rPr>
            <a:t>5</a:t>
          </a:r>
          <a:endParaRPr lang="en-US" sz="2000" b="1" kern="1200" dirty="0">
            <a:latin typeface="Cambria" panose="02040503050406030204" pitchFamily="18" charset="0"/>
            <a:ea typeface="Cambria" panose="02040503050406030204" pitchFamily="18" charset="0"/>
          </a:endParaRPr>
        </a:p>
      </dsp:txBody>
      <dsp:txXfrm rot="-5400000">
        <a:off x="1" y="3923141"/>
        <a:ext cx="707026" cy="303012"/>
      </dsp:txXfrm>
    </dsp:sp>
    <dsp:sp modelId="{49C8C91F-08C8-452E-A6C0-BC1999C1F014}">
      <dsp:nvSpPr>
        <dsp:cNvPr id="0" name=""/>
        <dsp:cNvSpPr/>
      </dsp:nvSpPr>
      <dsp:spPr>
        <a:xfrm rot="5400000">
          <a:off x="3682850" y="593804"/>
          <a:ext cx="656524" cy="660817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C6029-8E04-4D20-8922-D424E1FDD752}">
      <dsp:nvSpPr>
        <dsp:cNvPr id="0" name=""/>
        <dsp:cNvSpPr/>
      </dsp:nvSpPr>
      <dsp:spPr>
        <a:xfrm>
          <a:off x="115519" y="0"/>
          <a:ext cx="3708737" cy="370873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8FF34A-5DBB-4010-8342-B36A4F241E58}">
      <dsp:nvSpPr>
        <dsp:cNvPr id="0" name=""/>
        <dsp:cNvSpPr/>
      </dsp:nvSpPr>
      <dsp:spPr>
        <a:xfrm>
          <a:off x="1796488" y="371203"/>
          <a:ext cx="2757479" cy="74155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smtClean="0">
              <a:latin typeface="Cambria" pitchFamily="18" charset="0"/>
              <a:ea typeface="Cambria" pitchFamily="18" charset="0"/>
            </a:rPr>
            <a:t>Trồng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và</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bảo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vệ</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rừng</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ngập</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mặn</a:t>
          </a:r>
          <a:endParaRPr lang="en-US" sz="1800" kern="1200" dirty="0">
            <a:latin typeface="Cambria" pitchFamily="18" charset="0"/>
            <a:ea typeface="Cambria" pitchFamily="18" charset="0"/>
          </a:endParaRPr>
        </a:p>
      </dsp:txBody>
      <dsp:txXfrm>
        <a:off x="1832688" y="407403"/>
        <a:ext cx="2685079" cy="669155"/>
      </dsp:txXfrm>
    </dsp:sp>
    <dsp:sp modelId="{6B012C9F-A982-4B4A-96FC-1B3F664ED7EE}">
      <dsp:nvSpPr>
        <dsp:cNvPr id="0" name=""/>
        <dsp:cNvSpPr/>
      </dsp:nvSpPr>
      <dsp:spPr>
        <a:xfrm>
          <a:off x="1780673" y="1187640"/>
          <a:ext cx="2789107" cy="59861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smtClean="0">
              <a:latin typeface="Cambria" pitchFamily="18" charset="0"/>
              <a:ea typeface="Cambria" pitchFamily="18" charset="0"/>
            </a:rPr>
            <a:t>Bảo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vệ</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rạn</a:t>
          </a:r>
          <a:r>
            <a:rPr lang="en-US" sz="1800" kern="1200" dirty="0" smtClean="0">
              <a:latin typeface="Cambria" pitchFamily="18" charset="0"/>
              <a:ea typeface="Cambria" pitchFamily="18" charset="0"/>
            </a:rPr>
            <a:t> san </a:t>
          </a:r>
          <a:r>
            <a:rPr lang="en-US" sz="1800" kern="1200" dirty="0" err="1" smtClean="0">
              <a:latin typeface="Cambria" pitchFamily="18" charset="0"/>
              <a:ea typeface="Cambria" pitchFamily="18" charset="0"/>
            </a:rPr>
            <a:t>hô</a:t>
          </a:r>
          <a:endParaRPr lang="en-US" sz="1800" kern="1200" dirty="0">
            <a:latin typeface="Cambria" pitchFamily="18" charset="0"/>
            <a:ea typeface="Cambria" pitchFamily="18" charset="0"/>
          </a:endParaRPr>
        </a:p>
      </dsp:txBody>
      <dsp:txXfrm>
        <a:off x="1809895" y="1216862"/>
        <a:ext cx="2730663" cy="540166"/>
      </dsp:txXfrm>
    </dsp:sp>
    <dsp:sp modelId="{ED308772-AA09-45D9-B224-7741F6E2599B}">
      <dsp:nvSpPr>
        <dsp:cNvPr id="0" name=""/>
        <dsp:cNvSpPr/>
      </dsp:nvSpPr>
      <dsp:spPr>
        <a:xfrm>
          <a:off x="1778456" y="1861131"/>
          <a:ext cx="2793543" cy="599047"/>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Tuyên truyền bảo vệ môi trường biển đảo</a:t>
          </a:r>
          <a:endParaRPr lang="en-US" sz="1800" kern="1200" dirty="0">
            <a:latin typeface="Cambria" pitchFamily="18" charset="0"/>
            <a:ea typeface="Cambria" pitchFamily="18" charset="0"/>
          </a:endParaRPr>
        </a:p>
      </dsp:txBody>
      <dsp:txXfrm>
        <a:off x="1807699" y="1890374"/>
        <a:ext cx="2735057" cy="540561"/>
      </dsp:txXfrm>
    </dsp:sp>
    <dsp:sp modelId="{46231C38-E278-45F9-B816-F3A414511A6E}">
      <dsp:nvSpPr>
        <dsp:cNvPr id="0" name=""/>
        <dsp:cNvSpPr/>
      </dsp:nvSpPr>
      <dsp:spPr>
        <a:xfrm>
          <a:off x="1771428" y="2535060"/>
          <a:ext cx="2807597" cy="727591"/>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kern="1200" dirty="0" err="1" smtClean="0">
              <a:latin typeface="Cambria" pitchFamily="18" charset="0"/>
              <a:ea typeface="Cambria" pitchFamily="18" charset="0"/>
            </a:rPr>
            <a:t>Cải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thiện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tình</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trạng</a:t>
          </a:r>
          <a:r>
            <a:rPr lang="en-US" sz="1800" kern="1200" dirty="0" smtClean="0">
              <a:latin typeface="Cambria" pitchFamily="18" charset="0"/>
              <a:ea typeface="Cambria" pitchFamily="18" charset="0"/>
            </a:rPr>
            <a:t> ô </a:t>
          </a:r>
          <a:r>
            <a:rPr lang="en-US" sz="1800" kern="1200" dirty="0" err="1" smtClean="0">
              <a:latin typeface="Cambria" pitchFamily="18" charset="0"/>
              <a:ea typeface="Cambria" pitchFamily="18" charset="0"/>
            </a:rPr>
            <a:t>nhiễm</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ven</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bờ</a:t>
          </a:r>
          <a:r>
            <a:rPr lang="en-US" sz="1800" kern="1200" dirty="0" smtClean="0">
              <a:latin typeface="Cambria" pitchFamily="18" charset="0"/>
              <a:ea typeface="Cambria" pitchFamily="18" charset="0"/>
            </a:rPr>
            <a:t>,... </a:t>
          </a:r>
          <a:endParaRPr lang="en-US" sz="1800" kern="1200" dirty="0">
            <a:latin typeface="Cambria" pitchFamily="18" charset="0"/>
            <a:ea typeface="Cambria" pitchFamily="18" charset="0"/>
          </a:endParaRPr>
        </a:p>
      </dsp:txBody>
      <dsp:txXfrm>
        <a:off x="1806946" y="2570578"/>
        <a:ext cx="2736561" cy="6565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9763" y="1980565"/>
          <a:ext cx="851707" cy="789407"/>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1</a:t>
          </a:r>
          <a:endParaRPr lang="en-US" sz="1600" b="1" kern="1200" dirty="0">
            <a:solidFill>
              <a:srgbClr val="FF0000"/>
            </a:solidFill>
            <a:latin typeface="Cambria" pitchFamily="18" charset="0"/>
            <a:ea typeface="Cambria" pitchFamily="18" charset="0"/>
          </a:endParaRPr>
        </a:p>
      </dsp:txBody>
      <dsp:txXfrm>
        <a:off x="32884" y="2003686"/>
        <a:ext cx="805465" cy="743165"/>
      </dsp:txXfrm>
    </dsp:sp>
    <dsp:sp modelId="{977D9258-F91B-4ECD-93BD-F70F8E8628FA}">
      <dsp:nvSpPr>
        <dsp:cNvPr id="0" name=""/>
        <dsp:cNvSpPr/>
      </dsp:nvSpPr>
      <dsp:spPr>
        <a:xfrm rot="17318377">
          <a:off x="189285" y="1425618"/>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1389742"/>
        <a:ext cx="98794" cy="98794"/>
      </dsp:txXfrm>
    </dsp:sp>
    <dsp:sp modelId="{983CCE9D-A68F-45B6-B5E3-8C935362A290}">
      <dsp:nvSpPr>
        <dsp:cNvPr id="0" name=""/>
        <dsp:cNvSpPr/>
      </dsp:nvSpPr>
      <dsp:spPr>
        <a:xfrm>
          <a:off x="1492998" y="108306"/>
          <a:ext cx="829762"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latin typeface="Cambria" pitchFamily="18" charset="0"/>
              <a:ea typeface="Cambria" pitchFamily="18" charset="0"/>
            </a:rPr>
            <a:t>Kể</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tên</a:t>
          </a:r>
          <a:endParaRPr lang="en-US" sz="1600" b="1" kern="1200" dirty="0">
            <a:solidFill>
              <a:schemeClr val="tx1"/>
            </a:solidFill>
            <a:latin typeface="Cambria" pitchFamily="18" charset="0"/>
            <a:ea typeface="Cambria" pitchFamily="18" charset="0"/>
          </a:endParaRPr>
        </a:p>
      </dsp:txBody>
      <dsp:txXfrm>
        <a:off x="1516119" y="131427"/>
        <a:ext cx="783520" cy="743165"/>
      </dsp:txXfrm>
    </dsp:sp>
    <dsp:sp modelId="{085DDCEE-9B2A-4FE1-8803-7719DDB3D6CB}">
      <dsp:nvSpPr>
        <dsp:cNvPr id="0" name=""/>
        <dsp:cNvSpPr/>
      </dsp:nvSpPr>
      <dsp:spPr>
        <a:xfrm>
          <a:off x="2322760" y="489488"/>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22735" y="487222"/>
        <a:ext cx="31576" cy="31576"/>
      </dsp:txXfrm>
    </dsp:sp>
    <dsp:sp modelId="{83021AC3-EBE3-4F91-90D4-B475F247BF98}">
      <dsp:nvSpPr>
        <dsp:cNvPr id="0" name=""/>
        <dsp:cNvSpPr/>
      </dsp:nvSpPr>
      <dsp:spPr>
        <a:xfrm>
          <a:off x="2954286" y="130955"/>
          <a:ext cx="5566146" cy="74411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en-US" sz="1600" kern="1200" dirty="0" err="1" smtClean="0">
              <a:solidFill>
                <a:schemeClr val="tx1"/>
              </a:solidFill>
              <a:latin typeface="Cambria" pitchFamily="18" charset="0"/>
              <a:ea typeface="Cambria" pitchFamily="18" charset="0"/>
            </a:rPr>
            <a:t>Giao</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thông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vận</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tải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biển</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khai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thác</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khoáng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sản</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làm</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muối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khai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thác</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và</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nuôi</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trồng</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thuỷ</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sản</a:t>
          </a:r>
          <a:r>
            <a:rPr lang="en-US" sz="1600" kern="1200" dirty="0" smtClean="0">
              <a:solidFill>
                <a:schemeClr val="tx1"/>
              </a:solidFill>
              <a:latin typeface="Cambria" pitchFamily="18" charset="0"/>
              <a:ea typeface="Cambria" pitchFamily="18" charset="0"/>
            </a:rPr>
            <a:t>, du </a:t>
          </a:r>
          <a:r>
            <a:rPr lang="en-US" sz="1600" kern="1200" dirty="0" err="1" smtClean="0">
              <a:solidFill>
                <a:schemeClr val="tx1"/>
              </a:solidFill>
              <a:latin typeface="Cambria" pitchFamily="18" charset="0"/>
              <a:ea typeface="Cambria" pitchFamily="18" charset="0"/>
            </a:rPr>
            <a:t>lịch</a:t>
          </a:r>
          <a:r>
            <a:rPr lang="en-US" sz="1600" kern="1200" dirty="0" smtClean="0">
              <a:solidFill>
                <a:schemeClr val="tx1"/>
              </a:solidFill>
              <a:latin typeface="Cambria" pitchFamily="18" charset="0"/>
              <a:ea typeface="Cambria" pitchFamily="18" charset="0"/>
            </a:rPr>
            <a:t> </a:t>
          </a:r>
          <a:r>
            <a:rPr lang="en-US" sz="1600" kern="1200" dirty="0" err="1" smtClean="0">
              <a:solidFill>
                <a:schemeClr val="tx1"/>
              </a:solidFill>
              <a:latin typeface="Cambria" pitchFamily="18" charset="0"/>
              <a:ea typeface="Cambria" pitchFamily="18" charset="0"/>
            </a:rPr>
            <a:t>biển</a:t>
          </a:r>
          <a:r>
            <a:rPr lang="en-US" sz="1600" kern="1200" dirty="0" smtClean="0">
              <a:solidFill>
                <a:schemeClr val="tx1"/>
              </a:solidFill>
              <a:latin typeface="Cambria" pitchFamily="18" charset="0"/>
              <a:ea typeface="Cambria" pitchFamily="18" charset="0"/>
            </a:rPr>
            <a:t>,....</a:t>
          </a:r>
        </a:p>
      </dsp:txBody>
      <dsp:txXfrm>
        <a:off x="2976080" y="152749"/>
        <a:ext cx="5522558" cy="700523"/>
      </dsp:txXfrm>
    </dsp:sp>
    <dsp:sp modelId="{2C7633BD-46F7-4934-84F1-2C7EF7441B97}">
      <dsp:nvSpPr>
        <dsp:cNvPr id="0" name=""/>
        <dsp:cNvSpPr/>
      </dsp:nvSpPr>
      <dsp:spPr>
        <a:xfrm rot="20242765">
          <a:off x="835156" y="2230174"/>
          <a:ext cx="684157" cy="27043"/>
        </a:xfrm>
        <a:custGeom>
          <a:avLst/>
          <a:gdLst/>
          <a:ahLst/>
          <a:cxnLst/>
          <a:rect l="0" t="0" r="0" b="0"/>
          <a:pathLst>
            <a:path>
              <a:moveTo>
                <a:pt x="0" y="13521"/>
              </a:moveTo>
              <a:lnTo>
                <a:pt x="684157"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60131" y="2226592"/>
        <a:ext cx="34207" cy="34207"/>
      </dsp:txXfrm>
    </dsp:sp>
    <dsp:sp modelId="{E06B0587-1B83-4659-BE19-EEC915595376}">
      <dsp:nvSpPr>
        <dsp:cNvPr id="0" name=""/>
        <dsp:cNvSpPr/>
      </dsp:nvSpPr>
      <dsp:spPr>
        <a:xfrm>
          <a:off x="1492998" y="1717420"/>
          <a:ext cx="820636"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latin typeface="Cambria" pitchFamily="18" charset="0"/>
              <a:ea typeface="Cambria" pitchFamily="18" charset="0"/>
            </a:rPr>
            <a:t>Thuận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lợi</a:t>
          </a:r>
          <a:endParaRPr lang="en-US" sz="1600" b="1" kern="1200" dirty="0">
            <a:solidFill>
              <a:schemeClr val="tx1"/>
            </a:solidFill>
            <a:latin typeface="Cambria" pitchFamily="18" charset="0"/>
            <a:ea typeface="Cambria" pitchFamily="18" charset="0"/>
          </a:endParaRPr>
        </a:p>
      </dsp:txBody>
      <dsp:txXfrm>
        <a:off x="1516119" y="1740541"/>
        <a:ext cx="774394" cy="743165"/>
      </dsp:txXfrm>
    </dsp:sp>
    <dsp:sp modelId="{82964392-E04C-4F2A-AA76-6ADF30B70BC1}">
      <dsp:nvSpPr>
        <dsp:cNvPr id="0" name=""/>
        <dsp:cNvSpPr/>
      </dsp:nvSpPr>
      <dsp:spPr>
        <a:xfrm>
          <a:off x="2313635" y="2098602"/>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3610" y="2096336"/>
        <a:ext cx="31576" cy="31576"/>
      </dsp:txXfrm>
    </dsp:sp>
    <dsp:sp modelId="{27878769-0129-4843-896D-7774AA003290}">
      <dsp:nvSpPr>
        <dsp:cNvPr id="0" name=""/>
        <dsp:cNvSpPr/>
      </dsp:nvSpPr>
      <dsp:spPr>
        <a:xfrm>
          <a:off x="2945161" y="993477"/>
          <a:ext cx="5515514" cy="22372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Tài nguyên biển (sinh vật, khoáng sản,...) đa dạng, phong phú tạo điều kiện để phát triển nhiều ngành kinh tế biển.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Vị trí nằm gần các tuyến hàng hải quốc tế trên Biển Đông, dọc bờ biển có nhiều vịnh biển kín để xây dựng các cảng nước sâu,... là điều kiện để phát triển giao thông vận tải biển.</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Nhiều bãi biển đẹp, nước biển ấm, chan hoà ánh nắng, nhiều vườn quốc gia, khu dự trữ sinh quyển ven biển và trên các đảo,... tạo điều kiện để phát triển du lịch biển đảo.</a:t>
          </a:r>
          <a:endParaRPr lang="en-US" sz="1600" kern="1200" dirty="0" smtClean="0">
            <a:solidFill>
              <a:schemeClr val="tx1"/>
            </a:solidFill>
            <a:latin typeface="Cambria" pitchFamily="18" charset="0"/>
            <a:ea typeface="Cambria" pitchFamily="18" charset="0"/>
          </a:endParaRPr>
        </a:p>
      </dsp:txBody>
      <dsp:txXfrm>
        <a:off x="3010689" y="1059005"/>
        <a:ext cx="5384458" cy="2106236"/>
      </dsp:txXfrm>
    </dsp:sp>
    <dsp:sp modelId="{B699459C-72EE-455C-873A-799E9A53FC13}">
      <dsp:nvSpPr>
        <dsp:cNvPr id="0" name=""/>
        <dsp:cNvSpPr/>
      </dsp:nvSpPr>
      <dsp:spPr>
        <a:xfrm rot="4281623">
          <a:off x="189285" y="3297876"/>
          <a:ext cx="1975899" cy="27043"/>
        </a:xfrm>
        <a:custGeom>
          <a:avLst/>
          <a:gdLst/>
          <a:ahLst/>
          <a:cxnLst/>
          <a:rect l="0" t="0" r="0" b="0"/>
          <a:pathLst>
            <a:path>
              <a:moveTo>
                <a:pt x="0" y="13521"/>
              </a:moveTo>
              <a:lnTo>
                <a:pt x="1975899" y="13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1127837" y="3262001"/>
        <a:ext cx="98794" cy="98794"/>
      </dsp:txXfrm>
    </dsp:sp>
    <dsp:sp modelId="{9DCA3AD7-7951-471F-A03A-7095E6E807BA}">
      <dsp:nvSpPr>
        <dsp:cNvPr id="0" name=""/>
        <dsp:cNvSpPr/>
      </dsp:nvSpPr>
      <dsp:spPr>
        <a:xfrm>
          <a:off x="1492998" y="3852823"/>
          <a:ext cx="837119" cy="789407"/>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smtClean="0">
              <a:solidFill>
                <a:schemeClr val="tx1"/>
              </a:solidFill>
              <a:latin typeface="Cambria" pitchFamily="18" charset="0"/>
              <a:ea typeface="Cambria" pitchFamily="18" charset="0"/>
            </a:rPr>
            <a:t>Khó</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khăn</a:t>
          </a:r>
          <a:endParaRPr lang="en-US" sz="1600" kern="1200" dirty="0"/>
        </a:p>
      </dsp:txBody>
      <dsp:txXfrm>
        <a:off x="1516119" y="3875944"/>
        <a:ext cx="790877" cy="743165"/>
      </dsp:txXfrm>
    </dsp:sp>
    <dsp:sp modelId="{E015C146-2506-4481-A4D5-7B3CD11B341C}">
      <dsp:nvSpPr>
        <dsp:cNvPr id="0" name=""/>
        <dsp:cNvSpPr/>
      </dsp:nvSpPr>
      <dsp:spPr>
        <a:xfrm>
          <a:off x="2330117" y="4234005"/>
          <a:ext cx="631526" cy="27043"/>
        </a:xfrm>
        <a:custGeom>
          <a:avLst/>
          <a:gdLst/>
          <a:ahLst/>
          <a:cxnLst/>
          <a:rect l="0" t="0" r="0" b="0"/>
          <a:pathLst>
            <a:path>
              <a:moveTo>
                <a:pt x="0" y="13521"/>
              </a:moveTo>
              <a:lnTo>
                <a:pt x="631526" y="135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30092" y="4231739"/>
        <a:ext cx="31576" cy="31576"/>
      </dsp:txXfrm>
    </dsp:sp>
    <dsp:sp modelId="{E830DF01-FA7C-4A8E-95CC-AC276B40E34D}">
      <dsp:nvSpPr>
        <dsp:cNvPr id="0" name=""/>
        <dsp:cNvSpPr/>
      </dsp:nvSpPr>
      <dsp:spPr>
        <a:xfrm>
          <a:off x="2961644" y="3349181"/>
          <a:ext cx="5558978" cy="1796692"/>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Vùng biển nhiệt đới nước ta nhiều thiên tai, đặc biệt là bão. Những năm gần đây, biến đổi khí hậu đã tác động lớn tới thiên nhiên vùng biển đảo, gây khó khăn cho phát triển kinh tế biển đảo.</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Cơ sở hạ tầng các vùng biển và hải đảo nhìn chung còn chưa đầy đủ và đồng bộ, không tương xứng với tiềm năng và thế mạnh biển đảo.</a:t>
          </a:r>
          <a:endParaRPr lang="en-US" sz="1600" kern="1200" dirty="0" smtClean="0">
            <a:solidFill>
              <a:schemeClr val="tx1"/>
            </a:solidFill>
            <a:latin typeface="Cambria" pitchFamily="18" charset="0"/>
            <a:ea typeface="Cambria" pitchFamily="18" charset="0"/>
          </a:endParaRPr>
        </a:p>
      </dsp:txBody>
      <dsp:txXfrm>
        <a:off x="3014267" y="3401804"/>
        <a:ext cx="5453732" cy="16914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183606" y="3091145"/>
          <a:ext cx="693153" cy="834260"/>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rgbClr val="FF0000"/>
              </a:solidFill>
              <a:latin typeface="Cambria" pitchFamily="18" charset="0"/>
              <a:ea typeface="Cambria" pitchFamily="18" charset="0"/>
            </a:rPr>
            <a:t>NHÓM 5</a:t>
          </a:r>
          <a:endParaRPr lang="en-US" sz="1800" b="1" kern="1200" dirty="0">
            <a:solidFill>
              <a:srgbClr val="FF0000"/>
            </a:solidFill>
            <a:latin typeface="Cambria" pitchFamily="18" charset="0"/>
            <a:ea typeface="Cambria" pitchFamily="18" charset="0"/>
          </a:endParaRPr>
        </a:p>
      </dsp:txBody>
      <dsp:txXfrm>
        <a:off x="203908" y="3111447"/>
        <a:ext cx="652549" cy="793656"/>
      </dsp:txXfrm>
    </dsp:sp>
    <dsp:sp modelId="{977D9258-F91B-4ECD-93BD-F70F8E8628FA}">
      <dsp:nvSpPr>
        <dsp:cNvPr id="0" name=""/>
        <dsp:cNvSpPr/>
      </dsp:nvSpPr>
      <dsp:spPr>
        <a:xfrm rot="17854178">
          <a:off x="466367" y="2816750"/>
          <a:ext cx="1527972" cy="28580"/>
        </a:xfrm>
        <a:custGeom>
          <a:avLst/>
          <a:gdLst/>
          <a:ahLst/>
          <a:cxnLst/>
          <a:rect l="0" t="0" r="0" b="0"/>
          <a:pathLst>
            <a:path>
              <a:moveTo>
                <a:pt x="0" y="14290"/>
              </a:moveTo>
              <a:lnTo>
                <a:pt x="1527972"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154" y="2792841"/>
        <a:ext cx="76398" cy="76398"/>
      </dsp:txXfrm>
    </dsp:sp>
    <dsp:sp modelId="{983CCE9D-A68F-45B6-B5E3-8C935362A290}">
      <dsp:nvSpPr>
        <dsp:cNvPr id="0" name=""/>
        <dsp:cNvSpPr/>
      </dsp:nvSpPr>
      <dsp:spPr>
        <a:xfrm>
          <a:off x="1583946" y="1736675"/>
          <a:ext cx="819861"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Thuận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lợi</a:t>
          </a:r>
          <a:endParaRPr lang="en-US" sz="1800" b="1" kern="1200" dirty="0">
            <a:solidFill>
              <a:schemeClr val="tx1"/>
            </a:solidFill>
            <a:latin typeface="Cambria" pitchFamily="18" charset="0"/>
            <a:ea typeface="Cambria" pitchFamily="18" charset="0"/>
          </a:endParaRPr>
        </a:p>
      </dsp:txBody>
      <dsp:txXfrm>
        <a:off x="1607959" y="1760688"/>
        <a:ext cx="771835" cy="786234"/>
      </dsp:txXfrm>
    </dsp:sp>
    <dsp:sp modelId="{BEE14AB2-5155-4062-BDC9-81FC40CC96C5}">
      <dsp:nvSpPr>
        <dsp:cNvPr id="0" name=""/>
        <dsp:cNvSpPr/>
      </dsp:nvSpPr>
      <dsp:spPr>
        <a:xfrm rot="17675491">
          <a:off x="1935620" y="1410357"/>
          <a:ext cx="1603783" cy="28580"/>
        </a:xfrm>
        <a:custGeom>
          <a:avLst/>
          <a:gdLst/>
          <a:ahLst/>
          <a:cxnLst/>
          <a:rect l="0" t="0" r="0" b="0"/>
          <a:pathLst>
            <a:path>
              <a:moveTo>
                <a:pt x="0" y="14290"/>
              </a:moveTo>
              <a:lnTo>
                <a:pt x="1603783"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97417" y="1384553"/>
        <a:ext cx="80189" cy="80189"/>
      </dsp:txXfrm>
    </dsp:sp>
    <dsp:sp modelId="{74752D16-F284-4733-BD06-D81B903FC595}">
      <dsp:nvSpPr>
        <dsp:cNvPr id="0" name=""/>
        <dsp:cNvSpPr/>
      </dsp:nvSpPr>
      <dsp:spPr>
        <a:xfrm>
          <a:off x="3071216" y="4754"/>
          <a:ext cx="5227960" cy="138146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 Việt Nam đã kí kết Công ước này và được sự ủng hộ của nhiều quốc gia trên thế giới trong quá trình đấu tranh nhằm thực thi Công ước trên Biển Đông.</a:t>
          </a:r>
          <a:endParaRPr lang="en-US" sz="1600" kern="1200" dirty="0" smtClean="0">
            <a:solidFill>
              <a:schemeClr val="tx1"/>
            </a:solidFill>
            <a:latin typeface="Cambria" pitchFamily="18" charset="0"/>
            <a:ea typeface="Cambria" pitchFamily="18" charset="0"/>
          </a:endParaRPr>
        </a:p>
      </dsp:txBody>
      <dsp:txXfrm>
        <a:off x="3111678" y="45216"/>
        <a:ext cx="5147036" cy="1300544"/>
      </dsp:txXfrm>
    </dsp:sp>
    <dsp:sp modelId="{085DDCEE-9B2A-4FE1-8803-7719DDB3D6CB}">
      <dsp:nvSpPr>
        <dsp:cNvPr id="0" name=""/>
        <dsp:cNvSpPr/>
      </dsp:nvSpPr>
      <dsp:spPr>
        <a:xfrm rot="20908563">
          <a:off x="2396942" y="2071477"/>
          <a:ext cx="681139" cy="28580"/>
        </a:xfrm>
        <a:custGeom>
          <a:avLst/>
          <a:gdLst/>
          <a:ahLst/>
          <a:cxnLst/>
          <a:rect l="0" t="0" r="0" b="0"/>
          <a:pathLst>
            <a:path>
              <a:moveTo>
                <a:pt x="0" y="14290"/>
              </a:moveTo>
              <a:lnTo>
                <a:pt x="681139"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20483" y="2068739"/>
        <a:ext cx="34056" cy="34056"/>
      </dsp:txXfrm>
    </dsp:sp>
    <dsp:sp modelId="{83021AC3-EBE3-4F91-90D4-B475F247BF98}">
      <dsp:nvSpPr>
        <dsp:cNvPr id="0" name=""/>
        <dsp:cNvSpPr/>
      </dsp:nvSpPr>
      <dsp:spPr>
        <a:xfrm>
          <a:off x="3071216" y="1511362"/>
          <a:ext cx="5235786" cy="1012734"/>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-Việt Nam đã xây dựng được hệ thống luật và pháp luật làm cơ sở để bảo vệ chủ quyền, các quyền và lợi ích hợp pháp của đất nước trên Biển Đông, như: Luật Biển Việt Nam năm 2012, Luật Biên giới Quốc gia năm 2003,...</a:t>
          </a:r>
          <a:endParaRPr lang="en-US" sz="1600" kern="1200" dirty="0" smtClean="0">
            <a:solidFill>
              <a:schemeClr val="tx1"/>
            </a:solidFill>
            <a:latin typeface="Cambria" pitchFamily="18" charset="0"/>
            <a:ea typeface="Cambria" pitchFamily="18" charset="0"/>
          </a:endParaRPr>
        </a:p>
      </dsp:txBody>
      <dsp:txXfrm>
        <a:off x="3100878" y="1541024"/>
        <a:ext cx="5176462" cy="953410"/>
      </dsp:txXfrm>
    </dsp:sp>
    <dsp:sp modelId="{142C5528-37A7-4D4E-8941-C36CA8DB1D6B}">
      <dsp:nvSpPr>
        <dsp:cNvPr id="0" name=""/>
        <dsp:cNvSpPr/>
      </dsp:nvSpPr>
      <dsp:spPr>
        <a:xfrm rot="3214011">
          <a:off x="2175611" y="2591593"/>
          <a:ext cx="1123801" cy="28580"/>
        </a:xfrm>
        <a:custGeom>
          <a:avLst/>
          <a:gdLst/>
          <a:ahLst/>
          <a:cxnLst/>
          <a:rect l="0" t="0" r="0" b="0"/>
          <a:pathLst>
            <a:path>
              <a:moveTo>
                <a:pt x="0" y="14290"/>
              </a:moveTo>
              <a:lnTo>
                <a:pt x="1123801"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709417" y="2577788"/>
        <a:ext cx="56190" cy="56190"/>
      </dsp:txXfrm>
    </dsp:sp>
    <dsp:sp modelId="{740B5382-6DAC-4B2D-9246-E3E51762C3A1}">
      <dsp:nvSpPr>
        <dsp:cNvPr id="0" name=""/>
        <dsp:cNvSpPr/>
      </dsp:nvSpPr>
      <dsp:spPr>
        <a:xfrm>
          <a:off x="3071216" y="2649235"/>
          <a:ext cx="5235786" cy="81745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Việt Nam tích cực tham gia xây dựng Bộ Quy tắc ứng xử trên Biển Đông (COC), kí một số thoả thuận và hiệp định về phân định và hợp tác trên biển với các nước láng giềng</a:t>
          </a:r>
          <a:r>
            <a:rPr lang="en-US" sz="1600" kern="1200" dirty="0" smtClean="0">
              <a:solidFill>
                <a:schemeClr val="tx1"/>
              </a:solidFill>
              <a:latin typeface="Cambria" pitchFamily="18" charset="0"/>
              <a:ea typeface="Cambria" pitchFamily="18" charset="0"/>
            </a:rPr>
            <a:t>.</a:t>
          </a:r>
        </a:p>
      </dsp:txBody>
      <dsp:txXfrm>
        <a:off x="3095158" y="2673177"/>
        <a:ext cx="5187902" cy="769566"/>
      </dsp:txXfrm>
    </dsp:sp>
    <dsp:sp modelId="{D64A790C-0F18-4B28-9014-666D1BE187BC}">
      <dsp:nvSpPr>
        <dsp:cNvPr id="0" name=""/>
        <dsp:cNvSpPr/>
      </dsp:nvSpPr>
      <dsp:spPr>
        <a:xfrm rot="4175329">
          <a:off x="1780668" y="3036283"/>
          <a:ext cx="1913688" cy="28580"/>
        </a:xfrm>
        <a:custGeom>
          <a:avLst/>
          <a:gdLst/>
          <a:ahLst/>
          <a:cxnLst/>
          <a:rect l="0" t="0" r="0" b="0"/>
          <a:pathLst>
            <a:path>
              <a:moveTo>
                <a:pt x="0" y="14290"/>
              </a:moveTo>
              <a:lnTo>
                <a:pt x="191368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689669" y="3002731"/>
        <a:ext cx="95684" cy="95684"/>
      </dsp:txXfrm>
    </dsp:sp>
    <dsp:sp modelId="{B6464B6A-9D2C-4361-8503-72EF14303C77}">
      <dsp:nvSpPr>
        <dsp:cNvPr id="0" name=""/>
        <dsp:cNvSpPr/>
      </dsp:nvSpPr>
      <dsp:spPr>
        <a:xfrm>
          <a:off x="3071216" y="3591825"/>
          <a:ext cx="5235786" cy="711031"/>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Tình hình an ninh, chính trị khu vực Đông Nam Á ngày càng ổn định, các nước ASEAN ngày càng đồng thuận trong cách ứng xử của các bên trên Biển Đông.</a:t>
          </a:r>
          <a:endParaRPr lang="en-US" sz="1600" kern="1200" dirty="0" smtClean="0">
            <a:solidFill>
              <a:schemeClr val="tx1"/>
            </a:solidFill>
            <a:latin typeface="Cambria" pitchFamily="18" charset="0"/>
            <a:ea typeface="Cambria" pitchFamily="18" charset="0"/>
          </a:endParaRPr>
        </a:p>
      </dsp:txBody>
      <dsp:txXfrm>
        <a:off x="3092041" y="3612650"/>
        <a:ext cx="5194136" cy="669381"/>
      </dsp:txXfrm>
    </dsp:sp>
    <dsp:sp modelId="{2C7633BD-46F7-4934-84F1-2C7EF7441B97}">
      <dsp:nvSpPr>
        <dsp:cNvPr id="0" name=""/>
        <dsp:cNvSpPr/>
      </dsp:nvSpPr>
      <dsp:spPr>
        <a:xfrm rot="3713545">
          <a:off x="479830" y="4155995"/>
          <a:ext cx="1501046" cy="28580"/>
        </a:xfrm>
        <a:custGeom>
          <a:avLst/>
          <a:gdLst/>
          <a:ahLst/>
          <a:cxnLst/>
          <a:rect l="0" t="0" r="0" b="0"/>
          <a:pathLst>
            <a:path>
              <a:moveTo>
                <a:pt x="0" y="14290"/>
              </a:moveTo>
              <a:lnTo>
                <a:pt x="1501046" y="142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92827" y="4132759"/>
        <a:ext cx="75052" cy="75052"/>
      </dsp:txXfrm>
    </dsp:sp>
    <dsp:sp modelId="{E06B0587-1B83-4659-BE19-EEC915595376}">
      <dsp:nvSpPr>
        <dsp:cNvPr id="0" name=""/>
        <dsp:cNvSpPr/>
      </dsp:nvSpPr>
      <dsp:spPr>
        <a:xfrm>
          <a:off x="1583946" y="4415165"/>
          <a:ext cx="717430" cy="834260"/>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Khó</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khăn</a:t>
          </a:r>
          <a:endParaRPr lang="en-US" sz="1800" b="1" kern="1200" dirty="0">
            <a:solidFill>
              <a:schemeClr val="tx1"/>
            </a:solidFill>
            <a:latin typeface="Cambria" pitchFamily="18" charset="0"/>
            <a:ea typeface="Cambria" pitchFamily="18" charset="0"/>
          </a:endParaRPr>
        </a:p>
      </dsp:txBody>
      <dsp:txXfrm>
        <a:off x="1604959" y="4436178"/>
        <a:ext cx="675404" cy="792234"/>
      </dsp:txXfrm>
    </dsp:sp>
    <dsp:sp modelId="{516AF49E-EFD9-4C3D-9038-3141FA588384}">
      <dsp:nvSpPr>
        <dsp:cNvPr id="0" name=""/>
        <dsp:cNvSpPr/>
      </dsp:nvSpPr>
      <dsp:spPr>
        <a:xfrm>
          <a:off x="2301377" y="4818005"/>
          <a:ext cx="667408" cy="28580"/>
        </a:xfrm>
        <a:custGeom>
          <a:avLst/>
          <a:gdLst/>
          <a:ahLst/>
          <a:cxnLst/>
          <a:rect l="0" t="0" r="0" b="0"/>
          <a:pathLst>
            <a:path>
              <a:moveTo>
                <a:pt x="0" y="14290"/>
              </a:moveTo>
              <a:lnTo>
                <a:pt x="667408" y="1429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618396" y="4815610"/>
        <a:ext cx="33370" cy="33370"/>
      </dsp:txXfrm>
    </dsp:sp>
    <dsp:sp modelId="{8ABD9155-0C2D-4925-B73A-7F453F57773A}">
      <dsp:nvSpPr>
        <dsp:cNvPr id="0" name=""/>
        <dsp:cNvSpPr/>
      </dsp:nvSpPr>
      <dsp:spPr>
        <a:xfrm>
          <a:off x="2968785" y="4427996"/>
          <a:ext cx="5202349" cy="80859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endParaRPr lang="en-US" sz="1600" kern="1200" dirty="0">
            <a:solidFill>
              <a:schemeClr val="tx1"/>
            </a:solidFill>
            <a:latin typeface="Cambria" pitchFamily="18" charset="0"/>
            <a:ea typeface="Cambria" pitchFamily="18" charset="0"/>
          </a:endParaRPr>
        </a:p>
      </dsp:txBody>
      <dsp:txXfrm>
        <a:off x="2992468" y="4451679"/>
        <a:ext cx="5154983" cy="76123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28/06/2023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2</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28/06/2023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28/06/2023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28/06/2023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28/06/2023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28/06/2023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28/06/2023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3.png"/><Relationship Id="rId5" Type="http://schemas.openxmlformats.org/officeDocument/2006/relationships/image" Target="../media/image11.png"/><Relationship Id="rId10" Type="http://schemas.openxmlformats.org/officeDocument/2006/relationships/image" Target="../media/image22.png"/><Relationship Id="rId4" Type="http://schemas.openxmlformats.org/officeDocument/2006/relationships/image" Target="../media/image10.jpeg"/><Relationship Id="rId9" Type="http://schemas.openxmlformats.org/officeDocument/2006/relationships/image" Target="../media/image13.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11.png"/><Relationship Id="rId10" Type="http://schemas.openxmlformats.org/officeDocument/2006/relationships/image" Target="../media/image24.png"/><Relationship Id="rId4" Type="http://schemas.openxmlformats.org/officeDocument/2006/relationships/image" Target="../media/image10.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diagramQuickStyle" Target="../diagrams/quickStyle2.xml"/><Relationship Id="rId2" Type="http://schemas.openxmlformats.org/officeDocument/2006/relationships/image" Target="../media/image9.png"/><Relationship Id="rId16" Type="http://schemas.openxmlformats.org/officeDocument/2006/relationships/image" Target="../media/image2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1.png"/><Relationship Id="rId15" Type="http://schemas.openxmlformats.org/officeDocument/2006/relationships/image" Target="../media/image28.png"/><Relationship Id="rId10" Type="http://schemas.openxmlformats.org/officeDocument/2006/relationships/diagramData" Target="../diagrams/data2.xml"/><Relationship Id="rId4" Type="http://schemas.openxmlformats.org/officeDocument/2006/relationships/image" Target="../media/image10.jpeg"/><Relationship Id="rId9" Type="http://schemas.openxmlformats.org/officeDocument/2006/relationships/image" Target="../media/image26.jpeg"/><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1.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8.png"/><Relationship Id="rId5" Type="http://schemas.openxmlformats.org/officeDocument/2006/relationships/image" Target="../media/image11.png"/><Relationship Id="rId10" Type="http://schemas.openxmlformats.org/officeDocument/2006/relationships/image" Target="../media/image37.png"/><Relationship Id="rId4" Type="http://schemas.openxmlformats.org/officeDocument/2006/relationships/image" Target="../media/image10.jpeg"/><Relationship Id="rId9" Type="http://schemas.openxmlformats.org/officeDocument/2006/relationships/image" Target="../media/image13.jpe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6.wdp"/><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10.jpeg"/><Relationship Id="rId9" Type="http://schemas.openxmlformats.org/officeDocument/2006/relationships/image" Target="../media/image13.jpe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1.png"/><Relationship Id="rId5" Type="http://schemas.openxmlformats.org/officeDocument/2006/relationships/image" Target="../media/image11.png"/><Relationship Id="rId10" Type="http://schemas.openxmlformats.org/officeDocument/2006/relationships/image" Target="../media/image40.png"/><Relationship Id="rId4" Type="http://schemas.openxmlformats.org/officeDocument/2006/relationships/image" Target="../media/image10.jpeg"/><Relationship Id="rId9"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2.png"/><Relationship Id="rId4" Type="http://schemas.openxmlformats.org/officeDocument/2006/relationships/image" Target="../media/image10.jpeg"/><Relationship Id="rId9"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43.png"/><Relationship Id="rId4" Type="http://schemas.openxmlformats.org/officeDocument/2006/relationships/image" Target="../media/image10.jpeg"/><Relationship Id="rId9" Type="http://schemas.openxmlformats.org/officeDocument/2006/relationships/image" Target="../media/image13.jpe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gif"/><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44.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17.jpeg"/><Relationship Id="rId4" Type="http://schemas.openxmlformats.org/officeDocument/2006/relationships/image" Target="../media/image10.jpe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1.png"/><Relationship Id="rId5" Type="http://schemas.openxmlformats.org/officeDocument/2006/relationships/image" Target="../media/image11.png"/><Relationship Id="rId10" Type="http://schemas.openxmlformats.org/officeDocument/2006/relationships/image" Target="../media/image20.png"/><Relationship Id="rId4" Type="http://schemas.openxmlformats.org/officeDocument/2006/relationships/image" Target="../media/image10.jpe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a:bodyPr>
          <a:lstStyle/>
          <a:p>
            <a:pPr marL="0" indent="0">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gợi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em</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bài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34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NƠI ĐẢO XA</a:t>
            </a:r>
            <a:endParaRPr lang="en-US" sz="2400" b="1" dirty="0">
              <a:solidFill>
                <a:srgbClr val="0D30DD"/>
              </a:solidFill>
              <a:latin typeface="Cambria" pitchFamily="18" charset="0"/>
              <a:ea typeface="Cambria" pitchFamily="18" charset="0"/>
            </a:endParaRPr>
          </a:p>
        </p:txBody>
      </p:sp>
      <p:pic>
        <p:nvPicPr>
          <p:cNvPr id="6" name="Bai 17">
            <a:hlinkClick r:id="" action="ppaction://media"/>
            <a:extLst>
              <a:ext uri="{FF2B5EF4-FFF2-40B4-BE49-F238E27FC236}">
                <a16:creationId xmlns="" xmlns:a16="http://schemas.microsoft.com/office/drawing/2014/main" id="{D7651F3F-79D9-A571-07C3-8775C82C8B3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1905000"/>
            <a:ext cx="8305800" cy="4191000"/>
          </a:xfrm>
          <a:prstGeom prst="rect">
            <a:avLst/>
          </a:prstGeom>
        </p:spPr>
      </p:pic>
    </p:spTree>
    <p:extLst>
      <p:ext uri="{BB962C8B-B14F-4D97-AF65-F5344CB8AC3E}">
        <p14:creationId xmlns:p14="http://schemas.microsoft.com/office/powerpoint/2010/main" val="63181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813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môi trường biển đang có xu hướng suy giảm về chất lượng. Nêu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048000"/>
            <a:ext cx="3657601" cy="3416320"/>
          </a:xfrm>
          <a:prstGeom prst="rect">
            <a:avLst/>
          </a:prstGeom>
          <a:solidFill>
            <a:srgbClr val="FFCCFF"/>
          </a:solidFill>
          <a:ln w="12700">
            <a:solidFill>
              <a:srgbClr val="0070C0"/>
            </a:solidFill>
          </a:ln>
        </p:spPr>
        <p:txBody>
          <a:bodyPr wrap="square">
            <a:spAutoFit/>
          </a:bodyPr>
          <a:lstStyle/>
          <a:p>
            <a:pPr algn="just"/>
            <a:r>
              <a:rPr lang="en-US" dirty="0" smtClean="0">
                <a:latin typeface="Cambria" panose="02040503050406030204" pitchFamily="18" charset="0"/>
                <a:ea typeface="Cambria" panose="02040503050406030204" pitchFamily="18" charset="0"/>
              </a:rPr>
              <a:t>- L</a:t>
            </a:r>
            <a:r>
              <a:rPr lang="vi-VN" dirty="0" smtClean="0">
                <a:latin typeface="Cambria" panose="02040503050406030204" pitchFamily="18" charset="0"/>
                <a:ea typeface="Cambria" panose="02040503050406030204" pitchFamily="18" charset="0"/>
              </a:rPr>
              <a:t>ượng </a:t>
            </a:r>
            <a:r>
              <a:rPr lang="vi-VN" dirty="0">
                <a:latin typeface="Cambria" panose="02040503050406030204" pitchFamily="18" charset="0"/>
                <a:ea typeface="Cambria" panose="02040503050406030204" pitchFamily="18" charset="0"/>
              </a:rPr>
              <a:t>rác thải, chất thải trên biển tăng, nhiều vùng biển ven bờ bị ô nhiễm, số lượng nhiều loài hải sản giảm, một số hệ sinh thái (nhất là rạn san hô, cỏ biển,...) bị suy thoái</a:t>
            </a:r>
            <a:r>
              <a:rPr lang="vi-VN" dirty="0" smtClean="0">
                <a:latin typeface="Cambria" panose="02040503050406030204" pitchFamily="18" charset="0"/>
                <a:ea typeface="Cambria" panose="02040503050406030204" pitchFamily="18" charset="0"/>
              </a:rPr>
              <a:t>,...</a:t>
            </a:r>
            <a:endParaRPr lang="en-US" dirty="0" smtClean="0">
              <a:latin typeface="Cambria" panose="02040503050406030204" pitchFamily="18" charset="0"/>
              <a:ea typeface="Cambria" panose="02040503050406030204" pitchFamily="18" charset="0"/>
            </a:endParaRPr>
          </a:p>
          <a:p>
            <a:pPr algn="just"/>
            <a:r>
              <a:rPr lang="en-US" dirty="0" smtClean="0">
                <a:latin typeface="Cambria" panose="02040503050406030204" pitchFamily="18" charset="0"/>
                <a:ea typeface="Cambria" panose="02040503050406030204" pitchFamily="18" charset="0"/>
              </a:rPr>
              <a:t>- </a:t>
            </a:r>
            <a:r>
              <a:rPr lang="vi-VN" dirty="0" smtClean="0">
                <a:latin typeface="Cambria" panose="02040503050406030204" pitchFamily="18" charset="0"/>
                <a:ea typeface="Cambria" panose="02040503050406030204" pitchFamily="18" charset="0"/>
              </a:rPr>
              <a:t> </a:t>
            </a:r>
            <a:r>
              <a:rPr lang="vi-VN" dirty="0">
                <a:latin typeface="Cambria" panose="02040503050406030204" pitchFamily="18" charset="0"/>
                <a:ea typeface="Cambria" panose="02040503050406030204" pitchFamily="18" charset="0"/>
              </a:rPr>
              <a:t>Nguyên nhân: sự gia tăng các nguồn thải từ đất liền, tình trạng xả thải ra biển chưa qua xử lí; các hệ sinh thái biển đang bị khai thác quá mức, thiếu tính bền vững dẫn đến tình trạng suy giảm đa dạng </a:t>
            </a:r>
            <a:r>
              <a:rPr lang="en-US" dirty="0" smtClean="0">
                <a:latin typeface="Cambria" panose="02040503050406030204" pitchFamily="18" charset="0"/>
                <a:ea typeface="Cambria" panose="02040503050406030204" pitchFamily="18" charset="0"/>
              </a:rPr>
              <a:t>        </a:t>
            </a:r>
            <a:r>
              <a:rPr lang="vi-VN" dirty="0" smtClean="0">
                <a:latin typeface="Cambria" panose="02040503050406030204" pitchFamily="18" charset="0"/>
                <a:ea typeface="Cambria" panose="02040503050406030204" pitchFamily="18" charset="0"/>
              </a:rPr>
              <a:t>sinh </a:t>
            </a:r>
            <a:r>
              <a:rPr lang="vi-VN" dirty="0">
                <a:latin typeface="Cambria" panose="02040503050406030204" pitchFamily="18" charset="0"/>
                <a:ea typeface="Cambria" panose="02040503050406030204" pitchFamily="18" charset="0"/>
              </a:rPr>
              <a:t>học,...</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Xả</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xuống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0071" y="1283562"/>
            <a:ext cx="3509130" cy="222163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0071" y="3983244"/>
            <a:ext cx="3509130" cy="22768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289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362"/>
                                        </p:tgtEl>
                                        <p:attrNameLst>
                                          <p:attrName>style.visibility</p:attrName>
                                        </p:attrNameLst>
                                      </p:cBhvr>
                                      <p:to>
                                        <p:strVal val="visible"/>
                                      </p:to>
                                    </p:set>
                                    <p:animEffect transition="in" filter="randombar(horizontal)">
                                      <p:cBhvr>
                                        <p:cTn id="15" dur="500"/>
                                        <p:tgtEl>
                                          <p:spTgt spid="1536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5363"/>
                                        </p:tgtEl>
                                        <p:attrNameLst>
                                          <p:attrName>style.visibility</p:attrName>
                                        </p:attrNameLst>
                                      </p:cBhvr>
                                      <p:to>
                                        <p:strVal val="visible"/>
                                      </p:to>
                                    </p:set>
                                    <p:animEffect transition="in" filter="randombar(horizontal)">
                                      <p:cBhvr>
                                        <p:cTn id="21" dur="500"/>
                                        <p:tgtEl>
                                          <p:spTgt spid="1536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6307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ô</a:t>
            </a:r>
            <a:r>
              <a:rPr lang="vi-VN" sz="2400" i="1" dirty="0" smtClean="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nhiễm môi trường biển gây ra những hậu quả gì?</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28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70744"/>
            <a:ext cx="3657601" cy="2677656"/>
          </a:xfrm>
          <a:prstGeom prst="rect">
            <a:avLst/>
          </a:prstGeom>
          <a:solidFill>
            <a:srgbClr val="FFCCFF"/>
          </a:solidFill>
          <a:ln w="12700">
            <a:solidFill>
              <a:srgbClr val="0070C0"/>
            </a:solidFill>
          </a:ln>
        </p:spPr>
        <p:txBody>
          <a:bodyPr wrap="square">
            <a:spAutoFit/>
          </a:bodyPr>
          <a:lstStyle/>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Phá </a:t>
            </a:r>
            <a:r>
              <a:rPr lang="vi-VN" sz="2400" dirty="0">
                <a:latin typeface="Cambria" panose="02040503050406030204" pitchFamily="18" charset="0"/>
                <a:ea typeface="Cambria" panose="02040503050406030204" pitchFamily="18" charset="0"/>
              </a:rPr>
              <a:t>hoại môi trường sống của sinh vật, làm tuyệt chủng một số loại hản sản, sinh vật gần bờ. </a:t>
            </a:r>
            <a:endParaRPr lang="en-US" sz="2400" dirty="0" smtClean="0">
              <a:latin typeface="Cambria" panose="02040503050406030204" pitchFamily="18" charset="0"/>
              <a:ea typeface="Cambria" panose="02040503050406030204" pitchFamily="18" charset="0"/>
            </a:endParaRPr>
          </a:p>
          <a:p>
            <a:pPr algn="just"/>
            <a:r>
              <a:rPr lang="en-US" sz="2400" dirty="0" smtClean="0">
                <a:latin typeface="Cambria" panose="02040503050406030204" pitchFamily="18" charset="0"/>
                <a:ea typeface="Cambria" panose="02040503050406030204" pitchFamily="18" charset="0"/>
              </a:rPr>
              <a:t>- </a:t>
            </a:r>
            <a:r>
              <a:rPr lang="vi-VN" sz="2400" dirty="0" smtClean="0">
                <a:latin typeface="Cambria" panose="02040503050406030204" pitchFamily="18" charset="0"/>
                <a:ea typeface="Cambria" panose="02040503050406030204" pitchFamily="18" charset="0"/>
              </a:rPr>
              <a:t>Gây </a:t>
            </a:r>
            <a:r>
              <a:rPr lang="vi-VN" sz="2400" dirty="0">
                <a:latin typeface="Cambria" panose="02040503050406030204" pitchFamily="18" charset="0"/>
                <a:ea typeface="Cambria" panose="02040503050406030204" pitchFamily="18" charset="0"/>
              </a:rPr>
              <a:t>mất mỹ quan, ảnh hưởng lớn đến ngành du lịch.</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smtClean="0">
                <a:latin typeface="Cambria" pitchFamily="18" charset="0"/>
                <a:ea typeface="Cambria" pitchFamily="18" charset="0"/>
              </a:rPr>
              <a:t>Ô </a:t>
            </a:r>
            <a:r>
              <a:rPr lang="en-US" dirty="0" err="1" smtClean="0">
                <a:latin typeface="Cambria" pitchFamily="18" charset="0"/>
                <a:ea typeface="Cambria" pitchFamily="18" charset="0"/>
              </a:rPr>
              <a:t>nhiễm</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Tàu</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Vũng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Áng</a:t>
            </a:r>
            <a:endParaRPr lang="en-US" dirty="0">
              <a:latin typeface="Cambria" pitchFamily="18" charset="0"/>
              <a:ea typeface="Cambria" pitchFamily="18" charset="0"/>
            </a:endParaRPr>
          </a:p>
        </p:txBody>
      </p:sp>
      <p:pic>
        <p:nvPicPr>
          <p:cNvPr id="1638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9918" y="1273832"/>
            <a:ext cx="3499282" cy="22313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9918" y="3991705"/>
            <a:ext cx="3499282" cy="226836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3023696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randombar(horizontal)">
                                      <p:cBhvr>
                                        <p:cTn id="15" dur="500"/>
                                        <p:tgtEl>
                                          <p:spTgt spid="1638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6387"/>
                                        </p:tgtEl>
                                        <p:attrNameLst>
                                          <p:attrName>style.visibility</p:attrName>
                                        </p:attrNameLst>
                                      </p:cBhvr>
                                      <p:to>
                                        <p:strVal val="visible"/>
                                      </p:to>
                                    </p:set>
                                    <p:animEffect transition="in" filter="randombar(horizontal)">
                                      <p:cBhvr>
                                        <p:cTn id="21" dur="500"/>
                                        <p:tgtEl>
                                          <p:spTgt spid="1638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051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kiến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thức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đã</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học</a:t>
            </a:r>
            <a:r>
              <a:rPr lang="en-US" sz="1900" i="1" dirty="0" smtClean="0">
                <a:solidFill>
                  <a:srgbClr val="FF0000"/>
                </a:solidFill>
                <a:latin typeface="Cambria" panose="02040503050406030204" pitchFamily="18" charset="0"/>
                <a:ea typeface="Cambria" panose="02040503050406030204" pitchFamily="18" charset="0"/>
              </a:rPr>
              <a:t> , n</a:t>
            </a:r>
            <a:r>
              <a:rPr lang="vi-VN" sz="1900" i="1" dirty="0" smtClean="0">
                <a:solidFill>
                  <a:srgbClr val="FF0000"/>
                </a:solidFill>
                <a:latin typeface="Cambria" panose="02040503050406030204" pitchFamily="18" charset="0"/>
                <a:ea typeface="Cambria" panose="02040503050406030204" pitchFamily="18" charset="0"/>
              </a:rPr>
              <a:t>êu </a:t>
            </a:r>
            <a:r>
              <a:rPr lang="vi-VN" sz="1900" i="1" dirty="0">
                <a:solidFill>
                  <a:srgbClr val="FF0000"/>
                </a:solidFill>
                <a:latin typeface="Cambria" panose="02040503050406030204" pitchFamily="18" charset="0"/>
                <a:ea typeface="Cambria" panose="02040503050406030204" pitchFamily="18" charset="0"/>
              </a:rPr>
              <a:t>các biện pháp bảo vệ môi trường biển đảo </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nước </a:t>
            </a:r>
            <a:r>
              <a:rPr lang="vi-VN" sz="1900" i="1" dirty="0">
                <a:solidFill>
                  <a:srgbClr val="FF0000"/>
                </a:solidFill>
                <a:latin typeface="Cambria" panose="02040503050406030204" pitchFamily="18" charset="0"/>
                <a:ea typeface="Cambria" panose="02040503050406030204" pitchFamily="18" charset="0"/>
              </a:rPr>
              <a:t>ta.</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8772" y="1524000"/>
            <a:ext cx="942828" cy="990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29829" y="3378439"/>
            <a:ext cx="1113320" cy="110573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Dọn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vệ</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endParaRPr lang="en-US" dirty="0">
              <a:latin typeface="Cambria" pitchFamily="18" charset="0"/>
              <a:ea typeface="Cambria" pitchFamily="18" charset="0"/>
            </a:endParaRPr>
          </a:p>
        </p:txBody>
      </p:sp>
      <p:sp>
        <p:nvSpPr>
          <p:cNvPr id="34" name="TextBox 33"/>
          <p:cNvSpPr txBox="1"/>
          <p:nvPr/>
        </p:nvSpPr>
        <p:spPr>
          <a:xfrm>
            <a:off x="5181599" y="3505200"/>
            <a:ext cx="3886201"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Tuyên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truyền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bảo</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vệ</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môi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trường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biển</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đảo</a:t>
            </a:r>
            <a:endParaRPr lang="en-US" sz="1600" dirty="0">
              <a:latin typeface="Cambria" pitchFamily="18" charset="0"/>
              <a:ea typeface="Cambria" pitchFamily="18" charset="0"/>
            </a:endParaRPr>
          </a:p>
        </p:txBody>
      </p:sp>
      <p:graphicFrame>
        <p:nvGraphicFramePr>
          <p:cNvPr id="36" name="Diagram 35"/>
          <p:cNvGraphicFramePr/>
          <p:nvPr>
            <p:extLst>
              <p:ext uri="{D42A27DB-BD31-4B8C-83A1-F6EECF244321}">
                <p14:modId xmlns:p14="http://schemas.microsoft.com/office/powerpoint/2010/main" val="2513472332"/>
              </p:ext>
            </p:extLst>
          </p:nvPr>
        </p:nvGraphicFramePr>
        <p:xfrm>
          <a:off x="609600" y="2844463"/>
          <a:ext cx="4694546" cy="370873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1266" name="Picture 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40766" y="1295399"/>
            <a:ext cx="3498433" cy="2209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371969" y="4038600"/>
            <a:ext cx="3467230"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078980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randombar(horizontal)">
                                      <p:cBhvr>
                                        <p:cTn id="12" dur="500"/>
                                        <p:tgtEl>
                                          <p:spTgt spid="1126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randombar(horizontal)">
                                      <p:cBhvr>
                                        <p:cTn id="15" dur="500"/>
                                        <p:tgtEl>
                                          <p:spTgt spid="34"/>
                                        </p:tgtEl>
                                      </p:cBhvr>
                                    </p:animEffect>
                                  </p:childTnLst>
                                </p:cTn>
                              </p:par>
                              <p:par>
                                <p:cTn id="16" presetID="14" presetClass="entr" presetSubtype="10" fill="hold" nodeType="withEffect">
                                  <p:stCondLst>
                                    <p:cond delay="0"/>
                                  </p:stCondLst>
                                  <p:childTnLst>
                                    <p:set>
                                      <p:cBhvr>
                                        <p:cTn id="17" dur="1" fill="hold">
                                          <p:stCondLst>
                                            <p:cond delay="0"/>
                                          </p:stCondLst>
                                        </p:cTn>
                                        <p:tgtEl>
                                          <p:spTgt spid="11267"/>
                                        </p:tgtEl>
                                        <p:attrNameLst>
                                          <p:attrName>style.visibility</p:attrName>
                                        </p:attrNameLst>
                                      </p:cBhvr>
                                      <p:to>
                                        <p:strVal val="visible"/>
                                      </p:to>
                                    </p:set>
                                    <p:animEffect transition="in" filter="randombar(horizontal)">
                                      <p:cBhvr>
                                        <p:cTn id="18" dur="500"/>
                                        <p:tgtEl>
                                          <p:spTgt spid="1126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1000"/>
                                        <p:tgtEl>
                                          <p:spTgt spid="36"/>
                                        </p:tgtEl>
                                      </p:cBhvr>
                                    </p:animEffect>
                                    <p:anim calcmode="lin" valueType="num">
                                      <p:cBhvr>
                                        <p:cTn id="35" dur="1000" fill="hold"/>
                                        <p:tgtEl>
                                          <p:spTgt spid="36"/>
                                        </p:tgtEl>
                                        <p:attrNameLst>
                                          <p:attrName>ppt_x</p:attrName>
                                        </p:attrNameLst>
                                      </p:cBhvr>
                                      <p:tavLst>
                                        <p:tav tm="0">
                                          <p:val>
                                            <p:strVal val="#ppt_x"/>
                                          </p:val>
                                        </p:tav>
                                        <p:tav tm="100000">
                                          <p:val>
                                            <p:strVal val="#ppt_x"/>
                                          </p:val>
                                        </p:tav>
                                      </p:tavLst>
                                    </p:anim>
                                    <p:anim calcmode="lin" valueType="num">
                                      <p:cBhvr>
                                        <p:cTn id="3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7" grpId="0"/>
      <p:bldP spid="34" grpId="0"/>
      <p:bldGraphic spid="36"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môi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trường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vùng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784664"/>
            <a:ext cx="6557814" cy="2015936"/>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Môi </a:t>
            </a:r>
            <a:r>
              <a:rPr lang="vi-VN" sz="2400" dirty="0">
                <a:latin typeface="Cambria" pitchFamily="18" charset="0"/>
                <a:ea typeface="Cambria" pitchFamily="18" charset="0"/>
              </a:rPr>
              <a:t>trường biển đảo nước ta có đặc điểm đặc trưng là nước biển sạch và không khí trong lành.</a:t>
            </a:r>
          </a:p>
          <a:p>
            <a:pPr algn="just">
              <a:spcBef>
                <a:spcPts val="600"/>
              </a:spcBef>
              <a:spcAft>
                <a:spcPts val="0"/>
              </a:spcAft>
            </a:pPr>
            <a:r>
              <a:rPr lang="vi-VN" sz="2400" dirty="0">
                <a:latin typeface="Cambria" pitchFamily="18" charset="0"/>
                <a:ea typeface="Cambria" pitchFamily="18" charset="0"/>
              </a:rPr>
              <a:t>- Hiện nay, ở một số nơi đã xảy ra hiện tượng sạt lở bờ biển, tăng lượng chất thải gây ô nhiễm môi trường, suy giảm hệ sinh thái biển. </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16412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k</a:t>
            </a:r>
            <a:r>
              <a:rPr lang="vi-VN" sz="2100" i="1" dirty="0" smtClean="0">
                <a:solidFill>
                  <a:srgbClr val="FF0000"/>
                </a:solidFill>
                <a:latin typeface="Cambria" panose="02040503050406030204" pitchFamily="18" charset="0"/>
                <a:ea typeface="Cambria" panose="02040503050406030204" pitchFamily="18" charset="0"/>
              </a:rPr>
              <a:t>ể </a:t>
            </a:r>
            <a:r>
              <a:rPr lang="vi-VN" sz="2100" i="1" dirty="0">
                <a:solidFill>
                  <a:srgbClr val="FF0000"/>
                </a:solidFill>
                <a:latin typeface="Cambria" panose="02040503050406030204" pitchFamily="18" charset="0"/>
                <a:ea typeface="Cambria" panose="02040503050406030204" pitchFamily="18" charset="0"/>
              </a:rPr>
              <a:t>tên các tài nguyên ở vùng biển, </a:t>
            </a:r>
            <a:r>
              <a:rPr lang="vi-VN" sz="2100" i="1" dirty="0" smtClean="0">
                <a:solidFill>
                  <a:srgbClr val="FF0000"/>
                </a:solidFill>
                <a:latin typeface="Cambria" panose="02040503050406030204" pitchFamily="18" charset="0"/>
                <a:ea typeface="Cambria" panose="02040503050406030204" pitchFamily="18" charset="0"/>
              </a:rPr>
              <a:t>đảo</a:t>
            </a:r>
            <a:r>
              <a:rPr lang="en-US" sz="2100" i="1" dirty="0" smtClean="0">
                <a:solidFill>
                  <a:srgbClr val="FF0000"/>
                </a:solidFill>
                <a:latin typeface="Cambria" panose="02040503050406030204" pitchFamily="18" charset="0"/>
                <a:ea typeface="Cambria" panose="02040503050406030204" pitchFamily="18" charset="0"/>
              </a:rPr>
              <a:t>   </a:t>
            </a:r>
            <a:r>
              <a:rPr lang="vi-VN" sz="2100" i="1" dirty="0" smtClean="0">
                <a:solidFill>
                  <a:srgbClr val="FF0000"/>
                </a:solidFill>
                <a:latin typeface="Cambria" panose="02040503050406030204" pitchFamily="18" charset="0"/>
                <a:ea typeface="Cambria" panose="02040503050406030204" pitchFamily="18" charset="0"/>
              </a:rPr>
              <a:t>nước </a:t>
            </a:r>
            <a:r>
              <a:rPr lang="vi-VN" sz="2100" i="1" dirty="0">
                <a:solidFill>
                  <a:srgbClr val="FF0000"/>
                </a:solidFill>
                <a:latin typeface="Cambria" panose="02040503050406030204" pitchFamily="18" charset="0"/>
                <a:ea typeface="Cambria" panose="02040503050406030204" pitchFamily="18" charset="0"/>
              </a:rPr>
              <a:t>ta.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MÔI TRƯỜNG VÀ TÀI NGUYÊN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BIỂN, ĐẢO</a:t>
            </a:r>
            <a:r>
              <a:rPr lang="en-US" sz="2400" b="1" dirty="0" smtClean="0">
                <a:solidFill>
                  <a:srgbClr val="0D30DD"/>
                </a:solidFill>
                <a:latin typeface="Cambria" pitchFamily="18" charset="0"/>
              </a:rPr>
              <a: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447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962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895600"/>
            <a:ext cx="3657601" cy="3647152"/>
          </a:xfrm>
          <a:prstGeom prst="rect">
            <a:avLst/>
          </a:prstGeom>
          <a:solidFill>
            <a:srgbClr val="FFCCFF"/>
          </a:solidFill>
          <a:ln w="12700">
            <a:solidFill>
              <a:srgbClr val="0070C0"/>
            </a:solidFill>
          </a:ln>
        </p:spPr>
        <p:txBody>
          <a:bodyPr wrap="square">
            <a:spAutoFit/>
          </a:bodyPr>
          <a:lstStyle/>
          <a:p>
            <a:pPr algn="just"/>
            <a:r>
              <a:rPr lang="en-US" sz="2100" dirty="0" smtClean="0">
                <a:latin typeface="Cambria" panose="02040503050406030204" pitchFamily="18" charset="0"/>
                <a:ea typeface="Cambria" panose="02040503050406030204" pitchFamily="18" charset="0"/>
              </a:rPr>
              <a:t>- </a:t>
            </a:r>
            <a:r>
              <a:rPr lang="en-US" sz="2100" dirty="0" err="1" smtClean="0">
                <a:latin typeface="Cambria" panose="02040503050406030204" pitchFamily="18" charset="0"/>
                <a:ea typeface="Cambria" panose="02040503050406030204" pitchFamily="18" charset="0"/>
              </a:rPr>
              <a:t>Nhiều</a:t>
            </a:r>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loài </a:t>
            </a:r>
            <a:r>
              <a:rPr lang="vi-VN" sz="2100" dirty="0">
                <a:latin typeface="Cambria" panose="02040503050406030204" pitchFamily="18" charset="0"/>
                <a:ea typeface="Cambria" panose="02040503050406030204" pitchFamily="18" charset="0"/>
              </a:rPr>
              <a:t>hải sản, trong đó có rất nhiều loài có giá trị kinh tế </a:t>
            </a:r>
            <a:r>
              <a:rPr lang="vi-VN" sz="2100" dirty="0" smtClean="0">
                <a:latin typeface="Cambria" panose="02040503050406030204" pitchFamily="18" charset="0"/>
                <a:ea typeface="Cambria" panose="02040503050406030204" pitchFamily="18" charset="0"/>
              </a:rPr>
              <a:t>cao</a:t>
            </a:r>
            <a:r>
              <a:rPr lang="en-US" sz="2100" dirty="0" smtClean="0">
                <a:latin typeface="Cambria" panose="02040503050406030204" pitchFamily="18" charset="0"/>
                <a:ea typeface="Cambria" panose="02040503050406030204" pitchFamily="18" charset="0"/>
              </a:rPr>
              <a:t>.</a:t>
            </a:r>
          </a:p>
          <a:p>
            <a:pPr algn="just"/>
            <a:r>
              <a:rPr lang="en-US" sz="2100" dirty="0" smtClean="0">
                <a:latin typeface="Cambria" panose="02040503050406030204" pitchFamily="18" charset="0"/>
                <a:ea typeface="Cambria" panose="02040503050406030204" pitchFamily="18" charset="0"/>
              </a:rPr>
              <a:t>- </a:t>
            </a:r>
            <a:r>
              <a:rPr lang="vi-VN" sz="2100" dirty="0" smtClean="0">
                <a:latin typeface="Cambria" panose="02040503050406030204" pitchFamily="18" charset="0"/>
                <a:ea typeface="Cambria" panose="02040503050406030204" pitchFamily="18" charset="0"/>
              </a:rPr>
              <a:t>Là </a:t>
            </a:r>
            <a:r>
              <a:rPr lang="vi-VN" sz="2100" dirty="0">
                <a:latin typeface="Cambria" panose="02040503050406030204" pitchFamily="18" charset="0"/>
                <a:ea typeface="Cambria" panose="02040503050406030204" pitchFamily="18" charset="0"/>
              </a:rPr>
              <a:t>nguồn cung cấp muối vô tận. Các khoáng sản có trữ lượng tương đối lớn như: dầu mỏ, khí tự nhiên, cát thuỷ tinh, ti-tan</a:t>
            </a:r>
            <a:r>
              <a:rPr lang="vi-VN" sz="2100" dirty="0" smtClean="0">
                <a:latin typeface="Cambria" panose="02040503050406030204" pitchFamily="18" charset="0"/>
                <a:ea typeface="Cambria" panose="02040503050406030204" pitchFamily="18" charset="0"/>
              </a:rPr>
              <a:t>,...</a:t>
            </a:r>
            <a:endParaRPr lang="en-US" sz="2100" dirty="0" smtClean="0">
              <a:latin typeface="Cambria" panose="02040503050406030204" pitchFamily="18" charset="0"/>
              <a:ea typeface="Cambria" panose="02040503050406030204" pitchFamily="18" charset="0"/>
            </a:endParaRPr>
          </a:p>
          <a:p>
            <a:pPr algn="just"/>
            <a:r>
              <a:rPr lang="vi-VN" sz="2100" dirty="0">
                <a:latin typeface="Cambria" panose="02040503050406030204" pitchFamily="18" charset="0"/>
                <a:ea typeface="Cambria" panose="02040503050406030204" pitchFamily="18" charset="0"/>
              </a:rPr>
              <a:t>- Nguồn tài nguyên du lịch biển đặc sắc và đa dạng: các bãi biển đẹp, các vịnh biển,...</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Cát</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trắng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Hải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sản</a:t>
            </a:r>
            <a:r>
              <a:rPr lang="en-US" dirty="0" smtClean="0">
                <a:latin typeface="Cambria" pitchFamily="18" charset="0"/>
                <a:ea typeface="Cambria" pitchFamily="18" charset="0"/>
              </a:rPr>
              <a:t> </a:t>
            </a:r>
            <a:r>
              <a:rPr lang="en-US" dirty="0" err="1" smtClean="0">
                <a:latin typeface="Cambria" pitchFamily="18" charset="0"/>
                <a:ea typeface="Cambria" pitchFamily="18" charset="0"/>
              </a:rPr>
              <a:t>giá</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trị</a:t>
            </a:r>
            <a:endParaRPr lang="en-US" dirty="0">
              <a:latin typeface="Cambria" pitchFamily="18" charset="0"/>
              <a:ea typeface="Cambria"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17410"/>
            <a:ext cx="3528126" cy="211158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3898" y="4034895"/>
            <a:ext cx="3465302" cy="22251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095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randombar(horizontal)">
                                      <p:cBhvr>
                                        <p:cTn id="21" dur="500"/>
                                        <p:tgtEl>
                                          <p:spTgt spid="205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6714828"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Tài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nguyên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vùng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đảo</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86000"/>
            <a:ext cx="6792509" cy="3124200"/>
          </a:xfrm>
          <a:prstGeom prst="wedgeRoundRectCallout">
            <a:avLst>
              <a:gd name="adj1" fmla="val 46364"/>
              <a:gd name="adj2" fmla="val 6267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362200"/>
            <a:ext cx="6557814" cy="2908489"/>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 K</a:t>
            </a:r>
            <a:r>
              <a:rPr lang="vi-VN" sz="2400" dirty="0" smtClean="0">
                <a:latin typeface="Cambria" pitchFamily="18" charset="0"/>
                <a:ea typeface="Cambria" pitchFamily="18" charset="0"/>
              </a:rPr>
              <a:t>há </a:t>
            </a:r>
            <a:r>
              <a:rPr lang="vi-VN" sz="2400" dirty="0">
                <a:latin typeface="Cambria" pitchFamily="18" charset="0"/>
                <a:ea typeface="Cambria" pitchFamily="18" charset="0"/>
              </a:rPr>
              <a:t>phong phú và đa dạng.</a:t>
            </a:r>
          </a:p>
          <a:p>
            <a:pPr algn="just">
              <a:spcBef>
                <a:spcPts val="600"/>
              </a:spcBef>
              <a:spcAft>
                <a:spcPts val="0"/>
              </a:spcAft>
            </a:pPr>
            <a:r>
              <a:rPr lang="vi-VN" sz="2400" dirty="0">
                <a:latin typeface="Cambria" pitchFamily="18" charset="0"/>
                <a:ea typeface="Cambria" pitchFamily="18" charset="0"/>
              </a:rPr>
              <a:t>- Nhiều loài thuỷ sản cho giá trị kinh tế cao. </a:t>
            </a:r>
          </a:p>
          <a:p>
            <a:pPr algn="just">
              <a:spcBef>
                <a:spcPts val="600"/>
              </a:spcBef>
              <a:spcAft>
                <a:spcPts val="0"/>
              </a:spcAft>
            </a:pPr>
            <a:r>
              <a:rPr lang="vi-VN" sz="2400" dirty="0">
                <a:latin typeface="Cambria" pitchFamily="18" charset="0"/>
                <a:ea typeface="Cambria" pitchFamily="18" charset="0"/>
              </a:rPr>
              <a:t>- Là nguồn cung cấp muối vô tận. Các khoáng sản có trữ lượng tương đối lớn như: dầu mỏ, khí tự nhiên, cát thuỷ tinh, ti-tan,...</a:t>
            </a:r>
          </a:p>
          <a:p>
            <a:pPr algn="just">
              <a:spcBef>
                <a:spcPts val="600"/>
              </a:spcBef>
              <a:spcAft>
                <a:spcPts val="0"/>
              </a:spcAft>
            </a:pPr>
            <a:r>
              <a:rPr lang="vi-VN" sz="2400" dirty="0">
                <a:latin typeface="Cambria" pitchFamily="18" charset="0"/>
                <a:ea typeface="Cambria" pitchFamily="18" charset="0"/>
              </a:rPr>
              <a:t>- Nguồn tài nguyên du lịch biển đặc sắc và đa dạng: các bãi biển đẹp, các vịnh biển,...</a:t>
            </a: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MÔI TRƯỜNG VÀ TÀI NGUYÊN </a:t>
            </a:r>
          </a:p>
          <a:p>
            <a:pPr algn="just"/>
            <a:r>
              <a:rPr lang="vi-VN" sz="2400" b="1" dirty="0">
                <a:solidFill>
                  <a:srgbClr val="0D30DD"/>
                </a:solidFill>
                <a:latin typeface="Cambria" pitchFamily="18" charset="0"/>
              </a:rPr>
              <a:t>BIỂN, </a:t>
            </a:r>
            <a:r>
              <a:rPr lang="vi-VN" sz="2400" b="1" dirty="0" smtClean="0">
                <a:solidFill>
                  <a:srgbClr val="0D30DD"/>
                </a:solidFill>
                <a:latin typeface="Cambria" pitchFamily="18" charset="0"/>
              </a:rPr>
              <a:t>ĐẢO</a:t>
            </a:r>
            <a:r>
              <a:rPr lang="en-US" sz="2400" b="1" dirty="0" smtClean="0">
                <a:solidFill>
                  <a:srgbClr val="0D30DD"/>
                </a:solidFill>
                <a:latin typeface="Cambria" pitchFamily="18" charset="0"/>
              </a:rPr>
              <a:t>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55218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4" dur="500"/>
                                        <p:tgtEl>
                                          <p:spTgt spid="38">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9" dur="500"/>
                                        <p:tgtEl>
                                          <p:spTgt spid="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
        <p:nvSpPr>
          <p:cNvPr id="22" name="Rectangle 21"/>
          <p:cNvSpPr/>
          <p:nvPr/>
        </p:nvSpPr>
        <p:spPr>
          <a:xfrm>
            <a:off x="304800" y="1492508"/>
            <a:ext cx="8494135" cy="4832092"/>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2, 3, 4: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Kể </a:t>
            </a:r>
            <a:r>
              <a:rPr lang="vi-VN" sz="2200" i="1" dirty="0">
                <a:solidFill>
                  <a:srgbClr val="FF0000"/>
                </a:solidFill>
                <a:latin typeface="Cambria" panose="02040503050406030204" pitchFamily="18" charset="0"/>
                <a:ea typeface="Cambria" panose="02040503050406030204" pitchFamily="18" charset="0"/>
              </a:rPr>
              <a:t>tên một số hoạt động khai thác tài nguyên vùng biển, đảo nước ta</a:t>
            </a:r>
            <a:r>
              <a:rPr lang="vi-VN" sz="2200" i="1" dirty="0" smtClean="0">
                <a:solidFill>
                  <a:srgbClr val="FF0000"/>
                </a:solidFill>
                <a:latin typeface="Cambria" panose="02040503050406030204" pitchFamily="18" charset="0"/>
                <a:ea typeface="Cambria" panose="02040503050406030204" pitchFamily="18" charset="0"/>
              </a:rPr>
              <a:t>.</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tích những thuận lợi đối với phát triển kinh tế ở vùng biển Việt Nam</a:t>
            </a:r>
            <a:r>
              <a:rPr lang="vi-VN" sz="2200" i="1" dirty="0" smtClean="0">
                <a:solidFill>
                  <a:srgbClr val="FF0000"/>
                </a:solidFill>
                <a:latin typeface="Cambria" panose="02040503050406030204" pitchFamily="18" charset="0"/>
                <a:ea typeface="Cambria" panose="02040503050406030204" pitchFamily="18" charset="0"/>
              </a:rPr>
              <a:t>.</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tích những khó khăn đối với phát triển kinh tế ở vùng biển Việt Nam</a:t>
            </a:r>
            <a:r>
              <a:rPr lang="vi-VN" sz="2200" i="1" dirty="0" smtClean="0">
                <a:solidFill>
                  <a:srgbClr val="FF0000"/>
                </a:solidFill>
                <a:latin typeface="Cambria" panose="02040503050406030204" pitchFamily="18" charset="0"/>
                <a:ea typeface="Cambria" panose="02040503050406030204" pitchFamily="18" charset="0"/>
              </a:rPr>
              <a:t>.</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b="1" dirty="0" smtClean="0">
                <a:solidFill>
                  <a:srgbClr val="00B050"/>
                </a:solidFill>
                <a:latin typeface="Cambria" panose="02040503050406030204" pitchFamily="18" charset="0"/>
                <a:ea typeface="Cambria" panose="02040503050406030204" pitchFamily="18" charset="0"/>
              </a:rPr>
              <a:t>* </a:t>
            </a:r>
            <a:r>
              <a:rPr lang="en-US" sz="2200" b="1" dirty="0">
                <a:solidFill>
                  <a:srgbClr val="00B050"/>
                </a:solidFill>
                <a:latin typeface="Cambria" panose="02040503050406030204" pitchFamily="18" charset="0"/>
                <a:ea typeface="Cambria" panose="02040503050406030204" pitchFamily="18" charset="0"/>
              </a:rPr>
              <a:t>NHÓM </a:t>
            </a:r>
            <a:r>
              <a:rPr lang="en-US" sz="2200" b="1" dirty="0" smtClean="0">
                <a:solidFill>
                  <a:srgbClr val="00B050"/>
                </a:solidFill>
                <a:latin typeface="Cambria" panose="02040503050406030204" pitchFamily="18" charset="0"/>
                <a:ea typeface="Cambria" panose="02040503050406030204" pitchFamily="18" charset="0"/>
              </a:rPr>
              <a:t>5, 6, 7, 8: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a:t>
            </a:r>
            <a:r>
              <a:rPr lang="en-US" sz="2200" i="1" dirty="0" err="1">
                <a:solidFill>
                  <a:srgbClr val="FF0000"/>
                </a:solidFill>
                <a:latin typeface="Cambria" panose="02040503050406030204" pitchFamily="18" charset="0"/>
                <a:ea typeface="Cambria" panose="02040503050406030204" pitchFamily="18" charset="0"/>
              </a:rPr>
              <a:t>hãy</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a:solidFill>
                  <a:srgbClr val="FF0000"/>
                </a:solidFill>
                <a:latin typeface="Cambria" panose="02040503050406030204" pitchFamily="18" charset="0"/>
                <a:ea typeface="Cambria" panose="02040503050406030204" pitchFamily="18" charset="0"/>
              </a:rPr>
              <a:t>Phân tích những thuận lợi đối với bảo vệ chủ quyền, các quyền và lợi ích hợp pháp của Việt Nam ở Biển Đông.</a:t>
            </a:r>
            <a:endParaRPr lang="en-US" sz="2200" i="1" dirty="0" smtClean="0">
              <a:solidFill>
                <a:srgbClr val="FF0000"/>
              </a:solidFill>
              <a:latin typeface="Cambria" panose="02040503050406030204" pitchFamily="18" charset="0"/>
              <a:ea typeface="Cambria" panose="02040503050406030204" pitchFamily="18" charset="0"/>
            </a:endParaRPr>
          </a:p>
          <a:p>
            <a:pPr algn="just"/>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Phân </a:t>
            </a:r>
            <a:r>
              <a:rPr lang="vi-VN" sz="2200" i="1" dirty="0">
                <a:solidFill>
                  <a:srgbClr val="FF0000"/>
                </a:solidFill>
                <a:latin typeface="Cambria" panose="02040503050406030204" pitchFamily="18" charset="0"/>
                <a:ea typeface="Cambria" panose="02040503050406030204" pitchFamily="18" charset="0"/>
              </a:rPr>
              <a:t>tích những khó khăn đối với bảo vệ chủ quyền, các quyền và lợi ích hợp pháp của Việt Nam ở Biển Đông.</a:t>
            </a:r>
            <a:endParaRPr lang="en-US" sz="22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1136" y="1610972"/>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1524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3" dur="5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48" dur="5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3" dur="5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58" dur="500"/>
                                        <p:tgtEl>
                                          <p:spTgt spid="2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Bão</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sp>
        <p:nvSpPr>
          <p:cNvPr id="22" name="TextBox 21"/>
          <p:cNvSpPr txBox="1"/>
          <p:nvPr/>
        </p:nvSpPr>
        <p:spPr>
          <a:xfrm>
            <a:off x="5058569" y="6260068"/>
            <a:ext cx="3475827" cy="369332"/>
          </a:xfrm>
          <a:prstGeom prst="rect">
            <a:avLst/>
          </a:prstGeom>
          <a:noFill/>
        </p:spPr>
        <p:txBody>
          <a:bodyPr wrap="square" rtlCol="0">
            <a:spAutoFit/>
          </a:bodyPr>
          <a:lstStyle/>
          <a:p>
            <a:r>
              <a:rPr lang="en-US" dirty="0" err="1" smtClean="0">
                <a:latin typeface="Cambria" pitchFamily="18" charset="0"/>
                <a:ea typeface="Cambria" pitchFamily="18" charset="0"/>
              </a:rPr>
              <a:t>Tranh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chủ</a:t>
            </a:r>
            <a:r>
              <a:rPr lang="en-US" dirty="0" smtClean="0">
                <a:latin typeface="Cambria" pitchFamily="18" charset="0"/>
                <a:ea typeface="Cambria" pitchFamily="18" charset="0"/>
              </a:rPr>
              <a:t> </a:t>
            </a:r>
            <a:r>
              <a:rPr lang="en-US" dirty="0" err="1" smtClean="0">
                <a:latin typeface="Cambria" pitchFamily="18" charset="0"/>
                <a:ea typeface="Cambria" pitchFamily="18" charset="0"/>
              </a:rPr>
              <a:t>quyền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smtClean="0">
                <a:latin typeface="Cambria" pitchFamily="18" charset="0"/>
                <a:ea typeface="Cambria" pitchFamily="18" charset="0"/>
              </a:rPr>
              <a:t>Du </a:t>
            </a:r>
            <a:r>
              <a:rPr lang="en-US" dirty="0" err="1" smtClean="0">
                <a:latin typeface="Cambria" pitchFamily="18" charset="0"/>
                <a:ea typeface="Cambria" pitchFamily="18" charset="0"/>
              </a:rPr>
              <a:t>lịch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Nẵng</a:t>
            </a:r>
            <a:endParaRPr lang="en-US" dirty="0">
              <a:latin typeface="Cambria" pitchFamily="18" charset="0"/>
              <a:ea typeface="Cambria" pitchFamily="18" charset="0"/>
            </a:endParaRPr>
          </a:p>
        </p:txBody>
      </p:sp>
      <p:sp>
        <p:nvSpPr>
          <p:cNvPr id="24" name="TextBox 23"/>
          <p:cNvSpPr txBox="1"/>
          <p:nvPr/>
        </p:nvSpPr>
        <p:spPr>
          <a:xfrm>
            <a:off x="4724400" y="3581400"/>
            <a:ext cx="38862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Sài</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Gòn</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4072488"/>
            <a:ext cx="3809999" cy="2187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360" y="1424818"/>
            <a:ext cx="381823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2300" y="1424818"/>
            <a:ext cx="3892097"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2300" y="4072488"/>
            <a:ext cx="3892096" cy="217591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21792835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randombar(horizontal)">
                                      <p:cBhvr>
                                        <p:cTn id="7" dur="500"/>
                                        <p:tgtEl>
                                          <p:spTgt spid="3075"/>
                                        </p:tgtEl>
                                      </p:cBhvr>
                                    </p:animEffect>
                                  </p:childTnLst>
                                </p:cTn>
                              </p:par>
                              <p:par>
                                <p:cTn id="8" presetID="14" presetClass="entr" presetSubtype="1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randombar(horizontal)">
                                      <p:cBhvr>
                                        <p:cTn id="10" dur="500"/>
                                        <p:tgtEl>
                                          <p:spTgt spid="3076"/>
                                        </p:tgtEl>
                                      </p:cBhvr>
                                    </p:animEffect>
                                  </p:childTnLst>
                                </p:cTn>
                              </p:par>
                              <p:par>
                                <p:cTn id="11" presetID="14" presetClass="entr" presetSubtype="1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animEffect transition="in" filter="randombar(horizontal)">
                                      <p:cBhvr>
                                        <p:cTn id="13" dur="500"/>
                                        <p:tgtEl>
                                          <p:spTgt spid="3077"/>
                                        </p:tgtEl>
                                      </p:cBhvr>
                                    </p:animEffect>
                                  </p:childTnLst>
                                </p:cTn>
                              </p:par>
                              <p:par>
                                <p:cTn id="14" presetID="14" presetClass="entr" presetSubtype="10"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randombar(horizontal)">
                                      <p:cBhvr>
                                        <p:cTn id="16" dur="500"/>
                                        <p:tgtEl>
                                          <p:spTgt spid="307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03928498"/>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8"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3888680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Đối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với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phát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0"/>
            <a:ext cx="6792509" cy="2590800"/>
          </a:xfrm>
          <a:prstGeom prst="wedgeRoundRectCallout">
            <a:avLst>
              <a:gd name="adj1" fmla="val 46364"/>
              <a:gd name="adj2" fmla="val 72938"/>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862352"/>
            <a:ext cx="6557814" cy="1862048"/>
          </a:xfrm>
          <a:prstGeom prst="rect">
            <a:avLst/>
          </a:prstGeom>
        </p:spPr>
        <p:txBody>
          <a:bodyPr wrap="square">
            <a:spAutoFit/>
          </a:bodyPr>
          <a:lstStyle/>
          <a:p>
            <a:pPr algn="just">
              <a:spcBef>
                <a:spcPts val="600"/>
              </a:spcBef>
              <a:spcAft>
                <a:spcPts val="0"/>
              </a:spcAft>
            </a:pPr>
            <a:r>
              <a:rPr lang="vi-VN" sz="2200" b="1" dirty="0">
                <a:latin typeface="Cambria" pitchFamily="18" charset="0"/>
                <a:ea typeface="Cambria" pitchFamily="18" charset="0"/>
              </a:rPr>
              <a:t>- Thuận </a:t>
            </a:r>
            <a:r>
              <a:rPr lang="vi-VN" sz="2200" b="1" dirty="0" smtClean="0">
                <a:latin typeface="Cambria" pitchFamily="18" charset="0"/>
                <a:ea typeface="Cambria" pitchFamily="18" charset="0"/>
              </a:rPr>
              <a:t>lợi:</a:t>
            </a:r>
            <a:r>
              <a:rPr lang="en-US" sz="2200" b="1" dirty="0" smtClean="0">
                <a:latin typeface="Cambria" pitchFamily="18" charset="0"/>
                <a:ea typeface="Cambria" pitchFamily="18" charset="0"/>
              </a:rPr>
              <a:t> </a:t>
            </a:r>
            <a:r>
              <a:rPr lang="vi-VN" sz="2200" dirty="0" smtClean="0">
                <a:latin typeface="Cambria" pitchFamily="18" charset="0"/>
                <a:ea typeface="Cambria" pitchFamily="18" charset="0"/>
              </a:rPr>
              <a:t>Phát </a:t>
            </a:r>
            <a:r>
              <a:rPr lang="vi-VN" sz="2200" dirty="0">
                <a:latin typeface="Cambria" pitchFamily="18" charset="0"/>
                <a:ea typeface="Cambria" pitchFamily="18" charset="0"/>
              </a:rPr>
              <a:t>triển tổng hợp kinh tế biển: khai thác nuôi trồng và chế biến hải sản, giao thông vận tải biển, du lịch biển đảo, khai thác khoáng sản biển.</a:t>
            </a:r>
          </a:p>
          <a:p>
            <a:pPr algn="just">
              <a:spcBef>
                <a:spcPts val="600"/>
              </a:spcBef>
              <a:spcAft>
                <a:spcPts val="0"/>
              </a:spcAft>
            </a:pPr>
            <a:r>
              <a:rPr lang="vi-VN" sz="2200" b="1" dirty="0">
                <a:latin typeface="Cambria" pitchFamily="18" charset="0"/>
                <a:ea typeface="Cambria" pitchFamily="18" charset="0"/>
              </a:rPr>
              <a:t>- Khó khăn: </a:t>
            </a:r>
            <a:r>
              <a:rPr lang="vi-VN" sz="2200" dirty="0">
                <a:latin typeface="Cambria" pitchFamily="18" charset="0"/>
                <a:ea typeface="Cambria" pitchFamily="18" charset="0"/>
              </a:rPr>
              <a:t>thiên tai: bão, nước dâng, sóng lớn, sạt lở bờ biển, cơ sở hạ tầng chưa đầy đủ và đồng bộ.</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4234210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9"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2800" b="1" dirty="0">
                <a:ln w="10541" cmpd="sng">
                  <a:solidFill>
                    <a:schemeClr val="accent1">
                      <a:shade val="88000"/>
                      <a:satMod val="110000"/>
                    </a:schemeClr>
                  </a:solidFill>
                  <a:prstDash val="solid"/>
                </a:ln>
                <a:solidFill>
                  <a:srgbClr val="FF0000"/>
                </a:solidFill>
                <a:latin typeface="Cambria" pitchFamily="18" charset="0"/>
              </a:rPr>
              <a:t>BẢO VỆ CHỦ QUYỀN, CÁC QUYỀN VÀ LỢI ÍCH HỢP PHÁP </a:t>
            </a:r>
            <a:br>
              <a:rPr lang="en-US" sz="2800" b="1" dirty="0">
                <a:ln w="10541" cmpd="sng">
                  <a:solidFill>
                    <a:schemeClr val="accent1">
                      <a:shade val="88000"/>
                      <a:satMod val="110000"/>
                    </a:schemeClr>
                  </a:solidFill>
                  <a:prstDash val="solid"/>
                </a:ln>
                <a:solidFill>
                  <a:srgbClr val="FF0000"/>
                </a:solidFill>
                <a:latin typeface="Cambria" pitchFamily="18" charset="0"/>
              </a:rPr>
            </a:br>
            <a:r>
              <a:rPr lang="en-US" sz="2800" b="1" dirty="0">
                <a:ln w="10541" cmpd="sng">
                  <a:solidFill>
                    <a:schemeClr val="accent1">
                      <a:shade val="88000"/>
                      <a:satMod val="110000"/>
                    </a:schemeClr>
                  </a:solidFill>
                  <a:prstDash val="solid"/>
                </a:ln>
                <a:solidFill>
                  <a:srgbClr val="FF0000"/>
                </a:solidFill>
                <a:latin typeface="Cambria" pitchFamily="18" charset="0"/>
              </a:rPr>
              <a:t>CỦA VIỆT NAM Ở BIỂN ĐÔNG</a:t>
            </a: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CHỦ ĐỀ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932787019"/>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7"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1948617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8310414" cy="646331"/>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b="1" dirty="0" smtClean="0">
                <a:solidFill>
                  <a:srgbClr val="CC0000"/>
                </a:solidFill>
                <a:latin typeface="Times New Roman" pitchFamily="18" charset="0"/>
                <a:cs typeface="Times New Roman" pitchFamily="18" charset="0"/>
              </a:rPr>
              <a:t>b. </a:t>
            </a:r>
            <a:r>
              <a:rPr lang="en-US" b="1" dirty="0" err="1" smtClean="0">
                <a:solidFill>
                  <a:srgbClr val="CC0000"/>
                </a:solidFill>
                <a:latin typeface="Times New Roman" pitchFamily="18" charset="0"/>
                <a:cs typeface="Times New Roman" pitchFamily="18" charset="0"/>
              </a:rPr>
              <a:t>Đối</a:t>
            </a:r>
            <a:r>
              <a:rPr lang="en-US" b="1" dirty="0" smtClean="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với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phát</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triển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kinh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tế</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bảo</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vệ</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chủ</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các</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quyền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và</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lợi</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ích</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hợp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pháp</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của</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Việt</a:t>
            </a:r>
            <a:r>
              <a:rPr lang="en-US" b="1" dirty="0">
                <a:solidFill>
                  <a:srgbClr val="CC0000"/>
                </a:solidFill>
                <a:latin typeface="Times New Roman" pitchFamily="18" charset="0"/>
                <a:cs typeface="Times New Roman" pitchFamily="18" charset="0"/>
              </a:rPr>
              <a:t> Nam ở </a:t>
            </a:r>
            <a:r>
              <a:rPr lang="en-US" b="1" dirty="0" err="1">
                <a:solidFill>
                  <a:srgbClr val="CC0000"/>
                </a:solidFill>
                <a:latin typeface="Times New Roman" pitchFamily="18" charset="0"/>
                <a:cs typeface="Times New Roman" pitchFamily="18" charset="0"/>
              </a:rPr>
              <a:t>Biển</a:t>
            </a:r>
            <a:r>
              <a:rPr lang="en-US" b="1" dirty="0">
                <a:solidFill>
                  <a:srgbClr val="CC0000"/>
                </a:solidFill>
                <a:latin typeface="Times New Roman" pitchFamily="18" charset="0"/>
                <a:cs typeface="Times New Roman" pitchFamily="18" charset="0"/>
              </a:rPr>
              <a:t> </a:t>
            </a:r>
            <a:r>
              <a:rPr lang="en-US" b="1" dirty="0" err="1">
                <a:solidFill>
                  <a:srgbClr val="CC0000"/>
                </a:solidFill>
                <a:latin typeface="Times New Roman" pitchFamily="18" charset="0"/>
                <a:cs typeface="Times New Roman" pitchFamily="18" charset="0"/>
              </a:rPr>
              <a:t>Đông</a:t>
            </a:r>
            <a:endParaRPr lang="vi-VN"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0"/>
            <a:ext cx="6792509" cy="3810000"/>
          </a:xfrm>
          <a:prstGeom prst="wedgeRoundRectCallout">
            <a:avLst>
              <a:gd name="adj1" fmla="val 47637"/>
              <a:gd name="adj2" fmla="val 51651"/>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266414"/>
            <a:ext cx="6557814" cy="3447098"/>
          </a:xfrm>
          <a:prstGeom prst="rect">
            <a:avLst/>
          </a:prstGeom>
        </p:spPr>
        <p:txBody>
          <a:bodyPr wrap="square">
            <a:spAutoFit/>
          </a:bodyPr>
          <a:lstStyle/>
          <a:p>
            <a:pPr algn="just">
              <a:spcBef>
                <a:spcPts val="600"/>
              </a:spcBef>
              <a:spcAft>
                <a:spcPts val="0"/>
              </a:spcAft>
            </a:pPr>
            <a:r>
              <a:rPr lang="vi-VN" b="1" dirty="0">
                <a:latin typeface="Cambria" pitchFamily="18" charset="0"/>
                <a:ea typeface="Cambria" pitchFamily="18" charset="0"/>
              </a:rPr>
              <a:t>- Thuận lợi:</a:t>
            </a:r>
          </a:p>
          <a:p>
            <a:pPr algn="just">
              <a:spcBef>
                <a:spcPts val="600"/>
              </a:spcBef>
              <a:spcAft>
                <a:spcPts val="0"/>
              </a:spcAft>
            </a:pPr>
            <a:r>
              <a:rPr lang="vi-VN" dirty="0" smtClean="0">
                <a:latin typeface="Cambria" pitchFamily="18" charset="0"/>
                <a:ea typeface="Cambria" pitchFamily="18" charset="0"/>
              </a:rPr>
              <a:t>+ </a:t>
            </a:r>
            <a:r>
              <a:rPr lang="vi-VN" dirty="0">
                <a:latin typeface="Cambria" pitchFamily="18" charset="0"/>
                <a:ea typeface="Cambria" pitchFamily="18" charset="0"/>
              </a:rPr>
              <a:t>Công ước của Liên hợp quốc về Luật Biển 1982 là cơ sở pháp lí để các quốc gia khẳng định và bảo vệ chủ quyền, các quyền và lợi ích hợp pháp trên biển.</a:t>
            </a:r>
          </a:p>
          <a:p>
            <a:pPr algn="just">
              <a:spcBef>
                <a:spcPts val="600"/>
              </a:spcBef>
              <a:spcAft>
                <a:spcPts val="0"/>
              </a:spcAft>
            </a:pPr>
            <a:r>
              <a:rPr lang="vi-VN" dirty="0">
                <a:latin typeface="Cambria" pitchFamily="18" charset="0"/>
                <a:ea typeface="Cambria" pitchFamily="18" charset="0"/>
              </a:rPr>
              <a:t>+ Nước ta đã ban hành Luật biển Việt Nam, tham gia xây dựng và thực thi Bộ quy tắc ứng xử Biển Đông.</a:t>
            </a:r>
          </a:p>
          <a:p>
            <a:pPr algn="just">
              <a:spcBef>
                <a:spcPts val="600"/>
              </a:spcBef>
              <a:spcAft>
                <a:spcPts val="0"/>
              </a:spcAft>
            </a:pPr>
            <a:r>
              <a:rPr lang="vi-VN" dirty="0">
                <a:latin typeface="Cambria" pitchFamily="18" charset="0"/>
                <a:ea typeface="Cambria" pitchFamily="18" charset="0"/>
              </a:rPr>
              <a:t>+ Tình hình an ninh, chính trị của các nước Đông Nam Á ngày càng ổn định.</a:t>
            </a:r>
          </a:p>
          <a:p>
            <a:pPr algn="just">
              <a:spcBef>
                <a:spcPts val="600"/>
              </a:spcBef>
              <a:spcAft>
                <a:spcPts val="0"/>
              </a:spcAft>
            </a:pPr>
            <a:r>
              <a:rPr lang="vi-VN" b="1" dirty="0">
                <a:latin typeface="Cambria" pitchFamily="18" charset="0"/>
                <a:ea typeface="Cambria" pitchFamily="18" charset="0"/>
              </a:rPr>
              <a:t>-  Khó khăn: </a:t>
            </a:r>
            <a:r>
              <a:rPr lang="vi-VN" dirty="0">
                <a:latin typeface="Cambria" pitchFamily="18" charset="0"/>
                <a:ea typeface="Cambria" pitchFamily="18" charset="0"/>
              </a:rPr>
              <a:t>tình trạng chồng lấn giữa vùng biển đảo của nhiều quốc gia đã dẫn đến những tranh chấp, ảnh hưởng đến tình hình an ninh trên Biển Đông.</a:t>
            </a: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200" b="1" dirty="0" smtClean="0">
                <a:solidFill>
                  <a:srgbClr val="0D30DD"/>
                </a:solidFill>
                <a:latin typeface="Cambria" pitchFamily="18" charset="0"/>
              </a:rPr>
              <a:t>NHỮNG THUẬN LỢI VÀ KHÓ KHĂN ĐỐI VỚI PHÁT </a:t>
            </a:r>
            <a:endParaRPr lang="en-US" sz="2200" b="1" dirty="0" smtClean="0">
              <a:solidFill>
                <a:srgbClr val="0D30DD"/>
              </a:solidFill>
              <a:latin typeface="Cambria" pitchFamily="18" charset="0"/>
            </a:endParaRPr>
          </a:p>
          <a:p>
            <a:pPr algn="just"/>
            <a:r>
              <a:rPr lang="vi-VN" sz="2200" b="1" dirty="0" smtClean="0">
                <a:solidFill>
                  <a:srgbClr val="0D30DD"/>
                </a:solidFill>
                <a:latin typeface="Cambria" pitchFamily="18" charset="0"/>
              </a:rPr>
              <a:t>TRIỂN KINH TẾ </a:t>
            </a:r>
            <a:r>
              <a:rPr lang="en-US" sz="2200" b="1" dirty="0" smtClean="0">
                <a:solidFill>
                  <a:srgbClr val="0D30DD"/>
                </a:solidFill>
                <a:latin typeface="Cambria" pitchFamily="18" charset="0"/>
              </a:rPr>
              <a:t>V</a:t>
            </a:r>
            <a:r>
              <a:rPr lang="vi-VN" sz="2200" b="1" dirty="0" smtClean="0">
                <a:solidFill>
                  <a:srgbClr val="0D30DD"/>
                </a:solidFill>
                <a:latin typeface="Cambria" pitchFamily="18" charset="0"/>
              </a:rPr>
              <a:t>À</a:t>
            </a:r>
            <a:r>
              <a:rPr lang="en-US" sz="2200" b="1" dirty="0" smtClean="0">
                <a:solidFill>
                  <a:srgbClr val="0D30DD"/>
                </a:solidFill>
                <a:latin typeface="Cambria" pitchFamily="18" charset="0"/>
              </a:rPr>
              <a:t> </a:t>
            </a:r>
            <a:r>
              <a:rPr lang="vi-VN" sz="2200" b="1" dirty="0" smtClean="0">
                <a:solidFill>
                  <a:srgbClr val="0D30DD"/>
                </a:solidFill>
                <a:latin typeface="Cambria" pitchFamily="18" charset="0"/>
              </a:rPr>
              <a:t>BẢO VỆ CHỦ QUYỀN</a:t>
            </a:r>
            <a:r>
              <a:rPr lang="en-US" sz="2200" b="1" dirty="0" smtClean="0">
                <a:solidFill>
                  <a:srgbClr val="0D30DD"/>
                </a:solidFill>
                <a:latin typeface="Cambria" pitchFamily="18" charset="0"/>
              </a:rPr>
              <a:t> BIỂN ĐẢO</a:t>
            </a:r>
            <a:endParaRPr lang="vi-VN" sz="2200" b="1" dirty="0">
              <a:solidFill>
                <a:srgbClr val="0D30DD"/>
              </a:solidFill>
              <a:latin typeface="Cambria" pitchFamily="18" charset="0"/>
            </a:endParaRPr>
          </a:p>
        </p:txBody>
      </p:sp>
    </p:spTree>
    <p:extLst>
      <p:ext uri="{BB962C8B-B14F-4D97-AF65-F5344CB8AC3E}">
        <p14:creationId xmlns:p14="http://schemas.microsoft.com/office/powerpoint/2010/main" val="803803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37"/>
                                        </p:tgtEl>
                                        <p:attrNameLst>
                                          <p:attrName>r</p:attrName>
                                        </p:attrNameLst>
                                      </p:cBhvr>
                                    </p:animRot>
                                    <p:animRot by="-240000">
                                      <p:cBhvr>
                                        <p:cTn id="18" dur="200" fill="hold">
                                          <p:stCondLst>
                                            <p:cond delay="200"/>
                                          </p:stCondLst>
                                        </p:cTn>
                                        <p:tgtEl>
                                          <p:spTgt spid="37"/>
                                        </p:tgtEl>
                                        <p:attrNameLst>
                                          <p:attrName>r</p:attrName>
                                        </p:attrNameLst>
                                      </p:cBhvr>
                                    </p:animRot>
                                    <p:animRot by="240000">
                                      <p:cBhvr>
                                        <p:cTn id="19" dur="200" fill="hold">
                                          <p:stCondLst>
                                            <p:cond delay="400"/>
                                          </p:stCondLst>
                                        </p:cTn>
                                        <p:tgtEl>
                                          <p:spTgt spid="37"/>
                                        </p:tgtEl>
                                        <p:attrNameLst>
                                          <p:attrName>r</p:attrName>
                                        </p:attrNameLst>
                                      </p:cBhvr>
                                    </p:animRot>
                                    <p:animRot by="-240000">
                                      <p:cBhvr>
                                        <p:cTn id="20" dur="200" fill="hold">
                                          <p:stCondLst>
                                            <p:cond delay="600"/>
                                          </p:stCondLst>
                                        </p:cTn>
                                        <p:tgtEl>
                                          <p:spTgt spid="37"/>
                                        </p:tgtEl>
                                        <p:attrNameLst>
                                          <p:attrName>r</p:attrName>
                                        </p:attrNameLst>
                                      </p:cBhvr>
                                    </p:animRot>
                                    <p:animRot by="120000">
                                      <p:cBhvr>
                                        <p:cTn id="21" dur="200" fill="hold">
                                          <p:stCondLst>
                                            <p:cond delay="800"/>
                                          </p:stCondLst>
                                        </p:cTn>
                                        <p:tgtEl>
                                          <p:spTgt spid="37"/>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randombar(horizontal)">
                                      <p:cBhvr>
                                        <p:cTn id="26" dur="500"/>
                                        <p:tgtEl>
                                          <p:spTgt spid="3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randombar(horizontal)">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34" dur="500"/>
                                        <p:tgtEl>
                                          <p:spTgt spid="38">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7" dur="500"/>
                                        <p:tgtEl>
                                          <p:spTgt spid="38">
                                            <p:txEl>
                                              <p:pRg st="1" end="1"/>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40" dur="500"/>
                                        <p:tgtEl>
                                          <p:spTgt spid="38">
                                            <p:txEl>
                                              <p:pRg st="2" end="2"/>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3" dur="500"/>
                                        <p:tgtEl>
                                          <p:spTgt spid="38">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8" dur="500"/>
                                        <p:tgtEl>
                                          <p:spTgt spid="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t</a:t>
            </a:r>
            <a:r>
              <a:rPr lang="vi-VN" sz="2000" i="1" dirty="0" smtClean="0">
                <a:solidFill>
                  <a:srgbClr val="FF0000"/>
                </a:solidFill>
                <a:latin typeface="Cambria" panose="02040503050406030204" pitchFamily="18" charset="0"/>
                <a:ea typeface="Cambria" panose="02040503050406030204" pitchFamily="18" charset="0"/>
              </a:rPr>
              <a:t>rình </a:t>
            </a:r>
            <a:r>
              <a:rPr lang="vi-VN" sz="2000"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thời tiền </a:t>
            </a:r>
            <a:r>
              <a:rPr lang="vi-VN" sz="2000" i="1" dirty="0" smtClean="0">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từ</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kỉ</a:t>
            </a:r>
            <a:r>
              <a:rPr lang="en-US" sz="2000" i="1" dirty="0" smtClean="0">
                <a:solidFill>
                  <a:srgbClr val="FF0000"/>
                </a:solidFill>
                <a:latin typeface="Cambria" panose="02040503050406030204" pitchFamily="18" charset="0"/>
                <a:ea typeface="Cambria" panose="02040503050406030204" pitchFamily="18" charset="0"/>
              </a:rPr>
              <a:t> VII </a:t>
            </a:r>
            <a:r>
              <a:rPr lang="en-US" sz="2000" i="1" dirty="0">
                <a:solidFill>
                  <a:srgbClr val="FF0000"/>
                </a:solidFill>
                <a:latin typeface="Cambria" panose="02040503050406030204" pitchFamily="18" charset="0"/>
                <a:ea typeface="Cambria" panose="02040503050406030204" pitchFamily="18" charset="0"/>
              </a:rPr>
              <a:t>TCN – </a:t>
            </a:r>
            <a:r>
              <a:rPr lang="en-US" sz="2000" i="1" dirty="0" err="1">
                <a:solidFill>
                  <a:srgbClr val="FF0000"/>
                </a:solidFill>
                <a:latin typeface="Cambria" panose="02040503050406030204" pitchFamily="18" charset="0"/>
                <a:ea typeface="Cambria" panose="02040503050406030204" pitchFamily="18" charset="0"/>
              </a:rPr>
              <a:t>thế</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kỉ</a:t>
            </a:r>
            <a:r>
              <a:rPr lang="en-US" sz="2000" i="1" dirty="0">
                <a:solidFill>
                  <a:srgbClr val="FF0000"/>
                </a:solidFill>
                <a:latin typeface="Cambria" panose="02040503050406030204" pitchFamily="18" charset="0"/>
                <a:ea typeface="Cambria" panose="02040503050406030204" pitchFamily="18" charset="0"/>
              </a:rPr>
              <a:t> X.</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84590"/>
            <a:ext cx="3657601" cy="3016210"/>
          </a:xfrm>
          <a:prstGeom prst="rect">
            <a:avLst/>
          </a:prstGeom>
          <a:solidFill>
            <a:srgbClr val="FFCCFF"/>
          </a:solidFill>
          <a:ln w="12700">
            <a:solidFill>
              <a:srgbClr val="0070C0"/>
            </a:solidFill>
          </a:ln>
        </p:spPr>
        <p:txBody>
          <a:bodyPr wrap="square">
            <a:spAutoFit/>
          </a:bodyPr>
          <a:lstStyle/>
          <a:p>
            <a:pPr algn="just"/>
            <a:r>
              <a:rPr lang="vi-VN" sz="1900" dirty="0">
                <a:latin typeface="Cambria" panose="02040503050406030204" pitchFamily="18" charset="0"/>
                <a:ea typeface="Cambria" panose="02040503050406030204" pitchFamily="18" charset="0"/>
              </a:rPr>
              <a:t>- Thời tiền sử: Nhiều bộ lạc đã sinh sống ở các hang động ven biển Hải Phòng, Quảng Ninh, Nghệ An, Hà Tĩnh, Quảng Bình...</a:t>
            </a:r>
          </a:p>
          <a:p>
            <a:pPr algn="just"/>
            <a:r>
              <a:rPr lang="vi-VN" sz="1900" dirty="0">
                <a:latin typeface="Cambria" panose="02040503050406030204" pitchFamily="18" charset="0"/>
                <a:ea typeface="Cambria" panose="02040503050406030204" pitchFamily="18" charset="0"/>
              </a:rPr>
              <a:t>- Thế kỉ VII TCN đến thế kỉ X</a:t>
            </a:r>
          </a:p>
          <a:p>
            <a:pPr algn="just"/>
            <a:r>
              <a:rPr lang="vi-VN" sz="1900" dirty="0">
                <a:latin typeface="Cambria" panose="02040503050406030204" pitchFamily="18" charset="0"/>
                <a:ea typeface="Cambria" panose="02040503050406030204" pitchFamily="18" charset="0"/>
              </a:rPr>
              <a:t>+ Hoa văn hình thuyền trang trí trên các thạp đồng, trống đồng thuộc văn hoá Đông Sơn.</a:t>
            </a:r>
          </a:p>
          <a:p>
            <a:pPr algn="just"/>
            <a:r>
              <a:rPr lang="vi-VN" sz="1900" dirty="0">
                <a:latin typeface="Cambria" panose="02040503050406030204" pitchFamily="18" charset="0"/>
                <a:ea typeface="Cambria" panose="02040503050406030204" pitchFamily="18" charset="0"/>
              </a:rPr>
              <a:t>+ Hoạt động ngoại thương của vương quốc Chămpa và Phù Nam.</a:t>
            </a:r>
          </a:p>
        </p:txBody>
      </p:sp>
      <p:sp>
        <p:nvSpPr>
          <p:cNvPr id="35" name="TextBox 34"/>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Thương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Óc</a:t>
            </a:r>
            <a:r>
              <a:rPr lang="en-US" dirty="0" smtClean="0">
                <a:latin typeface="Cambria" pitchFamily="18" charset="0"/>
                <a:ea typeface="Cambria" pitchFamily="18" charset="0"/>
              </a:rPr>
              <a:t> </a:t>
            </a:r>
            <a:r>
              <a:rPr lang="en-US" dirty="0" err="1" smtClean="0">
                <a:latin typeface="Cambria" pitchFamily="18" charset="0"/>
                <a:ea typeface="Cambria" pitchFamily="18" charset="0"/>
              </a:rPr>
              <a:t>Eo</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Phù</a:t>
            </a:r>
            <a:r>
              <a:rPr lang="en-US" dirty="0" smtClean="0">
                <a:latin typeface="Cambria" pitchFamily="18" charset="0"/>
                <a:ea typeface="Cambria" pitchFamily="18" charset="0"/>
              </a:rPr>
              <a:t> Nam)</a:t>
            </a:r>
            <a:endParaRPr lang="en-US" dirty="0">
              <a:latin typeface="Cambria" pitchFamily="18" charset="0"/>
              <a:ea typeface="Cambria" pitchFamily="18" charset="0"/>
            </a:endParaRPr>
          </a:p>
        </p:txBody>
      </p:sp>
      <p:sp>
        <p:nvSpPr>
          <p:cNvPr id="36" name="TextBox 35"/>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Trống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321866"/>
            <a:ext cx="3528125" cy="218333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4038600"/>
            <a:ext cx="3528125" cy="22214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8479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par>
                                <p:cTn id="19" presetID="14"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2" dur="500"/>
                                        <p:tgtEl>
                                          <p:spTgt spid="3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7" dur="500"/>
                                        <p:tgtEl>
                                          <p:spTgt spid="32">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52"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295400"/>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2.2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kỉ</a:t>
            </a:r>
            <a:r>
              <a:rPr lang="en-US" i="1" dirty="0" smtClean="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90800"/>
            <a:ext cx="3657601" cy="401648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Thế kỉ X: cư dân ven biển tiếp tục khai thác biển, lập nghiệp và góp phần trong cuộc đấu tranh chống ngoại xâm.</a:t>
            </a:r>
          </a:p>
          <a:p>
            <a:pPr algn="just"/>
            <a:r>
              <a:rPr lang="vi-VN" sz="1700" dirty="0">
                <a:latin typeface="Cambria" panose="02040503050406030204" pitchFamily="18" charset="0"/>
                <a:ea typeface="Cambria" panose="02040503050406030204" pitchFamily="18" charset="0"/>
              </a:rPr>
              <a:t>- Thế kỉ XI - XIV:</a:t>
            </a:r>
          </a:p>
          <a:p>
            <a:pPr algn="just"/>
            <a:r>
              <a:rPr lang="vi-VN" sz="1700" dirty="0">
                <a:latin typeface="Cambria" panose="02040503050406030204" pitchFamily="18" charset="0"/>
                <a:ea typeface="Cambria" panose="02040503050406030204" pitchFamily="18" charset="0"/>
              </a:rPr>
              <a:t>+ Cảng biển Vân Đồn (Quảng Ninh) thuộc vùng quần đảo phía đông bắc, đã trở thành thương cảng quốc tế quan trọng từ thời Lý - Trần, các vua  Trần cử các tướng lĩnh tin cậy trấn thủ.</a:t>
            </a:r>
          </a:p>
          <a:p>
            <a:pPr algn="just"/>
            <a:r>
              <a:rPr lang="vi-VN" sz="1700" dirty="0">
                <a:latin typeface="Cambria" panose="02040503050406030204" pitchFamily="18" charset="0"/>
                <a:ea typeface="Cambria" panose="02040503050406030204" pitchFamily="18" charset="0"/>
              </a:rPr>
              <a:t>+ Các cửa biển khác như: Hội Triều (Thanh Hoá), Hội Thống (Hà Tĩnh) cũng  trở thành những trung tâm buôn bán lớn với người nước ngoài.</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61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randombar(horizontal)">
                                      <p:cBhvr>
                                        <p:cTn id="15" dur="500"/>
                                        <p:tgtEl>
                                          <p:spTgt spid="205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xEl>
                                              <p:pRg st="3" end="3"/>
                                            </p:txEl>
                                          </p:spTgt>
                                        </p:tgtEl>
                                        <p:attrNameLst>
                                          <p:attrName>style.visibility</p:attrName>
                                        </p:attrNameLst>
                                      </p:cBhvr>
                                      <p:to>
                                        <p:strVal val="visible"/>
                                      </p:to>
                                    </p:set>
                                    <p:animEffect transition="in" filter="randombar(horizontal)">
                                      <p:cBhvr>
                                        <p:cTn id="43"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0471"/>
            <a:ext cx="3657601" cy="1200329"/>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2.2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kỉ</a:t>
            </a:r>
            <a:r>
              <a:rPr lang="en-US" i="1" dirty="0" smtClean="0">
                <a:solidFill>
                  <a:srgbClr val="FF0000"/>
                </a:solidFill>
                <a:latin typeface="Cambria" panose="02040503050406030204" pitchFamily="18" charset="0"/>
                <a:ea typeface="Cambria" panose="02040503050406030204" pitchFamily="18" charset="0"/>
              </a:rPr>
              <a:t> X – XV.</a:t>
            </a:r>
            <a:endParaRPr lang="vi-VN"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83681"/>
            <a:ext cx="3657601" cy="3693319"/>
          </a:xfrm>
          <a:prstGeom prst="rect">
            <a:avLst/>
          </a:prstGeom>
          <a:solidFill>
            <a:srgbClr val="FFCCFF"/>
          </a:solidFill>
          <a:ln w="12700">
            <a:solidFill>
              <a:srgbClr val="0070C0"/>
            </a:solidFill>
          </a:ln>
        </p:spPr>
        <p:txBody>
          <a:bodyPr wrap="square">
            <a:spAutoFit/>
          </a:bodyPr>
          <a:lstStyle/>
          <a:p>
            <a:pPr algn="just"/>
            <a:r>
              <a:rPr lang="vi-VN" dirty="0">
                <a:latin typeface="Cambria" panose="02040503050406030204" pitchFamily="18" charset="0"/>
                <a:ea typeface="Cambria" panose="02040503050406030204" pitchFamily="18" charset="0"/>
              </a:rPr>
              <a:t>- Thế kỉ XV:</a:t>
            </a:r>
          </a:p>
          <a:p>
            <a:pPr algn="just"/>
            <a:r>
              <a:rPr lang="vi-VN" dirty="0">
                <a:latin typeface="Cambria" panose="02040503050406030204" pitchFamily="18" charset="0"/>
                <a:ea typeface="Cambria" panose="02040503050406030204" pitchFamily="18" charset="0"/>
              </a:rPr>
              <a:t>+ Triều Lê sơ tiếp tục mở rộng khai phá vùng đất phía nam, duy trì việc  buôn bán với thương nhân nước ngoài qua các thương cảng và giữ vững chủ quyền cả trên đất liền, vùng biển, các đảo lớn.</a:t>
            </a:r>
          </a:p>
          <a:p>
            <a:pPr algn="just"/>
            <a:r>
              <a:rPr lang="vi-VN" dirty="0">
                <a:latin typeface="Cambria" panose="02040503050406030204" pitchFamily="18" charset="0"/>
                <a:ea typeface="Cambria" panose="02040503050406030204" pitchFamily="18" charset="0"/>
              </a:rPr>
              <a:t> + Vương triều Vi-giay-a (Vương quốc Chăm-pa) cũng tiếp tục phát triển  thương mại đường biển thông qua các thương cảng như Đại Chiêm, Hải Khẩu (Quảng Nam), Tân Châu (Bình Định),...</a:t>
            </a: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9019"/>
            <a:ext cx="3528125" cy="525418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8337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20" dur="500"/>
                                        <p:tgtEl>
                                          <p:spTgt spid="3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25"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1254" y="117322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các</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2.3, 2.4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thời tiền </a:t>
            </a:r>
            <a:r>
              <a:rPr lang="vi-VN" sz="1700" i="1" dirty="0" smtClean="0">
                <a:solidFill>
                  <a:srgbClr val="FF0000"/>
                </a:solidFill>
                <a:latin typeface="Cambria" panose="02040503050406030204" pitchFamily="18" charset="0"/>
                <a:ea typeface="Cambria" panose="02040503050406030204" pitchFamily="18" charset="0"/>
              </a:rPr>
              <a:t>sử</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từ</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thế</a:t>
            </a:r>
            <a:r>
              <a:rPr lang="en-US" sz="1700" i="1" dirty="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kỉ</a:t>
            </a:r>
            <a:r>
              <a:rPr lang="en-US" sz="1700" i="1" dirty="0">
                <a:solidFill>
                  <a:srgbClr val="FF0000"/>
                </a:solidFill>
                <a:latin typeface="Cambria" panose="02040503050406030204" pitchFamily="18" charset="0"/>
                <a:ea typeface="Cambria" panose="02040503050406030204" pitchFamily="18" charset="0"/>
              </a:rPr>
              <a:t> XV – XIX.</a:t>
            </a:r>
            <a:endParaRPr lang="vi-VN" sz="17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68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652132"/>
            <a:ext cx="3657601" cy="3901068"/>
          </a:xfrm>
          <a:prstGeom prst="rect">
            <a:avLst/>
          </a:prstGeom>
          <a:solidFill>
            <a:srgbClr val="FFCCFF"/>
          </a:solidFill>
          <a:ln w="12700">
            <a:solidFill>
              <a:srgbClr val="0070C0"/>
            </a:solidFill>
          </a:ln>
        </p:spPr>
        <p:txBody>
          <a:bodyPr wrap="square">
            <a:spAutoFit/>
          </a:bodyPr>
          <a:lstStyle/>
          <a:p>
            <a:pPr algn="just"/>
            <a:r>
              <a:rPr lang="en-US" sz="1650" dirty="0" smtClean="0">
                <a:latin typeface="Cambria" panose="02040503050406030204" pitchFamily="18" charset="0"/>
                <a:ea typeface="Cambria" panose="02040503050406030204" pitchFamily="18" charset="0"/>
              </a:rPr>
              <a:t>-</a:t>
            </a:r>
            <a:r>
              <a:rPr lang="vi-VN" sz="1650" dirty="0" smtClean="0">
                <a:latin typeface="Cambria" panose="02040503050406030204" pitchFamily="18" charset="0"/>
                <a:ea typeface="Cambria" panose="02040503050406030204" pitchFamily="18" charset="0"/>
              </a:rPr>
              <a:t> </a:t>
            </a:r>
            <a:r>
              <a:rPr lang="vi-VN" sz="1650" dirty="0">
                <a:latin typeface="Cambria" panose="02040503050406030204" pitchFamily="18" charset="0"/>
                <a:ea typeface="Cambria" panose="02040503050406030204" pitchFamily="18" charset="0"/>
              </a:rPr>
              <a:t>Các cảng thị, đô thị cổ ở cả Đàng Ngoài và Đàng Trong đều hướng ra biển.</a:t>
            </a:r>
          </a:p>
          <a:p>
            <a:pPr algn="just"/>
            <a:r>
              <a:rPr lang="en-US" sz="1650" dirty="0" smtClean="0">
                <a:latin typeface="Cambria" panose="02040503050406030204" pitchFamily="18" charset="0"/>
                <a:ea typeface="Cambria" panose="02040503050406030204" pitchFamily="18" charset="0"/>
              </a:rPr>
              <a:t>- </a:t>
            </a:r>
            <a:r>
              <a:rPr lang="vi-VN" sz="1650" dirty="0" smtClean="0">
                <a:latin typeface="Cambria" panose="02040503050406030204" pitchFamily="18" charset="0"/>
                <a:ea typeface="Cambria" panose="02040503050406030204" pitchFamily="18" charset="0"/>
              </a:rPr>
              <a:t>Thế </a:t>
            </a:r>
            <a:r>
              <a:rPr lang="vi-VN" sz="1650" dirty="0">
                <a:latin typeface="Cambria" panose="02040503050406030204" pitchFamily="18" charset="0"/>
                <a:ea typeface="Cambria" panose="02040503050406030204" pitchFamily="18" charset="0"/>
              </a:rPr>
              <a:t>kỉ XVIII, tiếp nối các chúa Nguyễn, triều Tây Sơn cũng luôn quan tâm đến việc duy trì, tổ chức việc khai thác quần đảo Hoàng Sa, thực hiện chủ quyền của mình đối với biển đảo.</a:t>
            </a:r>
          </a:p>
          <a:p>
            <a:pPr algn="just"/>
            <a:r>
              <a:rPr lang="vi-VN" sz="1650" dirty="0">
                <a:latin typeface="Cambria" panose="02040503050406030204" pitchFamily="18" charset="0"/>
                <a:ea typeface="Cambria" panose="02040503050406030204" pitchFamily="18" charset="0"/>
              </a:rPr>
              <a:t>- Từ năm 1802 - 1884: Các vua triều Nguyễn ra sức củng cố chủ quyền biển đảo qua việc tổ chức khảo sát, thăm dò, khai thác, đo đạc thủy trình, vẽ bản đồ và cắm cờ trên quần đảo Hoàng Sa để khẳng định chủ </a:t>
            </a:r>
            <a:r>
              <a:rPr lang="vi-VN" sz="1650" dirty="0" smtClean="0">
                <a:latin typeface="Cambria" panose="02040503050406030204" pitchFamily="18" charset="0"/>
                <a:ea typeface="Cambria" panose="02040503050406030204" pitchFamily="18" charset="0"/>
              </a:rPr>
              <a:t>quyề</a:t>
            </a:r>
            <a:r>
              <a:rPr lang="en-US" sz="1650" dirty="0" smtClean="0">
                <a:latin typeface="Cambria" panose="02040503050406030204" pitchFamily="18" charset="0"/>
                <a:ea typeface="Cambria" panose="02040503050406030204" pitchFamily="18" charset="0"/>
              </a:rPr>
              <a:t>n </a:t>
            </a:r>
            <a:r>
              <a:rPr lang="vi-VN" sz="1650" dirty="0" smtClean="0">
                <a:latin typeface="Cambria" panose="02040503050406030204" pitchFamily="18" charset="0"/>
                <a:ea typeface="Cambria" panose="02040503050406030204" pitchFamily="18" charset="0"/>
              </a:rPr>
              <a:t>của </a:t>
            </a:r>
            <a:r>
              <a:rPr lang="en-US" sz="1650" dirty="0" smtClean="0">
                <a:latin typeface="Cambria" panose="02040503050406030204" pitchFamily="18" charset="0"/>
                <a:ea typeface="Cambria" panose="02040503050406030204" pitchFamily="18" charset="0"/>
              </a:rPr>
              <a:t>            </a:t>
            </a:r>
            <a:r>
              <a:rPr lang="vi-VN" sz="1650" dirty="0" smtClean="0">
                <a:latin typeface="Cambria" panose="02040503050406030204" pitchFamily="18" charset="0"/>
                <a:ea typeface="Cambria" panose="02040503050406030204" pitchFamily="18" charset="0"/>
              </a:rPr>
              <a:t>Việt </a:t>
            </a:r>
            <a:r>
              <a:rPr lang="vi-VN" sz="1650" dirty="0">
                <a:latin typeface="Cambria" panose="02040503050406030204" pitchFamily="18" charset="0"/>
                <a:ea typeface="Cambria" panose="02040503050406030204" pitchFamily="18" charset="0"/>
              </a:rPr>
              <a:t>Nam.</a:t>
            </a:r>
          </a:p>
        </p:txBody>
      </p:sp>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6" y="1311233"/>
            <a:ext cx="3535053" cy="24987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4145" y="3939410"/>
            <a:ext cx="3535053" cy="25561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5788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randombar(horizontal)">
                                      <p:cBhvr>
                                        <p:cTn id="15" dur="500"/>
                                        <p:tgtEl>
                                          <p:spTgt spid="3074"/>
                                        </p:tgtEl>
                                      </p:cBhvr>
                                    </p:animEffect>
                                  </p:childTnLst>
                                </p:cTn>
                              </p:par>
                              <p:par>
                                <p:cTn id="16" presetID="14" presetClass="entr" presetSubtype="1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randombar(horizontal)">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41"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5827"/>
            <a:ext cx="3657601" cy="1138773"/>
          </a:xfrm>
          <a:prstGeom prst="rect">
            <a:avLst/>
          </a:prstGeom>
          <a:solidFill>
            <a:srgbClr val="BCFCD4"/>
          </a:solidFill>
          <a:ln w="12700">
            <a:solidFill>
              <a:srgbClr val="009900"/>
            </a:solidFill>
          </a:ln>
        </p:spPr>
        <p:txBody>
          <a:bodyPr wrap="square">
            <a:spAutoFit/>
          </a:bodyPr>
          <a:lstStyle/>
          <a:p>
            <a:pPr algn="just"/>
            <a:r>
              <a:rPr lang="en-US" sz="1700" i="1" dirty="0" err="1" smtClean="0">
                <a:solidFill>
                  <a:srgbClr val="FF0000"/>
                </a:solidFill>
                <a:latin typeface="Cambria" panose="02040503050406030204" pitchFamily="18" charset="0"/>
                <a:ea typeface="Cambria" panose="02040503050406030204" pitchFamily="18" charset="0"/>
              </a:rPr>
              <a:t>Quan</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a:solidFill>
                  <a:srgbClr val="FF0000"/>
                </a:solidFill>
                <a:latin typeface="Cambria" panose="02040503050406030204" pitchFamily="18" charset="0"/>
                <a:ea typeface="Cambria" panose="02040503050406030204" pitchFamily="18" charset="0"/>
              </a:rPr>
              <a:t>sát</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hình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ảnh</a:t>
            </a:r>
            <a:r>
              <a:rPr lang="en-US" sz="1700" i="1" dirty="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và</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kênh</a:t>
            </a:r>
            <a:r>
              <a:rPr lang="en-US" sz="1700" i="1" dirty="0" smtClean="0">
                <a:solidFill>
                  <a:srgbClr val="FF0000"/>
                </a:solidFill>
                <a:latin typeface="Cambria" panose="02040503050406030204" pitchFamily="18" charset="0"/>
                <a:ea typeface="Cambria" panose="02040503050406030204" pitchFamily="18" charset="0"/>
              </a:rPr>
              <a:t> </a:t>
            </a:r>
            <a:r>
              <a:rPr lang="en-US" sz="1700" i="1" dirty="0" err="1" smtClean="0">
                <a:solidFill>
                  <a:srgbClr val="FF0000"/>
                </a:solidFill>
                <a:latin typeface="Cambria" panose="02040503050406030204" pitchFamily="18" charset="0"/>
                <a:ea typeface="Cambria" panose="02040503050406030204" pitchFamily="18" charset="0"/>
              </a:rPr>
              <a:t>chữ</a:t>
            </a:r>
            <a:r>
              <a:rPr lang="en-US" sz="1700" i="1" dirty="0" smtClean="0">
                <a:solidFill>
                  <a:srgbClr val="FF0000"/>
                </a:solidFill>
                <a:latin typeface="Cambria" panose="02040503050406030204" pitchFamily="18" charset="0"/>
                <a:ea typeface="Cambria" panose="02040503050406030204" pitchFamily="18" charset="0"/>
              </a:rPr>
              <a:t> SGK t</a:t>
            </a:r>
            <a:r>
              <a:rPr lang="vi-VN" sz="1700" i="1" dirty="0" smtClean="0">
                <a:solidFill>
                  <a:srgbClr val="FF0000"/>
                </a:solidFill>
                <a:latin typeface="Cambria" panose="02040503050406030204" pitchFamily="18" charset="0"/>
                <a:ea typeface="Cambria" panose="02040503050406030204" pitchFamily="18" charset="0"/>
              </a:rPr>
              <a:t>rình </a:t>
            </a:r>
            <a:r>
              <a:rPr lang="vi-VN" sz="1700" i="1" dirty="0">
                <a:solidFill>
                  <a:srgbClr val="FF0000"/>
                </a:solidFill>
                <a:latin typeface="Cambria" panose="02040503050406030204" pitchFamily="18" charset="0"/>
                <a:ea typeface="Cambria" panose="02040503050406030204" pitchFamily="18" charset="0"/>
              </a:rPr>
              <a:t>bày quá trình xác lập chủ quyền biển đảo trong lịch sử Việt Nam từ cuối XIX đến nay.</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722126"/>
            <a:ext cx="3657601" cy="3754874"/>
          </a:xfrm>
          <a:prstGeom prst="rect">
            <a:avLst/>
          </a:prstGeom>
          <a:solidFill>
            <a:srgbClr val="FFCCFF"/>
          </a:solidFill>
          <a:ln w="12700">
            <a:solidFill>
              <a:srgbClr val="0070C0"/>
            </a:solidFill>
          </a:ln>
        </p:spPr>
        <p:txBody>
          <a:bodyPr wrap="square">
            <a:spAutoFit/>
          </a:bodyPr>
          <a:lstStyle/>
          <a:p>
            <a:pPr algn="just"/>
            <a:r>
              <a:rPr lang="vi-VN" sz="1700" dirty="0">
                <a:latin typeface="Cambria" panose="02040503050406030204" pitchFamily="18" charset="0"/>
                <a:ea typeface="Cambria" panose="02040503050406030204" pitchFamily="18" charset="0"/>
              </a:rPr>
              <a:t>- Từ năm 1884 - 1945: Sau khi kí Hiệp ước Pa-tơ-nốt với triều Nguyễn, Pháp đại diện quyền lợi trong quan hệ đối ngoại và việc bảo vệ chủ quyền, toàn vẹn lãnh thổ của Việt Nam, tiếp tục thực thi chủ quyền trên Biển Đông, quần đảo Hoàng Sa và quần đảo Trường Sa.</a:t>
            </a:r>
          </a:p>
          <a:p>
            <a:pPr algn="just"/>
            <a:r>
              <a:rPr lang="vi-VN" sz="1700" dirty="0">
                <a:latin typeface="Cambria" panose="02040503050406030204" pitchFamily="18" charset="0"/>
                <a:ea typeface="Cambria" panose="02040503050406030204" pitchFamily="18" charset="0"/>
              </a:rPr>
              <a:t>- Từ năm 1945 đến nay: Nhà nước Việt Nam qua các thời kì lịch sử tiếp tục có hoạt động đấu tranh kiên quyết nhằm thực thi chủ quyền biển đảo cũng như chủ quyền ở quần đảo Trường Sa và quần đảo Hoàng Sa.</a:t>
            </a: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4026" y="1277541"/>
            <a:ext cx="3495174" cy="53391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7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randombar(horizontal)">
                                      <p:cBhvr>
                                        <p:cTn id="12" dur="500"/>
                                        <p:tgtEl>
                                          <p:spTgt spid="717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90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ý nghĩa của quá trình xác lập chủ quyền biển đảo trong lịch sử Việt Nam.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QÚA TRÌNH XÁC LẬP CHỦ QUYỀN BIỂN ĐẢO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TRONG LỊCH SỬ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600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337679"/>
            <a:ext cx="3657601" cy="3139321"/>
          </a:xfrm>
          <a:prstGeom prst="rect">
            <a:avLst/>
          </a:prstGeom>
          <a:solidFill>
            <a:srgbClr val="FFCCFF"/>
          </a:solidFill>
          <a:ln w="12700">
            <a:solidFill>
              <a:srgbClr val="0070C0"/>
            </a:solidFill>
          </a:ln>
        </p:spPr>
        <p:txBody>
          <a:bodyPr wrap="square">
            <a:spAutoFit/>
          </a:bodyPr>
          <a:lstStyle/>
          <a:p>
            <a:pPr algn="just"/>
            <a:r>
              <a:rPr lang="vi-VN" sz="2200" dirty="0">
                <a:latin typeface="Cambria" panose="02040503050406030204" pitchFamily="18" charset="0"/>
                <a:ea typeface="Cambria" panose="02040503050406030204" pitchFamily="18" charset="0"/>
              </a:rPr>
              <a:t>- Khai phá, xác lập và thực thi quyền, chủ quyền biển đảo nói chung và đối với quần đảo Hoàng Sa, Trường Sa nói riêng.</a:t>
            </a:r>
          </a:p>
          <a:p>
            <a:pPr algn="just"/>
            <a:r>
              <a:rPr lang="vi-VN" sz="2200" dirty="0">
                <a:latin typeface="Cambria" panose="02040503050406030204" pitchFamily="18" charset="0"/>
                <a:ea typeface="Cambria" panose="02040503050406030204" pitchFamily="18" charset="0"/>
              </a:rPr>
              <a:t>- Là cơ sở lịch sử vững chắc cho hoạt động đấu tranh bảo vệ chủ quyền biển đảo của Việt Nam hiện nay.</a:t>
            </a:r>
          </a:p>
        </p:txBody>
      </p:sp>
      <p:pic>
        <p:nvPicPr>
          <p:cNvPr id="819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039" y="1259006"/>
            <a:ext cx="3504161" cy="529419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7028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QÚA TRÌNH XÁC LẬP CHỦ QUYỀN BIỂN ĐẢO </a:t>
            </a:r>
          </a:p>
          <a:p>
            <a:pPr algn="just"/>
            <a:r>
              <a:rPr lang="vi-VN" sz="2400" b="1" dirty="0">
                <a:solidFill>
                  <a:srgbClr val="0D30DD"/>
                </a:solidFill>
                <a:latin typeface="Cambria" pitchFamily="18" charset="0"/>
              </a:rPr>
              <a:t>TRONG LỊCH SỬ VIỆT NAM</a:t>
            </a:r>
          </a:p>
        </p:txBody>
      </p:sp>
    </p:spTree>
    <p:extLst>
      <p:ext uri="{BB962C8B-B14F-4D97-AF65-F5344CB8AC3E}">
        <p14:creationId xmlns:p14="http://schemas.microsoft.com/office/powerpoint/2010/main" val="3721596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1991546"/>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gridCol w="5867400"/>
                <a:gridCol w="1752600"/>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smtClean="0">
                          <a:solidFill>
                            <a:srgbClr val="000000"/>
                          </a:solidFill>
                          <a:effectLst/>
                          <a:latin typeface="Cambria" pitchFamily="18" charset="0"/>
                          <a:ea typeface="Cambria" pitchFamily="18" charset="0"/>
                          <a:cs typeface="Times New Roman"/>
                        </a:rPr>
                        <a:t>Nhiều</a:t>
                      </a:r>
                      <a:r>
                        <a:rPr lang="en-US" sz="1800" dirty="0" smtClean="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Tree>
    <p:extLst>
      <p:ext uri="{BB962C8B-B14F-4D97-AF65-F5344CB8AC3E}">
        <p14:creationId xmlns:p14="http://schemas.microsoft.com/office/powerpoint/2010/main" val="204803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676400" y="2057400"/>
            <a:ext cx="5943600" cy="285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5" name="Picture 7" descr="http://www.perceptions.couk.com/imgs/Earth_Rotates_200_x_200.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smtClean="0">
                <a:solidFill>
                  <a:srgbClr val="00B0F0"/>
                </a:solidFill>
                <a:effectLst>
                  <a:outerShdw blurRad="38100" dist="38100" dir="2700000" algn="tl">
                    <a:srgbClr val="000000">
                      <a:alpha val="43137"/>
                    </a:srgbClr>
                  </a:outerShdw>
                </a:effectLst>
                <a:latin typeface="Arial" pitchFamily="34" charset="0"/>
                <a:cs typeface="Arial" pitchFamily="34" charset="0"/>
              </a:rPr>
              <a:t>8</a:t>
            </a:r>
            <a:endParaRPr lang="en-US" sz="3500" b="1" dirty="0">
              <a:solidFill>
                <a:srgbClr val="00B0F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20" name="Title 1"/>
          <p:cNvSpPr txBox="1">
            <a:spLocks/>
          </p:cNvSpPr>
          <p:nvPr/>
        </p:nvSpPr>
        <p:spPr>
          <a:xfrm>
            <a:off x="685800" y="14859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solidFill>
                  <a:srgbClr val="FF0000"/>
                </a:solidFill>
                <a:effectLst>
                  <a:outerShdw blurRad="38100" dist="38100" dir="2700000" algn="tl">
                    <a:srgbClr val="000000">
                      <a:alpha val="43137"/>
                    </a:srgbClr>
                  </a:outerShdw>
                </a:effectLst>
                <a:latin typeface="Cambria" pitchFamily="18" charset="0"/>
              </a:rPr>
              <a:t>CHỦ ĐỀ 2. BẢO </a:t>
            </a:r>
            <a:r>
              <a:rPr lang="en-US" sz="2000" b="1" dirty="0">
                <a:solidFill>
                  <a:srgbClr val="FF0000"/>
                </a:solidFill>
                <a:effectLst>
                  <a:outerShdw blurRad="38100" dist="38100" dir="2700000" algn="tl">
                    <a:srgbClr val="000000">
                      <a:alpha val="43137"/>
                    </a:srgbClr>
                  </a:outerShdw>
                </a:effectLst>
                <a:latin typeface="Cambria" pitchFamily="18" charset="0"/>
              </a:rPr>
              <a:t>VỆ CHỦ QUYỀN, CÁC QUYỀN VÀ LỢI ÍCH HỢP PHÁP </a:t>
            </a:r>
            <a:br>
              <a:rPr lang="en-US" sz="2000" b="1" dirty="0">
                <a:solidFill>
                  <a:srgbClr val="FF0000"/>
                </a:solidFill>
                <a:effectLst>
                  <a:outerShdw blurRad="38100" dist="38100" dir="2700000" algn="tl">
                    <a:srgbClr val="000000">
                      <a:alpha val="43137"/>
                    </a:srgbClr>
                  </a:outerShdw>
                </a:effectLst>
                <a:latin typeface="Cambria" pitchFamily="18" charset="0"/>
              </a:rPr>
            </a:br>
            <a:r>
              <a:rPr lang="en-US" sz="2000" b="1" dirty="0">
                <a:solidFill>
                  <a:srgbClr val="FF0000"/>
                </a:solidFill>
                <a:effectLst>
                  <a:outerShdw blurRad="38100" dist="38100" dir="2700000" algn="tl">
                    <a:srgbClr val="000000">
                      <a:alpha val="43137"/>
                    </a:srgbClr>
                  </a:outerShdw>
                </a:effectLst>
                <a:latin typeface="Cambria" pitchFamily="18" charset="0"/>
              </a:rPr>
              <a:t>CỦA VIỆT NAM Ở BIỂN </a:t>
            </a:r>
            <a:r>
              <a:rPr lang="en-US" sz="2000" b="1" dirty="0" smtClean="0">
                <a:solidFill>
                  <a:srgbClr val="FF0000"/>
                </a:solidFill>
                <a:effectLst>
                  <a:outerShdw blurRad="38100" dist="38100" dir="2700000" algn="tl">
                    <a:srgbClr val="000000">
                      <a:alpha val="43137"/>
                    </a:srgbClr>
                  </a:outerShdw>
                </a:effectLst>
                <a:latin typeface="Cambria" pitchFamily="18" charset="0"/>
              </a:rPr>
              <a:t>ĐÔNG</a:t>
            </a:r>
          </a:p>
          <a:p>
            <a:r>
              <a:rPr lang="en-US" sz="2000" b="1" dirty="0" smtClean="0">
                <a:solidFill>
                  <a:srgbClr val="009900"/>
                </a:solidFill>
                <a:effectLst>
                  <a:outerShdw blurRad="38100" dist="38100" dir="2700000" algn="tl">
                    <a:srgbClr val="000000">
                      <a:alpha val="43137"/>
                    </a:srgbClr>
                  </a:outerShdw>
                </a:effectLst>
                <a:latin typeface="Cambria" pitchFamily="18" charset="0"/>
              </a:rPr>
              <a:t>NỘI DUNG BÀI HỌC</a:t>
            </a:r>
            <a:endParaRPr lang="vi-VN" sz="2000" b="1" dirty="0">
              <a:solidFill>
                <a:srgbClr val="009900"/>
              </a:solidFill>
              <a:effectLst>
                <a:outerShdw blurRad="38100" dist="38100" dir="2700000" algn="tl">
                  <a:srgbClr val="000000">
                    <a:alpha val="43137"/>
                  </a:srgbClr>
                </a:outerShdw>
              </a:effectLst>
              <a:latin typeface="Cambria" pitchFamily="18" charset="0"/>
            </a:endParaRPr>
          </a:p>
          <a:p>
            <a:endParaRPr lang="vi-VN" sz="2400" b="1" dirty="0">
              <a:solidFill>
                <a:srgbClr val="FF0000"/>
              </a:solidFill>
              <a:effectLst>
                <a:outerShdw blurRad="38100" dist="38100" dir="2700000" algn="tl">
                  <a:srgbClr val="000000">
                    <a:alpha val="43137"/>
                  </a:srgbClr>
                </a:outerShdw>
              </a:effectLst>
              <a:latin typeface="Cambria" pitchFamily="18" charset="0"/>
            </a:endParaRPr>
          </a:p>
        </p:txBody>
      </p:sp>
      <p:graphicFrame>
        <p:nvGraphicFramePr>
          <p:cNvPr id="2" name="Diagram 1"/>
          <p:cNvGraphicFramePr/>
          <p:nvPr>
            <p:extLst>
              <p:ext uri="{D42A27DB-BD31-4B8C-83A1-F6EECF244321}">
                <p14:modId xmlns:p14="http://schemas.microsoft.com/office/powerpoint/2010/main" val="1776772919"/>
              </p:ext>
            </p:extLst>
          </p:nvPr>
        </p:nvGraphicFramePr>
        <p:xfrm>
          <a:off x="914400" y="2200274"/>
          <a:ext cx="7315200" cy="458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1676400" y="2362200"/>
            <a:ext cx="3824893"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Các vùng biển và hải đảo Việt Nam </a:t>
            </a:r>
            <a:endParaRPr lang="en-US" dirty="0">
              <a:solidFill>
                <a:srgbClr val="0D30DD"/>
              </a:solidFill>
              <a:effectLst/>
              <a:latin typeface="Cambria" panose="02040503050406030204" pitchFamily="18" charset="0"/>
              <a:ea typeface="Cambria" panose="02040503050406030204" pitchFamily="18" charset="0"/>
            </a:endParaRPr>
          </a:p>
        </p:txBody>
      </p:sp>
      <p:sp>
        <p:nvSpPr>
          <p:cNvPr id="5" name="Rectangle 4"/>
          <p:cNvSpPr/>
          <p:nvPr/>
        </p:nvSpPr>
        <p:spPr>
          <a:xfrm>
            <a:off x="1676400" y="3276600"/>
            <a:ext cx="6705600" cy="369332"/>
          </a:xfrm>
          <a:prstGeom prst="rect">
            <a:avLst/>
          </a:prstGeom>
        </p:spPr>
        <p:txBody>
          <a:bodyPr wrap="square">
            <a:spAutoFit/>
          </a:bodyPr>
          <a:lstStyle/>
          <a:p>
            <a:r>
              <a:rPr lang="vi-VN" b="1" dirty="0">
                <a:solidFill>
                  <a:srgbClr val="0D30DD"/>
                </a:solidFill>
                <a:latin typeface="Cambria" panose="02040503050406030204" pitchFamily="18" charset="0"/>
                <a:ea typeface="Cambria" panose="02040503050406030204" pitchFamily="18" charset="0"/>
              </a:rPr>
              <a:t>Đặc điểm môi trường và tài nguyên biển, đảo</a:t>
            </a:r>
            <a:endParaRPr lang="en-US" dirty="0">
              <a:solidFill>
                <a:srgbClr val="0D30DD"/>
              </a:solidFill>
              <a:effectLst/>
              <a:latin typeface="Cambria" panose="02040503050406030204" pitchFamily="18" charset="0"/>
              <a:ea typeface="Cambria" panose="02040503050406030204" pitchFamily="18" charset="0"/>
            </a:endParaRPr>
          </a:p>
        </p:txBody>
      </p:sp>
      <p:sp>
        <p:nvSpPr>
          <p:cNvPr id="7" name="Rectangle 6"/>
          <p:cNvSpPr/>
          <p:nvPr/>
        </p:nvSpPr>
        <p:spPr>
          <a:xfrm>
            <a:off x="1676400" y="4001869"/>
            <a:ext cx="6629400" cy="646331"/>
          </a:xfrm>
          <a:prstGeom prst="rect">
            <a:avLst/>
          </a:prstGeom>
        </p:spPr>
        <p:txBody>
          <a:bodyPr wrap="square">
            <a:spAutoFit/>
          </a:bodyPr>
          <a:lstStyle/>
          <a:p>
            <a:pPr algn="just"/>
            <a:r>
              <a:rPr lang="vi-VN" b="1" dirty="0">
                <a:solidFill>
                  <a:srgbClr val="0D30DD"/>
                </a:solidFill>
                <a:latin typeface="Cambria" panose="02040503050406030204" pitchFamily="18" charset="0"/>
                <a:ea typeface="Cambria" panose="02040503050406030204" pitchFamily="18" charset="0"/>
              </a:rPr>
              <a:t>Những thuận lợi và khó khăn đối với phát triển kinh tế và bảo vệ chủ </a:t>
            </a:r>
            <a:r>
              <a:rPr lang="vi-VN" b="1" dirty="0" smtClean="0">
                <a:solidFill>
                  <a:srgbClr val="0D30DD"/>
                </a:solidFill>
                <a:latin typeface="Cambria" panose="02040503050406030204" pitchFamily="18" charset="0"/>
                <a:ea typeface="Cambria" panose="02040503050406030204" pitchFamily="18" charset="0"/>
              </a:rPr>
              <a:t>quyền</a:t>
            </a:r>
            <a:r>
              <a:rPr lang="en-US" b="1" dirty="0" smtClean="0">
                <a:solidFill>
                  <a:srgbClr val="0D30DD"/>
                </a:solidFill>
                <a:latin typeface="Cambria" panose="02040503050406030204" pitchFamily="18" charset="0"/>
                <a:ea typeface="Cambria" panose="02040503050406030204" pitchFamily="18" charset="0"/>
              </a:rPr>
              <a:t> </a:t>
            </a:r>
            <a:r>
              <a:rPr lang="en-US" b="1" dirty="0" err="1" smtClean="0">
                <a:solidFill>
                  <a:srgbClr val="0D30DD"/>
                </a:solidFill>
                <a:latin typeface="Cambria" panose="02040503050406030204" pitchFamily="18" charset="0"/>
                <a:ea typeface="Cambria" panose="02040503050406030204" pitchFamily="18" charset="0"/>
              </a:rPr>
              <a:t>biển</a:t>
            </a:r>
            <a:r>
              <a:rPr lang="en-US" b="1" dirty="0" smtClean="0">
                <a:solidFill>
                  <a:srgbClr val="0D30DD"/>
                </a:solidFill>
                <a:latin typeface="Cambria" panose="02040503050406030204" pitchFamily="18" charset="0"/>
                <a:ea typeface="Cambria" panose="02040503050406030204" pitchFamily="18" charset="0"/>
              </a:rPr>
              <a:t> </a:t>
            </a:r>
            <a:r>
              <a:rPr lang="en-US" b="1" dirty="0" err="1" smtClean="0">
                <a:solidFill>
                  <a:srgbClr val="0D30DD"/>
                </a:solidFill>
                <a:latin typeface="Cambria" panose="02040503050406030204" pitchFamily="18" charset="0"/>
                <a:ea typeface="Cambria" panose="02040503050406030204" pitchFamily="18" charset="0"/>
              </a:rPr>
              <a:t>đảo</a:t>
            </a:r>
            <a:endParaRPr lang="en-US" dirty="0">
              <a:solidFill>
                <a:srgbClr val="0D30DD"/>
              </a:solidFill>
              <a:latin typeface="Cambria" panose="02040503050406030204" pitchFamily="18" charset="0"/>
              <a:ea typeface="Cambria" panose="02040503050406030204" pitchFamily="18" charset="0"/>
            </a:endParaRPr>
          </a:p>
        </p:txBody>
      </p:sp>
      <p:sp>
        <p:nvSpPr>
          <p:cNvPr id="9" name="Rectangle 8"/>
          <p:cNvSpPr/>
          <p:nvPr/>
        </p:nvSpPr>
        <p:spPr>
          <a:xfrm>
            <a:off x="1676400" y="4964668"/>
            <a:ext cx="6481261" cy="369332"/>
          </a:xfrm>
          <a:prstGeom prst="rect">
            <a:avLst/>
          </a:prstGeom>
        </p:spPr>
        <p:txBody>
          <a:bodyPr wrap="none">
            <a:spAutoFit/>
          </a:bodyPr>
          <a:lstStyle/>
          <a:p>
            <a:r>
              <a:rPr lang="vi-VN" b="1" dirty="0">
                <a:solidFill>
                  <a:srgbClr val="0D30DD"/>
                </a:solidFill>
                <a:latin typeface="Cambria" panose="02040503050406030204" pitchFamily="18" charset="0"/>
                <a:ea typeface="Cambria" panose="02040503050406030204" pitchFamily="18" charset="0"/>
              </a:rPr>
              <a:t>Qúa trình xác lập chủ quyền biển đảo trong lịch sử Việt Nam</a:t>
            </a:r>
            <a:endParaRPr lang="en-US" dirty="0">
              <a:solidFill>
                <a:srgbClr val="0D30DD"/>
              </a:solidFill>
              <a:latin typeface="Cambria" panose="02040503050406030204" pitchFamily="18" charset="0"/>
              <a:ea typeface="Cambria" panose="02040503050406030204" pitchFamily="18" charset="0"/>
            </a:endParaRPr>
          </a:p>
        </p:txBody>
      </p:sp>
      <p:sp>
        <p:nvSpPr>
          <p:cNvPr id="28" name="Rectangle 27"/>
          <p:cNvSpPr/>
          <p:nvPr/>
        </p:nvSpPr>
        <p:spPr>
          <a:xfrm>
            <a:off x="1664411" y="5879068"/>
            <a:ext cx="2526589" cy="369332"/>
          </a:xfrm>
          <a:prstGeom prst="rect">
            <a:avLst/>
          </a:prstGeom>
        </p:spPr>
        <p:txBody>
          <a:bodyPr wrap="none">
            <a:spAutoFit/>
          </a:bodyPr>
          <a:lstStyle/>
          <a:p>
            <a:r>
              <a:rPr lang="nl-NL" b="1" dirty="0" smtClean="0">
                <a:solidFill>
                  <a:srgbClr val="0D30DD"/>
                </a:solidFill>
                <a:latin typeface="Cambria" panose="02040503050406030204" pitchFamily="18" charset="0"/>
                <a:ea typeface="Cambria" panose="02040503050406030204" pitchFamily="18" charset="0"/>
              </a:rPr>
              <a:t>Luyện tập và vận dụng</a:t>
            </a:r>
            <a:endParaRPr lang="en-US"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003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randombar(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Graphic spid="2" grpId="0">
        <p:bldAsOne/>
      </p:bldGraphic>
      <p:bldP spid="3" grpId="0"/>
      <p:bldP spid="5" grpId="0"/>
      <p:bldP spid="7" grpId="0"/>
      <p:bldP spid="9"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5</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200329"/>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 Lập và hoàn thành bảng tổng kết (theo gợi ý dưới đây) về quá trình khai thác và xác lập quyền, chủ quyền biển đảo của Việt Nam trong lịch sử.</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20574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53548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54709231"/>
              </p:ext>
            </p:extLst>
          </p:nvPr>
        </p:nvGraphicFramePr>
        <p:xfrm>
          <a:off x="152400" y="152400"/>
          <a:ext cx="8839200" cy="6522654"/>
        </p:xfrm>
        <a:graphic>
          <a:graphicData uri="http://schemas.openxmlformats.org/drawingml/2006/table">
            <a:tbl>
              <a:tblPr firstRow="1" bandRow="1">
                <a:tableStyleId>{5C22544A-7EE6-4342-B048-85BDC9FD1C3A}</a:tableStyleId>
              </a:tblPr>
              <a:tblGrid>
                <a:gridCol w="1219200"/>
                <a:gridCol w="5867400"/>
                <a:gridCol w="1752600"/>
              </a:tblGrid>
              <a:tr h="317967">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Thời</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gian</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err="1">
                          <a:solidFill>
                            <a:srgbClr val="000000"/>
                          </a:solidFill>
                          <a:effectLst/>
                          <a:latin typeface="Cambria" pitchFamily="18" charset="0"/>
                          <a:ea typeface="Cambria" pitchFamily="18" charset="0"/>
                          <a:cs typeface="Times New Roman"/>
                        </a:rPr>
                        <a:t>Biểu</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hiện</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bằng</a:t>
                      </a:r>
                      <a:r>
                        <a:rPr lang="en-US" sz="1800" b="1" dirty="0">
                          <a:solidFill>
                            <a:srgbClr val="000000"/>
                          </a:solidFill>
                          <a:effectLst/>
                          <a:latin typeface="Cambria" pitchFamily="18" charset="0"/>
                          <a:ea typeface="Cambria" pitchFamily="18" charset="0"/>
                          <a:cs typeface="Times New Roman"/>
                        </a:rPr>
                        <a:t> </a:t>
                      </a:r>
                      <a:r>
                        <a:rPr lang="en-US" sz="1800" b="1" dirty="0" err="1">
                          <a:solidFill>
                            <a:srgbClr val="000000"/>
                          </a:solidFill>
                          <a:effectLst/>
                          <a:latin typeface="Cambria" pitchFamily="18" charset="0"/>
                          <a:ea typeface="Cambria" pitchFamily="18" charset="0"/>
                          <a:cs typeface="Times New Roman"/>
                        </a:rPr>
                        <a:t>chứng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1800" b="1" dirty="0">
                          <a:solidFill>
                            <a:srgbClr val="000000"/>
                          </a:solidFill>
                          <a:effectLst/>
                          <a:latin typeface="Cambria" pitchFamily="18" charset="0"/>
                          <a:ea typeface="Cambria" pitchFamily="18" charset="0"/>
                          <a:cs typeface="Times New Roman"/>
                        </a:rPr>
                        <a:t>Ý </a:t>
                      </a:r>
                      <a:r>
                        <a:rPr lang="en-US" sz="1800" b="1" dirty="0" err="1">
                          <a:solidFill>
                            <a:srgbClr val="000000"/>
                          </a:solidFill>
                          <a:effectLst/>
                          <a:latin typeface="Cambria" pitchFamily="18" charset="0"/>
                          <a:ea typeface="Cambria" pitchFamily="18" charset="0"/>
                          <a:cs typeface="Times New Roman"/>
                        </a:rPr>
                        <a:t>nghĩa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41524">
                <a:tc>
                  <a:txBody>
                    <a:bodyPr/>
                    <a:lstStyle/>
                    <a:p>
                      <a:pPr algn="just">
                        <a:lnSpc>
                          <a:spcPct val="115000"/>
                        </a:lnSpc>
                        <a:spcAft>
                          <a:spcPts val="0"/>
                        </a:spcAft>
                      </a:pPr>
                      <a:r>
                        <a:rPr lang="en-US" sz="1800" dirty="0" err="1">
                          <a:solidFill>
                            <a:srgbClr val="000000"/>
                          </a:solidFill>
                          <a:effectLst/>
                          <a:latin typeface="Cambria" pitchFamily="18" charset="0"/>
                          <a:ea typeface="Cambria" pitchFamily="18" charset="0"/>
                          <a:cs typeface="Times New Roman"/>
                        </a:rPr>
                        <a:t>Thời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err="1" smtClean="0">
                          <a:solidFill>
                            <a:srgbClr val="000000"/>
                          </a:solidFill>
                          <a:effectLst/>
                          <a:latin typeface="Cambria" pitchFamily="18" charset="0"/>
                          <a:ea typeface="Cambria" pitchFamily="18" charset="0"/>
                          <a:cs typeface="Times New Roman"/>
                        </a:rPr>
                        <a:t>Nhiều</a:t>
                      </a:r>
                      <a:r>
                        <a:rPr lang="en-US" sz="1800" dirty="0" smtClean="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bộ</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sống</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hang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Phòng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Ninh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Nghệ</a:t>
                      </a:r>
                      <a:r>
                        <a:rPr lang="en-US" sz="1800" dirty="0">
                          <a:solidFill>
                            <a:srgbClr val="000000"/>
                          </a:solidFill>
                          <a:effectLst/>
                          <a:latin typeface="Cambria" pitchFamily="18" charset="0"/>
                          <a:ea typeface="Cambria" pitchFamily="18" charset="0"/>
                          <a:cs typeface="Times New Roman"/>
                        </a:rPr>
                        <a:t> An, </a:t>
                      </a:r>
                      <a:r>
                        <a:rPr lang="en-US" sz="1800" dirty="0" err="1">
                          <a:solidFill>
                            <a:srgbClr val="000000"/>
                          </a:solidFill>
                          <a:effectLst/>
                          <a:latin typeface="Cambria" pitchFamily="18" charset="0"/>
                          <a:ea typeface="Cambria" pitchFamily="18" charset="0"/>
                          <a:cs typeface="Times New Roman"/>
                        </a:rPr>
                        <a:t>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Tĩnh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Bình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chung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đối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nói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riêng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sở</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lịch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vững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chắc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Nam </a:t>
                      </a:r>
                      <a:r>
                        <a:rPr lang="en-US" sz="1800" dirty="0" err="1">
                          <a:solidFill>
                            <a:srgbClr val="000000"/>
                          </a:solidFill>
                          <a:effectLst/>
                          <a:latin typeface="Cambria" pitchFamily="18" charset="0"/>
                          <a:ea typeface="Cambria" pitchFamily="18" charset="0"/>
                          <a:cs typeface="Times New Roman"/>
                        </a:rPr>
                        <a:t>hiện</a:t>
                      </a:r>
                      <a:r>
                        <a:rPr lang="en-US" sz="1800" dirty="0">
                          <a:solidFill>
                            <a:srgbClr val="000000"/>
                          </a:solidFill>
                          <a:effectLst/>
                          <a:latin typeface="Cambria" pitchFamily="18" charset="0"/>
                          <a:ea typeface="Cambria" pitchFamily="18" charset="0"/>
                          <a:cs typeface="Times New Roman"/>
                        </a:rPr>
                        <a:t> nay.</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51905">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VII đến thế kỉ 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hình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trên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thạp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hoá</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quốc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Chămpa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Phù</a:t>
                      </a:r>
                      <a:r>
                        <a:rPr lang="en-US" sz="1800" dirty="0">
                          <a:solidFill>
                            <a:srgbClr val="000000"/>
                          </a:solidFill>
                          <a:effectLst/>
                          <a:latin typeface="Cambria" pitchFamily="18" charset="0"/>
                          <a:ea typeface="Cambria" pitchFamily="18" charset="0"/>
                          <a:cs typeface="Times New Roman"/>
                        </a:rPr>
                        <a:t> Nam</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370004">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 đến thế kỉ XV</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ven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nghiệp</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cuộc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đấu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tranh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xâm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của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người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Việt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gắn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liền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với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ví</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dụ</a:t>
                      </a:r>
                      <a:r>
                        <a:rPr lang="en-US" sz="1800" dirty="0">
                          <a:solidFill>
                            <a:srgbClr val="000000"/>
                          </a:solidFill>
                          <a:effectLst/>
                          <a:latin typeface="Cambria" pitchFamily="18" charset="0"/>
                          <a:ea typeface="Cambria" pitchFamily="18" charset="0"/>
                          <a:cs typeface="Times New Roman"/>
                        </a:rPr>
                        <a:t>: 3 </a:t>
                      </a:r>
                      <a:r>
                        <a:rPr lang="en-US" sz="1800" dirty="0" err="1">
                          <a:solidFill>
                            <a:srgbClr val="000000"/>
                          </a:solidFill>
                          <a:effectLst/>
                          <a:latin typeface="Cambria" pitchFamily="18" charset="0"/>
                          <a:ea typeface="Cambria" pitchFamily="18" charset="0"/>
                          <a:cs typeface="Times New Roman"/>
                        </a:rPr>
                        <a:t>trận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cửa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Bạch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Đằng</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thương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diễn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sôi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nổi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hải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như</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Đồn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Thống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Hội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Chiêm</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Châu</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066800">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Thế kỉ XVI đến cuối thế kỉ XIX</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cảng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đô</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thị</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cổ</a:t>
                      </a:r>
                      <a:r>
                        <a:rPr lang="en-US" sz="1800" dirty="0">
                          <a:solidFill>
                            <a:srgbClr val="000000"/>
                          </a:solidFill>
                          <a:effectLst/>
                          <a:latin typeface="Cambria" pitchFamily="18" charset="0"/>
                          <a:ea typeface="Cambria" pitchFamily="18" charset="0"/>
                          <a:cs typeface="Times New Roman"/>
                        </a:rPr>
                        <a:t> ở </a:t>
                      </a:r>
                      <a:r>
                        <a:rPr lang="en-US" sz="1800" dirty="0" err="1">
                          <a:solidFill>
                            <a:srgbClr val="000000"/>
                          </a:solidFill>
                          <a:effectLst/>
                          <a:latin typeface="Cambria" pitchFamily="18" charset="0"/>
                          <a:ea typeface="Cambria" pitchFamily="18" charset="0"/>
                          <a:cs typeface="Times New Roman"/>
                        </a:rPr>
                        <a:t>cả</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Ngoài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Đàng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Trong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hướng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ra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biển</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Chính</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chúa</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Tây</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Sơn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Nguyễn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có</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nhiều</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xác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lập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tại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Hoàng</a:t>
                      </a:r>
                      <a:r>
                        <a:rPr lang="en-US" sz="1800" dirty="0">
                          <a:solidFill>
                            <a:srgbClr val="000000"/>
                          </a:solidFill>
                          <a:effectLst/>
                          <a:latin typeface="Cambria" pitchFamily="18" charset="0"/>
                          <a:ea typeface="Cambria" pitchFamily="18" charset="0"/>
                          <a:cs typeface="Times New Roman"/>
                        </a:rPr>
                        <a:t> Sa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quần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Trường</a:t>
                      </a:r>
                      <a:r>
                        <a:rPr lang="en-US" sz="1800" dirty="0">
                          <a:solidFill>
                            <a:srgbClr val="000000"/>
                          </a:solidFill>
                          <a:effectLst/>
                          <a:latin typeface="Cambria" pitchFamily="18" charset="0"/>
                          <a:ea typeface="Cambria" pitchFamily="18" charset="0"/>
                          <a:cs typeface="Times New Roman"/>
                        </a:rPr>
                        <a:t>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631143">
                <a:tc>
                  <a:txBody>
                    <a:bodyPr/>
                    <a:lstStyle/>
                    <a:p>
                      <a:pPr algn="just">
                        <a:lnSpc>
                          <a:spcPct val="115000"/>
                        </a:lnSpc>
                        <a:spcAft>
                          <a:spcPts val="0"/>
                        </a:spcAft>
                      </a:pPr>
                      <a:r>
                        <a:rPr lang="en-US" sz="1800">
                          <a:solidFill>
                            <a:srgbClr val="000000"/>
                          </a:solidFill>
                          <a:effectLst/>
                          <a:latin typeface="Cambria" pitchFamily="18" charset="0"/>
                          <a:ea typeface="Cambria" pitchFamily="18" charset="0"/>
                          <a:cs typeface="Times New Roman"/>
                        </a:rPr>
                        <a:t>Cuối XIX đến nay</a:t>
                      </a:r>
                      <a:endParaRPr lang="en-US" sz="180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hoạt</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động</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khai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thác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thực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thi</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và</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bảo</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vệ</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chủ</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quyền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tiếp</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tục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được</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tiến</a:t>
                      </a:r>
                      <a:r>
                        <a:rPr lang="en-US" sz="1800" dirty="0">
                          <a:solidFill>
                            <a:srgbClr val="000000"/>
                          </a:solidFill>
                          <a:effectLst/>
                          <a:latin typeface="Cambria" pitchFamily="18" charset="0"/>
                          <a:ea typeface="Cambria" pitchFamily="18" charset="0"/>
                          <a:cs typeface="Times New Roman"/>
                        </a:rPr>
                        <a:t> </a:t>
                      </a:r>
                      <a:r>
                        <a:rPr lang="en-US" sz="1800" dirty="0" err="1">
                          <a:solidFill>
                            <a:srgbClr val="000000"/>
                          </a:solidFill>
                          <a:effectLst/>
                          <a:latin typeface="Cambria" pitchFamily="18" charset="0"/>
                          <a:ea typeface="Cambria" pitchFamily="18" charset="0"/>
                          <a:cs typeface="Times New Roman"/>
                        </a:rPr>
                        <a:t>hành</a:t>
                      </a:r>
                      <a:r>
                        <a:rPr lang="en-US" sz="1800" dirty="0">
                          <a:solidFill>
                            <a:srgbClr val="000000"/>
                          </a:solidFill>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bl>
          </a:graphicData>
        </a:graphic>
      </p:graphicFrame>
    </p:spTree>
    <p:extLst>
      <p:ext uri="{BB962C8B-B14F-4D97-AF65-F5344CB8AC3E}">
        <p14:creationId xmlns:p14="http://schemas.microsoft.com/office/powerpoint/2010/main" val="164579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5</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81200"/>
            <a:ext cx="7491772" cy="1015663"/>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Sưu tầm tư liệu từ sách, báo và internet, em hãy viết một bản tin (khoảng 7 - 10 câu) tuyên truyền về chủ quyền biển đảo của Việt Nam qua tư liệu tìm được.</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81200"/>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1148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2" name="Rectangle 1"/>
          <p:cNvSpPr/>
          <p:nvPr/>
        </p:nvSpPr>
        <p:spPr>
          <a:xfrm>
            <a:off x="1271229" y="3200400"/>
            <a:ext cx="7491772" cy="3308598"/>
          </a:xfrm>
          <a:prstGeom prst="rect">
            <a:avLst/>
          </a:prstGeom>
          <a:solidFill>
            <a:srgbClr val="FFCCFF"/>
          </a:solidFill>
          <a:ln>
            <a:solidFill>
              <a:srgbClr val="FF0000"/>
            </a:solidFill>
          </a:ln>
        </p:spPr>
        <p:txBody>
          <a:bodyPr wrap="square">
            <a:spAutoFit/>
          </a:bodyPr>
          <a:lstStyle/>
          <a:p>
            <a:pPr algn="just"/>
            <a:r>
              <a:rPr lang="vi-VN" sz="1900" dirty="0">
                <a:latin typeface="Cambria" pitchFamily="18" charset="0"/>
                <a:ea typeface="Cambria" pitchFamily="18" charset="0"/>
              </a:rPr>
              <a:t>Biển đảo là một phần máu thịt thiêng liêng của Tổ quốc Việt Nam. Quá trình khai thác và xác lập quyền, chủ quyền biển đảo đã được cha ông ta nối tiếp nhau thực hiện qua hàng ngàn năm lịch sử. Việc bảo vệ chủ quyền biển đảo luôn là trách nhiệm lớn lao trong công cuộc dựng nước và giữ nước của dân tộc ta.</a:t>
            </a:r>
            <a:endParaRPr lang="en-US" sz="1900" dirty="0">
              <a:latin typeface="Cambria" pitchFamily="18" charset="0"/>
              <a:ea typeface="Cambria" pitchFamily="18" charset="0"/>
            </a:endParaRPr>
          </a:p>
          <a:p>
            <a:pPr algn="just"/>
            <a:r>
              <a:rPr lang="vi-VN" sz="1900" dirty="0">
                <a:latin typeface="Cambria" pitchFamily="18" charset="0"/>
                <a:ea typeface="Cambria" pitchFamily="18" charset="0"/>
              </a:rPr>
              <a:t>Mỗi người dân Việt hãy luôn tự hào, hãy luôn cố gắng gìn giữ và bảo vệ chủ quyền biển đảo bằng những việc làm thiết thực, phù hợp, ví dụ như: cách học tập tốt, lao động tốt, trở thành một người công dân tốt để cống hiến tài, đức của mình góp phần xây dựng cho đất nước ngày càng giàu, mạnh hơn. Hãy cùng chung tay ủng hộ sức người sức của, hướng triệu trái tim về biển đảo để lắng nghe: “Tổ Quốc gọi tên mình”.</a:t>
            </a:r>
            <a:endParaRPr lang="en-US" sz="1900" dirty="0">
              <a:latin typeface="Cambria" pitchFamily="18" charset="0"/>
              <a:ea typeface="Cambria" pitchFamily="18" charset="0"/>
            </a:endParaRPr>
          </a:p>
        </p:txBody>
      </p:sp>
    </p:spTree>
    <p:extLst>
      <p:ext uri="{BB962C8B-B14F-4D97-AF65-F5344CB8AC3E}">
        <p14:creationId xmlns:p14="http://schemas.microsoft.com/office/powerpoint/2010/main" val="125155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5662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11.1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v</a:t>
            </a:r>
            <a:r>
              <a:rPr lang="vi-VN" sz="2400" i="1" dirty="0" smtClean="0">
                <a:solidFill>
                  <a:srgbClr val="FF0000"/>
                </a:solidFill>
                <a:latin typeface="Cambria" panose="02040503050406030204" pitchFamily="18" charset="0"/>
                <a:ea typeface="Cambria" panose="02040503050406030204" pitchFamily="18" charset="0"/>
              </a:rPr>
              <a:t>ùng </a:t>
            </a:r>
            <a:r>
              <a:rPr lang="vi-VN" sz="2400" i="1" dirty="0">
                <a:solidFill>
                  <a:srgbClr val="FF0000"/>
                </a:solidFill>
                <a:latin typeface="Cambria" panose="02040503050406030204" pitchFamily="18" charset="0"/>
                <a:ea typeface="Cambria" panose="02040503050406030204" pitchFamily="18" charset="0"/>
              </a:rPr>
              <a:t>biển nước ta </a:t>
            </a:r>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iếp </a:t>
            </a:r>
            <a:r>
              <a:rPr lang="vi-VN" sz="2400" i="1" dirty="0">
                <a:solidFill>
                  <a:srgbClr val="FF0000"/>
                </a:solidFill>
                <a:latin typeface="Cambria" panose="02040503050406030204" pitchFamily="18" charset="0"/>
                <a:ea typeface="Cambria" panose="02040503050406030204" pitchFamily="18" charset="0"/>
              </a:rPr>
              <a:t>giáp với vùng biển của các quốc gia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VÀ HẢI ĐẢO VIỆT NAM</a:t>
            </a:r>
            <a:endParaRPr lang="vi-VN"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400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smtClean="0">
                <a:latin typeface="Cambria" pitchFamily="18" charset="0"/>
                <a:ea typeface="Cambria" pitchFamily="18" charset="0"/>
              </a:rPr>
              <a:t>Biển </a:t>
            </a:r>
            <a:r>
              <a:rPr lang="vi-VN" sz="2400" dirty="0">
                <a:latin typeface="Cambria" pitchFamily="18" charset="0"/>
                <a:ea typeface="Cambria" pitchFamily="18" charset="0"/>
              </a:rPr>
              <a:t>nước ta tiếp giáp với vùng biển của các nước Trung Quốc, Phi-lip-pin, In-đô-nê-xia, </a:t>
            </a:r>
            <a:r>
              <a:rPr lang="vi-VN" sz="2400" dirty="0" smtClean="0">
                <a:latin typeface="Cambria" pitchFamily="18" charset="0"/>
                <a:ea typeface="Cambria" pitchFamily="18" charset="0"/>
              </a:rPr>
              <a:t>Bru-nây</a:t>
            </a:r>
            <a:r>
              <a:rPr lang="vi-VN" sz="2400" dirty="0">
                <a:latin typeface="Cambria" pitchFamily="18" charset="0"/>
                <a:ea typeface="Cambria" pitchFamily="18" charset="0"/>
              </a:rPr>
              <a:t>, Ma-lay-xia, Xing-ga-po, Thái Lan, Cam-pu-chia.</a:t>
            </a:r>
          </a:p>
        </p:txBody>
      </p:sp>
      <p:pic>
        <p:nvPicPr>
          <p:cNvPr id="23" name="Picture 22"/>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7" y="1249278"/>
            <a:ext cx="3535053" cy="5303922"/>
          </a:xfrm>
          <a:prstGeom prst="rect">
            <a:avLst/>
          </a:prstGeom>
          <a:noFill/>
          <a:ln>
            <a:solidFill>
              <a:srgbClr val="FF0000"/>
            </a:solidFill>
          </a:ln>
        </p:spPr>
      </p:pic>
    </p:spTree>
    <p:extLst>
      <p:ext uri="{BB962C8B-B14F-4D97-AF65-F5344CB8AC3E}">
        <p14:creationId xmlns:p14="http://schemas.microsoft.com/office/powerpoint/2010/main" val="3862392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v</a:t>
            </a:r>
            <a:r>
              <a:rPr lang="vi-VN" sz="2300" i="1" dirty="0" smtClean="0">
                <a:solidFill>
                  <a:srgbClr val="FF0000"/>
                </a:solidFill>
                <a:latin typeface="Cambria" panose="02040503050406030204" pitchFamily="18" charset="0"/>
                <a:ea typeface="Cambria" panose="02040503050406030204" pitchFamily="18" charset="0"/>
              </a:rPr>
              <a:t>ùng </a:t>
            </a:r>
            <a:r>
              <a:rPr lang="vi-VN" sz="2300" i="1" dirty="0">
                <a:solidFill>
                  <a:srgbClr val="FF0000"/>
                </a:solidFill>
                <a:latin typeface="Cambria" panose="02040503050406030204" pitchFamily="18" charset="0"/>
                <a:ea typeface="Cambria" panose="02040503050406030204" pitchFamily="18" charset="0"/>
              </a:rPr>
              <a:t>biển nước ta có diện tích bao nhiêu và gồm những bộ phận nào?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61932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319918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vi-VN" sz="2300" dirty="0" smtClean="0">
                <a:latin typeface="Cambria" panose="02040503050406030204" pitchFamily="18" charset="0"/>
                <a:ea typeface="Cambria" panose="02040503050406030204" pitchFamily="18" charset="0"/>
              </a:rPr>
              <a:t>Vùng </a:t>
            </a:r>
            <a:r>
              <a:rPr lang="vi-VN" sz="2300" dirty="0">
                <a:latin typeface="Cambria" panose="02040503050406030204" pitchFamily="18" charset="0"/>
                <a:ea typeface="Cambria" panose="02040503050406030204" pitchFamily="18" charset="0"/>
              </a:rPr>
              <a:t>biển nước ta </a:t>
            </a:r>
            <a:r>
              <a:rPr lang="vi-VN" sz="2300" dirty="0" smtClean="0">
                <a:latin typeface="Cambria" panose="02040503050406030204" pitchFamily="18" charset="0"/>
                <a:ea typeface="Cambria" panose="02040503050406030204" pitchFamily="18" charset="0"/>
              </a:rPr>
              <a:t>có </a:t>
            </a:r>
            <a:r>
              <a:rPr lang="vi-VN" sz="2300" dirty="0">
                <a:latin typeface="Cambria" panose="02040503050406030204" pitchFamily="18" charset="0"/>
                <a:ea typeface="Cambria" panose="02040503050406030204" pitchFamily="18" charset="0"/>
              </a:rPr>
              <a:t>diện tích khoảng 1 triệu </a:t>
            </a:r>
            <a:r>
              <a:rPr lang="vi-VN" sz="2300" dirty="0" smtClean="0">
                <a:latin typeface="Cambria" panose="02040503050406030204" pitchFamily="18" charset="0"/>
                <a:ea typeface="Cambria" panose="02040503050406030204" pitchFamily="18" charset="0"/>
              </a:rPr>
              <a:t>km</a:t>
            </a:r>
            <a:r>
              <a:rPr lang="vi-VN" sz="2300" baseline="30000" dirty="0" smtClean="0">
                <a:latin typeface="Cambria" panose="02040503050406030204" pitchFamily="18" charset="0"/>
                <a:ea typeface="Cambria" panose="02040503050406030204" pitchFamily="18" charset="0"/>
              </a:rPr>
              <a:t>2</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gồm</a:t>
            </a:r>
            <a:r>
              <a:rPr lang="en-US" sz="2300" dirty="0" smtClean="0">
                <a:latin typeface="Cambria" panose="02040503050406030204" pitchFamily="18" charset="0"/>
                <a:ea typeface="Cambria" panose="02040503050406030204" pitchFamily="18" charset="0"/>
              </a:rPr>
              <a:t> </a:t>
            </a:r>
            <a:r>
              <a:rPr lang="vi-VN" sz="2300" dirty="0" smtClean="0">
                <a:latin typeface="Cambria" panose="02040503050406030204" pitchFamily="18" charset="0"/>
                <a:ea typeface="Cambria" panose="02040503050406030204" pitchFamily="18" charset="0"/>
              </a:rPr>
              <a:t>nội </a:t>
            </a:r>
            <a:r>
              <a:rPr lang="vi-VN" sz="2300" dirty="0">
                <a:latin typeface="Cambria" panose="02040503050406030204" pitchFamily="18" charset="0"/>
                <a:ea typeface="Cambria" panose="02040503050406030204" pitchFamily="18" charset="0"/>
              </a:rPr>
              <a:t>thủy, lãnh hải, vùng tiếp giáp lãnh hải, vùng đặc quyền kinh tế và thềm lục địa thuộc chủ quyền, quyền chủ quyền và quyền tài phán quốc gia của Việt Nam.</a:t>
            </a:r>
          </a:p>
        </p:txBody>
      </p:sp>
      <p:pic>
        <p:nvPicPr>
          <p:cNvPr id="1026"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4205693"/>
            <a:ext cx="3528124" cy="234750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1265333"/>
            <a:ext cx="3528125" cy="2849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VÀ HẢI ĐẢO VIỆT NAM</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4119291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randombar(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1" dur="500"/>
                                        <p:tgtEl>
                                          <p:spTgt spid="3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6"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582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tr4, 5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thông</a:t>
            </a:r>
            <a:r>
              <a:rPr lang="en-US" sz="2100" i="1" dirty="0" smtClean="0">
                <a:solidFill>
                  <a:srgbClr val="FF0000"/>
                </a:solidFill>
                <a:latin typeface="Cambria" panose="02040503050406030204" pitchFamily="18" charset="0"/>
                <a:ea typeface="Cambria" panose="02040503050406030204" pitchFamily="18" charset="0"/>
              </a:rPr>
              <a:t> tin </a:t>
            </a:r>
            <a:r>
              <a:rPr lang="en-US" sz="2100" i="1" dirty="0" err="1" smtClean="0">
                <a:solidFill>
                  <a:srgbClr val="FF0000"/>
                </a:solidFill>
                <a:latin typeface="Cambria" panose="02040503050406030204" pitchFamily="18" charset="0"/>
                <a:ea typeface="Cambria" panose="02040503050406030204" pitchFamily="18" charset="0"/>
              </a:rPr>
              <a:t>trong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bài</a:t>
            </a:r>
            <a:r>
              <a:rPr lang="en-US" sz="2100" i="1" dirty="0" smtClean="0">
                <a:solidFill>
                  <a:srgbClr val="FF0000"/>
                </a:solidFill>
                <a:latin typeface="Cambria" panose="02040503050406030204" pitchFamily="18" charset="0"/>
                <a:ea typeface="Cambria" panose="02040503050406030204" pitchFamily="18" charset="0"/>
              </a:rPr>
              <a:t>, n</a:t>
            </a:r>
            <a:r>
              <a:rPr lang="vi-VN" sz="2100" i="1" dirty="0" smtClean="0">
                <a:solidFill>
                  <a:srgbClr val="FF0000"/>
                </a:solidFill>
                <a:latin typeface="Cambria" panose="02040503050406030204" pitchFamily="18" charset="0"/>
                <a:ea typeface="Cambria" panose="02040503050406030204" pitchFamily="18" charset="0"/>
              </a:rPr>
              <a:t>êu </a:t>
            </a:r>
            <a:r>
              <a:rPr lang="vi-VN" sz="2100" i="1" dirty="0">
                <a:solidFill>
                  <a:srgbClr val="FF0000"/>
                </a:solidFill>
                <a:latin typeface="Cambria" panose="02040503050406030204" pitchFamily="18" charset="0"/>
                <a:ea typeface="Cambria" panose="02040503050406030204" pitchFamily="18" charset="0"/>
              </a:rPr>
              <a:t>tên và xác định trên bản đồ các huyện đảo của nước ta.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294" y="14344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28600" y="38804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10746" y="2906048"/>
            <a:ext cx="3657601" cy="3647152"/>
          </a:xfrm>
          <a:prstGeom prst="rect">
            <a:avLst/>
          </a:prstGeom>
          <a:solidFill>
            <a:srgbClr val="FFCCFF"/>
          </a:solidFill>
          <a:ln w="12700">
            <a:solidFill>
              <a:srgbClr val="0070C0"/>
            </a:solidFill>
          </a:ln>
        </p:spPr>
        <p:txBody>
          <a:bodyPr wrap="square">
            <a:spAutoFit/>
          </a:bodyPr>
          <a:lstStyle/>
          <a:p>
            <a:pPr algn="just"/>
            <a:r>
              <a:rPr lang="vi-VN" sz="2100" dirty="0">
                <a:latin typeface="Cambria" panose="02040503050406030204" pitchFamily="18" charset="0"/>
                <a:ea typeface="Cambria" panose="02040503050406030204"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4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VÙNG BIỂN VÀ HẢI ĐẢO VIỆT NAM</a:t>
            </a:r>
            <a:endParaRPr lang="vi-VN" sz="2400" b="1" dirty="0">
              <a:solidFill>
                <a:srgbClr val="0D30DD"/>
              </a:solidFill>
              <a:latin typeface="Cambria" pitchFamily="18" charset="0"/>
            </a:endParaRPr>
          </a:p>
        </p:txBody>
      </p:sp>
      <p:pic>
        <p:nvPicPr>
          <p:cNvPr id="54" name="Picture 1" descr="5.jpg">
            <a:extLst>
              <a:ext uri="{FF2B5EF4-FFF2-40B4-BE49-F238E27FC236}">
                <a16:creationId xmlns:a16="http://schemas.microsoft.com/office/drawing/2014/main" xmlns="" id="{E0EEC8B3-74D6-1660-0045-45949746962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p:blipFill>
        <p:spPr bwMode="auto">
          <a:xfrm>
            <a:off x="5288648" y="1295398"/>
            <a:ext cx="3550551" cy="528979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5" name="Oval 54"/>
          <p:cNvSpPr/>
          <p:nvPr/>
        </p:nvSpPr>
        <p:spPr>
          <a:xfrm>
            <a:off x="6485335" y="21776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6494585" y="2025298"/>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6674569" y="198219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6394206" y="4648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6598369" y="2901813"/>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7178225" y="2819400"/>
            <a:ext cx="7620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791200" y="430877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6969000" y="328433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6959633" y="4267200"/>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7239000" y="3931307"/>
            <a:ext cx="1661245" cy="15690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6610773" y="1898302"/>
            <a:ext cx="152400" cy="152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022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randombar(horizontal)">
                                      <p:cBhvr>
                                        <p:cTn id="15" dur="500"/>
                                        <p:tgtEl>
                                          <p:spTgt spid="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randombar(horizontal)">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randombar(horizontal)">
                                      <p:cBhvr>
                                        <p:cTn id="38" dur="500"/>
                                        <p:tgtEl>
                                          <p:spTgt spid="5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57"/>
                                        </p:tgtEl>
                                        <p:attrNameLst>
                                          <p:attrName>style.visibility</p:attrName>
                                        </p:attrNameLst>
                                      </p:cBhvr>
                                      <p:to>
                                        <p:strVal val="visible"/>
                                      </p:to>
                                    </p:set>
                                    <p:animEffect transition="in" filter="randombar(horizontal)">
                                      <p:cBhvr>
                                        <p:cTn id="43" dur="500"/>
                                        <p:tgtEl>
                                          <p:spTgt spid="57"/>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58"/>
                                        </p:tgtEl>
                                        <p:attrNameLst>
                                          <p:attrName>style.visibility</p:attrName>
                                        </p:attrNameLst>
                                      </p:cBhvr>
                                      <p:to>
                                        <p:strVal val="visible"/>
                                      </p:to>
                                    </p:set>
                                    <p:animEffect transition="in" filter="randombar(horizontal)">
                                      <p:cBhvr>
                                        <p:cTn id="48" dur="500"/>
                                        <p:tgtEl>
                                          <p:spTgt spid="5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59"/>
                                        </p:tgtEl>
                                        <p:attrNameLst>
                                          <p:attrName>style.visibility</p:attrName>
                                        </p:attrNameLst>
                                      </p:cBhvr>
                                      <p:to>
                                        <p:strVal val="visible"/>
                                      </p:to>
                                    </p:set>
                                    <p:animEffect transition="in" filter="randombar(horizontal)">
                                      <p:cBhvr>
                                        <p:cTn id="53" dur="500"/>
                                        <p:tgtEl>
                                          <p:spTgt spid="59"/>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randombar(horizontal)">
                                      <p:cBhvr>
                                        <p:cTn id="58" dur="500"/>
                                        <p:tgtEl>
                                          <p:spTgt spid="6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randombar(horizontal)">
                                      <p:cBhvr>
                                        <p:cTn id="63" dur="500"/>
                                        <p:tgtEl>
                                          <p:spTgt spid="61"/>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randombar(horizontal)">
                                      <p:cBhvr>
                                        <p:cTn id="68" dur="500"/>
                                        <p:tgtEl>
                                          <p:spTgt spid="62"/>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randombar(horizontal)">
                                      <p:cBhvr>
                                        <p:cTn id="73" dur="5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randombar(horizontal)">
                                      <p:cBhvr>
                                        <p:cTn id="78" dur="500"/>
                                        <p:tgtEl>
                                          <p:spTgt spid="64"/>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65"/>
                                        </p:tgtEl>
                                        <p:attrNameLst>
                                          <p:attrName>style.visibility</p:attrName>
                                        </p:attrNameLst>
                                      </p:cBhvr>
                                      <p:to>
                                        <p:strVal val="visible"/>
                                      </p:to>
                                    </p:set>
                                    <p:animEffect transition="in" filter="randombar(horizontal)">
                                      <p:cBhvr>
                                        <p:cTn id="8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05000"/>
            <a:ext cx="6792509" cy="3048000"/>
          </a:xfrm>
          <a:prstGeom prst="wedgeRoundRectCallout">
            <a:avLst>
              <a:gd name="adj1" fmla="val 47172"/>
              <a:gd name="adj2" fmla="val 7579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209800"/>
            <a:ext cx="6553198" cy="2385268"/>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Vùng </a:t>
            </a:r>
            <a:r>
              <a:rPr lang="vi-VN" sz="2400" dirty="0">
                <a:latin typeface="Cambria" pitchFamily="18" charset="0"/>
                <a:ea typeface="Cambria" pitchFamily="18" charset="0"/>
              </a:rPr>
              <a:t>biển Việt Nam có diện tích khoảng 1 triệu km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 là một bộ phận của Biển Đông. </a:t>
            </a:r>
            <a:endParaRPr lang="en-US" sz="2400" dirty="0" smtClean="0">
              <a:latin typeface="Cambria" pitchFamily="18" charset="0"/>
              <a:ea typeface="Cambria" pitchFamily="18" charset="0"/>
            </a:endParaRPr>
          </a:p>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Vùng biển Việt Nam bao gồm nội thủy, lãnh hải, vùng tiếp giáp lãnh hải, vùng đặc quyền kinh tế và thềm lục địa thuộc chủ quyền, quyền chủ quyền và quyền tài phán quốc gia của Việt Nam</a:t>
            </a:r>
            <a:r>
              <a:rPr lang="vi-VN" sz="2400" dirty="0" smtClean="0">
                <a:latin typeface="Cambria" pitchFamily="18" charset="0"/>
                <a:ea typeface="Cambria" pitchFamily="18" charset="0"/>
              </a:rPr>
              <a:t>.</a:t>
            </a:r>
            <a:endParaRPr lang="vi-VN" sz="2400" dirty="0">
              <a:latin typeface="Cambria" pitchFamily="18" charset="0"/>
              <a:ea typeface="Cambria"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4254684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76400"/>
            <a:ext cx="6792509" cy="3581400"/>
          </a:xfrm>
          <a:prstGeom prst="wedgeRoundRectCallout">
            <a:avLst>
              <a:gd name="adj1" fmla="val 46546"/>
              <a:gd name="adj2" fmla="val 67424"/>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2" y="2122944"/>
            <a:ext cx="6553198" cy="2677656"/>
          </a:xfrm>
          <a:prstGeom prst="rect">
            <a:avLst/>
          </a:prstGeom>
        </p:spPr>
        <p:txBody>
          <a:bodyPr wrap="square">
            <a:spAutoFit/>
          </a:bodyPr>
          <a:lstStyle/>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Cả nước có 12 huyện đảo: Bạch Long Vĩ (Hải Phòng), Cát Hải (Hải Phòng), Cô Tô (Quảng Ninh), Côn Đảo (Bà Rịa - Vũng Tàu), Cồn Cỏ (Quảng Trị), Hoàng Sa (Đà Nẵng), Kiên Hải (Kiên Giang), Lý Sơn (Quảng Ngãi), Phú Quý (Bình Thuận), Phú Quốc (Kiên Giang), Trường Sa (Khánh Hòa), Vân Đồn (Quảng Ninh).</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CÁC VÙNG BIỂN VÀ HẢI ĐẢO VIỆT NAM </a:t>
            </a:r>
          </a:p>
        </p:txBody>
      </p:sp>
    </p:spTree>
    <p:extLst>
      <p:ext uri="{BB962C8B-B14F-4D97-AF65-F5344CB8AC3E}">
        <p14:creationId xmlns:p14="http://schemas.microsoft.com/office/powerpoint/2010/main" val="2146784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CĐ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3828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t</a:t>
            </a:r>
            <a:r>
              <a:rPr lang="vi-VN" sz="2400" i="1" dirty="0" smtClean="0">
                <a:solidFill>
                  <a:srgbClr val="FF0000"/>
                </a:solidFill>
                <a:latin typeface="Cambria" panose="02040503050406030204" pitchFamily="18" charset="0"/>
                <a:ea typeface="Cambria" panose="02040503050406030204" pitchFamily="18" charset="0"/>
              </a:rPr>
              <a:t>rình </a:t>
            </a:r>
            <a:r>
              <a:rPr lang="vi-VN" sz="2400" i="1" dirty="0">
                <a:solidFill>
                  <a:srgbClr val="FF0000"/>
                </a:solidFill>
                <a:latin typeface="Cambria" panose="02040503050406030204" pitchFamily="18" charset="0"/>
                <a:ea typeface="Cambria" panose="02040503050406030204" pitchFamily="18" charset="0"/>
              </a:rPr>
              <a:t>bày đặc điểm môi trường biển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MÔI TRƯỜNG VÀ TÀI NGUYÊN </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BIỂN, ĐẢO</a:t>
            </a:r>
            <a:r>
              <a:rPr lang="en-US" sz="2400" b="1" dirty="0" smtClean="0">
                <a:solidFill>
                  <a:srgbClr val="0D30DD"/>
                </a:solidFill>
                <a:latin typeface="Cambria" pitchFamily="18" charset="0"/>
              </a:rPr>
              <a:t> VIỆT NAM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191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416320"/>
          </a:xfrm>
          <a:prstGeom prst="rect">
            <a:avLst/>
          </a:prstGeom>
          <a:solidFill>
            <a:srgbClr val="FFCCFF"/>
          </a:solidFill>
          <a:ln w="12700">
            <a:solidFill>
              <a:srgbClr val="0070C0"/>
            </a:solidFill>
          </a:ln>
        </p:spPr>
        <p:txBody>
          <a:bodyPr wrap="square">
            <a:spAutoFit/>
          </a:bodyPr>
          <a:lstStyle/>
          <a:p>
            <a:pPr algn="just"/>
            <a:r>
              <a:rPr lang="vi-VN" sz="2400" dirty="0">
                <a:latin typeface="Cambria" panose="02040503050406030204" pitchFamily="18" charset="0"/>
                <a:ea typeface="Cambria" panose="02040503050406030204" pitchFamily="18" charset="0"/>
              </a:rPr>
              <a:t>Nhìn chung, chất lượng môi trường nước biển (ven bờ và xa bờ, ven các đảo và cụm đảo) đều còn khá tốt, hầu hết các chỉ số đặc trưng đều nằm trong giới hạn cho phép của Tiêu chuẩn môi trường Việt Nam hiện hành. </a:t>
            </a:r>
          </a:p>
        </p:txBody>
      </p:sp>
      <p:sp>
        <p:nvSpPr>
          <p:cNvPr id="27" name="TextBox 26"/>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xa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bờ</a:t>
            </a:r>
            <a:endParaRPr lang="en-US" dirty="0">
              <a:latin typeface="Cambria" pitchFamily="18" charset="0"/>
              <a:ea typeface="Cambria" pitchFamily="18" charset="0"/>
            </a:endParaRPr>
          </a:p>
        </p:txBody>
      </p:sp>
      <p:sp>
        <p:nvSpPr>
          <p:cNvPr id="34" name="TextBox 33"/>
          <p:cNvSpPr txBox="1"/>
          <p:nvPr/>
        </p:nvSpPr>
        <p:spPr>
          <a:xfrm>
            <a:off x="55626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ven</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bờ</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1281342"/>
            <a:ext cx="3505200" cy="222385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6576" y="4038600"/>
            <a:ext cx="3492623" cy="22214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76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randombar(horizontal)">
                                      <p:cBhvr>
                                        <p:cTn id="15" dur="500"/>
                                        <p:tgtEl>
                                          <p:spTgt spid="1229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12291"/>
                                        </p:tgtEl>
                                        <p:attrNameLst>
                                          <p:attrName>style.visibility</p:attrName>
                                        </p:attrNameLst>
                                      </p:cBhvr>
                                      <p:to>
                                        <p:strVal val="visible"/>
                                      </p:to>
                                    </p:set>
                                    <p:animEffect transition="in" filter="randombar(horizontal)">
                                      <p:cBhvr>
                                        <p:cTn id="21" dur="500"/>
                                        <p:tgtEl>
                                          <p:spTgt spid="1229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27" grpId="0"/>
      <p:bldP spid="3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6591</TotalTime>
  <Words>4085</Words>
  <Application>Microsoft Office PowerPoint</Application>
  <PresentationFormat>On-screen Show (4:3)</PresentationFormat>
  <Paragraphs>282</Paragraphs>
  <Slides>32</Slides>
  <Notes>2</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KHỞI ĐỘNG</vt:lpstr>
      <vt:lpstr>BẢO VỆ CHỦ QUYỀN, CÁC QUYỀN VÀ LỢI ÍCH HỢP PHÁP  CỦA VIỆT NAM Ở BIỂN ĐÔNG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HUUQUY</cp:lastModifiedBy>
  <cp:revision>494</cp:revision>
  <dcterms:created xsi:type="dcterms:W3CDTF">2016-02-15T14:28:12Z</dcterms:created>
  <dcterms:modified xsi:type="dcterms:W3CDTF">2023-06-28T14:28:43Z</dcterms:modified>
</cp:coreProperties>
</file>