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8" r:id="rId2"/>
    <p:sldId id="256" r:id="rId3"/>
    <p:sldId id="493" r:id="rId4"/>
    <p:sldId id="260" r:id="rId5"/>
    <p:sldId id="262" r:id="rId6"/>
    <p:sldId id="507" r:id="rId7"/>
    <p:sldId id="506" r:id="rId8"/>
    <p:sldId id="505" r:id="rId9"/>
    <p:sldId id="491" r:id="rId10"/>
    <p:sldId id="492" r:id="rId11"/>
    <p:sldId id="494" r:id="rId12"/>
    <p:sldId id="482" r:id="rId13"/>
    <p:sldId id="504" r:id="rId14"/>
    <p:sldId id="484" r:id="rId15"/>
    <p:sldId id="478" r:id="rId16"/>
    <p:sldId id="495" r:id="rId17"/>
    <p:sldId id="500" r:id="rId18"/>
    <p:sldId id="501" r:id="rId19"/>
    <p:sldId id="275" r:id="rId20"/>
    <p:sldId id="503" r:id="rId21"/>
    <p:sldId id="496" r:id="rId22"/>
    <p:sldId id="269" r:id="rId23"/>
    <p:sldId id="497" r:id="rId24"/>
    <p:sldId id="4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1" d="100"/>
          <a:sy n="81" d="100"/>
        </p:scale>
        <p:origin x="120" y="9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713699-4713-41C2-A508-523855C03D8A}"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A46FB9C2-B0D9-458D-9414-D4F11D3F610A}">
      <dgm:prSet phldrT="[Text]" custT="1">
        <dgm:style>
          <a:lnRef idx="1">
            <a:schemeClr val="accent4"/>
          </a:lnRef>
          <a:fillRef idx="3">
            <a:schemeClr val="accent4"/>
          </a:fillRef>
          <a:effectRef idx="2">
            <a:schemeClr val="accent4"/>
          </a:effectRef>
          <a:fontRef idx="minor">
            <a:schemeClr val="lt1"/>
          </a:fontRef>
        </dgm:style>
      </dgm:prSet>
      <dgm:spPr/>
      <dgm:t>
        <a:bodyPr/>
        <a:lstStyle/>
        <a:p>
          <a:endParaRPr lang="en-US" sz="2800" dirty="0">
            <a:latin typeface="Times New Roman" panose="02020603050405020304" pitchFamily="18" charset="0"/>
            <a:cs typeface="Times New Roman" panose="02020603050405020304" pitchFamily="18" charset="0"/>
          </a:endParaRPr>
        </a:p>
      </dgm:t>
    </dgm:pt>
    <dgm:pt modelId="{F0C79E17-D25F-4091-8E03-D11F40DD26BE}" type="parTrans" cxnId="{E4093F96-8CFC-4408-8949-9B4E1609028B}">
      <dgm:prSet/>
      <dgm:spPr/>
      <dgm:t>
        <a:bodyPr/>
        <a:lstStyle/>
        <a:p>
          <a:endParaRPr lang="en-US"/>
        </a:p>
      </dgm:t>
    </dgm:pt>
    <dgm:pt modelId="{03B93856-53D6-4478-BB45-EA46E1CB3E7C}" type="sibTrans" cxnId="{E4093F96-8CFC-4408-8949-9B4E1609028B}">
      <dgm:prSet/>
      <dgm:spPr/>
      <dgm:t>
        <a:bodyPr/>
        <a:lstStyle/>
        <a:p>
          <a:endParaRPr lang="en-US"/>
        </a:p>
      </dgm:t>
    </dgm:pt>
    <dgm:pt modelId="{CFFFE9F7-3904-46B8-8F16-8F53CAD0B326}">
      <dgm:prSet phldrT="[Text]" phldr="1" custT="1">
        <dgm:style>
          <a:lnRef idx="2">
            <a:schemeClr val="accent6">
              <a:shade val="15000"/>
            </a:schemeClr>
          </a:lnRef>
          <a:fillRef idx="1">
            <a:schemeClr val="accent6"/>
          </a:fillRef>
          <a:effectRef idx="0">
            <a:schemeClr val="accent6"/>
          </a:effectRef>
          <a:fontRef idx="minor">
            <a:schemeClr val="lt1"/>
          </a:fontRef>
        </dgm:style>
      </dgm:prSet>
      <dgm:spPr/>
      <dgm:t>
        <a:bodyPr/>
        <a:lstStyle/>
        <a:p>
          <a:endParaRPr lang="en-US" sz="2800" dirty="0">
            <a:latin typeface="Times New Roman" panose="02020603050405020304" pitchFamily="18" charset="0"/>
            <a:cs typeface="Times New Roman" panose="02020603050405020304" pitchFamily="18" charset="0"/>
          </a:endParaRPr>
        </a:p>
      </dgm:t>
    </dgm:pt>
    <dgm:pt modelId="{0493CA52-C0A1-4116-A694-D4ADA872869F}" type="parTrans" cxnId="{26C9054B-D821-416E-9FEC-9D9D26C715E8}">
      <dgm:prSet/>
      <dgm:spPr/>
      <dgm:t>
        <a:bodyPr/>
        <a:lstStyle/>
        <a:p>
          <a:endParaRPr lang="en-US"/>
        </a:p>
      </dgm:t>
    </dgm:pt>
    <dgm:pt modelId="{6B8AB32B-F718-43B1-986F-E962F52D85CB}" type="sibTrans" cxnId="{26C9054B-D821-416E-9FEC-9D9D26C715E8}">
      <dgm:prSet/>
      <dgm:spPr/>
      <dgm:t>
        <a:bodyPr/>
        <a:lstStyle/>
        <a:p>
          <a:endParaRPr lang="en-US"/>
        </a:p>
      </dgm:t>
    </dgm:pt>
    <dgm:pt modelId="{280603DA-121C-4609-AB69-2178BD35104A}">
      <dgm:prSet phldrT="[Text]" phldr="1" custT="1">
        <dgm:style>
          <a:lnRef idx="1">
            <a:schemeClr val="accent4"/>
          </a:lnRef>
          <a:fillRef idx="3">
            <a:schemeClr val="accent4"/>
          </a:fillRef>
          <a:effectRef idx="2">
            <a:schemeClr val="accent4"/>
          </a:effectRef>
          <a:fontRef idx="minor">
            <a:schemeClr val="lt1"/>
          </a:fontRef>
        </dgm:style>
      </dgm:prSet>
      <dgm:spPr/>
      <dgm:t>
        <a:bodyPr/>
        <a:lstStyle/>
        <a:p>
          <a:endParaRPr lang="en-US" sz="2800" dirty="0">
            <a:latin typeface="Times New Roman" panose="02020603050405020304" pitchFamily="18" charset="0"/>
            <a:cs typeface="Times New Roman" panose="02020603050405020304" pitchFamily="18" charset="0"/>
          </a:endParaRPr>
        </a:p>
      </dgm:t>
    </dgm:pt>
    <dgm:pt modelId="{32139230-840C-4A1C-AE3C-5D59A67B671F}" type="parTrans" cxnId="{32D30884-4ABC-468D-B920-A5DDB47FEAB2}">
      <dgm:prSet/>
      <dgm:spPr/>
      <dgm:t>
        <a:bodyPr/>
        <a:lstStyle/>
        <a:p>
          <a:endParaRPr lang="en-US"/>
        </a:p>
      </dgm:t>
    </dgm:pt>
    <dgm:pt modelId="{8CAD91B1-5D77-4025-8036-22A5E573F992}" type="sibTrans" cxnId="{32D30884-4ABC-468D-B920-A5DDB47FEAB2}">
      <dgm:prSet/>
      <dgm:spPr/>
      <dgm:t>
        <a:bodyPr/>
        <a:lstStyle/>
        <a:p>
          <a:endParaRPr lang="en-US"/>
        </a:p>
      </dgm:t>
    </dgm:pt>
    <dgm:pt modelId="{620099C6-9CD5-4A3D-8C29-F75AEEAFAFE1}">
      <dgm:prSet phldrT="[Text]" phldr="1" custT="1">
        <dgm:style>
          <a:lnRef idx="2">
            <a:schemeClr val="accent6">
              <a:shade val="15000"/>
            </a:schemeClr>
          </a:lnRef>
          <a:fillRef idx="1">
            <a:schemeClr val="accent6"/>
          </a:fillRef>
          <a:effectRef idx="0">
            <a:schemeClr val="accent6"/>
          </a:effectRef>
          <a:fontRef idx="minor">
            <a:schemeClr val="lt1"/>
          </a:fontRef>
        </dgm:style>
      </dgm:prSet>
      <dgm:spPr/>
      <dgm:t>
        <a:bodyPr/>
        <a:lstStyle/>
        <a:p>
          <a:endParaRPr lang="en-US" sz="2800" dirty="0">
            <a:latin typeface="Times New Roman" panose="02020603050405020304" pitchFamily="18" charset="0"/>
            <a:cs typeface="Times New Roman" panose="02020603050405020304" pitchFamily="18" charset="0"/>
          </a:endParaRPr>
        </a:p>
      </dgm:t>
    </dgm:pt>
    <dgm:pt modelId="{9BFAD7EB-9C22-4E3D-B697-98A049EE886F}" type="parTrans" cxnId="{F5EB1327-48CD-4A7C-B11F-F9D488337889}">
      <dgm:prSet/>
      <dgm:spPr/>
      <dgm:t>
        <a:bodyPr/>
        <a:lstStyle/>
        <a:p>
          <a:endParaRPr lang="en-US"/>
        </a:p>
      </dgm:t>
    </dgm:pt>
    <dgm:pt modelId="{A085D1B8-042E-453B-9490-DB6C05E8F7AC}" type="sibTrans" cxnId="{F5EB1327-48CD-4A7C-B11F-F9D488337889}">
      <dgm:prSet/>
      <dgm:spPr/>
      <dgm:t>
        <a:bodyPr/>
        <a:lstStyle/>
        <a:p>
          <a:endParaRPr lang="en-US"/>
        </a:p>
      </dgm:t>
    </dgm:pt>
    <dgm:pt modelId="{782B4E6E-BD1D-4014-BC64-3BFE0EAD7A10}" type="pres">
      <dgm:prSet presAssocID="{FE713699-4713-41C2-A508-523855C03D8A}" presName="Name0" presStyleCnt="0">
        <dgm:presLayoutVars>
          <dgm:dir/>
          <dgm:resizeHandles val="exact"/>
        </dgm:presLayoutVars>
      </dgm:prSet>
      <dgm:spPr/>
      <dgm:t>
        <a:bodyPr/>
        <a:lstStyle/>
        <a:p>
          <a:endParaRPr lang="en-US"/>
        </a:p>
      </dgm:t>
    </dgm:pt>
    <dgm:pt modelId="{93C16E73-175D-40BD-BA98-9113E47FD814}" type="pres">
      <dgm:prSet presAssocID="{A46FB9C2-B0D9-458D-9414-D4F11D3F610A}" presName="Name5" presStyleLbl="vennNode1" presStyleIdx="0" presStyleCnt="4" custLinFactNeighborX="-822" custLinFactNeighborY="-1517">
        <dgm:presLayoutVars>
          <dgm:bulletEnabled val="1"/>
        </dgm:presLayoutVars>
      </dgm:prSet>
      <dgm:spPr/>
      <dgm:t>
        <a:bodyPr/>
        <a:lstStyle/>
        <a:p>
          <a:endParaRPr lang="en-US"/>
        </a:p>
      </dgm:t>
    </dgm:pt>
    <dgm:pt modelId="{B27F094B-E24D-4BB0-BB2E-4FA7FAC5FFDD}" type="pres">
      <dgm:prSet presAssocID="{03B93856-53D6-4478-BB45-EA46E1CB3E7C}" presName="space" presStyleCnt="0"/>
      <dgm:spPr/>
    </dgm:pt>
    <dgm:pt modelId="{E52379B3-561B-4CB5-BB02-27DBAACD57CE}" type="pres">
      <dgm:prSet presAssocID="{CFFFE9F7-3904-46B8-8F16-8F53CAD0B326}" presName="Name5" presStyleLbl="vennNode1" presStyleIdx="1" presStyleCnt="4">
        <dgm:presLayoutVars>
          <dgm:bulletEnabled val="1"/>
        </dgm:presLayoutVars>
      </dgm:prSet>
      <dgm:spPr/>
      <dgm:t>
        <a:bodyPr/>
        <a:lstStyle/>
        <a:p>
          <a:endParaRPr lang="en-US"/>
        </a:p>
      </dgm:t>
    </dgm:pt>
    <dgm:pt modelId="{CC531683-A6E3-48B7-B72A-8F10DD57748C}" type="pres">
      <dgm:prSet presAssocID="{6B8AB32B-F718-43B1-986F-E962F52D85CB}" presName="space" presStyleCnt="0"/>
      <dgm:spPr/>
    </dgm:pt>
    <dgm:pt modelId="{56B85FF2-B9BD-4667-8279-D6C36FD706C1}" type="pres">
      <dgm:prSet presAssocID="{280603DA-121C-4609-AB69-2178BD35104A}" presName="Name5" presStyleLbl="vennNode1" presStyleIdx="2" presStyleCnt="4" custLinFactNeighborX="8894" custLinFactNeighborY="533">
        <dgm:presLayoutVars>
          <dgm:bulletEnabled val="1"/>
        </dgm:presLayoutVars>
      </dgm:prSet>
      <dgm:spPr/>
      <dgm:t>
        <a:bodyPr/>
        <a:lstStyle/>
        <a:p>
          <a:endParaRPr lang="en-US"/>
        </a:p>
      </dgm:t>
    </dgm:pt>
    <dgm:pt modelId="{2F6477BF-3A57-4293-9115-B13183EBE109}" type="pres">
      <dgm:prSet presAssocID="{8CAD91B1-5D77-4025-8036-22A5E573F992}" presName="space" presStyleCnt="0"/>
      <dgm:spPr/>
    </dgm:pt>
    <dgm:pt modelId="{7018C8C8-6F44-4A14-A78E-EC46003AFD12}" type="pres">
      <dgm:prSet presAssocID="{620099C6-9CD5-4A3D-8C29-F75AEEAFAFE1}" presName="Name5" presStyleLbl="vennNode1" presStyleIdx="3" presStyleCnt="4">
        <dgm:presLayoutVars>
          <dgm:bulletEnabled val="1"/>
        </dgm:presLayoutVars>
      </dgm:prSet>
      <dgm:spPr/>
      <dgm:t>
        <a:bodyPr/>
        <a:lstStyle/>
        <a:p>
          <a:endParaRPr lang="en-US"/>
        </a:p>
      </dgm:t>
    </dgm:pt>
  </dgm:ptLst>
  <dgm:cxnLst>
    <dgm:cxn modelId="{DC03F86A-4833-4ABC-A6F7-F01F8A196435}" type="presOf" srcId="{A46FB9C2-B0D9-458D-9414-D4F11D3F610A}" destId="{93C16E73-175D-40BD-BA98-9113E47FD814}" srcOrd="0" destOrd="0" presId="urn:microsoft.com/office/officeart/2005/8/layout/venn3"/>
    <dgm:cxn modelId="{F30BEAD9-D10C-43F9-96C1-296A0217F020}" type="presOf" srcId="{620099C6-9CD5-4A3D-8C29-F75AEEAFAFE1}" destId="{7018C8C8-6F44-4A14-A78E-EC46003AFD12}" srcOrd="0" destOrd="0" presId="urn:microsoft.com/office/officeart/2005/8/layout/venn3"/>
    <dgm:cxn modelId="{26C9054B-D821-416E-9FEC-9D9D26C715E8}" srcId="{FE713699-4713-41C2-A508-523855C03D8A}" destId="{CFFFE9F7-3904-46B8-8F16-8F53CAD0B326}" srcOrd="1" destOrd="0" parTransId="{0493CA52-C0A1-4116-A694-D4ADA872869F}" sibTransId="{6B8AB32B-F718-43B1-986F-E962F52D85CB}"/>
    <dgm:cxn modelId="{E4093F96-8CFC-4408-8949-9B4E1609028B}" srcId="{FE713699-4713-41C2-A508-523855C03D8A}" destId="{A46FB9C2-B0D9-458D-9414-D4F11D3F610A}" srcOrd="0" destOrd="0" parTransId="{F0C79E17-D25F-4091-8E03-D11F40DD26BE}" sibTransId="{03B93856-53D6-4478-BB45-EA46E1CB3E7C}"/>
    <dgm:cxn modelId="{9665A991-13BC-43ED-A952-3DF52635F78B}" type="presOf" srcId="{CFFFE9F7-3904-46B8-8F16-8F53CAD0B326}" destId="{E52379B3-561B-4CB5-BB02-27DBAACD57CE}" srcOrd="0" destOrd="0" presId="urn:microsoft.com/office/officeart/2005/8/layout/venn3"/>
    <dgm:cxn modelId="{10368AE1-6271-40DC-A232-719A81C2DEDE}" type="presOf" srcId="{FE713699-4713-41C2-A508-523855C03D8A}" destId="{782B4E6E-BD1D-4014-BC64-3BFE0EAD7A10}" srcOrd="0" destOrd="0" presId="urn:microsoft.com/office/officeart/2005/8/layout/venn3"/>
    <dgm:cxn modelId="{32D30884-4ABC-468D-B920-A5DDB47FEAB2}" srcId="{FE713699-4713-41C2-A508-523855C03D8A}" destId="{280603DA-121C-4609-AB69-2178BD35104A}" srcOrd="2" destOrd="0" parTransId="{32139230-840C-4A1C-AE3C-5D59A67B671F}" sibTransId="{8CAD91B1-5D77-4025-8036-22A5E573F992}"/>
    <dgm:cxn modelId="{F5EB1327-48CD-4A7C-B11F-F9D488337889}" srcId="{FE713699-4713-41C2-A508-523855C03D8A}" destId="{620099C6-9CD5-4A3D-8C29-F75AEEAFAFE1}" srcOrd="3" destOrd="0" parTransId="{9BFAD7EB-9C22-4E3D-B697-98A049EE886F}" sibTransId="{A085D1B8-042E-453B-9490-DB6C05E8F7AC}"/>
    <dgm:cxn modelId="{38BC0AAA-FBF6-482A-9356-BAD7559D25DA}" type="presOf" srcId="{280603DA-121C-4609-AB69-2178BD35104A}" destId="{56B85FF2-B9BD-4667-8279-D6C36FD706C1}" srcOrd="0" destOrd="0" presId="urn:microsoft.com/office/officeart/2005/8/layout/venn3"/>
    <dgm:cxn modelId="{0E651027-8C87-4CF2-8BA6-D4B9242D8D76}" type="presParOf" srcId="{782B4E6E-BD1D-4014-BC64-3BFE0EAD7A10}" destId="{93C16E73-175D-40BD-BA98-9113E47FD814}" srcOrd="0" destOrd="0" presId="urn:microsoft.com/office/officeart/2005/8/layout/venn3"/>
    <dgm:cxn modelId="{2E459A2E-B54E-425E-BCE6-592E66C674C6}" type="presParOf" srcId="{782B4E6E-BD1D-4014-BC64-3BFE0EAD7A10}" destId="{B27F094B-E24D-4BB0-BB2E-4FA7FAC5FFDD}" srcOrd="1" destOrd="0" presId="urn:microsoft.com/office/officeart/2005/8/layout/venn3"/>
    <dgm:cxn modelId="{CA63BF5D-86B0-468E-8A17-1AA9F969CA6F}" type="presParOf" srcId="{782B4E6E-BD1D-4014-BC64-3BFE0EAD7A10}" destId="{E52379B3-561B-4CB5-BB02-27DBAACD57CE}" srcOrd="2" destOrd="0" presId="urn:microsoft.com/office/officeart/2005/8/layout/venn3"/>
    <dgm:cxn modelId="{BC52BC77-6409-4DAA-992E-934437988E65}" type="presParOf" srcId="{782B4E6E-BD1D-4014-BC64-3BFE0EAD7A10}" destId="{CC531683-A6E3-48B7-B72A-8F10DD57748C}" srcOrd="3" destOrd="0" presId="urn:microsoft.com/office/officeart/2005/8/layout/venn3"/>
    <dgm:cxn modelId="{CBC1DDDC-7F2D-4E63-9255-51697510C931}" type="presParOf" srcId="{782B4E6E-BD1D-4014-BC64-3BFE0EAD7A10}" destId="{56B85FF2-B9BD-4667-8279-D6C36FD706C1}" srcOrd="4" destOrd="0" presId="urn:microsoft.com/office/officeart/2005/8/layout/venn3"/>
    <dgm:cxn modelId="{AC8E7CEC-8A6E-43F5-8562-7FC1C6473E9E}" type="presParOf" srcId="{782B4E6E-BD1D-4014-BC64-3BFE0EAD7A10}" destId="{2F6477BF-3A57-4293-9115-B13183EBE109}" srcOrd="5" destOrd="0" presId="urn:microsoft.com/office/officeart/2005/8/layout/venn3"/>
    <dgm:cxn modelId="{F04DD217-B4E3-4E7B-8D41-C284397244F4}" type="presParOf" srcId="{782B4E6E-BD1D-4014-BC64-3BFE0EAD7A10}" destId="{7018C8C8-6F44-4A14-A78E-EC46003AFD12}" srcOrd="6" destOrd="0" presId="urn:microsoft.com/office/officeart/2005/8/layout/venn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A5FBB0-D4A7-421D-822D-9CA9CEE4DFE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DD1B320-848D-404F-9700-118BED1252C2}">
      <dgm:prSet phldrT="[Text]"/>
      <dgm:spPr>
        <a:solidFill>
          <a:srgbClr val="92D050"/>
        </a:solidFill>
      </dgm:spPr>
      <dgm:t>
        <a:bodyPr/>
        <a:lstStyle/>
        <a:p>
          <a:r>
            <a:rPr lang="en-US" dirty="0"/>
            <a:t>P1</a:t>
          </a:r>
        </a:p>
      </dgm:t>
    </dgm:pt>
    <dgm:pt modelId="{F944AF8C-BD37-4916-B41D-C76D4AE58091}" type="parTrans" cxnId="{C6EDDD5C-1298-43DB-8A98-4EEEB8C2FC6E}">
      <dgm:prSet/>
      <dgm:spPr/>
      <dgm:t>
        <a:bodyPr/>
        <a:lstStyle/>
        <a:p>
          <a:endParaRPr lang="en-US"/>
        </a:p>
      </dgm:t>
    </dgm:pt>
    <dgm:pt modelId="{12DFE50C-CA2B-4B24-931F-559F797E5246}" type="sibTrans" cxnId="{C6EDDD5C-1298-43DB-8A98-4EEEB8C2FC6E}">
      <dgm:prSet/>
      <dgm:spPr/>
      <dgm:t>
        <a:bodyPr/>
        <a:lstStyle/>
        <a:p>
          <a:endParaRPr lang="en-US"/>
        </a:p>
      </dgm:t>
    </dgm:pt>
    <dgm:pt modelId="{1EC7131E-0B8A-44AE-868B-A89BAA8743A1}">
      <dgm:prSet phldrT="[Text]"/>
      <dgm:spPr/>
      <dgm:t>
        <a:bodyPr/>
        <a:lstStyle/>
        <a:p>
          <a:r>
            <a:rPr lang="en-US" dirty="0" err="1">
              <a:solidFill>
                <a:schemeClr val="accent1"/>
              </a:solidFill>
            </a:rPr>
            <a:t>Từ</a:t>
          </a:r>
          <a:r>
            <a:rPr lang="en-US" dirty="0">
              <a:solidFill>
                <a:schemeClr val="accent1"/>
              </a:solidFill>
            </a:rPr>
            <a:t> </a:t>
          </a:r>
          <a:r>
            <a:rPr lang="en-US" dirty="0" err="1">
              <a:solidFill>
                <a:schemeClr val="accent1"/>
              </a:solidFill>
            </a:rPr>
            <a:t>đầu</a:t>
          </a:r>
          <a:r>
            <a:rPr lang="en-US" dirty="0">
              <a:solidFill>
                <a:schemeClr val="accent1"/>
              </a:solidFill>
            </a:rPr>
            <a:t> </a:t>
          </a:r>
          <a:r>
            <a:rPr lang="en-US" dirty="0" err="1">
              <a:solidFill>
                <a:schemeClr val="accent1"/>
              </a:solidFill>
            </a:rPr>
            <a:t>đến</a:t>
          </a:r>
          <a:r>
            <a:rPr lang="en-US" dirty="0">
              <a:solidFill>
                <a:schemeClr val="accent1"/>
              </a:solidFill>
            </a:rPr>
            <a:t> </a:t>
          </a:r>
          <a:r>
            <a:rPr lang="en-US" i="1" dirty="0">
              <a:solidFill>
                <a:schemeClr val="accent1"/>
              </a:solidFill>
            </a:rPr>
            <a:t>“</a:t>
          </a:r>
          <a:r>
            <a:rPr lang="en-US" i="1" dirty="0" err="1">
              <a:solidFill>
                <a:schemeClr val="accent1"/>
              </a:solidFill>
            </a:rPr>
            <a:t>lòng</a:t>
          </a:r>
          <a:r>
            <a:rPr lang="en-US" i="1" dirty="0">
              <a:solidFill>
                <a:schemeClr val="accent1"/>
              </a:solidFill>
            </a:rPr>
            <a:t> </a:t>
          </a:r>
          <a:r>
            <a:rPr lang="en-US" i="1" dirty="0" err="1">
              <a:solidFill>
                <a:schemeClr val="accent1"/>
              </a:solidFill>
            </a:rPr>
            <a:t>yêu</a:t>
          </a:r>
          <a:r>
            <a:rPr lang="en-US" i="1" dirty="0">
              <a:solidFill>
                <a:schemeClr val="accent1"/>
              </a:solidFill>
            </a:rPr>
            <a:t> </a:t>
          </a:r>
          <a:r>
            <a:rPr lang="en-US" i="1" dirty="0" err="1">
              <a:solidFill>
                <a:schemeClr val="accent1"/>
              </a:solidFill>
            </a:rPr>
            <a:t>nước</a:t>
          </a:r>
          <a:r>
            <a:rPr lang="en-US" i="1" dirty="0">
              <a:solidFill>
                <a:schemeClr val="accent1"/>
              </a:solidFill>
            </a:rPr>
            <a:t> </a:t>
          </a:r>
          <a:r>
            <a:rPr lang="en-US" i="1" dirty="0" err="1">
              <a:solidFill>
                <a:schemeClr val="accent1"/>
              </a:solidFill>
            </a:rPr>
            <a:t>cho</a:t>
          </a:r>
          <a:r>
            <a:rPr lang="en-US" i="1" dirty="0">
              <a:solidFill>
                <a:schemeClr val="accent1"/>
              </a:solidFill>
            </a:rPr>
            <a:t> </a:t>
          </a:r>
          <a:r>
            <a:rPr lang="en-US" i="1" dirty="0" err="1">
              <a:solidFill>
                <a:schemeClr val="accent1"/>
              </a:solidFill>
            </a:rPr>
            <a:t>các</a:t>
          </a:r>
          <a:r>
            <a:rPr lang="en-US" i="1" dirty="0">
              <a:solidFill>
                <a:schemeClr val="accent1"/>
              </a:solidFill>
            </a:rPr>
            <a:t> </a:t>
          </a:r>
          <a:r>
            <a:rPr lang="en-US" i="1" dirty="0" err="1">
              <a:solidFill>
                <a:schemeClr val="accent1"/>
              </a:solidFill>
            </a:rPr>
            <a:t>em</a:t>
          </a:r>
          <a:r>
            <a:rPr lang="en-US" i="1" dirty="0">
              <a:solidFill>
                <a:schemeClr val="accent1"/>
              </a:solidFill>
            </a:rPr>
            <a:t>”</a:t>
          </a:r>
          <a:r>
            <a:rPr lang="en-US" dirty="0">
              <a:solidFill>
                <a:schemeClr val="accent1"/>
              </a:solidFill>
            </a:rPr>
            <a:t>: Thông tin </a:t>
          </a:r>
          <a:r>
            <a:rPr lang="en-US" dirty="0" err="1">
              <a:solidFill>
                <a:schemeClr val="accent1"/>
              </a:solidFill>
            </a:rPr>
            <a:t>khái</a:t>
          </a:r>
          <a:r>
            <a:rPr lang="en-US" dirty="0">
              <a:solidFill>
                <a:schemeClr val="accent1"/>
              </a:solidFill>
            </a:rPr>
            <a:t> </a:t>
          </a:r>
          <a:r>
            <a:rPr lang="en-US" dirty="0" err="1">
              <a:solidFill>
                <a:schemeClr val="accent1"/>
              </a:solidFill>
            </a:rPr>
            <a:t>quát</a:t>
          </a:r>
          <a:r>
            <a:rPr lang="en-US" dirty="0">
              <a:solidFill>
                <a:schemeClr val="accent1"/>
              </a:solidFill>
            </a:rPr>
            <a:t> </a:t>
          </a:r>
          <a:r>
            <a:rPr lang="en-US" dirty="0" err="1">
              <a:solidFill>
                <a:schemeClr val="accent1"/>
              </a:solidFill>
            </a:rPr>
            <a:t>về</a:t>
          </a:r>
          <a:r>
            <a:rPr lang="en-US" dirty="0">
              <a:solidFill>
                <a:schemeClr val="accent1"/>
              </a:solidFill>
            </a:rPr>
            <a:t> </a:t>
          </a:r>
          <a:r>
            <a:rPr lang="en-US" dirty="0" err="1">
              <a:solidFill>
                <a:schemeClr val="accent1"/>
              </a:solidFill>
            </a:rPr>
            <a:t>tác</a:t>
          </a:r>
          <a:r>
            <a:rPr lang="en-US" dirty="0">
              <a:solidFill>
                <a:schemeClr val="accent1"/>
              </a:solidFill>
            </a:rPr>
            <a:t> </a:t>
          </a:r>
          <a:r>
            <a:rPr lang="en-US" dirty="0" err="1">
              <a:solidFill>
                <a:schemeClr val="accent1"/>
              </a:solidFill>
            </a:rPr>
            <a:t>phẩm</a:t>
          </a:r>
          <a:r>
            <a:rPr lang="en-US" dirty="0">
              <a:solidFill>
                <a:schemeClr val="accent1"/>
              </a:solidFill>
            </a:rPr>
            <a:t> </a:t>
          </a:r>
          <a:r>
            <a:rPr lang="en-US" i="1" dirty="0">
              <a:solidFill>
                <a:schemeClr val="accent1"/>
              </a:solidFill>
            </a:rPr>
            <a:t>“ </a:t>
          </a:r>
          <a:r>
            <a:rPr lang="en-US" i="1" dirty="0" err="1">
              <a:solidFill>
                <a:schemeClr val="accent1"/>
              </a:solidFill>
            </a:rPr>
            <a:t>Lá</a:t>
          </a:r>
          <a:r>
            <a:rPr lang="en-US" i="1" dirty="0">
              <a:solidFill>
                <a:schemeClr val="accent1"/>
              </a:solidFill>
            </a:rPr>
            <a:t> </a:t>
          </a:r>
          <a:r>
            <a:rPr lang="en-US" i="1" dirty="0" err="1">
              <a:solidFill>
                <a:schemeClr val="accent1"/>
              </a:solidFill>
            </a:rPr>
            <a:t>cờ</a:t>
          </a:r>
          <a:r>
            <a:rPr lang="en-US" i="1" dirty="0">
              <a:solidFill>
                <a:schemeClr val="accent1"/>
              </a:solidFill>
            </a:rPr>
            <a:t> </a:t>
          </a:r>
          <a:r>
            <a:rPr lang="en-US" i="1" dirty="0" err="1">
              <a:solidFill>
                <a:schemeClr val="accent1"/>
              </a:solidFill>
            </a:rPr>
            <a:t>thêu</a:t>
          </a:r>
          <a:r>
            <a:rPr lang="en-US" i="1" dirty="0">
              <a:solidFill>
                <a:schemeClr val="accent1"/>
              </a:solidFill>
            </a:rPr>
            <a:t> </a:t>
          </a:r>
          <a:r>
            <a:rPr lang="en-US" i="1" dirty="0" err="1">
              <a:solidFill>
                <a:schemeClr val="accent1"/>
              </a:solidFill>
            </a:rPr>
            <a:t>sáu</a:t>
          </a:r>
          <a:r>
            <a:rPr lang="en-US" i="1" dirty="0">
              <a:solidFill>
                <a:schemeClr val="accent1"/>
              </a:solidFill>
            </a:rPr>
            <a:t> </a:t>
          </a:r>
          <a:r>
            <a:rPr lang="en-US" i="1" dirty="0" err="1">
              <a:solidFill>
                <a:schemeClr val="accent1"/>
              </a:solidFill>
            </a:rPr>
            <a:t>chữ</a:t>
          </a:r>
          <a:r>
            <a:rPr lang="en-US" i="1" dirty="0">
              <a:solidFill>
                <a:schemeClr val="accent1"/>
              </a:solidFill>
            </a:rPr>
            <a:t> </a:t>
          </a:r>
          <a:r>
            <a:rPr lang="en-US" i="1" dirty="0" err="1">
              <a:solidFill>
                <a:schemeClr val="accent1"/>
              </a:solidFill>
            </a:rPr>
            <a:t>vàng</a:t>
          </a:r>
          <a:r>
            <a:rPr lang="en-US" i="1" dirty="0">
              <a:solidFill>
                <a:schemeClr val="accent1"/>
              </a:solidFill>
            </a:rPr>
            <a:t>”</a:t>
          </a:r>
          <a:endParaRPr lang="en-US" dirty="0">
            <a:solidFill>
              <a:schemeClr val="accent1"/>
            </a:solidFill>
          </a:endParaRPr>
        </a:p>
      </dgm:t>
    </dgm:pt>
    <dgm:pt modelId="{60657936-1D9A-4A2C-A074-2B9AF89D7506}" type="parTrans" cxnId="{9138979B-2F34-4845-87DE-1E4BD0B77805}">
      <dgm:prSet/>
      <dgm:spPr/>
      <dgm:t>
        <a:bodyPr/>
        <a:lstStyle/>
        <a:p>
          <a:endParaRPr lang="en-US"/>
        </a:p>
      </dgm:t>
    </dgm:pt>
    <dgm:pt modelId="{93895A74-B60D-4CE5-8A8D-269EDC91AD7A}" type="sibTrans" cxnId="{9138979B-2F34-4845-87DE-1E4BD0B77805}">
      <dgm:prSet/>
      <dgm:spPr/>
      <dgm:t>
        <a:bodyPr/>
        <a:lstStyle/>
        <a:p>
          <a:endParaRPr lang="en-US"/>
        </a:p>
      </dgm:t>
    </dgm:pt>
    <dgm:pt modelId="{44C40736-5EE8-4853-9B00-87069C012782}">
      <dgm:prSet phldrT="[Text]"/>
      <dgm:spPr>
        <a:solidFill>
          <a:srgbClr val="FFC000"/>
        </a:solidFill>
        <a:ln>
          <a:solidFill>
            <a:srgbClr val="FFFF00"/>
          </a:solidFill>
        </a:ln>
      </dgm:spPr>
      <dgm:t>
        <a:bodyPr/>
        <a:lstStyle/>
        <a:p>
          <a:r>
            <a:rPr lang="en-US" dirty="0"/>
            <a:t>P2</a:t>
          </a:r>
        </a:p>
      </dgm:t>
    </dgm:pt>
    <dgm:pt modelId="{1D993790-F5E1-4C1F-9F4F-90D1857D85CC}" type="parTrans" cxnId="{FCE44095-B0FA-4E0F-8DB9-91CABD2D3ABC}">
      <dgm:prSet/>
      <dgm:spPr/>
      <dgm:t>
        <a:bodyPr/>
        <a:lstStyle/>
        <a:p>
          <a:endParaRPr lang="en-US"/>
        </a:p>
      </dgm:t>
    </dgm:pt>
    <dgm:pt modelId="{E3D7E7A6-5940-474F-B7E6-FC20BAF49684}" type="sibTrans" cxnId="{FCE44095-B0FA-4E0F-8DB9-91CABD2D3ABC}">
      <dgm:prSet/>
      <dgm:spPr/>
      <dgm:t>
        <a:bodyPr/>
        <a:lstStyle/>
        <a:p>
          <a:endParaRPr lang="en-US"/>
        </a:p>
      </dgm:t>
    </dgm:pt>
    <dgm:pt modelId="{1255DDD2-B814-48F8-A8FC-E771A9527513}">
      <dgm:prSet phldrT="[Text]"/>
      <dgm:spPr/>
      <dgm:t>
        <a:bodyPr/>
        <a:lstStyle/>
        <a:p>
          <a:r>
            <a:rPr lang="en-US" dirty="0" err="1">
              <a:solidFill>
                <a:schemeClr val="accent1"/>
              </a:solidFill>
            </a:rPr>
            <a:t>Từ</a:t>
          </a:r>
          <a:r>
            <a:rPr lang="en-US" dirty="0">
              <a:solidFill>
                <a:schemeClr val="accent1"/>
              </a:solidFill>
            </a:rPr>
            <a:t> </a:t>
          </a:r>
          <a:r>
            <a:rPr lang="en-US" i="1" dirty="0">
              <a:solidFill>
                <a:schemeClr val="accent1"/>
              </a:solidFill>
            </a:rPr>
            <a:t>“ </a:t>
          </a:r>
          <a:r>
            <a:rPr lang="en-US" i="1" dirty="0" err="1">
              <a:solidFill>
                <a:schemeClr val="accent1"/>
              </a:solidFill>
            </a:rPr>
            <a:t>Câu</a:t>
          </a:r>
          <a:r>
            <a:rPr lang="en-US" i="1" dirty="0">
              <a:solidFill>
                <a:schemeClr val="accent1"/>
              </a:solidFill>
            </a:rPr>
            <a:t> </a:t>
          </a:r>
          <a:r>
            <a:rPr lang="en-US" i="1" dirty="0" err="1">
              <a:solidFill>
                <a:schemeClr val="accent1"/>
              </a:solidFill>
            </a:rPr>
            <a:t>chuyện</a:t>
          </a:r>
          <a:r>
            <a:rPr lang="en-US" i="1" dirty="0">
              <a:solidFill>
                <a:schemeClr val="accent1"/>
              </a:solidFill>
            </a:rPr>
            <a:t>….</a:t>
          </a:r>
          <a:r>
            <a:rPr lang="en-US" i="1" dirty="0" err="1">
              <a:solidFill>
                <a:schemeClr val="accent1"/>
              </a:solidFill>
            </a:rPr>
            <a:t>bóng</a:t>
          </a:r>
          <a:r>
            <a:rPr lang="en-US" i="1" dirty="0">
              <a:solidFill>
                <a:schemeClr val="accent1"/>
              </a:solidFill>
            </a:rPr>
            <a:t> </a:t>
          </a:r>
          <a:r>
            <a:rPr lang="en-US" i="1" dirty="0" err="1">
              <a:solidFill>
                <a:schemeClr val="accent1"/>
              </a:solidFill>
            </a:rPr>
            <a:t>quân</a:t>
          </a:r>
          <a:r>
            <a:rPr lang="en-US" i="1" dirty="0">
              <a:solidFill>
                <a:schemeClr val="accent1"/>
              </a:solidFill>
            </a:rPr>
            <a:t> </a:t>
          </a:r>
          <a:r>
            <a:rPr lang="en-US" i="1" dirty="0" err="1">
              <a:solidFill>
                <a:schemeClr val="accent1"/>
              </a:solidFill>
            </a:rPr>
            <a:t>Nguyên</a:t>
          </a:r>
          <a:r>
            <a:rPr lang="en-US" i="1" dirty="0">
              <a:solidFill>
                <a:schemeClr val="accent1"/>
              </a:solidFill>
            </a:rPr>
            <a:t>”</a:t>
          </a:r>
          <a:r>
            <a:rPr lang="en-US" dirty="0">
              <a:solidFill>
                <a:schemeClr val="accent1"/>
              </a:solidFill>
            </a:rPr>
            <a:t>: </a:t>
          </a:r>
          <a:r>
            <a:rPr lang="en-US" dirty="0" err="1">
              <a:solidFill>
                <a:schemeClr val="accent1"/>
              </a:solidFill>
            </a:rPr>
            <a:t>giới</a:t>
          </a:r>
          <a:r>
            <a:rPr lang="en-US" dirty="0">
              <a:solidFill>
                <a:schemeClr val="accent1"/>
              </a:solidFill>
            </a:rPr>
            <a:t> </a:t>
          </a:r>
          <a:r>
            <a:rPr lang="en-US" dirty="0" err="1">
              <a:solidFill>
                <a:schemeClr val="accent1"/>
              </a:solidFill>
            </a:rPr>
            <a:t>thiệu</a:t>
          </a:r>
          <a:r>
            <a:rPr lang="en-US" dirty="0">
              <a:solidFill>
                <a:schemeClr val="accent1"/>
              </a:solidFill>
            </a:rPr>
            <a:t> </a:t>
          </a:r>
          <a:r>
            <a:rPr lang="en-US" dirty="0" err="1">
              <a:solidFill>
                <a:schemeClr val="accent1"/>
              </a:solidFill>
            </a:rPr>
            <a:t>nội</a:t>
          </a:r>
          <a:r>
            <a:rPr lang="en-US" dirty="0">
              <a:solidFill>
                <a:schemeClr val="accent1"/>
              </a:solidFill>
            </a:rPr>
            <a:t> dung </a:t>
          </a:r>
          <a:r>
            <a:rPr lang="en-US" dirty="0" err="1">
              <a:solidFill>
                <a:schemeClr val="accent1"/>
              </a:solidFill>
            </a:rPr>
            <a:t>chính</a:t>
          </a:r>
          <a:r>
            <a:rPr lang="en-US" dirty="0">
              <a:solidFill>
                <a:schemeClr val="accent1"/>
              </a:solidFill>
            </a:rPr>
            <a:t> </a:t>
          </a:r>
          <a:r>
            <a:rPr lang="en-US" dirty="0" err="1">
              <a:solidFill>
                <a:schemeClr val="accent1"/>
              </a:solidFill>
            </a:rPr>
            <a:t>của</a:t>
          </a:r>
          <a:r>
            <a:rPr lang="en-US" dirty="0">
              <a:solidFill>
                <a:schemeClr val="accent1"/>
              </a:solidFill>
            </a:rPr>
            <a:t> </a:t>
          </a:r>
          <a:r>
            <a:rPr lang="en-US" dirty="0" err="1">
              <a:solidFill>
                <a:schemeClr val="accent1"/>
              </a:solidFill>
            </a:rPr>
            <a:t>tác</a:t>
          </a:r>
          <a:r>
            <a:rPr lang="en-US" dirty="0">
              <a:solidFill>
                <a:schemeClr val="accent1"/>
              </a:solidFill>
            </a:rPr>
            <a:t> </a:t>
          </a:r>
          <a:r>
            <a:rPr lang="en-US" dirty="0" err="1">
              <a:solidFill>
                <a:schemeClr val="accent1"/>
              </a:solidFill>
            </a:rPr>
            <a:t>phẩm</a:t>
          </a:r>
          <a:r>
            <a:rPr lang="en-US" dirty="0">
              <a:solidFill>
                <a:schemeClr val="accent1"/>
              </a:solidFill>
            </a:rPr>
            <a:t> </a:t>
          </a:r>
          <a:r>
            <a:rPr lang="en-US" i="1" dirty="0">
              <a:solidFill>
                <a:schemeClr val="accent1"/>
              </a:solidFill>
            </a:rPr>
            <a:t>“ </a:t>
          </a:r>
          <a:r>
            <a:rPr lang="en-US" i="1" dirty="0" err="1">
              <a:solidFill>
                <a:schemeClr val="accent1"/>
              </a:solidFill>
            </a:rPr>
            <a:t>Lá</a:t>
          </a:r>
          <a:r>
            <a:rPr lang="en-US" i="1" dirty="0">
              <a:solidFill>
                <a:schemeClr val="accent1"/>
              </a:solidFill>
            </a:rPr>
            <a:t> </a:t>
          </a:r>
          <a:r>
            <a:rPr lang="en-US" i="1" dirty="0" err="1">
              <a:solidFill>
                <a:schemeClr val="accent1"/>
              </a:solidFill>
            </a:rPr>
            <a:t>cờ</a:t>
          </a:r>
          <a:r>
            <a:rPr lang="en-US" i="1" dirty="0">
              <a:solidFill>
                <a:schemeClr val="accent1"/>
              </a:solidFill>
            </a:rPr>
            <a:t> </a:t>
          </a:r>
          <a:r>
            <a:rPr lang="en-US" i="1" dirty="0" err="1">
              <a:solidFill>
                <a:schemeClr val="accent1"/>
              </a:solidFill>
            </a:rPr>
            <a:t>thêu</a:t>
          </a:r>
          <a:r>
            <a:rPr lang="en-US" i="1" dirty="0">
              <a:solidFill>
                <a:schemeClr val="accent1"/>
              </a:solidFill>
            </a:rPr>
            <a:t> </a:t>
          </a:r>
          <a:r>
            <a:rPr lang="en-US" i="1" dirty="0" err="1">
              <a:solidFill>
                <a:schemeClr val="accent1"/>
              </a:solidFill>
            </a:rPr>
            <a:t>sáu</a:t>
          </a:r>
          <a:r>
            <a:rPr lang="en-US" i="1" dirty="0">
              <a:solidFill>
                <a:schemeClr val="accent1"/>
              </a:solidFill>
            </a:rPr>
            <a:t> </a:t>
          </a:r>
          <a:r>
            <a:rPr lang="en-US" i="1" dirty="0" err="1">
              <a:solidFill>
                <a:schemeClr val="accent1"/>
              </a:solidFill>
            </a:rPr>
            <a:t>chữ</a:t>
          </a:r>
          <a:r>
            <a:rPr lang="en-US" i="1" dirty="0">
              <a:solidFill>
                <a:schemeClr val="accent1"/>
              </a:solidFill>
            </a:rPr>
            <a:t> </a:t>
          </a:r>
          <a:r>
            <a:rPr lang="en-US" i="1" dirty="0" err="1">
              <a:solidFill>
                <a:schemeClr val="accent1"/>
              </a:solidFill>
            </a:rPr>
            <a:t>vàng</a:t>
          </a:r>
          <a:r>
            <a:rPr lang="en-US" i="1" dirty="0">
              <a:solidFill>
                <a:schemeClr val="accent1"/>
              </a:solidFill>
            </a:rPr>
            <a:t>”</a:t>
          </a:r>
          <a:endParaRPr lang="en-US" dirty="0">
            <a:solidFill>
              <a:schemeClr val="accent1"/>
            </a:solidFill>
          </a:endParaRPr>
        </a:p>
      </dgm:t>
    </dgm:pt>
    <dgm:pt modelId="{B1CFCC0D-693B-4319-9B52-7EB252EA3A02}" type="parTrans" cxnId="{15AF1145-290E-45C3-9EBC-7E816C7D14E6}">
      <dgm:prSet/>
      <dgm:spPr/>
      <dgm:t>
        <a:bodyPr/>
        <a:lstStyle/>
        <a:p>
          <a:endParaRPr lang="en-US"/>
        </a:p>
      </dgm:t>
    </dgm:pt>
    <dgm:pt modelId="{2E56CDFF-13B0-4924-BF76-E3713145FECD}" type="sibTrans" cxnId="{15AF1145-290E-45C3-9EBC-7E816C7D14E6}">
      <dgm:prSet/>
      <dgm:spPr/>
      <dgm:t>
        <a:bodyPr/>
        <a:lstStyle/>
        <a:p>
          <a:endParaRPr lang="en-US"/>
        </a:p>
      </dgm:t>
    </dgm:pt>
    <dgm:pt modelId="{DEDBA963-9194-4807-B49A-FB8E807C3F1E}">
      <dgm:prSet phldrT="[Text]"/>
      <dgm:spPr/>
      <dgm:t>
        <a:bodyPr/>
        <a:lstStyle/>
        <a:p>
          <a:r>
            <a:rPr lang="en-US" dirty="0"/>
            <a:t>P3</a:t>
          </a:r>
        </a:p>
      </dgm:t>
    </dgm:pt>
    <dgm:pt modelId="{75BCDDCB-14EF-402C-A90F-00134FD54023}" type="parTrans" cxnId="{D8775A65-6DE6-4D52-AEDC-8041D98EBCFA}">
      <dgm:prSet/>
      <dgm:spPr/>
      <dgm:t>
        <a:bodyPr/>
        <a:lstStyle/>
        <a:p>
          <a:endParaRPr lang="en-US"/>
        </a:p>
      </dgm:t>
    </dgm:pt>
    <dgm:pt modelId="{95A1D1C6-89F8-49B5-9041-565F85D9DC2B}" type="sibTrans" cxnId="{D8775A65-6DE6-4D52-AEDC-8041D98EBCFA}">
      <dgm:prSet/>
      <dgm:spPr/>
      <dgm:t>
        <a:bodyPr/>
        <a:lstStyle/>
        <a:p>
          <a:endParaRPr lang="en-US"/>
        </a:p>
      </dgm:t>
    </dgm:pt>
    <dgm:pt modelId="{BB32908F-5AEF-4645-B58E-FB8CC0378D30}">
      <dgm:prSet phldrT="[Text]"/>
      <dgm:spPr/>
      <dgm:t>
        <a:bodyPr/>
        <a:lstStyle/>
        <a:p>
          <a:r>
            <a:rPr lang="en-US" dirty="0" err="1">
              <a:solidFill>
                <a:schemeClr val="accent1"/>
              </a:solidFill>
            </a:rPr>
            <a:t>Phần</a:t>
          </a:r>
          <a:r>
            <a:rPr lang="en-US" dirty="0">
              <a:solidFill>
                <a:schemeClr val="accent1"/>
              </a:solidFill>
            </a:rPr>
            <a:t> </a:t>
          </a:r>
          <a:r>
            <a:rPr lang="en-US" dirty="0" err="1">
              <a:solidFill>
                <a:schemeClr val="accent1"/>
              </a:solidFill>
            </a:rPr>
            <a:t>còn</a:t>
          </a:r>
          <a:r>
            <a:rPr lang="en-US" dirty="0">
              <a:solidFill>
                <a:schemeClr val="accent1"/>
              </a:solidFill>
            </a:rPr>
            <a:t> </a:t>
          </a:r>
          <a:r>
            <a:rPr lang="en-US" dirty="0" err="1">
              <a:solidFill>
                <a:schemeClr val="accent1"/>
              </a:solidFill>
            </a:rPr>
            <a:t>lại</a:t>
          </a:r>
          <a:r>
            <a:rPr lang="en-US" dirty="0">
              <a:solidFill>
                <a:schemeClr val="accent1"/>
              </a:solidFill>
            </a:rPr>
            <a:t>: </a:t>
          </a:r>
          <a:r>
            <a:rPr lang="en-US" dirty="0" err="1">
              <a:solidFill>
                <a:schemeClr val="accent1"/>
              </a:solidFill>
            </a:rPr>
            <a:t>Đánh</a:t>
          </a:r>
          <a:r>
            <a:rPr lang="en-US" dirty="0">
              <a:solidFill>
                <a:schemeClr val="accent1"/>
              </a:solidFill>
            </a:rPr>
            <a:t> </a:t>
          </a:r>
          <a:r>
            <a:rPr lang="en-US" dirty="0" err="1">
              <a:solidFill>
                <a:schemeClr val="accent1"/>
              </a:solidFill>
            </a:rPr>
            <a:t>giá</a:t>
          </a:r>
          <a:r>
            <a:rPr lang="en-US" dirty="0">
              <a:solidFill>
                <a:schemeClr val="accent1"/>
              </a:solidFill>
            </a:rPr>
            <a:t> </a:t>
          </a:r>
          <a:r>
            <a:rPr lang="en-US" dirty="0" err="1">
              <a:solidFill>
                <a:schemeClr val="accent1"/>
              </a:solidFill>
            </a:rPr>
            <a:t>nội</a:t>
          </a:r>
          <a:r>
            <a:rPr lang="en-US" dirty="0">
              <a:solidFill>
                <a:schemeClr val="accent1"/>
              </a:solidFill>
            </a:rPr>
            <a:t> dung, </a:t>
          </a:r>
          <a:r>
            <a:rPr lang="en-US" dirty="0" err="1">
              <a:solidFill>
                <a:schemeClr val="accent1"/>
              </a:solidFill>
            </a:rPr>
            <a:t>nghệ</a:t>
          </a:r>
          <a:r>
            <a:rPr lang="en-US" dirty="0">
              <a:solidFill>
                <a:schemeClr val="accent1"/>
              </a:solidFill>
            </a:rPr>
            <a:t> </a:t>
          </a:r>
          <a:r>
            <a:rPr lang="en-US" dirty="0" err="1">
              <a:solidFill>
                <a:schemeClr val="accent1"/>
              </a:solidFill>
            </a:rPr>
            <a:t>thuật</a:t>
          </a:r>
          <a:r>
            <a:rPr lang="en-US" dirty="0">
              <a:solidFill>
                <a:schemeClr val="accent1"/>
              </a:solidFill>
            </a:rPr>
            <a:t>, ý </a:t>
          </a:r>
          <a:r>
            <a:rPr lang="en-US" dirty="0" err="1">
              <a:solidFill>
                <a:schemeClr val="accent1"/>
              </a:solidFill>
            </a:rPr>
            <a:t>nghĩa</a:t>
          </a:r>
          <a:r>
            <a:rPr lang="en-US" dirty="0">
              <a:solidFill>
                <a:schemeClr val="accent1"/>
              </a:solidFill>
            </a:rPr>
            <a:t> </a:t>
          </a:r>
          <a:r>
            <a:rPr lang="en-US" dirty="0" err="1">
              <a:solidFill>
                <a:schemeClr val="accent1"/>
              </a:solidFill>
            </a:rPr>
            <a:t>của</a:t>
          </a:r>
          <a:r>
            <a:rPr lang="en-US" dirty="0">
              <a:solidFill>
                <a:schemeClr val="accent1"/>
              </a:solidFill>
            </a:rPr>
            <a:t> </a:t>
          </a:r>
          <a:r>
            <a:rPr lang="en-US" dirty="0" err="1">
              <a:solidFill>
                <a:schemeClr val="accent1"/>
              </a:solidFill>
            </a:rPr>
            <a:t>tác</a:t>
          </a:r>
          <a:r>
            <a:rPr lang="en-US" dirty="0">
              <a:solidFill>
                <a:schemeClr val="accent1"/>
              </a:solidFill>
            </a:rPr>
            <a:t> </a:t>
          </a:r>
          <a:r>
            <a:rPr lang="en-US" dirty="0" err="1">
              <a:solidFill>
                <a:schemeClr val="accent1"/>
              </a:solidFill>
            </a:rPr>
            <a:t>phẩm</a:t>
          </a:r>
          <a:r>
            <a:rPr lang="en-US" dirty="0">
              <a:solidFill>
                <a:schemeClr val="accent1"/>
              </a:solidFill>
            </a:rPr>
            <a:t> </a:t>
          </a:r>
          <a:r>
            <a:rPr lang="en-US" i="1" dirty="0">
              <a:solidFill>
                <a:schemeClr val="accent1"/>
              </a:solidFill>
            </a:rPr>
            <a:t>“ </a:t>
          </a:r>
          <a:r>
            <a:rPr lang="en-US" i="1" dirty="0" err="1">
              <a:solidFill>
                <a:schemeClr val="accent1"/>
              </a:solidFill>
            </a:rPr>
            <a:t>Lá</a:t>
          </a:r>
          <a:r>
            <a:rPr lang="en-US" i="1" dirty="0">
              <a:solidFill>
                <a:schemeClr val="accent1"/>
              </a:solidFill>
            </a:rPr>
            <a:t> </a:t>
          </a:r>
          <a:r>
            <a:rPr lang="en-US" i="1" dirty="0" err="1">
              <a:solidFill>
                <a:schemeClr val="accent1"/>
              </a:solidFill>
            </a:rPr>
            <a:t>cờ</a:t>
          </a:r>
          <a:r>
            <a:rPr lang="en-US" i="1" dirty="0">
              <a:solidFill>
                <a:schemeClr val="accent1"/>
              </a:solidFill>
            </a:rPr>
            <a:t> </a:t>
          </a:r>
          <a:r>
            <a:rPr lang="en-US" i="1" dirty="0" err="1">
              <a:solidFill>
                <a:schemeClr val="accent1"/>
              </a:solidFill>
            </a:rPr>
            <a:t>thêu</a:t>
          </a:r>
          <a:r>
            <a:rPr lang="en-US" i="1" dirty="0">
              <a:solidFill>
                <a:schemeClr val="accent1"/>
              </a:solidFill>
            </a:rPr>
            <a:t> </a:t>
          </a:r>
          <a:r>
            <a:rPr lang="en-US" i="1" dirty="0" err="1">
              <a:solidFill>
                <a:schemeClr val="accent1"/>
              </a:solidFill>
            </a:rPr>
            <a:t>sáu</a:t>
          </a:r>
          <a:r>
            <a:rPr lang="en-US" i="1" dirty="0">
              <a:solidFill>
                <a:schemeClr val="accent1"/>
              </a:solidFill>
            </a:rPr>
            <a:t> </a:t>
          </a:r>
          <a:r>
            <a:rPr lang="en-US" i="1" dirty="0" err="1">
              <a:solidFill>
                <a:schemeClr val="accent1"/>
              </a:solidFill>
            </a:rPr>
            <a:t>chữ</a:t>
          </a:r>
          <a:r>
            <a:rPr lang="en-US" i="1" dirty="0">
              <a:solidFill>
                <a:schemeClr val="accent1"/>
              </a:solidFill>
            </a:rPr>
            <a:t> </a:t>
          </a:r>
          <a:r>
            <a:rPr lang="en-US" i="1" dirty="0" err="1">
              <a:solidFill>
                <a:schemeClr val="accent1"/>
              </a:solidFill>
            </a:rPr>
            <a:t>vàng</a:t>
          </a:r>
          <a:r>
            <a:rPr lang="en-US" i="1" dirty="0">
              <a:solidFill>
                <a:schemeClr val="accent1"/>
              </a:solidFill>
            </a:rPr>
            <a:t>”</a:t>
          </a:r>
          <a:endParaRPr lang="en-US" dirty="0">
            <a:solidFill>
              <a:schemeClr val="accent1"/>
            </a:solidFill>
          </a:endParaRPr>
        </a:p>
      </dgm:t>
    </dgm:pt>
    <dgm:pt modelId="{169E28FB-F621-47C7-88ED-82A66F9C8E59}" type="parTrans" cxnId="{C4A573E9-D13A-4F7C-AE26-E1B777B9382E}">
      <dgm:prSet/>
      <dgm:spPr/>
      <dgm:t>
        <a:bodyPr/>
        <a:lstStyle/>
        <a:p>
          <a:endParaRPr lang="en-US"/>
        </a:p>
      </dgm:t>
    </dgm:pt>
    <dgm:pt modelId="{8A6A84A3-EC1D-4D80-90B4-6040314FE8C3}" type="sibTrans" cxnId="{C4A573E9-D13A-4F7C-AE26-E1B777B9382E}">
      <dgm:prSet/>
      <dgm:spPr/>
      <dgm:t>
        <a:bodyPr/>
        <a:lstStyle/>
        <a:p>
          <a:endParaRPr lang="en-US"/>
        </a:p>
      </dgm:t>
    </dgm:pt>
    <dgm:pt modelId="{5BE4DF68-455C-48F2-83E2-73D5C6CFEE6D}" type="pres">
      <dgm:prSet presAssocID="{6CA5FBB0-D4A7-421D-822D-9CA9CEE4DFEC}" presName="linearFlow" presStyleCnt="0">
        <dgm:presLayoutVars>
          <dgm:dir/>
          <dgm:animLvl val="lvl"/>
          <dgm:resizeHandles val="exact"/>
        </dgm:presLayoutVars>
      </dgm:prSet>
      <dgm:spPr/>
      <dgm:t>
        <a:bodyPr/>
        <a:lstStyle/>
        <a:p>
          <a:endParaRPr lang="en-US"/>
        </a:p>
      </dgm:t>
    </dgm:pt>
    <dgm:pt modelId="{2353D8DB-67CA-4E08-A894-46E59AD588CB}" type="pres">
      <dgm:prSet presAssocID="{2DD1B320-848D-404F-9700-118BED1252C2}" presName="composite" presStyleCnt="0"/>
      <dgm:spPr/>
    </dgm:pt>
    <dgm:pt modelId="{1C1B096A-5C7D-44C2-A452-D5AC3E3FC36E}" type="pres">
      <dgm:prSet presAssocID="{2DD1B320-848D-404F-9700-118BED1252C2}" presName="parentText" presStyleLbl="alignNode1" presStyleIdx="0" presStyleCnt="3">
        <dgm:presLayoutVars>
          <dgm:chMax val="1"/>
          <dgm:bulletEnabled val="1"/>
        </dgm:presLayoutVars>
      </dgm:prSet>
      <dgm:spPr/>
      <dgm:t>
        <a:bodyPr/>
        <a:lstStyle/>
        <a:p>
          <a:endParaRPr lang="en-US"/>
        </a:p>
      </dgm:t>
    </dgm:pt>
    <dgm:pt modelId="{4D087D88-B9C4-490A-96F8-EB619B679332}" type="pres">
      <dgm:prSet presAssocID="{2DD1B320-848D-404F-9700-118BED1252C2}" presName="descendantText" presStyleLbl="alignAcc1" presStyleIdx="0" presStyleCnt="3">
        <dgm:presLayoutVars>
          <dgm:bulletEnabled val="1"/>
        </dgm:presLayoutVars>
      </dgm:prSet>
      <dgm:spPr/>
      <dgm:t>
        <a:bodyPr/>
        <a:lstStyle/>
        <a:p>
          <a:endParaRPr lang="en-US"/>
        </a:p>
      </dgm:t>
    </dgm:pt>
    <dgm:pt modelId="{09C10352-11B1-4B2C-B9C6-8109E8986890}" type="pres">
      <dgm:prSet presAssocID="{12DFE50C-CA2B-4B24-931F-559F797E5246}" presName="sp" presStyleCnt="0"/>
      <dgm:spPr/>
    </dgm:pt>
    <dgm:pt modelId="{4269F162-6E97-4AC2-B951-BF02219D58D8}" type="pres">
      <dgm:prSet presAssocID="{44C40736-5EE8-4853-9B00-87069C012782}" presName="composite" presStyleCnt="0"/>
      <dgm:spPr/>
    </dgm:pt>
    <dgm:pt modelId="{2D3CA1C1-BC99-4F38-8938-97611FE91482}" type="pres">
      <dgm:prSet presAssocID="{44C40736-5EE8-4853-9B00-87069C012782}" presName="parentText" presStyleLbl="alignNode1" presStyleIdx="1" presStyleCnt="3">
        <dgm:presLayoutVars>
          <dgm:chMax val="1"/>
          <dgm:bulletEnabled val="1"/>
        </dgm:presLayoutVars>
      </dgm:prSet>
      <dgm:spPr/>
      <dgm:t>
        <a:bodyPr/>
        <a:lstStyle/>
        <a:p>
          <a:endParaRPr lang="en-US"/>
        </a:p>
      </dgm:t>
    </dgm:pt>
    <dgm:pt modelId="{E040864F-CE8B-4610-BE64-B38ABB0E6D64}" type="pres">
      <dgm:prSet presAssocID="{44C40736-5EE8-4853-9B00-87069C012782}" presName="descendantText" presStyleLbl="alignAcc1" presStyleIdx="1" presStyleCnt="3">
        <dgm:presLayoutVars>
          <dgm:bulletEnabled val="1"/>
        </dgm:presLayoutVars>
      </dgm:prSet>
      <dgm:spPr/>
      <dgm:t>
        <a:bodyPr/>
        <a:lstStyle/>
        <a:p>
          <a:endParaRPr lang="en-US"/>
        </a:p>
      </dgm:t>
    </dgm:pt>
    <dgm:pt modelId="{BCFFA19C-551E-49FE-A23B-A055AAB90341}" type="pres">
      <dgm:prSet presAssocID="{E3D7E7A6-5940-474F-B7E6-FC20BAF49684}" presName="sp" presStyleCnt="0"/>
      <dgm:spPr/>
    </dgm:pt>
    <dgm:pt modelId="{3E7AA5C4-B369-4031-B4B7-E7F2821AD657}" type="pres">
      <dgm:prSet presAssocID="{DEDBA963-9194-4807-B49A-FB8E807C3F1E}" presName="composite" presStyleCnt="0"/>
      <dgm:spPr/>
    </dgm:pt>
    <dgm:pt modelId="{98210455-2428-4F3F-AB42-0BB334C3AB68}" type="pres">
      <dgm:prSet presAssocID="{DEDBA963-9194-4807-B49A-FB8E807C3F1E}" presName="parentText" presStyleLbl="alignNode1" presStyleIdx="2" presStyleCnt="3">
        <dgm:presLayoutVars>
          <dgm:chMax val="1"/>
          <dgm:bulletEnabled val="1"/>
        </dgm:presLayoutVars>
      </dgm:prSet>
      <dgm:spPr/>
      <dgm:t>
        <a:bodyPr/>
        <a:lstStyle/>
        <a:p>
          <a:endParaRPr lang="en-US"/>
        </a:p>
      </dgm:t>
    </dgm:pt>
    <dgm:pt modelId="{6F1EECBB-9EBA-40F8-8CD5-9B9A541B5113}" type="pres">
      <dgm:prSet presAssocID="{DEDBA963-9194-4807-B49A-FB8E807C3F1E}" presName="descendantText" presStyleLbl="alignAcc1" presStyleIdx="2" presStyleCnt="3">
        <dgm:presLayoutVars>
          <dgm:bulletEnabled val="1"/>
        </dgm:presLayoutVars>
      </dgm:prSet>
      <dgm:spPr/>
      <dgm:t>
        <a:bodyPr/>
        <a:lstStyle/>
        <a:p>
          <a:endParaRPr lang="en-US"/>
        </a:p>
      </dgm:t>
    </dgm:pt>
  </dgm:ptLst>
  <dgm:cxnLst>
    <dgm:cxn modelId="{90D2BAD4-F5F1-4CB5-8B82-B86E832B7F62}" type="presOf" srcId="{BB32908F-5AEF-4645-B58E-FB8CC0378D30}" destId="{6F1EECBB-9EBA-40F8-8CD5-9B9A541B5113}" srcOrd="0" destOrd="0" presId="urn:microsoft.com/office/officeart/2005/8/layout/chevron2"/>
    <dgm:cxn modelId="{D8775A65-6DE6-4D52-AEDC-8041D98EBCFA}" srcId="{6CA5FBB0-D4A7-421D-822D-9CA9CEE4DFEC}" destId="{DEDBA963-9194-4807-B49A-FB8E807C3F1E}" srcOrd="2" destOrd="0" parTransId="{75BCDDCB-14EF-402C-A90F-00134FD54023}" sibTransId="{95A1D1C6-89F8-49B5-9041-565F85D9DC2B}"/>
    <dgm:cxn modelId="{BED356A2-AD52-4333-BFAA-587E9F9E3BF4}" type="presOf" srcId="{44C40736-5EE8-4853-9B00-87069C012782}" destId="{2D3CA1C1-BC99-4F38-8938-97611FE91482}" srcOrd="0" destOrd="0" presId="urn:microsoft.com/office/officeart/2005/8/layout/chevron2"/>
    <dgm:cxn modelId="{6E954F39-48AE-4BEF-A3ED-3F4F8FCACB89}" type="presOf" srcId="{1255DDD2-B814-48F8-A8FC-E771A9527513}" destId="{E040864F-CE8B-4610-BE64-B38ABB0E6D64}" srcOrd="0" destOrd="0" presId="urn:microsoft.com/office/officeart/2005/8/layout/chevron2"/>
    <dgm:cxn modelId="{C6EDDD5C-1298-43DB-8A98-4EEEB8C2FC6E}" srcId="{6CA5FBB0-D4A7-421D-822D-9CA9CEE4DFEC}" destId="{2DD1B320-848D-404F-9700-118BED1252C2}" srcOrd="0" destOrd="0" parTransId="{F944AF8C-BD37-4916-B41D-C76D4AE58091}" sibTransId="{12DFE50C-CA2B-4B24-931F-559F797E5246}"/>
    <dgm:cxn modelId="{15AF1145-290E-45C3-9EBC-7E816C7D14E6}" srcId="{44C40736-5EE8-4853-9B00-87069C012782}" destId="{1255DDD2-B814-48F8-A8FC-E771A9527513}" srcOrd="0" destOrd="0" parTransId="{B1CFCC0D-693B-4319-9B52-7EB252EA3A02}" sibTransId="{2E56CDFF-13B0-4924-BF76-E3713145FECD}"/>
    <dgm:cxn modelId="{8304D534-BE00-4731-A6DF-E77B17E22964}" type="presOf" srcId="{6CA5FBB0-D4A7-421D-822D-9CA9CEE4DFEC}" destId="{5BE4DF68-455C-48F2-83E2-73D5C6CFEE6D}" srcOrd="0" destOrd="0" presId="urn:microsoft.com/office/officeart/2005/8/layout/chevron2"/>
    <dgm:cxn modelId="{817E4E10-10BE-4D4B-BEB1-5B9C588990D6}" type="presOf" srcId="{2DD1B320-848D-404F-9700-118BED1252C2}" destId="{1C1B096A-5C7D-44C2-A452-D5AC3E3FC36E}" srcOrd="0" destOrd="0" presId="urn:microsoft.com/office/officeart/2005/8/layout/chevron2"/>
    <dgm:cxn modelId="{B8F551D0-7B39-423A-889D-6432312BEE40}" type="presOf" srcId="{1EC7131E-0B8A-44AE-868B-A89BAA8743A1}" destId="{4D087D88-B9C4-490A-96F8-EB619B679332}" srcOrd="0" destOrd="0" presId="urn:microsoft.com/office/officeart/2005/8/layout/chevron2"/>
    <dgm:cxn modelId="{CA15354D-800D-4700-A513-0B8BD8493B05}" type="presOf" srcId="{DEDBA963-9194-4807-B49A-FB8E807C3F1E}" destId="{98210455-2428-4F3F-AB42-0BB334C3AB68}" srcOrd="0" destOrd="0" presId="urn:microsoft.com/office/officeart/2005/8/layout/chevron2"/>
    <dgm:cxn modelId="{FCE44095-B0FA-4E0F-8DB9-91CABD2D3ABC}" srcId="{6CA5FBB0-D4A7-421D-822D-9CA9CEE4DFEC}" destId="{44C40736-5EE8-4853-9B00-87069C012782}" srcOrd="1" destOrd="0" parTransId="{1D993790-F5E1-4C1F-9F4F-90D1857D85CC}" sibTransId="{E3D7E7A6-5940-474F-B7E6-FC20BAF49684}"/>
    <dgm:cxn modelId="{9138979B-2F34-4845-87DE-1E4BD0B77805}" srcId="{2DD1B320-848D-404F-9700-118BED1252C2}" destId="{1EC7131E-0B8A-44AE-868B-A89BAA8743A1}" srcOrd="0" destOrd="0" parTransId="{60657936-1D9A-4A2C-A074-2B9AF89D7506}" sibTransId="{93895A74-B60D-4CE5-8A8D-269EDC91AD7A}"/>
    <dgm:cxn modelId="{C4A573E9-D13A-4F7C-AE26-E1B777B9382E}" srcId="{DEDBA963-9194-4807-B49A-FB8E807C3F1E}" destId="{BB32908F-5AEF-4645-B58E-FB8CC0378D30}" srcOrd="0" destOrd="0" parTransId="{169E28FB-F621-47C7-88ED-82A66F9C8E59}" sibTransId="{8A6A84A3-EC1D-4D80-90B4-6040314FE8C3}"/>
    <dgm:cxn modelId="{CF9E8A9A-C071-4E78-9E83-7B61BE2EDB5E}" type="presParOf" srcId="{5BE4DF68-455C-48F2-83E2-73D5C6CFEE6D}" destId="{2353D8DB-67CA-4E08-A894-46E59AD588CB}" srcOrd="0" destOrd="0" presId="urn:microsoft.com/office/officeart/2005/8/layout/chevron2"/>
    <dgm:cxn modelId="{4753CF99-D086-4206-A490-A604AAA24D0A}" type="presParOf" srcId="{2353D8DB-67CA-4E08-A894-46E59AD588CB}" destId="{1C1B096A-5C7D-44C2-A452-D5AC3E3FC36E}" srcOrd="0" destOrd="0" presId="urn:microsoft.com/office/officeart/2005/8/layout/chevron2"/>
    <dgm:cxn modelId="{21839A60-7461-40F8-AE87-280B95033E16}" type="presParOf" srcId="{2353D8DB-67CA-4E08-A894-46E59AD588CB}" destId="{4D087D88-B9C4-490A-96F8-EB619B679332}" srcOrd="1" destOrd="0" presId="urn:microsoft.com/office/officeart/2005/8/layout/chevron2"/>
    <dgm:cxn modelId="{20833476-1CFC-4384-A7E4-049D3CE458A8}" type="presParOf" srcId="{5BE4DF68-455C-48F2-83E2-73D5C6CFEE6D}" destId="{09C10352-11B1-4B2C-B9C6-8109E8986890}" srcOrd="1" destOrd="0" presId="urn:microsoft.com/office/officeart/2005/8/layout/chevron2"/>
    <dgm:cxn modelId="{E7224D1E-0069-4A10-9067-405285055098}" type="presParOf" srcId="{5BE4DF68-455C-48F2-83E2-73D5C6CFEE6D}" destId="{4269F162-6E97-4AC2-B951-BF02219D58D8}" srcOrd="2" destOrd="0" presId="urn:microsoft.com/office/officeart/2005/8/layout/chevron2"/>
    <dgm:cxn modelId="{DD265C5D-7A18-46B9-86B7-588B96AB6D72}" type="presParOf" srcId="{4269F162-6E97-4AC2-B951-BF02219D58D8}" destId="{2D3CA1C1-BC99-4F38-8938-97611FE91482}" srcOrd="0" destOrd="0" presId="urn:microsoft.com/office/officeart/2005/8/layout/chevron2"/>
    <dgm:cxn modelId="{F7746927-A3FA-4222-B604-6884A69C098F}" type="presParOf" srcId="{4269F162-6E97-4AC2-B951-BF02219D58D8}" destId="{E040864F-CE8B-4610-BE64-B38ABB0E6D64}" srcOrd="1" destOrd="0" presId="urn:microsoft.com/office/officeart/2005/8/layout/chevron2"/>
    <dgm:cxn modelId="{19156241-AF2C-4B63-BDF3-05563F6BDC1C}" type="presParOf" srcId="{5BE4DF68-455C-48F2-83E2-73D5C6CFEE6D}" destId="{BCFFA19C-551E-49FE-A23B-A055AAB90341}" srcOrd="3" destOrd="0" presId="urn:microsoft.com/office/officeart/2005/8/layout/chevron2"/>
    <dgm:cxn modelId="{F141A2DC-3D41-4B7F-934D-FDD12AEC2E93}" type="presParOf" srcId="{5BE4DF68-455C-48F2-83E2-73D5C6CFEE6D}" destId="{3E7AA5C4-B369-4031-B4B7-E7F2821AD657}" srcOrd="4" destOrd="0" presId="urn:microsoft.com/office/officeart/2005/8/layout/chevron2"/>
    <dgm:cxn modelId="{C52E8D04-DDDC-4CEF-A329-2496797BCF8F}" type="presParOf" srcId="{3E7AA5C4-B369-4031-B4B7-E7F2821AD657}" destId="{98210455-2428-4F3F-AB42-0BB334C3AB68}" srcOrd="0" destOrd="0" presId="urn:microsoft.com/office/officeart/2005/8/layout/chevron2"/>
    <dgm:cxn modelId="{5079AD7A-9D1B-4CD2-B309-6F3E41D2CDCB}" type="presParOf" srcId="{3E7AA5C4-B369-4031-B4B7-E7F2821AD657}" destId="{6F1EECBB-9EBA-40F8-8CD5-9B9A541B511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16E73-175D-40BD-BA98-9113E47FD814}">
      <dsp:nvSpPr>
        <dsp:cNvPr id="0" name=""/>
        <dsp:cNvSpPr/>
      </dsp:nvSpPr>
      <dsp:spPr>
        <a:xfrm>
          <a:off x="0" y="848509"/>
          <a:ext cx="3299835" cy="3299835"/>
        </a:xfrm>
        <a:prstGeom prst="ellipse">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6350" cap="flat" cmpd="sng" algn="ctr">
          <a:solidFill>
            <a:schemeClr val="accent4"/>
          </a:solidFill>
          <a:prstDash val="solid"/>
          <a:miter lim="800000"/>
        </a:ln>
        <a:effectLst/>
      </dsp:spPr>
      <dsp:style>
        <a:lnRef idx="1">
          <a:schemeClr val="accent4"/>
        </a:lnRef>
        <a:fillRef idx="3">
          <a:schemeClr val="accent4"/>
        </a:fillRef>
        <a:effectRef idx="2">
          <a:schemeClr val="accent4"/>
        </a:effectRef>
        <a:fontRef idx="minor">
          <a:schemeClr val="lt1"/>
        </a:fontRef>
      </dsp:style>
      <dsp:txBody>
        <a:bodyPr spcFirstLastPara="0" vert="horz" wrap="square" lIns="181601" tIns="35560" rIns="181601" bIns="35560" numCol="1" spcCol="1270" anchor="ctr" anchorCtr="0">
          <a:noAutofit/>
        </a:bodyPr>
        <a:lstStyle/>
        <a:p>
          <a:pPr lvl="0" algn="ctr" defTabSz="1244600">
            <a:lnSpc>
              <a:spcPct val="90000"/>
            </a:lnSpc>
            <a:spcBef>
              <a:spcPct val="0"/>
            </a:spcBef>
            <a:spcAft>
              <a:spcPct val="35000"/>
            </a:spcAft>
          </a:pPr>
          <a:endParaRPr lang="en-US" sz="2800" kern="1200" dirty="0">
            <a:latin typeface="Times New Roman" panose="02020603050405020304" pitchFamily="18" charset="0"/>
            <a:cs typeface="Times New Roman" panose="02020603050405020304" pitchFamily="18" charset="0"/>
          </a:endParaRPr>
        </a:p>
      </dsp:txBody>
      <dsp:txXfrm>
        <a:off x="483250" y="1331759"/>
        <a:ext cx="2333335" cy="2333335"/>
      </dsp:txXfrm>
    </dsp:sp>
    <dsp:sp modelId="{E52379B3-561B-4CB5-BB02-27DBAACD57CE}">
      <dsp:nvSpPr>
        <dsp:cNvPr id="0" name=""/>
        <dsp:cNvSpPr/>
      </dsp:nvSpPr>
      <dsp:spPr>
        <a:xfrm>
          <a:off x="2643157" y="898567"/>
          <a:ext cx="3299835" cy="3299835"/>
        </a:xfrm>
        <a:prstGeom prst="ellipse">
          <a:avLst/>
        </a:prstGeom>
        <a:solidFill>
          <a:schemeClr val="accent6"/>
        </a:solidFill>
        <a:ln w="12700" cap="flat" cmpd="sng" algn="ctr">
          <a:solidFill>
            <a:schemeClr val="accent6">
              <a:shade val="15000"/>
            </a:schemeClr>
          </a:solidFill>
          <a:prstDash val="solid"/>
          <a:miter lim="800000"/>
        </a:ln>
        <a:effectLst/>
      </dsp:spPr>
      <dsp:style>
        <a:lnRef idx="2">
          <a:schemeClr val="accent6">
            <a:shade val="15000"/>
          </a:schemeClr>
        </a:lnRef>
        <a:fillRef idx="1">
          <a:schemeClr val="accent6"/>
        </a:fillRef>
        <a:effectRef idx="0">
          <a:schemeClr val="accent6"/>
        </a:effectRef>
        <a:fontRef idx="minor">
          <a:schemeClr val="lt1"/>
        </a:fontRef>
      </dsp:style>
      <dsp:txBody>
        <a:bodyPr spcFirstLastPara="0" vert="horz" wrap="square" lIns="181601" tIns="35560" rIns="181601" bIns="35560" numCol="1" spcCol="1270" anchor="ctr" anchorCtr="0">
          <a:noAutofit/>
        </a:bodyPr>
        <a:lstStyle/>
        <a:p>
          <a:pPr lvl="0" algn="ctr" defTabSz="1244600">
            <a:lnSpc>
              <a:spcPct val="90000"/>
            </a:lnSpc>
            <a:spcBef>
              <a:spcPct val="0"/>
            </a:spcBef>
            <a:spcAft>
              <a:spcPct val="35000"/>
            </a:spcAft>
          </a:pPr>
          <a:endParaRPr lang="en-US" sz="2800" kern="1200" dirty="0">
            <a:latin typeface="Times New Roman" panose="02020603050405020304" pitchFamily="18" charset="0"/>
            <a:cs typeface="Times New Roman" panose="02020603050405020304" pitchFamily="18" charset="0"/>
          </a:endParaRPr>
        </a:p>
      </dsp:txBody>
      <dsp:txXfrm>
        <a:off x="3126407" y="1381817"/>
        <a:ext cx="2333335" cy="2333335"/>
      </dsp:txXfrm>
    </dsp:sp>
    <dsp:sp modelId="{56B85FF2-B9BD-4667-8279-D6C36FD706C1}">
      <dsp:nvSpPr>
        <dsp:cNvPr id="0" name=""/>
        <dsp:cNvSpPr/>
      </dsp:nvSpPr>
      <dsp:spPr>
        <a:xfrm>
          <a:off x="5341722" y="916155"/>
          <a:ext cx="3299835" cy="3299835"/>
        </a:xfrm>
        <a:prstGeom prst="ellipse">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6350" cap="flat" cmpd="sng" algn="ctr">
          <a:solidFill>
            <a:schemeClr val="accent4"/>
          </a:solidFill>
          <a:prstDash val="solid"/>
          <a:miter lim="800000"/>
        </a:ln>
        <a:effectLst/>
      </dsp:spPr>
      <dsp:style>
        <a:lnRef idx="1">
          <a:schemeClr val="accent4"/>
        </a:lnRef>
        <a:fillRef idx="3">
          <a:schemeClr val="accent4"/>
        </a:fillRef>
        <a:effectRef idx="2">
          <a:schemeClr val="accent4"/>
        </a:effectRef>
        <a:fontRef idx="minor">
          <a:schemeClr val="lt1"/>
        </a:fontRef>
      </dsp:style>
      <dsp:txBody>
        <a:bodyPr spcFirstLastPara="0" vert="horz" wrap="square" lIns="181601" tIns="35560" rIns="181601" bIns="35560" numCol="1" spcCol="1270" anchor="ctr" anchorCtr="0">
          <a:noAutofit/>
        </a:bodyPr>
        <a:lstStyle/>
        <a:p>
          <a:pPr lvl="0" algn="ctr" defTabSz="1244600">
            <a:lnSpc>
              <a:spcPct val="90000"/>
            </a:lnSpc>
            <a:spcBef>
              <a:spcPct val="0"/>
            </a:spcBef>
            <a:spcAft>
              <a:spcPct val="35000"/>
            </a:spcAft>
          </a:pPr>
          <a:endParaRPr lang="en-US" sz="2800" kern="1200" dirty="0">
            <a:latin typeface="Times New Roman" panose="02020603050405020304" pitchFamily="18" charset="0"/>
            <a:cs typeface="Times New Roman" panose="02020603050405020304" pitchFamily="18" charset="0"/>
          </a:endParaRPr>
        </a:p>
      </dsp:txBody>
      <dsp:txXfrm>
        <a:off x="5824972" y="1399405"/>
        <a:ext cx="2333335" cy="2333335"/>
      </dsp:txXfrm>
    </dsp:sp>
    <dsp:sp modelId="{7018C8C8-6F44-4A14-A78E-EC46003AFD12}">
      <dsp:nvSpPr>
        <dsp:cNvPr id="0" name=""/>
        <dsp:cNvSpPr/>
      </dsp:nvSpPr>
      <dsp:spPr>
        <a:xfrm>
          <a:off x="7922893" y="898567"/>
          <a:ext cx="3299835" cy="3299835"/>
        </a:xfrm>
        <a:prstGeom prst="ellipse">
          <a:avLst/>
        </a:prstGeom>
        <a:solidFill>
          <a:schemeClr val="accent6"/>
        </a:solidFill>
        <a:ln w="12700" cap="flat" cmpd="sng" algn="ctr">
          <a:solidFill>
            <a:schemeClr val="accent6">
              <a:shade val="15000"/>
            </a:schemeClr>
          </a:solidFill>
          <a:prstDash val="solid"/>
          <a:miter lim="800000"/>
        </a:ln>
        <a:effectLst/>
      </dsp:spPr>
      <dsp:style>
        <a:lnRef idx="2">
          <a:schemeClr val="accent6">
            <a:shade val="15000"/>
          </a:schemeClr>
        </a:lnRef>
        <a:fillRef idx="1">
          <a:schemeClr val="accent6"/>
        </a:fillRef>
        <a:effectRef idx="0">
          <a:schemeClr val="accent6"/>
        </a:effectRef>
        <a:fontRef idx="minor">
          <a:schemeClr val="lt1"/>
        </a:fontRef>
      </dsp:style>
      <dsp:txBody>
        <a:bodyPr spcFirstLastPara="0" vert="horz" wrap="square" lIns="181601" tIns="35560" rIns="181601" bIns="35560" numCol="1" spcCol="1270" anchor="ctr" anchorCtr="0">
          <a:noAutofit/>
        </a:bodyPr>
        <a:lstStyle/>
        <a:p>
          <a:pPr lvl="0" algn="ctr" defTabSz="1244600">
            <a:lnSpc>
              <a:spcPct val="90000"/>
            </a:lnSpc>
            <a:spcBef>
              <a:spcPct val="0"/>
            </a:spcBef>
            <a:spcAft>
              <a:spcPct val="35000"/>
            </a:spcAft>
          </a:pPr>
          <a:endParaRPr lang="en-US" sz="2800" kern="1200" dirty="0">
            <a:latin typeface="Times New Roman" panose="02020603050405020304" pitchFamily="18" charset="0"/>
            <a:cs typeface="Times New Roman" panose="02020603050405020304" pitchFamily="18" charset="0"/>
          </a:endParaRPr>
        </a:p>
      </dsp:txBody>
      <dsp:txXfrm>
        <a:off x="8406143" y="1381817"/>
        <a:ext cx="2333335" cy="2333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B096A-5C7D-44C2-A452-D5AC3E3FC36E}">
      <dsp:nvSpPr>
        <dsp:cNvPr id="0" name=""/>
        <dsp:cNvSpPr/>
      </dsp:nvSpPr>
      <dsp:spPr>
        <a:xfrm rot="5400000">
          <a:off x="-289718" y="292805"/>
          <a:ext cx="1931458" cy="1352020"/>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3800" kern="1200" dirty="0"/>
            <a:t>P1</a:t>
          </a:r>
        </a:p>
      </dsp:txBody>
      <dsp:txXfrm rot="-5400000">
        <a:off x="1" y="679096"/>
        <a:ext cx="1352020" cy="579438"/>
      </dsp:txXfrm>
    </dsp:sp>
    <dsp:sp modelId="{4D087D88-B9C4-490A-96F8-EB619B679332}">
      <dsp:nvSpPr>
        <dsp:cNvPr id="0" name=""/>
        <dsp:cNvSpPr/>
      </dsp:nvSpPr>
      <dsp:spPr>
        <a:xfrm rot="5400000">
          <a:off x="4884446" y="-3529339"/>
          <a:ext cx="1255447" cy="832029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solidFill>
                <a:schemeClr val="accent1"/>
              </a:solidFill>
            </a:rPr>
            <a:t>Từ</a:t>
          </a:r>
          <a:r>
            <a:rPr lang="en-US" sz="2800" kern="1200" dirty="0">
              <a:solidFill>
                <a:schemeClr val="accent1"/>
              </a:solidFill>
            </a:rPr>
            <a:t> </a:t>
          </a:r>
          <a:r>
            <a:rPr lang="en-US" sz="2800" kern="1200" dirty="0" err="1">
              <a:solidFill>
                <a:schemeClr val="accent1"/>
              </a:solidFill>
            </a:rPr>
            <a:t>đầu</a:t>
          </a:r>
          <a:r>
            <a:rPr lang="en-US" sz="2800" kern="1200" dirty="0">
              <a:solidFill>
                <a:schemeClr val="accent1"/>
              </a:solidFill>
            </a:rPr>
            <a:t> </a:t>
          </a:r>
          <a:r>
            <a:rPr lang="en-US" sz="2800" kern="1200" dirty="0" err="1">
              <a:solidFill>
                <a:schemeClr val="accent1"/>
              </a:solidFill>
            </a:rPr>
            <a:t>đến</a:t>
          </a:r>
          <a:r>
            <a:rPr lang="en-US" sz="2800" kern="1200" dirty="0">
              <a:solidFill>
                <a:schemeClr val="accent1"/>
              </a:solidFill>
            </a:rPr>
            <a:t> </a:t>
          </a:r>
          <a:r>
            <a:rPr lang="en-US" sz="2800" i="1" kern="1200" dirty="0">
              <a:solidFill>
                <a:schemeClr val="accent1"/>
              </a:solidFill>
            </a:rPr>
            <a:t>“</a:t>
          </a:r>
          <a:r>
            <a:rPr lang="en-US" sz="2800" i="1" kern="1200" dirty="0" err="1">
              <a:solidFill>
                <a:schemeClr val="accent1"/>
              </a:solidFill>
            </a:rPr>
            <a:t>lòng</a:t>
          </a:r>
          <a:r>
            <a:rPr lang="en-US" sz="2800" i="1" kern="1200" dirty="0">
              <a:solidFill>
                <a:schemeClr val="accent1"/>
              </a:solidFill>
            </a:rPr>
            <a:t> </a:t>
          </a:r>
          <a:r>
            <a:rPr lang="en-US" sz="2800" i="1" kern="1200" dirty="0" err="1">
              <a:solidFill>
                <a:schemeClr val="accent1"/>
              </a:solidFill>
            </a:rPr>
            <a:t>yêu</a:t>
          </a:r>
          <a:r>
            <a:rPr lang="en-US" sz="2800" i="1" kern="1200" dirty="0">
              <a:solidFill>
                <a:schemeClr val="accent1"/>
              </a:solidFill>
            </a:rPr>
            <a:t> </a:t>
          </a:r>
          <a:r>
            <a:rPr lang="en-US" sz="2800" i="1" kern="1200" dirty="0" err="1">
              <a:solidFill>
                <a:schemeClr val="accent1"/>
              </a:solidFill>
            </a:rPr>
            <a:t>nước</a:t>
          </a:r>
          <a:r>
            <a:rPr lang="en-US" sz="2800" i="1" kern="1200" dirty="0">
              <a:solidFill>
                <a:schemeClr val="accent1"/>
              </a:solidFill>
            </a:rPr>
            <a:t> </a:t>
          </a:r>
          <a:r>
            <a:rPr lang="en-US" sz="2800" i="1" kern="1200" dirty="0" err="1">
              <a:solidFill>
                <a:schemeClr val="accent1"/>
              </a:solidFill>
            </a:rPr>
            <a:t>cho</a:t>
          </a:r>
          <a:r>
            <a:rPr lang="en-US" sz="2800" i="1" kern="1200" dirty="0">
              <a:solidFill>
                <a:schemeClr val="accent1"/>
              </a:solidFill>
            </a:rPr>
            <a:t> </a:t>
          </a:r>
          <a:r>
            <a:rPr lang="en-US" sz="2800" i="1" kern="1200" dirty="0" err="1">
              <a:solidFill>
                <a:schemeClr val="accent1"/>
              </a:solidFill>
            </a:rPr>
            <a:t>các</a:t>
          </a:r>
          <a:r>
            <a:rPr lang="en-US" sz="2800" i="1" kern="1200" dirty="0">
              <a:solidFill>
                <a:schemeClr val="accent1"/>
              </a:solidFill>
            </a:rPr>
            <a:t> </a:t>
          </a:r>
          <a:r>
            <a:rPr lang="en-US" sz="2800" i="1" kern="1200" dirty="0" err="1">
              <a:solidFill>
                <a:schemeClr val="accent1"/>
              </a:solidFill>
            </a:rPr>
            <a:t>em</a:t>
          </a:r>
          <a:r>
            <a:rPr lang="en-US" sz="2800" i="1" kern="1200" dirty="0">
              <a:solidFill>
                <a:schemeClr val="accent1"/>
              </a:solidFill>
            </a:rPr>
            <a:t>”</a:t>
          </a:r>
          <a:r>
            <a:rPr lang="en-US" sz="2800" kern="1200" dirty="0">
              <a:solidFill>
                <a:schemeClr val="accent1"/>
              </a:solidFill>
            </a:rPr>
            <a:t>: Thông tin </a:t>
          </a:r>
          <a:r>
            <a:rPr lang="en-US" sz="2800" kern="1200" dirty="0" err="1">
              <a:solidFill>
                <a:schemeClr val="accent1"/>
              </a:solidFill>
            </a:rPr>
            <a:t>khái</a:t>
          </a:r>
          <a:r>
            <a:rPr lang="en-US" sz="2800" kern="1200" dirty="0">
              <a:solidFill>
                <a:schemeClr val="accent1"/>
              </a:solidFill>
            </a:rPr>
            <a:t> </a:t>
          </a:r>
          <a:r>
            <a:rPr lang="en-US" sz="2800" kern="1200" dirty="0" err="1">
              <a:solidFill>
                <a:schemeClr val="accent1"/>
              </a:solidFill>
            </a:rPr>
            <a:t>quát</a:t>
          </a:r>
          <a:r>
            <a:rPr lang="en-US" sz="2800" kern="1200" dirty="0">
              <a:solidFill>
                <a:schemeClr val="accent1"/>
              </a:solidFill>
            </a:rPr>
            <a:t> </a:t>
          </a:r>
          <a:r>
            <a:rPr lang="en-US" sz="2800" kern="1200" dirty="0" err="1">
              <a:solidFill>
                <a:schemeClr val="accent1"/>
              </a:solidFill>
            </a:rPr>
            <a:t>về</a:t>
          </a:r>
          <a:r>
            <a:rPr lang="en-US" sz="2800" kern="1200" dirty="0">
              <a:solidFill>
                <a:schemeClr val="accent1"/>
              </a:solidFill>
            </a:rPr>
            <a:t> </a:t>
          </a:r>
          <a:r>
            <a:rPr lang="en-US" sz="2800" kern="1200" dirty="0" err="1">
              <a:solidFill>
                <a:schemeClr val="accent1"/>
              </a:solidFill>
            </a:rPr>
            <a:t>tác</a:t>
          </a:r>
          <a:r>
            <a:rPr lang="en-US" sz="2800" kern="1200" dirty="0">
              <a:solidFill>
                <a:schemeClr val="accent1"/>
              </a:solidFill>
            </a:rPr>
            <a:t> </a:t>
          </a:r>
          <a:r>
            <a:rPr lang="en-US" sz="2800" kern="1200" dirty="0" err="1">
              <a:solidFill>
                <a:schemeClr val="accent1"/>
              </a:solidFill>
            </a:rPr>
            <a:t>phẩm</a:t>
          </a:r>
          <a:r>
            <a:rPr lang="en-US" sz="2800" kern="1200" dirty="0">
              <a:solidFill>
                <a:schemeClr val="accent1"/>
              </a:solidFill>
            </a:rPr>
            <a:t> </a:t>
          </a:r>
          <a:r>
            <a:rPr lang="en-US" sz="2800" i="1" kern="1200" dirty="0">
              <a:solidFill>
                <a:schemeClr val="accent1"/>
              </a:solidFill>
            </a:rPr>
            <a:t>“ </a:t>
          </a:r>
          <a:r>
            <a:rPr lang="en-US" sz="2800" i="1" kern="1200" dirty="0" err="1">
              <a:solidFill>
                <a:schemeClr val="accent1"/>
              </a:solidFill>
            </a:rPr>
            <a:t>Lá</a:t>
          </a:r>
          <a:r>
            <a:rPr lang="en-US" sz="2800" i="1" kern="1200" dirty="0">
              <a:solidFill>
                <a:schemeClr val="accent1"/>
              </a:solidFill>
            </a:rPr>
            <a:t> </a:t>
          </a:r>
          <a:r>
            <a:rPr lang="en-US" sz="2800" i="1" kern="1200" dirty="0" err="1">
              <a:solidFill>
                <a:schemeClr val="accent1"/>
              </a:solidFill>
            </a:rPr>
            <a:t>cờ</a:t>
          </a:r>
          <a:r>
            <a:rPr lang="en-US" sz="2800" i="1" kern="1200" dirty="0">
              <a:solidFill>
                <a:schemeClr val="accent1"/>
              </a:solidFill>
            </a:rPr>
            <a:t> </a:t>
          </a:r>
          <a:r>
            <a:rPr lang="en-US" sz="2800" i="1" kern="1200" dirty="0" err="1">
              <a:solidFill>
                <a:schemeClr val="accent1"/>
              </a:solidFill>
            </a:rPr>
            <a:t>thêu</a:t>
          </a:r>
          <a:r>
            <a:rPr lang="en-US" sz="2800" i="1" kern="1200" dirty="0">
              <a:solidFill>
                <a:schemeClr val="accent1"/>
              </a:solidFill>
            </a:rPr>
            <a:t> </a:t>
          </a:r>
          <a:r>
            <a:rPr lang="en-US" sz="2800" i="1" kern="1200" dirty="0" err="1">
              <a:solidFill>
                <a:schemeClr val="accent1"/>
              </a:solidFill>
            </a:rPr>
            <a:t>sáu</a:t>
          </a:r>
          <a:r>
            <a:rPr lang="en-US" sz="2800" i="1" kern="1200" dirty="0">
              <a:solidFill>
                <a:schemeClr val="accent1"/>
              </a:solidFill>
            </a:rPr>
            <a:t> </a:t>
          </a:r>
          <a:r>
            <a:rPr lang="en-US" sz="2800" i="1" kern="1200" dirty="0" err="1">
              <a:solidFill>
                <a:schemeClr val="accent1"/>
              </a:solidFill>
            </a:rPr>
            <a:t>chữ</a:t>
          </a:r>
          <a:r>
            <a:rPr lang="en-US" sz="2800" i="1" kern="1200" dirty="0">
              <a:solidFill>
                <a:schemeClr val="accent1"/>
              </a:solidFill>
            </a:rPr>
            <a:t> </a:t>
          </a:r>
          <a:r>
            <a:rPr lang="en-US" sz="2800" i="1" kern="1200" dirty="0" err="1">
              <a:solidFill>
                <a:schemeClr val="accent1"/>
              </a:solidFill>
            </a:rPr>
            <a:t>vàng</a:t>
          </a:r>
          <a:r>
            <a:rPr lang="en-US" sz="2800" i="1" kern="1200" dirty="0">
              <a:solidFill>
                <a:schemeClr val="accent1"/>
              </a:solidFill>
            </a:rPr>
            <a:t>”</a:t>
          </a:r>
          <a:endParaRPr lang="en-US" sz="2800" kern="1200" dirty="0">
            <a:solidFill>
              <a:schemeClr val="accent1"/>
            </a:solidFill>
          </a:endParaRPr>
        </a:p>
      </dsp:txBody>
      <dsp:txXfrm rot="-5400000">
        <a:off x="1352020" y="64373"/>
        <a:ext cx="8259013" cy="1132875"/>
      </dsp:txXfrm>
    </dsp:sp>
    <dsp:sp modelId="{2D3CA1C1-BC99-4F38-8938-97611FE91482}">
      <dsp:nvSpPr>
        <dsp:cNvPr id="0" name=""/>
        <dsp:cNvSpPr/>
      </dsp:nvSpPr>
      <dsp:spPr>
        <a:xfrm rot="5400000">
          <a:off x="-289718" y="2033323"/>
          <a:ext cx="1931458" cy="1352020"/>
        </a:xfrm>
        <a:prstGeom prst="chevron">
          <a:avLst/>
        </a:prstGeom>
        <a:solidFill>
          <a:srgbClr val="FFC000"/>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3800" kern="1200" dirty="0"/>
            <a:t>P2</a:t>
          </a:r>
        </a:p>
      </dsp:txBody>
      <dsp:txXfrm rot="-5400000">
        <a:off x="1" y="2419614"/>
        <a:ext cx="1352020" cy="579438"/>
      </dsp:txXfrm>
    </dsp:sp>
    <dsp:sp modelId="{E040864F-CE8B-4610-BE64-B38ABB0E6D64}">
      <dsp:nvSpPr>
        <dsp:cNvPr id="0" name=""/>
        <dsp:cNvSpPr/>
      </dsp:nvSpPr>
      <dsp:spPr>
        <a:xfrm rot="5400000">
          <a:off x="4884446" y="-1788821"/>
          <a:ext cx="1255447" cy="832029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solidFill>
                <a:schemeClr val="accent1"/>
              </a:solidFill>
            </a:rPr>
            <a:t>Từ</a:t>
          </a:r>
          <a:r>
            <a:rPr lang="en-US" sz="2800" kern="1200" dirty="0">
              <a:solidFill>
                <a:schemeClr val="accent1"/>
              </a:solidFill>
            </a:rPr>
            <a:t> </a:t>
          </a:r>
          <a:r>
            <a:rPr lang="en-US" sz="2800" i="1" kern="1200" dirty="0">
              <a:solidFill>
                <a:schemeClr val="accent1"/>
              </a:solidFill>
            </a:rPr>
            <a:t>“ </a:t>
          </a:r>
          <a:r>
            <a:rPr lang="en-US" sz="2800" i="1" kern="1200" dirty="0" err="1">
              <a:solidFill>
                <a:schemeClr val="accent1"/>
              </a:solidFill>
            </a:rPr>
            <a:t>Câu</a:t>
          </a:r>
          <a:r>
            <a:rPr lang="en-US" sz="2800" i="1" kern="1200" dirty="0">
              <a:solidFill>
                <a:schemeClr val="accent1"/>
              </a:solidFill>
            </a:rPr>
            <a:t> </a:t>
          </a:r>
          <a:r>
            <a:rPr lang="en-US" sz="2800" i="1" kern="1200" dirty="0" err="1">
              <a:solidFill>
                <a:schemeClr val="accent1"/>
              </a:solidFill>
            </a:rPr>
            <a:t>chuyện</a:t>
          </a:r>
          <a:r>
            <a:rPr lang="en-US" sz="2800" i="1" kern="1200" dirty="0">
              <a:solidFill>
                <a:schemeClr val="accent1"/>
              </a:solidFill>
            </a:rPr>
            <a:t>….</a:t>
          </a:r>
          <a:r>
            <a:rPr lang="en-US" sz="2800" i="1" kern="1200" dirty="0" err="1">
              <a:solidFill>
                <a:schemeClr val="accent1"/>
              </a:solidFill>
            </a:rPr>
            <a:t>bóng</a:t>
          </a:r>
          <a:r>
            <a:rPr lang="en-US" sz="2800" i="1" kern="1200" dirty="0">
              <a:solidFill>
                <a:schemeClr val="accent1"/>
              </a:solidFill>
            </a:rPr>
            <a:t> </a:t>
          </a:r>
          <a:r>
            <a:rPr lang="en-US" sz="2800" i="1" kern="1200" dirty="0" err="1">
              <a:solidFill>
                <a:schemeClr val="accent1"/>
              </a:solidFill>
            </a:rPr>
            <a:t>quân</a:t>
          </a:r>
          <a:r>
            <a:rPr lang="en-US" sz="2800" i="1" kern="1200" dirty="0">
              <a:solidFill>
                <a:schemeClr val="accent1"/>
              </a:solidFill>
            </a:rPr>
            <a:t> </a:t>
          </a:r>
          <a:r>
            <a:rPr lang="en-US" sz="2800" i="1" kern="1200" dirty="0" err="1">
              <a:solidFill>
                <a:schemeClr val="accent1"/>
              </a:solidFill>
            </a:rPr>
            <a:t>Nguyên</a:t>
          </a:r>
          <a:r>
            <a:rPr lang="en-US" sz="2800" i="1" kern="1200" dirty="0">
              <a:solidFill>
                <a:schemeClr val="accent1"/>
              </a:solidFill>
            </a:rPr>
            <a:t>”</a:t>
          </a:r>
          <a:r>
            <a:rPr lang="en-US" sz="2800" kern="1200" dirty="0">
              <a:solidFill>
                <a:schemeClr val="accent1"/>
              </a:solidFill>
            </a:rPr>
            <a:t>: </a:t>
          </a:r>
          <a:r>
            <a:rPr lang="en-US" sz="2800" kern="1200" dirty="0" err="1">
              <a:solidFill>
                <a:schemeClr val="accent1"/>
              </a:solidFill>
            </a:rPr>
            <a:t>giới</a:t>
          </a:r>
          <a:r>
            <a:rPr lang="en-US" sz="2800" kern="1200" dirty="0">
              <a:solidFill>
                <a:schemeClr val="accent1"/>
              </a:solidFill>
            </a:rPr>
            <a:t> </a:t>
          </a:r>
          <a:r>
            <a:rPr lang="en-US" sz="2800" kern="1200" dirty="0" err="1">
              <a:solidFill>
                <a:schemeClr val="accent1"/>
              </a:solidFill>
            </a:rPr>
            <a:t>thiệu</a:t>
          </a:r>
          <a:r>
            <a:rPr lang="en-US" sz="2800" kern="1200" dirty="0">
              <a:solidFill>
                <a:schemeClr val="accent1"/>
              </a:solidFill>
            </a:rPr>
            <a:t> </a:t>
          </a:r>
          <a:r>
            <a:rPr lang="en-US" sz="2800" kern="1200" dirty="0" err="1">
              <a:solidFill>
                <a:schemeClr val="accent1"/>
              </a:solidFill>
            </a:rPr>
            <a:t>nội</a:t>
          </a:r>
          <a:r>
            <a:rPr lang="en-US" sz="2800" kern="1200" dirty="0">
              <a:solidFill>
                <a:schemeClr val="accent1"/>
              </a:solidFill>
            </a:rPr>
            <a:t> dung </a:t>
          </a:r>
          <a:r>
            <a:rPr lang="en-US" sz="2800" kern="1200" dirty="0" err="1">
              <a:solidFill>
                <a:schemeClr val="accent1"/>
              </a:solidFill>
            </a:rPr>
            <a:t>chính</a:t>
          </a:r>
          <a:r>
            <a:rPr lang="en-US" sz="2800" kern="1200" dirty="0">
              <a:solidFill>
                <a:schemeClr val="accent1"/>
              </a:solidFill>
            </a:rPr>
            <a:t> </a:t>
          </a:r>
          <a:r>
            <a:rPr lang="en-US" sz="2800" kern="1200" dirty="0" err="1">
              <a:solidFill>
                <a:schemeClr val="accent1"/>
              </a:solidFill>
            </a:rPr>
            <a:t>của</a:t>
          </a:r>
          <a:r>
            <a:rPr lang="en-US" sz="2800" kern="1200" dirty="0">
              <a:solidFill>
                <a:schemeClr val="accent1"/>
              </a:solidFill>
            </a:rPr>
            <a:t> </a:t>
          </a:r>
          <a:r>
            <a:rPr lang="en-US" sz="2800" kern="1200" dirty="0" err="1">
              <a:solidFill>
                <a:schemeClr val="accent1"/>
              </a:solidFill>
            </a:rPr>
            <a:t>tác</a:t>
          </a:r>
          <a:r>
            <a:rPr lang="en-US" sz="2800" kern="1200" dirty="0">
              <a:solidFill>
                <a:schemeClr val="accent1"/>
              </a:solidFill>
            </a:rPr>
            <a:t> </a:t>
          </a:r>
          <a:r>
            <a:rPr lang="en-US" sz="2800" kern="1200" dirty="0" err="1">
              <a:solidFill>
                <a:schemeClr val="accent1"/>
              </a:solidFill>
            </a:rPr>
            <a:t>phẩm</a:t>
          </a:r>
          <a:r>
            <a:rPr lang="en-US" sz="2800" kern="1200" dirty="0">
              <a:solidFill>
                <a:schemeClr val="accent1"/>
              </a:solidFill>
            </a:rPr>
            <a:t> </a:t>
          </a:r>
          <a:r>
            <a:rPr lang="en-US" sz="2800" i="1" kern="1200" dirty="0">
              <a:solidFill>
                <a:schemeClr val="accent1"/>
              </a:solidFill>
            </a:rPr>
            <a:t>“ </a:t>
          </a:r>
          <a:r>
            <a:rPr lang="en-US" sz="2800" i="1" kern="1200" dirty="0" err="1">
              <a:solidFill>
                <a:schemeClr val="accent1"/>
              </a:solidFill>
            </a:rPr>
            <a:t>Lá</a:t>
          </a:r>
          <a:r>
            <a:rPr lang="en-US" sz="2800" i="1" kern="1200" dirty="0">
              <a:solidFill>
                <a:schemeClr val="accent1"/>
              </a:solidFill>
            </a:rPr>
            <a:t> </a:t>
          </a:r>
          <a:r>
            <a:rPr lang="en-US" sz="2800" i="1" kern="1200" dirty="0" err="1">
              <a:solidFill>
                <a:schemeClr val="accent1"/>
              </a:solidFill>
            </a:rPr>
            <a:t>cờ</a:t>
          </a:r>
          <a:r>
            <a:rPr lang="en-US" sz="2800" i="1" kern="1200" dirty="0">
              <a:solidFill>
                <a:schemeClr val="accent1"/>
              </a:solidFill>
            </a:rPr>
            <a:t> </a:t>
          </a:r>
          <a:r>
            <a:rPr lang="en-US" sz="2800" i="1" kern="1200" dirty="0" err="1">
              <a:solidFill>
                <a:schemeClr val="accent1"/>
              </a:solidFill>
            </a:rPr>
            <a:t>thêu</a:t>
          </a:r>
          <a:r>
            <a:rPr lang="en-US" sz="2800" i="1" kern="1200" dirty="0">
              <a:solidFill>
                <a:schemeClr val="accent1"/>
              </a:solidFill>
            </a:rPr>
            <a:t> </a:t>
          </a:r>
          <a:r>
            <a:rPr lang="en-US" sz="2800" i="1" kern="1200" dirty="0" err="1">
              <a:solidFill>
                <a:schemeClr val="accent1"/>
              </a:solidFill>
            </a:rPr>
            <a:t>sáu</a:t>
          </a:r>
          <a:r>
            <a:rPr lang="en-US" sz="2800" i="1" kern="1200" dirty="0">
              <a:solidFill>
                <a:schemeClr val="accent1"/>
              </a:solidFill>
            </a:rPr>
            <a:t> </a:t>
          </a:r>
          <a:r>
            <a:rPr lang="en-US" sz="2800" i="1" kern="1200" dirty="0" err="1">
              <a:solidFill>
                <a:schemeClr val="accent1"/>
              </a:solidFill>
            </a:rPr>
            <a:t>chữ</a:t>
          </a:r>
          <a:r>
            <a:rPr lang="en-US" sz="2800" i="1" kern="1200" dirty="0">
              <a:solidFill>
                <a:schemeClr val="accent1"/>
              </a:solidFill>
            </a:rPr>
            <a:t> </a:t>
          </a:r>
          <a:r>
            <a:rPr lang="en-US" sz="2800" i="1" kern="1200" dirty="0" err="1">
              <a:solidFill>
                <a:schemeClr val="accent1"/>
              </a:solidFill>
            </a:rPr>
            <a:t>vàng</a:t>
          </a:r>
          <a:r>
            <a:rPr lang="en-US" sz="2800" i="1" kern="1200" dirty="0">
              <a:solidFill>
                <a:schemeClr val="accent1"/>
              </a:solidFill>
            </a:rPr>
            <a:t>”</a:t>
          </a:r>
          <a:endParaRPr lang="en-US" sz="2800" kern="1200" dirty="0">
            <a:solidFill>
              <a:schemeClr val="accent1"/>
            </a:solidFill>
          </a:endParaRPr>
        </a:p>
      </dsp:txBody>
      <dsp:txXfrm rot="-5400000">
        <a:off x="1352020" y="1804891"/>
        <a:ext cx="8259013" cy="1132875"/>
      </dsp:txXfrm>
    </dsp:sp>
    <dsp:sp modelId="{98210455-2428-4F3F-AB42-0BB334C3AB68}">
      <dsp:nvSpPr>
        <dsp:cNvPr id="0" name=""/>
        <dsp:cNvSpPr/>
      </dsp:nvSpPr>
      <dsp:spPr>
        <a:xfrm rot="5400000">
          <a:off x="-289718" y="3773840"/>
          <a:ext cx="1931458" cy="135202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3800" kern="1200" dirty="0"/>
            <a:t>P3</a:t>
          </a:r>
        </a:p>
      </dsp:txBody>
      <dsp:txXfrm rot="-5400000">
        <a:off x="1" y="4160131"/>
        <a:ext cx="1352020" cy="579438"/>
      </dsp:txXfrm>
    </dsp:sp>
    <dsp:sp modelId="{6F1EECBB-9EBA-40F8-8CD5-9B9A541B5113}">
      <dsp:nvSpPr>
        <dsp:cNvPr id="0" name=""/>
        <dsp:cNvSpPr/>
      </dsp:nvSpPr>
      <dsp:spPr>
        <a:xfrm rot="5400000">
          <a:off x="4884446" y="-48303"/>
          <a:ext cx="1255447" cy="832029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solidFill>
                <a:schemeClr val="accent1"/>
              </a:solidFill>
            </a:rPr>
            <a:t>Phần</a:t>
          </a:r>
          <a:r>
            <a:rPr lang="en-US" sz="2800" kern="1200" dirty="0">
              <a:solidFill>
                <a:schemeClr val="accent1"/>
              </a:solidFill>
            </a:rPr>
            <a:t> </a:t>
          </a:r>
          <a:r>
            <a:rPr lang="en-US" sz="2800" kern="1200" dirty="0" err="1">
              <a:solidFill>
                <a:schemeClr val="accent1"/>
              </a:solidFill>
            </a:rPr>
            <a:t>còn</a:t>
          </a:r>
          <a:r>
            <a:rPr lang="en-US" sz="2800" kern="1200" dirty="0">
              <a:solidFill>
                <a:schemeClr val="accent1"/>
              </a:solidFill>
            </a:rPr>
            <a:t> </a:t>
          </a:r>
          <a:r>
            <a:rPr lang="en-US" sz="2800" kern="1200" dirty="0" err="1">
              <a:solidFill>
                <a:schemeClr val="accent1"/>
              </a:solidFill>
            </a:rPr>
            <a:t>lại</a:t>
          </a:r>
          <a:r>
            <a:rPr lang="en-US" sz="2800" kern="1200" dirty="0">
              <a:solidFill>
                <a:schemeClr val="accent1"/>
              </a:solidFill>
            </a:rPr>
            <a:t>: </a:t>
          </a:r>
          <a:r>
            <a:rPr lang="en-US" sz="2800" kern="1200" dirty="0" err="1">
              <a:solidFill>
                <a:schemeClr val="accent1"/>
              </a:solidFill>
            </a:rPr>
            <a:t>Đánh</a:t>
          </a:r>
          <a:r>
            <a:rPr lang="en-US" sz="2800" kern="1200" dirty="0">
              <a:solidFill>
                <a:schemeClr val="accent1"/>
              </a:solidFill>
            </a:rPr>
            <a:t> </a:t>
          </a:r>
          <a:r>
            <a:rPr lang="en-US" sz="2800" kern="1200" dirty="0" err="1">
              <a:solidFill>
                <a:schemeClr val="accent1"/>
              </a:solidFill>
            </a:rPr>
            <a:t>giá</a:t>
          </a:r>
          <a:r>
            <a:rPr lang="en-US" sz="2800" kern="1200" dirty="0">
              <a:solidFill>
                <a:schemeClr val="accent1"/>
              </a:solidFill>
            </a:rPr>
            <a:t> </a:t>
          </a:r>
          <a:r>
            <a:rPr lang="en-US" sz="2800" kern="1200" dirty="0" err="1">
              <a:solidFill>
                <a:schemeClr val="accent1"/>
              </a:solidFill>
            </a:rPr>
            <a:t>nội</a:t>
          </a:r>
          <a:r>
            <a:rPr lang="en-US" sz="2800" kern="1200" dirty="0">
              <a:solidFill>
                <a:schemeClr val="accent1"/>
              </a:solidFill>
            </a:rPr>
            <a:t> dung, </a:t>
          </a:r>
          <a:r>
            <a:rPr lang="en-US" sz="2800" kern="1200" dirty="0" err="1">
              <a:solidFill>
                <a:schemeClr val="accent1"/>
              </a:solidFill>
            </a:rPr>
            <a:t>nghệ</a:t>
          </a:r>
          <a:r>
            <a:rPr lang="en-US" sz="2800" kern="1200" dirty="0">
              <a:solidFill>
                <a:schemeClr val="accent1"/>
              </a:solidFill>
            </a:rPr>
            <a:t> </a:t>
          </a:r>
          <a:r>
            <a:rPr lang="en-US" sz="2800" kern="1200" dirty="0" err="1">
              <a:solidFill>
                <a:schemeClr val="accent1"/>
              </a:solidFill>
            </a:rPr>
            <a:t>thuật</a:t>
          </a:r>
          <a:r>
            <a:rPr lang="en-US" sz="2800" kern="1200" dirty="0">
              <a:solidFill>
                <a:schemeClr val="accent1"/>
              </a:solidFill>
            </a:rPr>
            <a:t>, ý </a:t>
          </a:r>
          <a:r>
            <a:rPr lang="en-US" sz="2800" kern="1200" dirty="0" err="1">
              <a:solidFill>
                <a:schemeClr val="accent1"/>
              </a:solidFill>
            </a:rPr>
            <a:t>nghĩa</a:t>
          </a:r>
          <a:r>
            <a:rPr lang="en-US" sz="2800" kern="1200" dirty="0">
              <a:solidFill>
                <a:schemeClr val="accent1"/>
              </a:solidFill>
            </a:rPr>
            <a:t> </a:t>
          </a:r>
          <a:r>
            <a:rPr lang="en-US" sz="2800" kern="1200" dirty="0" err="1">
              <a:solidFill>
                <a:schemeClr val="accent1"/>
              </a:solidFill>
            </a:rPr>
            <a:t>của</a:t>
          </a:r>
          <a:r>
            <a:rPr lang="en-US" sz="2800" kern="1200" dirty="0">
              <a:solidFill>
                <a:schemeClr val="accent1"/>
              </a:solidFill>
            </a:rPr>
            <a:t> </a:t>
          </a:r>
          <a:r>
            <a:rPr lang="en-US" sz="2800" kern="1200" dirty="0" err="1">
              <a:solidFill>
                <a:schemeClr val="accent1"/>
              </a:solidFill>
            </a:rPr>
            <a:t>tác</a:t>
          </a:r>
          <a:r>
            <a:rPr lang="en-US" sz="2800" kern="1200" dirty="0">
              <a:solidFill>
                <a:schemeClr val="accent1"/>
              </a:solidFill>
            </a:rPr>
            <a:t> </a:t>
          </a:r>
          <a:r>
            <a:rPr lang="en-US" sz="2800" kern="1200" dirty="0" err="1">
              <a:solidFill>
                <a:schemeClr val="accent1"/>
              </a:solidFill>
            </a:rPr>
            <a:t>phẩm</a:t>
          </a:r>
          <a:r>
            <a:rPr lang="en-US" sz="2800" kern="1200" dirty="0">
              <a:solidFill>
                <a:schemeClr val="accent1"/>
              </a:solidFill>
            </a:rPr>
            <a:t> </a:t>
          </a:r>
          <a:r>
            <a:rPr lang="en-US" sz="2800" i="1" kern="1200" dirty="0">
              <a:solidFill>
                <a:schemeClr val="accent1"/>
              </a:solidFill>
            </a:rPr>
            <a:t>“ </a:t>
          </a:r>
          <a:r>
            <a:rPr lang="en-US" sz="2800" i="1" kern="1200" dirty="0" err="1">
              <a:solidFill>
                <a:schemeClr val="accent1"/>
              </a:solidFill>
            </a:rPr>
            <a:t>Lá</a:t>
          </a:r>
          <a:r>
            <a:rPr lang="en-US" sz="2800" i="1" kern="1200" dirty="0">
              <a:solidFill>
                <a:schemeClr val="accent1"/>
              </a:solidFill>
            </a:rPr>
            <a:t> </a:t>
          </a:r>
          <a:r>
            <a:rPr lang="en-US" sz="2800" i="1" kern="1200" dirty="0" err="1">
              <a:solidFill>
                <a:schemeClr val="accent1"/>
              </a:solidFill>
            </a:rPr>
            <a:t>cờ</a:t>
          </a:r>
          <a:r>
            <a:rPr lang="en-US" sz="2800" i="1" kern="1200" dirty="0">
              <a:solidFill>
                <a:schemeClr val="accent1"/>
              </a:solidFill>
            </a:rPr>
            <a:t> </a:t>
          </a:r>
          <a:r>
            <a:rPr lang="en-US" sz="2800" i="1" kern="1200" dirty="0" err="1">
              <a:solidFill>
                <a:schemeClr val="accent1"/>
              </a:solidFill>
            </a:rPr>
            <a:t>thêu</a:t>
          </a:r>
          <a:r>
            <a:rPr lang="en-US" sz="2800" i="1" kern="1200" dirty="0">
              <a:solidFill>
                <a:schemeClr val="accent1"/>
              </a:solidFill>
            </a:rPr>
            <a:t> </a:t>
          </a:r>
          <a:r>
            <a:rPr lang="en-US" sz="2800" i="1" kern="1200" dirty="0" err="1">
              <a:solidFill>
                <a:schemeClr val="accent1"/>
              </a:solidFill>
            </a:rPr>
            <a:t>sáu</a:t>
          </a:r>
          <a:r>
            <a:rPr lang="en-US" sz="2800" i="1" kern="1200" dirty="0">
              <a:solidFill>
                <a:schemeClr val="accent1"/>
              </a:solidFill>
            </a:rPr>
            <a:t> </a:t>
          </a:r>
          <a:r>
            <a:rPr lang="en-US" sz="2800" i="1" kern="1200" dirty="0" err="1">
              <a:solidFill>
                <a:schemeClr val="accent1"/>
              </a:solidFill>
            </a:rPr>
            <a:t>chữ</a:t>
          </a:r>
          <a:r>
            <a:rPr lang="en-US" sz="2800" i="1" kern="1200" dirty="0">
              <a:solidFill>
                <a:schemeClr val="accent1"/>
              </a:solidFill>
            </a:rPr>
            <a:t> </a:t>
          </a:r>
          <a:r>
            <a:rPr lang="en-US" sz="2800" i="1" kern="1200" dirty="0" err="1">
              <a:solidFill>
                <a:schemeClr val="accent1"/>
              </a:solidFill>
            </a:rPr>
            <a:t>vàng</a:t>
          </a:r>
          <a:r>
            <a:rPr lang="en-US" sz="2800" i="1" kern="1200" dirty="0">
              <a:solidFill>
                <a:schemeClr val="accent1"/>
              </a:solidFill>
            </a:rPr>
            <a:t>”</a:t>
          </a:r>
          <a:endParaRPr lang="en-US" sz="2800" kern="1200" dirty="0">
            <a:solidFill>
              <a:schemeClr val="accent1"/>
            </a:solidFill>
          </a:endParaRPr>
        </a:p>
      </dsp:txBody>
      <dsp:txXfrm rot="-5400000">
        <a:off x="1352020" y="3545409"/>
        <a:ext cx="8259013" cy="1132875"/>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A994A8-25D5-4785-B38E-A712A56205FB}" type="datetimeFigureOut">
              <a:rPr lang="en-US" smtClean="0"/>
              <a:t>13/11/2024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6B52A-698F-4B44-97BF-629FE55F0A38}" type="slidenum">
              <a:rPr lang="en-US" smtClean="0"/>
              <a:t>‹#›</a:t>
            </a:fld>
            <a:endParaRPr lang="en-US"/>
          </a:p>
        </p:txBody>
      </p:sp>
    </p:spTree>
    <p:extLst>
      <p:ext uri="{BB962C8B-B14F-4D97-AF65-F5344CB8AC3E}">
        <p14:creationId xmlns:p14="http://schemas.microsoft.com/office/powerpoint/2010/main" val="661117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8</a:t>
            </a:fld>
            <a:endParaRPr lang="en-US"/>
          </a:p>
        </p:txBody>
      </p:sp>
    </p:spTree>
    <p:extLst>
      <p:ext uri="{BB962C8B-B14F-4D97-AF65-F5344CB8AC3E}">
        <p14:creationId xmlns:p14="http://schemas.microsoft.com/office/powerpoint/2010/main" val="4003119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12CE7-DF47-8F0C-EA6D-4022D15436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6D9253-2B76-FDAA-A96A-C77DF3071A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2664B3-44CD-E68C-0F54-4C4422E24263}"/>
              </a:ext>
            </a:extLst>
          </p:cNvPr>
          <p:cNvSpPr>
            <a:spLocks noGrp="1"/>
          </p:cNvSpPr>
          <p:nvPr>
            <p:ph type="dt" sz="half" idx="10"/>
          </p:nvPr>
        </p:nvSpPr>
        <p:spPr/>
        <p:txBody>
          <a:bodyPr/>
          <a:lstStyle/>
          <a:p>
            <a:fld id="{D472581D-8477-44EB-9A38-A14C1CB74349}" type="datetimeFigureOut">
              <a:rPr lang="en-US" smtClean="0"/>
              <a:t>13/11/2024</a:t>
            </a:fld>
            <a:endParaRPr lang="en-US"/>
          </a:p>
        </p:txBody>
      </p:sp>
      <p:sp>
        <p:nvSpPr>
          <p:cNvPr id="5" name="Footer Placeholder 4">
            <a:extLst>
              <a:ext uri="{FF2B5EF4-FFF2-40B4-BE49-F238E27FC236}">
                <a16:creationId xmlns:a16="http://schemas.microsoft.com/office/drawing/2014/main" id="{6A6AEFBA-2CCC-0C0E-7437-9E442C8A1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1E61DA-48DD-F838-DEE9-559152050CCC}"/>
              </a:ext>
            </a:extLst>
          </p:cNvPr>
          <p:cNvSpPr>
            <a:spLocks noGrp="1"/>
          </p:cNvSpPr>
          <p:nvPr>
            <p:ph type="sldNum" sz="quarter" idx="12"/>
          </p:nvPr>
        </p:nvSpPr>
        <p:spPr/>
        <p:txBody>
          <a:bodyPr/>
          <a:lstStyle/>
          <a:p>
            <a:fld id="{545A4405-431E-4EA5-BB51-46EC756D1BEC}" type="slidenum">
              <a:rPr lang="en-US" smtClean="0"/>
              <a:t>‹#›</a:t>
            </a:fld>
            <a:endParaRPr lang="en-US"/>
          </a:p>
        </p:txBody>
      </p:sp>
    </p:spTree>
    <p:extLst>
      <p:ext uri="{BB962C8B-B14F-4D97-AF65-F5344CB8AC3E}">
        <p14:creationId xmlns:p14="http://schemas.microsoft.com/office/powerpoint/2010/main" val="1943303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58C20-F7DF-68AF-A786-A907D5BFDB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71E077-F757-E796-B84C-89B9F8D7F7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638A4-1439-1AFC-4544-994424C86DB3}"/>
              </a:ext>
            </a:extLst>
          </p:cNvPr>
          <p:cNvSpPr>
            <a:spLocks noGrp="1"/>
          </p:cNvSpPr>
          <p:nvPr>
            <p:ph type="dt" sz="half" idx="10"/>
          </p:nvPr>
        </p:nvSpPr>
        <p:spPr/>
        <p:txBody>
          <a:bodyPr/>
          <a:lstStyle/>
          <a:p>
            <a:fld id="{D472581D-8477-44EB-9A38-A14C1CB74349}" type="datetimeFigureOut">
              <a:rPr lang="en-US" smtClean="0"/>
              <a:t>13/11/2024</a:t>
            </a:fld>
            <a:endParaRPr lang="en-US"/>
          </a:p>
        </p:txBody>
      </p:sp>
      <p:sp>
        <p:nvSpPr>
          <p:cNvPr id="5" name="Footer Placeholder 4">
            <a:extLst>
              <a:ext uri="{FF2B5EF4-FFF2-40B4-BE49-F238E27FC236}">
                <a16:creationId xmlns:a16="http://schemas.microsoft.com/office/drawing/2014/main" id="{784A7945-E356-29C7-168D-8237CFB6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C7AC39-106C-2E8B-EF57-F431A643D268}"/>
              </a:ext>
            </a:extLst>
          </p:cNvPr>
          <p:cNvSpPr>
            <a:spLocks noGrp="1"/>
          </p:cNvSpPr>
          <p:nvPr>
            <p:ph type="sldNum" sz="quarter" idx="12"/>
          </p:nvPr>
        </p:nvSpPr>
        <p:spPr/>
        <p:txBody>
          <a:bodyPr/>
          <a:lstStyle/>
          <a:p>
            <a:fld id="{545A4405-431E-4EA5-BB51-46EC756D1BEC}" type="slidenum">
              <a:rPr lang="en-US" smtClean="0"/>
              <a:t>‹#›</a:t>
            </a:fld>
            <a:endParaRPr lang="en-US"/>
          </a:p>
        </p:txBody>
      </p:sp>
    </p:spTree>
    <p:extLst>
      <p:ext uri="{BB962C8B-B14F-4D97-AF65-F5344CB8AC3E}">
        <p14:creationId xmlns:p14="http://schemas.microsoft.com/office/powerpoint/2010/main" val="28700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6B78B6-16E8-A102-F362-5066B982EB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99298C-95F3-37F8-8A46-3B5274A415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D85F80-D410-3952-95FD-2B3262B2956C}"/>
              </a:ext>
            </a:extLst>
          </p:cNvPr>
          <p:cNvSpPr>
            <a:spLocks noGrp="1"/>
          </p:cNvSpPr>
          <p:nvPr>
            <p:ph type="dt" sz="half" idx="10"/>
          </p:nvPr>
        </p:nvSpPr>
        <p:spPr/>
        <p:txBody>
          <a:bodyPr/>
          <a:lstStyle/>
          <a:p>
            <a:fld id="{D472581D-8477-44EB-9A38-A14C1CB74349}" type="datetimeFigureOut">
              <a:rPr lang="en-US" smtClean="0"/>
              <a:t>13/11/2024</a:t>
            </a:fld>
            <a:endParaRPr lang="en-US"/>
          </a:p>
        </p:txBody>
      </p:sp>
      <p:sp>
        <p:nvSpPr>
          <p:cNvPr id="5" name="Footer Placeholder 4">
            <a:extLst>
              <a:ext uri="{FF2B5EF4-FFF2-40B4-BE49-F238E27FC236}">
                <a16:creationId xmlns:a16="http://schemas.microsoft.com/office/drawing/2014/main" id="{5ABC0503-02D4-FE44-0520-7348318F4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32202-C974-8AD1-A3B0-E15A13B87EDF}"/>
              </a:ext>
            </a:extLst>
          </p:cNvPr>
          <p:cNvSpPr>
            <a:spLocks noGrp="1"/>
          </p:cNvSpPr>
          <p:nvPr>
            <p:ph type="sldNum" sz="quarter" idx="12"/>
          </p:nvPr>
        </p:nvSpPr>
        <p:spPr/>
        <p:txBody>
          <a:bodyPr/>
          <a:lstStyle/>
          <a:p>
            <a:fld id="{545A4405-431E-4EA5-BB51-46EC756D1BEC}" type="slidenum">
              <a:rPr lang="en-US" smtClean="0"/>
              <a:t>‹#›</a:t>
            </a:fld>
            <a:endParaRPr lang="en-US"/>
          </a:p>
        </p:txBody>
      </p:sp>
    </p:spTree>
    <p:extLst>
      <p:ext uri="{BB962C8B-B14F-4D97-AF65-F5344CB8AC3E}">
        <p14:creationId xmlns:p14="http://schemas.microsoft.com/office/powerpoint/2010/main" val="3967509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833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DE69B-8562-B502-D115-B1D5919ED5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BC2856-5842-1452-F215-A7EC58E19E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83426-29A9-A0AB-7912-07F7FBF04D06}"/>
              </a:ext>
            </a:extLst>
          </p:cNvPr>
          <p:cNvSpPr>
            <a:spLocks noGrp="1"/>
          </p:cNvSpPr>
          <p:nvPr>
            <p:ph type="dt" sz="half" idx="10"/>
          </p:nvPr>
        </p:nvSpPr>
        <p:spPr/>
        <p:txBody>
          <a:bodyPr/>
          <a:lstStyle/>
          <a:p>
            <a:fld id="{D472581D-8477-44EB-9A38-A14C1CB74349}" type="datetimeFigureOut">
              <a:rPr lang="en-US" smtClean="0"/>
              <a:t>13/11/2024</a:t>
            </a:fld>
            <a:endParaRPr lang="en-US"/>
          </a:p>
        </p:txBody>
      </p:sp>
      <p:sp>
        <p:nvSpPr>
          <p:cNvPr id="5" name="Footer Placeholder 4">
            <a:extLst>
              <a:ext uri="{FF2B5EF4-FFF2-40B4-BE49-F238E27FC236}">
                <a16:creationId xmlns:a16="http://schemas.microsoft.com/office/drawing/2014/main" id="{26CE757D-FC9A-D677-9124-7013CF4BA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70DD2-C617-A2F7-61C0-4D9EB8EFE6FC}"/>
              </a:ext>
            </a:extLst>
          </p:cNvPr>
          <p:cNvSpPr>
            <a:spLocks noGrp="1"/>
          </p:cNvSpPr>
          <p:nvPr>
            <p:ph type="sldNum" sz="quarter" idx="12"/>
          </p:nvPr>
        </p:nvSpPr>
        <p:spPr/>
        <p:txBody>
          <a:bodyPr/>
          <a:lstStyle/>
          <a:p>
            <a:fld id="{545A4405-431E-4EA5-BB51-46EC756D1BEC}" type="slidenum">
              <a:rPr lang="en-US" smtClean="0"/>
              <a:t>‹#›</a:t>
            </a:fld>
            <a:endParaRPr lang="en-US"/>
          </a:p>
        </p:txBody>
      </p:sp>
    </p:spTree>
    <p:extLst>
      <p:ext uri="{BB962C8B-B14F-4D97-AF65-F5344CB8AC3E}">
        <p14:creationId xmlns:p14="http://schemas.microsoft.com/office/powerpoint/2010/main" val="1736468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1A396-CB9A-7FFA-96C4-1C01CC11B2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753472-CCE6-455A-634D-84DFA18201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5E170D-7F8B-8BB2-99BD-AEFC2BC8D4A6}"/>
              </a:ext>
            </a:extLst>
          </p:cNvPr>
          <p:cNvSpPr>
            <a:spLocks noGrp="1"/>
          </p:cNvSpPr>
          <p:nvPr>
            <p:ph type="dt" sz="half" idx="10"/>
          </p:nvPr>
        </p:nvSpPr>
        <p:spPr/>
        <p:txBody>
          <a:bodyPr/>
          <a:lstStyle/>
          <a:p>
            <a:fld id="{D472581D-8477-44EB-9A38-A14C1CB74349}" type="datetimeFigureOut">
              <a:rPr lang="en-US" smtClean="0"/>
              <a:t>13/11/2024</a:t>
            </a:fld>
            <a:endParaRPr lang="en-US"/>
          </a:p>
        </p:txBody>
      </p:sp>
      <p:sp>
        <p:nvSpPr>
          <p:cNvPr id="5" name="Footer Placeholder 4">
            <a:extLst>
              <a:ext uri="{FF2B5EF4-FFF2-40B4-BE49-F238E27FC236}">
                <a16:creationId xmlns:a16="http://schemas.microsoft.com/office/drawing/2014/main" id="{482CF872-3DE2-47C9-2B0F-C207CDEB8B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8A71ED-0896-6357-0521-8F3160EF471A}"/>
              </a:ext>
            </a:extLst>
          </p:cNvPr>
          <p:cNvSpPr>
            <a:spLocks noGrp="1"/>
          </p:cNvSpPr>
          <p:nvPr>
            <p:ph type="sldNum" sz="quarter" idx="12"/>
          </p:nvPr>
        </p:nvSpPr>
        <p:spPr/>
        <p:txBody>
          <a:bodyPr/>
          <a:lstStyle/>
          <a:p>
            <a:fld id="{545A4405-431E-4EA5-BB51-46EC756D1BEC}" type="slidenum">
              <a:rPr lang="en-US" smtClean="0"/>
              <a:t>‹#›</a:t>
            </a:fld>
            <a:endParaRPr lang="en-US"/>
          </a:p>
        </p:txBody>
      </p:sp>
    </p:spTree>
    <p:extLst>
      <p:ext uri="{BB962C8B-B14F-4D97-AF65-F5344CB8AC3E}">
        <p14:creationId xmlns:p14="http://schemas.microsoft.com/office/powerpoint/2010/main" val="3618073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866A-6861-D8C0-211E-E33F625069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FDBE32-38E1-AC15-9360-BA8DABDD38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56BA2D-2E5E-25D6-FEC8-D10A3D3BFF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3F5CF0-5551-6C0A-B7A0-3BFEB4CDB7A3}"/>
              </a:ext>
            </a:extLst>
          </p:cNvPr>
          <p:cNvSpPr>
            <a:spLocks noGrp="1"/>
          </p:cNvSpPr>
          <p:nvPr>
            <p:ph type="dt" sz="half" idx="10"/>
          </p:nvPr>
        </p:nvSpPr>
        <p:spPr/>
        <p:txBody>
          <a:bodyPr/>
          <a:lstStyle/>
          <a:p>
            <a:fld id="{D472581D-8477-44EB-9A38-A14C1CB74349}" type="datetimeFigureOut">
              <a:rPr lang="en-US" smtClean="0"/>
              <a:t>13/11/2024</a:t>
            </a:fld>
            <a:endParaRPr lang="en-US"/>
          </a:p>
        </p:txBody>
      </p:sp>
      <p:sp>
        <p:nvSpPr>
          <p:cNvPr id="6" name="Footer Placeholder 5">
            <a:extLst>
              <a:ext uri="{FF2B5EF4-FFF2-40B4-BE49-F238E27FC236}">
                <a16:creationId xmlns:a16="http://schemas.microsoft.com/office/drawing/2014/main" id="{16FD2575-EED1-9A65-1EE4-E56B7C1A2A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FD675D-549C-9249-1320-D87FF4B2CEA5}"/>
              </a:ext>
            </a:extLst>
          </p:cNvPr>
          <p:cNvSpPr>
            <a:spLocks noGrp="1"/>
          </p:cNvSpPr>
          <p:nvPr>
            <p:ph type="sldNum" sz="quarter" idx="12"/>
          </p:nvPr>
        </p:nvSpPr>
        <p:spPr/>
        <p:txBody>
          <a:bodyPr/>
          <a:lstStyle/>
          <a:p>
            <a:fld id="{545A4405-431E-4EA5-BB51-46EC756D1BEC}" type="slidenum">
              <a:rPr lang="en-US" smtClean="0"/>
              <a:t>‹#›</a:t>
            </a:fld>
            <a:endParaRPr lang="en-US"/>
          </a:p>
        </p:txBody>
      </p:sp>
    </p:spTree>
    <p:extLst>
      <p:ext uri="{BB962C8B-B14F-4D97-AF65-F5344CB8AC3E}">
        <p14:creationId xmlns:p14="http://schemas.microsoft.com/office/powerpoint/2010/main" val="1174168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7311A-28EE-7BC7-2962-A8529A3D8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A8B7AA-ABFA-F83D-A5AB-8E327B4190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9B6B24-8076-E3E9-D437-27112A85DD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F2FF58-DD5F-7464-7BD2-4E949158B3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226DB8-425F-03C0-EEF5-0B54612FE7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E95A-514D-52AF-152C-AF76AD1569BE}"/>
              </a:ext>
            </a:extLst>
          </p:cNvPr>
          <p:cNvSpPr>
            <a:spLocks noGrp="1"/>
          </p:cNvSpPr>
          <p:nvPr>
            <p:ph type="dt" sz="half" idx="10"/>
          </p:nvPr>
        </p:nvSpPr>
        <p:spPr/>
        <p:txBody>
          <a:bodyPr/>
          <a:lstStyle/>
          <a:p>
            <a:fld id="{D472581D-8477-44EB-9A38-A14C1CB74349}" type="datetimeFigureOut">
              <a:rPr lang="en-US" smtClean="0"/>
              <a:t>13/11/2024</a:t>
            </a:fld>
            <a:endParaRPr lang="en-US"/>
          </a:p>
        </p:txBody>
      </p:sp>
      <p:sp>
        <p:nvSpPr>
          <p:cNvPr id="8" name="Footer Placeholder 7">
            <a:extLst>
              <a:ext uri="{FF2B5EF4-FFF2-40B4-BE49-F238E27FC236}">
                <a16:creationId xmlns:a16="http://schemas.microsoft.com/office/drawing/2014/main" id="{8DCE17F7-6A74-A3B6-92F0-16F6161B56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35BAB0-451E-7FA3-B652-6D650C00E5C0}"/>
              </a:ext>
            </a:extLst>
          </p:cNvPr>
          <p:cNvSpPr>
            <a:spLocks noGrp="1"/>
          </p:cNvSpPr>
          <p:nvPr>
            <p:ph type="sldNum" sz="quarter" idx="12"/>
          </p:nvPr>
        </p:nvSpPr>
        <p:spPr/>
        <p:txBody>
          <a:bodyPr/>
          <a:lstStyle/>
          <a:p>
            <a:fld id="{545A4405-431E-4EA5-BB51-46EC756D1BEC}" type="slidenum">
              <a:rPr lang="en-US" smtClean="0"/>
              <a:t>‹#›</a:t>
            </a:fld>
            <a:endParaRPr lang="en-US"/>
          </a:p>
        </p:txBody>
      </p:sp>
    </p:spTree>
    <p:extLst>
      <p:ext uri="{BB962C8B-B14F-4D97-AF65-F5344CB8AC3E}">
        <p14:creationId xmlns:p14="http://schemas.microsoft.com/office/powerpoint/2010/main" val="994508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CE114-83AB-2141-80A5-EC1E85192D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443AB2-3E56-8EF2-8245-DDB27BDBDB04}"/>
              </a:ext>
            </a:extLst>
          </p:cNvPr>
          <p:cNvSpPr>
            <a:spLocks noGrp="1"/>
          </p:cNvSpPr>
          <p:nvPr>
            <p:ph type="dt" sz="half" idx="10"/>
          </p:nvPr>
        </p:nvSpPr>
        <p:spPr/>
        <p:txBody>
          <a:bodyPr/>
          <a:lstStyle/>
          <a:p>
            <a:fld id="{D472581D-8477-44EB-9A38-A14C1CB74349}" type="datetimeFigureOut">
              <a:rPr lang="en-US" smtClean="0"/>
              <a:t>13/11/2024</a:t>
            </a:fld>
            <a:endParaRPr lang="en-US"/>
          </a:p>
        </p:txBody>
      </p:sp>
      <p:sp>
        <p:nvSpPr>
          <p:cNvPr id="4" name="Footer Placeholder 3">
            <a:extLst>
              <a:ext uri="{FF2B5EF4-FFF2-40B4-BE49-F238E27FC236}">
                <a16:creationId xmlns:a16="http://schemas.microsoft.com/office/drawing/2014/main" id="{32C4CA83-05D4-F260-E08E-FD1757E0C2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360FF8-FBF3-9FBE-C948-EAB07524469A}"/>
              </a:ext>
            </a:extLst>
          </p:cNvPr>
          <p:cNvSpPr>
            <a:spLocks noGrp="1"/>
          </p:cNvSpPr>
          <p:nvPr>
            <p:ph type="sldNum" sz="quarter" idx="12"/>
          </p:nvPr>
        </p:nvSpPr>
        <p:spPr/>
        <p:txBody>
          <a:bodyPr/>
          <a:lstStyle/>
          <a:p>
            <a:fld id="{545A4405-431E-4EA5-BB51-46EC756D1BEC}" type="slidenum">
              <a:rPr lang="en-US" smtClean="0"/>
              <a:t>‹#›</a:t>
            </a:fld>
            <a:endParaRPr lang="en-US"/>
          </a:p>
        </p:txBody>
      </p:sp>
    </p:spTree>
    <p:extLst>
      <p:ext uri="{BB962C8B-B14F-4D97-AF65-F5344CB8AC3E}">
        <p14:creationId xmlns:p14="http://schemas.microsoft.com/office/powerpoint/2010/main" val="57197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5CF2B-A14D-837B-0229-4049174D8292}"/>
              </a:ext>
            </a:extLst>
          </p:cNvPr>
          <p:cNvSpPr>
            <a:spLocks noGrp="1"/>
          </p:cNvSpPr>
          <p:nvPr>
            <p:ph type="dt" sz="half" idx="10"/>
          </p:nvPr>
        </p:nvSpPr>
        <p:spPr/>
        <p:txBody>
          <a:bodyPr/>
          <a:lstStyle/>
          <a:p>
            <a:fld id="{D472581D-8477-44EB-9A38-A14C1CB74349}" type="datetimeFigureOut">
              <a:rPr lang="en-US" smtClean="0"/>
              <a:t>13/11/2024</a:t>
            </a:fld>
            <a:endParaRPr lang="en-US"/>
          </a:p>
        </p:txBody>
      </p:sp>
      <p:sp>
        <p:nvSpPr>
          <p:cNvPr id="3" name="Footer Placeholder 2">
            <a:extLst>
              <a:ext uri="{FF2B5EF4-FFF2-40B4-BE49-F238E27FC236}">
                <a16:creationId xmlns:a16="http://schemas.microsoft.com/office/drawing/2014/main" id="{7E81AFDF-C629-AD0F-195F-23913659F0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DCAB42-ED84-435C-5102-B596767B79D1}"/>
              </a:ext>
            </a:extLst>
          </p:cNvPr>
          <p:cNvSpPr>
            <a:spLocks noGrp="1"/>
          </p:cNvSpPr>
          <p:nvPr>
            <p:ph type="sldNum" sz="quarter" idx="12"/>
          </p:nvPr>
        </p:nvSpPr>
        <p:spPr/>
        <p:txBody>
          <a:bodyPr/>
          <a:lstStyle/>
          <a:p>
            <a:fld id="{545A4405-431E-4EA5-BB51-46EC756D1BEC}" type="slidenum">
              <a:rPr lang="en-US" smtClean="0"/>
              <a:t>‹#›</a:t>
            </a:fld>
            <a:endParaRPr lang="en-US"/>
          </a:p>
        </p:txBody>
      </p:sp>
    </p:spTree>
    <p:extLst>
      <p:ext uri="{BB962C8B-B14F-4D97-AF65-F5344CB8AC3E}">
        <p14:creationId xmlns:p14="http://schemas.microsoft.com/office/powerpoint/2010/main" val="105278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ADC1F-46F4-00D1-4CD4-220EA6C675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07C476-A9A6-FBB9-811A-B6F85E773B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A2FB7F-4E7B-E74E-1258-11A50DEF8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FB070C-A03B-75B6-C78F-121C402116C4}"/>
              </a:ext>
            </a:extLst>
          </p:cNvPr>
          <p:cNvSpPr>
            <a:spLocks noGrp="1"/>
          </p:cNvSpPr>
          <p:nvPr>
            <p:ph type="dt" sz="half" idx="10"/>
          </p:nvPr>
        </p:nvSpPr>
        <p:spPr/>
        <p:txBody>
          <a:bodyPr/>
          <a:lstStyle/>
          <a:p>
            <a:fld id="{D472581D-8477-44EB-9A38-A14C1CB74349}" type="datetimeFigureOut">
              <a:rPr lang="en-US" smtClean="0"/>
              <a:t>13/11/2024</a:t>
            </a:fld>
            <a:endParaRPr lang="en-US"/>
          </a:p>
        </p:txBody>
      </p:sp>
      <p:sp>
        <p:nvSpPr>
          <p:cNvPr id="6" name="Footer Placeholder 5">
            <a:extLst>
              <a:ext uri="{FF2B5EF4-FFF2-40B4-BE49-F238E27FC236}">
                <a16:creationId xmlns:a16="http://schemas.microsoft.com/office/drawing/2014/main" id="{7BEDC111-AB61-C7CF-4CBB-54E3C64912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7DFF2B-DC9F-00B5-8541-575613B90B9E}"/>
              </a:ext>
            </a:extLst>
          </p:cNvPr>
          <p:cNvSpPr>
            <a:spLocks noGrp="1"/>
          </p:cNvSpPr>
          <p:nvPr>
            <p:ph type="sldNum" sz="quarter" idx="12"/>
          </p:nvPr>
        </p:nvSpPr>
        <p:spPr/>
        <p:txBody>
          <a:bodyPr/>
          <a:lstStyle/>
          <a:p>
            <a:fld id="{545A4405-431E-4EA5-BB51-46EC756D1BEC}" type="slidenum">
              <a:rPr lang="en-US" smtClean="0"/>
              <a:t>‹#›</a:t>
            </a:fld>
            <a:endParaRPr lang="en-US"/>
          </a:p>
        </p:txBody>
      </p:sp>
    </p:spTree>
    <p:extLst>
      <p:ext uri="{BB962C8B-B14F-4D97-AF65-F5344CB8AC3E}">
        <p14:creationId xmlns:p14="http://schemas.microsoft.com/office/powerpoint/2010/main" val="2158075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B21EF-F9E1-F410-E0EF-46753B024C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1C92DF-7281-9748-A22E-2194791B9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5985EE-2652-E3DD-3E8E-E4F914569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131371-1F2D-CE29-1016-2BCB800D0C64}"/>
              </a:ext>
            </a:extLst>
          </p:cNvPr>
          <p:cNvSpPr>
            <a:spLocks noGrp="1"/>
          </p:cNvSpPr>
          <p:nvPr>
            <p:ph type="dt" sz="half" idx="10"/>
          </p:nvPr>
        </p:nvSpPr>
        <p:spPr/>
        <p:txBody>
          <a:bodyPr/>
          <a:lstStyle/>
          <a:p>
            <a:fld id="{D472581D-8477-44EB-9A38-A14C1CB74349}" type="datetimeFigureOut">
              <a:rPr lang="en-US" smtClean="0"/>
              <a:t>13/11/2024</a:t>
            </a:fld>
            <a:endParaRPr lang="en-US"/>
          </a:p>
        </p:txBody>
      </p:sp>
      <p:sp>
        <p:nvSpPr>
          <p:cNvPr id="6" name="Footer Placeholder 5">
            <a:extLst>
              <a:ext uri="{FF2B5EF4-FFF2-40B4-BE49-F238E27FC236}">
                <a16:creationId xmlns:a16="http://schemas.microsoft.com/office/drawing/2014/main" id="{65B8979D-CDCD-4008-9940-FBF53E9DF9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6EDE80-AC5E-D6A4-9DB3-17880A8B982F}"/>
              </a:ext>
            </a:extLst>
          </p:cNvPr>
          <p:cNvSpPr>
            <a:spLocks noGrp="1"/>
          </p:cNvSpPr>
          <p:nvPr>
            <p:ph type="sldNum" sz="quarter" idx="12"/>
          </p:nvPr>
        </p:nvSpPr>
        <p:spPr/>
        <p:txBody>
          <a:bodyPr/>
          <a:lstStyle/>
          <a:p>
            <a:fld id="{545A4405-431E-4EA5-BB51-46EC756D1BEC}" type="slidenum">
              <a:rPr lang="en-US" smtClean="0"/>
              <a:t>‹#›</a:t>
            </a:fld>
            <a:endParaRPr lang="en-US"/>
          </a:p>
        </p:txBody>
      </p:sp>
    </p:spTree>
    <p:extLst>
      <p:ext uri="{BB962C8B-B14F-4D97-AF65-F5344CB8AC3E}">
        <p14:creationId xmlns:p14="http://schemas.microsoft.com/office/powerpoint/2010/main" val="1283102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5D44FB-34C4-2A9E-F01E-BF969DD376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21B6A1-05B0-9CB3-7509-17A01588B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D5CDE-2E8D-776D-25AC-B961C02693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2581D-8477-44EB-9A38-A14C1CB74349}" type="datetimeFigureOut">
              <a:rPr lang="en-US" smtClean="0"/>
              <a:t>13/11/2024</a:t>
            </a:fld>
            <a:endParaRPr lang="en-US"/>
          </a:p>
        </p:txBody>
      </p:sp>
      <p:sp>
        <p:nvSpPr>
          <p:cNvPr id="5" name="Footer Placeholder 4">
            <a:extLst>
              <a:ext uri="{FF2B5EF4-FFF2-40B4-BE49-F238E27FC236}">
                <a16:creationId xmlns:a16="http://schemas.microsoft.com/office/drawing/2014/main" id="{B217AE2C-B84A-94B7-7D99-7CD9D4A5B5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DEC468-EE9A-E693-4299-065C470A18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5A4405-431E-4EA5-BB51-46EC756D1BEC}" type="slidenum">
              <a:rPr lang="en-US" smtClean="0"/>
              <a:t>‹#›</a:t>
            </a:fld>
            <a:endParaRPr lang="en-US"/>
          </a:p>
        </p:txBody>
      </p:sp>
    </p:spTree>
    <p:extLst>
      <p:ext uri="{BB962C8B-B14F-4D97-AF65-F5344CB8AC3E}">
        <p14:creationId xmlns:p14="http://schemas.microsoft.com/office/powerpoint/2010/main" val="1394502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jpe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EEAC6379-6543-C266-FB64-E7D9A6FCF744}"/>
              </a:ext>
            </a:extLst>
          </p:cNvPr>
          <p:cNvSpPr/>
          <p:nvPr/>
        </p:nvSpPr>
        <p:spPr>
          <a:xfrm>
            <a:off x="4051580" y="60961"/>
            <a:ext cx="4504764" cy="633046"/>
          </a:xfrm>
          <a:prstGeom prst="cloud">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accent5">
                    <a:lumMod val="75000"/>
                  </a:schemeClr>
                </a:solidFill>
                <a:latin typeface="Times New Roman" panose="02020603050405020304" pitchFamily="18" charset="0"/>
                <a:cs typeface="Times New Roman" panose="02020603050405020304" pitchFamily="18" charset="0"/>
              </a:rPr>
              <a:t>CÁ NHÂN</a:t>
            </a:r>
          </a:p>
        </p:txBody>
      </p:sp>
      <p:graphicFrame>
        <p:nvGraphicFramePr>
          <p:cNvPr id="2" name="Table 1">
            <a:extLst>
              <a:ext uri="{FF2B5EF4-FFF2-40B4-BE49-F238E27FC236}">
                <a16:creationId xmlns:a16="http://schemas.microsoft.com/office/drawing/2014/main" id="{A4B0C1B5-847F-9232-7BBB-7AD617BE0CA0}"/>
              </a:ext>
            </a:extLst>
          </p:cNvPr>
          <p:cNvGraphicFramePr>
            <a:graphicFrameLocks noGrp="1"/>
          </p:cNvGraphicFramePr>
          <p:nvPr>
            <p:extLst>
              <p:ext uri="{D42A27DB-BD31-4B8C-83A1-F6EECF244321}">
                <p14:modId xmlns:p14="http://schemas.microsoft.com/office/powerpoint/2010/main" val="2800583113"/>
              </p:ext>
            </p:extLst>
          </p:nvPr>
        </p:nvGraphicFramePr>
        <p:xfrm>
          <a:off x="196948" y="1477107"/>
          <a:ext cx="11816861" cy="5193323"/>
        </p:xfrm>
        <a:graphic>
          <a:graphicData uri="http://schemas.openxmlformats.org/drawingml/2006/table">
            <a:tbl>
              <a:tblPr firstRow="1" firstCol="1" bandRow="1">
                <a:tableStyleId>{5940675A-B579-460E-94D1-54222C63F5DA}</a:tableStyleId>
              </a:tblPr>
              <a:tblGrid>
                <a:gridCol w="1722522">
                  <a:extLst>
                    <a:ext uri="{9D8B030D-6E8A-4147-A177-3AD203B41FA5}">
                      <a16:colId xmlns:a16="http://schemas.microsoft.com/office/drawing/2014/main" val="3489084102"/>
                    </a:ext>
                  </a:extLst>
                </a:gridCol>
                <a:gridCol w="2092443">
                  <a:extLst>
                    <a:ext uri="{9D8B030D-6E8A-4147-A177-3AD203B41FA5}">
                      <a16:colId xmlns:a16="http://schemas.microsoft.com/office/drawing/2014/main" val="3175047062"/>
                    </a:ext>
                  </a:extLst>
                </a:gridCol>
                <a:gridCol w="2106023">
                  <a:extLst>
                    <a:ext uri="{9D8B030D-6E8A-4147-A177-3AD203B41FA5}">
                      <a16:colId xmlns:a16="http://schemas.microsoft.com/office/drawing/2014/main" val="1607420231"/>
                    </a:ext>
                  </a:extLst>
                </a:gridCol>
                <a:gridCol w="2092443">
                  <a:extLst>
                    <a:ext uri="{9D8B030D-6E8A-4147-A177-3AD203B41FA5}">
                      <a16:colId xmlns:a16="http://schemas.microsoft.com/office/drawing/2014/main" val="2135738735"/>
                    </a:ext>
                  </a:extLst>
                </a:gridCol>
                <a:gridCol w="1925788">
                  <a:extLst>
                    <a:ext uri="{9D8B030D-6E8A-4147-A177-3AD203B41FA5}">
                      <a16:colId xmlns:a16="http://schemas.microsoft.com/office/drawing/2014/main" val="1441673140"/>
                    </a:ext>
                  </a:extLst>
                </a:gridCol>
                <a:gridCol w="1877642">
                  <a:extLst>
                    <a:ext uri="{9D8B030D-6E8A-4147-A177-3AD203B41FA5}">
                      <a16:colId xmlns:a16="http://schemas.microsoft.com/office/drawing/2014/main" val="2992758597"/>
                    </a:ext>
                  </a:extLst>
                </a:gridCol>
              </a:tblGrid>
              <a:tr h="618358">
                <a:tc gridSpan="6">
                  <a:txBody>
                    <a:bodyPr/>
                    <a:lstStyle/>
                    <a:p>
                      <a:pPr algn="ctr">
                        <a:spcBef>
                          <a:spcPts val="600"/>
                        </a:spcBef>
                        <a:spcAft>
                          <a:spcPts val="600"/>
                        </a:spcAft>
                      </a:pPr>
                      <a:r>
                        <a:rPr lang="en-US" sz="2800" b="1" dirty="0">
                          <a:solidFill>
                            <a:srgbClr val="FF0000"/>
                          </a:solidFill>
                          <a:effectLst/>
                          <a:latin typeface="Times New Roman" panose="02020603050405020304" pitchFamily="18" charset="0"/>
                          <a:cs typeface="Times New Roman" panose="02020603050405020304" pitchFamily="18" charset="0"/>
                        </a:rPr>
                        <a:t>PHIẾU HỌC TẬP SỐ 1</a:t>
                      </a:r>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44631896"/>
                  </a:ext>
                </a:extLst>
              </a:tr>
              <a:tr h="971291">
                <a:tc gridSpan="3">
                  <a:txBody>
                    <a:bodyPr/>
                    <a:lstStyle/>
                    <a:p>
                      <a:pPr algn="ctr">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Văn </a:t>
                      </a:r>
                      <a:r>
                        <a:rPr lang="en-US" sz="2800" b="1" dirty="0" err="1">
                          <a:solidFill>
                            <a:srgbClr val="0070C0"/>
                          </a:solidFill>
                          <a:effectLst/>
                          <a:latin typeface="Times New Roman" panose="02020603050405020304" pitchFamily="18" charset="0"/>
                          <a:cs typeface="Times New Roman" panose="02020603050405020304" pitchFamily="18" charset="0"/>
                        </a:rPr>
                        <a:t>bản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thông</a:t>
                      </a:r>
                      <a:r>
                        <a:rPr lang="en-US" sz="2800" b="1" dirty="0">
                          <a:solidFill>
                            <a:srgbClr val="0070C0"/>
                          </a:solidFill>
                          <a:effectLst/>
                          <a:latin typeface="Times New Roman" panose="02020603050405020304" pitchFamily="18" charset="0"/>
                          <a:cs typeface="Times New Roman" panose="02020603050405020304" pitchFamily="18" charset="0"/>
                        </a:rPr>
                        <a:t> tin </a:t>
                      </a:r>
                    </a:p>
                    <a:p>
                      <a:pPr algn="ctr">
                        <a:spcBef>
                          <a:spcPts val="0"/>
                        </a:spcBef>
                        <a:spcAft>
                          <a:spcPts val="0"/>
                        </a:spcAft>
                      </a:pPr>
                      <a:r>
                        <a:rPr lang="en-US" sz="2800" b="1" dirty="0" err="1">
                          <a:solidFill>
                            <a:srgbClr val="0070C0"/>
                          </a:solidFill>
                          <a:effectLst/>
                          <a:latin typeface="Times New Roman" panose="02020603050405020304" pitchFamily="18" charset="0"/>
                          <a:cs typeface="Times New Roman" panose="02020603050405020304" pitchFamily="18" charset="0"/>
                        </a:rPr>
                        <a:t>giới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thiệu</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một</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cuốn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sách</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gridSpan="3">
                  <a:txBody>
                    <a:bodyPr/>
                    <a:lstStyle/>
                    <a:p>
                      <a:pPr algn="ctr">
                        <a:spcBef>
                          <a:spcPts val="0"/>
                        </a:spcBef>
                        <a:spcAft>
                          <a:spcPts val="0"/>
                        </a:spcAft>
                      </a:pPr>
                      <a:r>
                        <a:rPr lang="en-US" sz="2800" b="1" dirty="0" err="1">
                          <a:solidFill>
                            <a:srgbClr val="0070C0"/>
                          </a:solidFill>
                          <a:effectLst/>
                          <a:latin typeface="Times New Roman" panose="02020603050405020304" pitchFamily="18" charset="0"/>
                          <a:cs typeface="Times New Roman" panose="02020603050405020304" pitchFamily="18" charset="0"/>
                        </a:rPr>
                        <a:t>Tác</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phẩm</a:t>
                      </a:r>
                      <a:r>
                        <a:rPr lang="en-US" sz="2800" b="1" dirty="0">
                          <a:solidFill>
                            <a:srgbClr val="0070C0"/>
                          </a:solidFill>
                          <a:effectLst/>
                          <a:latin typeface="Times New Roman" panose="02020603050405020304" pitchFamily="18" charset="0"/>
                          <a:cs typeface="Times New Roman" panose="02020603050405020304" pitchFamily="18" charset="0"/>
                        </a:rPr>
                        <a:t> “ </a:t>
                      </a:r>
                      <a:r>
                        <a:rPr lang="en-US" sz="2800" b="1" dirty="0" err="1">
                          <a:solidFill>
                            <a:srgbClr val="0070C0"/>
                          </a:solidFill>
                          <a:effectLst/>
                          <a:latin typeface="Times New Roman" panose="02020603050405020304" pitchFamily="18" charset="0"/>
                          <a:cs typeface="Times New Roman" panose="02020603050405020304" pitchFamily="18" charset="0"/>
                        </a:rPr>
                        <a:t>Lá</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cờ</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thêu</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sáu</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chữ</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vàng</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64148188"/>
                  </a:ext>
                </a:extLst>
              </a:tr>
              <a:tr h="1744394">
                <a:tc>
                  <a:txBody>
                    <a:bodyPr/>
                    <a:lstStyle/>
                    <a:p>
                      <a:pPr algn="ctr">
                        <a:spcBef>
                          <a:spcPts val="600"/>
                        </a:spcBef>
                        <a:spcAft>
                          <a:spcPts val="600"/>
                        </a:spcAft>
                      </a:pPr>
                      <a:r>
                        <a:rPr lang="en-US" sz="2800" dirty="0">
                          <a:solidFill>
                            <a:srgbClr val="0070C0"/>
                          </a:solidFill>
                          <a:effectLst/>
                          <a:latin typeface="Times New Roman" panose="02020603050405020304" pitchFamily="18" charset="0"/>
                          <a:cs typeface="Times New Roman" panose="02020603050405020304" pitchFamily="18" charset="0"/>
                        </a:rPr>
                        <a:t>(1) </a:t>
                      </a:r>
                      <a:r>
                        <a:rPr lang="en-US" sz="2800" dirty="0" err="1">
                          <a:solidFill>
                            <a:srgbClr val="0070C0"/>
                          </a:solidFill>
                          <a:effectLst/>
                          <a:latin typeface="Times New Roman" panose="02020603050405020304" pitchFamily="18" charset="0"/>
                          <a:cs typeface="Times New Roman" panose="02020603050405020304" pitchFamily="18" charset="0"/>
                        </a:rPr>
                        <a:t>Những</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điều</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em</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đã</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biết</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Bef>
                          <a:spcPts val="600"/>
                        </a:spcBef>
                        <a:spcAft>
                          <a:spcPts val="600"/>
                        </a:spcAft>
                      </a:pPr>
                      <a:r>
                        <a:rPr lang="en-US" sz="2800" dirty="0">
                          <a:solidFill>
                            <a:srgbClr val="0070C0"/>
                          </a:solidFill>
                          <a:effectLst/>
                          <a:latin typeface="Times New Roman" panose="02020603050405020304" pitchFamily="18" charset="0"/>
                          <a:cs typeface="Times New Roman" panose="02020603050405020304" pitchFamily="18" charset="0"/>
                        </a:rPr>
                        <a:t>(2) </a:t>
                      </a:r>
                      <a:r>
                        <a:rPr lang="en-US" sz="2800" dirty="0" err="1">
                          <a:solidFill>
                            <a:srgbClr val="0070C0"/>
                          </a:solidFill>
                          <a:effectLst/>
                          <a:latin typeface="Times New Roman" panose="02020603050405020304" pitchFamily="18" charset="0"/>
                          <a:cs typeface="Times New Roman" panose="02020603050405020304" pitchFamily="18" charset="0"/>
                        </a:rPr>
                        <a:t>Những</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điều</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em</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muốn</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biết</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Bef>
                          <a:spcPts val="600"/>
                        </a:spcBef>
                        <a:spcAft>
                          <a:spcPts val="600"/>
                        </a:spcAft>
                      </a:pPr>
                      <a:r>
                        <a:rPr lang="en-US" sz="2800" spc="-40" dirty="0">
                          <a:solidFill>
                            <a:srgbClr val="0070C0"/>
                          </a:solidFill>
                          <a:effectLst/>
                          <a:latin typeface="Times New Roman" panose="02020603050405020304" pitchFamily="18" charset="0"/>
                          <a:cs typeface="Times New Roman" panose="02020603050405020304" pitchFamily="18" charset="0"/>
                        </a:rPr>
                        <a:t>(3) </a:t>
                      </a:r>
                      <a:r>
                        <a:rPr lang="en-US" sz="2800" spc="-40" dirty="0" err="1">
                          <a:solidFill>
                            <a:srgbClr val="0070C0"/>
                          </a:solidFill>
                          <a:effectLst/>
                          <a:latin typeface="Times New Roman" panose="02020603050405020304" pitchFamily="18" charset="0"/>
                          <a:cs typeface="Times New Roman" panose="02020603050405020304" pitchFamily="18" charset="0"/>
                        </a:rPr>
                        <a:t>Những</a:t>
                      </a:r>
                      <a:r>
                        <a:rPr lang="en-US" sz="2800" spc="-40" dirty="0">
                          <a:solidFill>
                            <a:srgbClr val="0070C0"/>
                          </a:solidFill>
                          <a:effectLst/>
                          <a:latin typeface="Times New Roman" panose="02020603050405020304" pitchFamily="18" charset="0"/>
                          <a:cs typeface="Times New Roman" panose="02020603050405020304" pitchFamily="18" charset="0"/>
                        </a:rPr>
                        <a:t> </a:t>
                      </a:r>
                      <a:r>
                        <a:rPr lang="en-US" sz="2800" spc="-40" dirty="0" err="1">
                          <a:solidFill>
                            <a:srgbClr val="0070C0"/>
                          </a:solidFill>
                          <a:effectLst/>
                          <a:latin typeface="Times New Roman" panose="02020603050405020304" pitchFamily="18" charset="0"/>
                          <a:cs typeface="Times New Roman" panose="02020603050405020304" pitchFamily="18" charset="0"/>
                        </a:rPr>
                        <a:t>điều</a:t>
                      </a:r>
                      <a:r>
                        <a:rPr lang="en-US" sz="2800" spc="-40" dirty="0">
                          <a:solidFill>
                            <a:srgbClr val="0070C0"/>
                          </a:solidFill>
                          <a:effectLst/>
                          <a:latin typeface="Times New Roman" panose="02020603050405020304" pitchFamily="18" charset="0"/>
                          <a:cs typeface="Times New Roman" panose="02020603050405020304" pitchFamily="18" charset="0"/>
                        </a:rPr>
                        <a:t> </a:t>
                      </a:r>
                      <a:r>
                        <a:rPr lang="en-US" sz="2800" spc="-40" dirty="0" err="1">
                          <a:solidFill>
                            <a:srgbClr val="0070C0"/>
                          </a:solidFill>
                          <a:effectLst/>
                          <a:latin typeface="Times New Roman" panose="02020603050405020304" pitchFamily="18" charset="0"/>
                          <a:cs typeface="Times New Roman" panose="02020603050405020304" pitchFamily="18" charset="0"/>
                        </a:rPr>
                        <a:t>em</a:t>
                      </a:r>
                      <a:r>
                        <a:rPr lang="en-US" sz="2800" spc="-40" dirty="0">
                          <a:solidFill>
                            <a:srgbClr val="0070C0"/>
                          </a:solidFill>
                          <a:effectLst/>
                          <a:latin typeface="Times New Roman" panose="02020603050405020304" pitchFamily="18" charset="0"/>
                          <a:cs typeface="Times New Roman" panose="02020603050405020304" pitchFamily="18" charset="0"/>
                        </a:rPr>
                        <a:t> </a:t>
                      </a:r>
                      <a:r>
                        <a:rPr lang="en-US" sz="2800" spc="-40" dirty="0" err="1">
                          <a:solidFill>
                            <a:srgbClr val="0070C0"/>
                          </a:solidFill>
                          <a:effectLst/>
                          <a:latin typeface="Times New Roman" panose="02020603050405020304" pitchFamily="18" charset="0"/>
                          <a:cs typeface="Times New Roman" panose="02020603050405020304" pitchFamily="18" charset="0"/>
                        </a:rPr>
                        <a:t>biết</a:t>
                      </a:r>
                      <a:r>
                        <a:rPr lang="en-US" sz="2800" spc="-40" dirty="0">
                          <a:solidFill>
                            <a:srgbClr val="0070C0"/>
                          </a:solidFill>
                          <a:effectLst/>
                          <a:latin typeface="Times New Roman" panose="02020603050405020304" pitchFamily="18" charset="0"/>
                          <a:cs typeface="Times New Roman" panose="02020603050405020304" pitchFamily="18" charset="0"/>
                        </a:rPr>
                        <a:t> </a:t>
                      </a:r>
                      <a:r>
                        <a:rPr lang="en-US" sz="2800" spc="-40" dirty="0" err="1">
                          <a:solidFill>
                            <a:srgbClr val="0070C0"/>
                          </a:solidFill>
                          <a:effectLst/>
                          <a:latin typeface="Times New Roman" panose="02020603050405020304" pitchFamily="18" charset="0"/>
                          <a:cs typeface="Times New Roman" panose="02020603050405020304" pitchFamily="18" charset="0"/>
                        </a:rPr>
                        <a:t>thêm</a:t>
                      </a:r>
                      <a:r>
                        <a:rPr lang="en-US" sz="2800" spc="-40" dirty="0">
                          <a:solidFill>
                            <a:srgbClr val="0070C0"/>
                          </a:solidFill>
                          <a:effectLst/>
                          <a:latin typeface="Times New Roman" panose="02020603050405020304" pitchFamily="18" charset="0"/>
                          <a:cs typeface="Times New Roman" panose="02020603050405020304" pitchFamily="18" charset="0"/>
                        </a:rPr>
                        <a:t> </a:t>
                      </a:r>
                      <a:r>
                        <a:rPr lang="en-US" sz="2800" spc="-40" dirty="0" err="1">
                          <a:solidFill>
                            <a:srgbClr val="0070C0"/>
                          </a:solidFill>
                          <a:effectLst/>
                          <a:latin typeface="Times New Roman" panose="02020603050405020304" pitchFamily="18" charset="0"/>
                          <a:cs typeface="Times New Roman" panose="02020603050405020304" pitchFamily="18" charset="0"/>
                        </a:rPr>
                        <a:t>sau</a:t>
                      </a:r>
                      <a:r>
                        <a:rPr lang="en-US" sz="2800" spc="-40" dirty="0">
                          <a:solidFill>
                            <a:srgbClr val="0070C0"/>
                          </a:solidFill>
                          <a:effectLst/>
                          <a:latin typeface="Times New Roman" panose="02020603050405020304" pitchFamily="18" charset="0"/>
                          <a:cs typeface="Times New Roman" panose="02020603050405020304" pitchFamily="18" charset="0"/>
                        </a:rPr>
                        <a:t> </a:t>
                      </a:r>
                      <a:r>
                        <a:rPr lang="en-US" sz="2800" spc="-40" dirty="0" err="1">
                          <a:solidFill>
                            <a:srgbClr val="0070C0"/>
                          </a:solidFill>
                          <a:effectLst/>
                          <a:latin typeface="Times New Roman" panose="02020603050405020304" pitchFamily="18" charset="0"/>
                          <a:cs typeface="Times New Roman" panose="02020603050405020304" pitchFamily="18" charset="0"/>
                        </a:rPr>
                        <a:t>khi</a:t>
                      </a:r>
                      <a:r>
                        <a:rPr lang="en-US" sz="2800" spc="-40" dirty="0">
                          <a:solidFill>
                            <a:srgbClr val="0070C0"/>
                          </a:solidFill>
                          <a:effectLst/>
                          <a:latin typeface="Times New Roman" panose="02020603050405020304" pitchFamily="18" charset="0"/>
                          <a:cs typeface="Times New Roman" panose="02020603050405020304" pitchFamily="18" charset="0"/>
                        </a:rPr>
                        <a:t> </a:t>
                      </a:r>
                      <a:r>
                        <a:rPr lang="en-US" sz="2800" spc="-40" dirty="0" err="1">
                          <a:solidFill>
                            <a:srgbClr val="0070C0"/>
                          </a:solidFill>
                          <a:effectLst/>
                          <a:latin typeface="Times New Roman" panose="02020603050405020304" pitchFamily="18" charset="0"/>
                          <a:cs typeface="Times New Roman" panose="02020603050405020304" pitchFamily="18" charset="0"/>
                        </a:rPr>
                        <a:t>học</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Bef>
                          <a:spcPts val="600"/>
                        </a:spcBef>
                        <a:spcAft>
                          <a:spcPts val="600"/>
                        </a:spcAft>
                      </a:pPr>
                      <a:r>
                        <a:rPr lang="en-US" sz="2800" dirty="0">
                          <a:solidFill>
                            <a:srgbClr val="0070C0"/>
                          </a:solidFill>
                          <a:effectLst/>
                          <a:latin typeface="Times New Roman" panose="02020603050405020304" pitchFamily="18" charset="0"/>
                          <a:cs typeface="Times New Roman" panose="02020603050405020304" pitchFamily="18" charset="0"/>
                        </a:rPr>
                        <a:t>(1) </a:t>
                      </a:r>
                      <a:r>
                        <a:rPr lang="en-US" sz="2800" dirty="0" err="1">
                          <a:solidFill>
                            <a:srgbClr val="0070C0"/>
                          </a:solidFill>
                          <a:effectLst/>
                          <a:latin typeface="Times New Roman" panose="02020603050405020304" pitchFamily="18" charset="0"/>
                          <a:cs typeface="Times New Roman" panose="02020603050405020304" pitchFamily="18" charset="0"/>
                        </a:rPr>
                        <a:t>Những</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điều</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em</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đã</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biết</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Bef>
                          <a:spcPts val="600"/>
                        </a:spcBef>
                        <a:spcAft>
                          <a:spcPts val="600"/>
                        </a:spcAft>
                      </a:pPr>
                      <a:r>
                        <a:rPr lang="en-US" sz="2800" dirty="0">
                          <a:solidFill>
                            <a:srgbClr val="0070C0"/>
                          </a:solidFill>
                          <a:effectLst/>
                          <a:latin typeface="Times New Roman" panose="02020603050405020304" pitchFamily="18" charset="0"/>
                          <a:cs typeface="Times New Roman" panose="02020603050405020304" pitchFamily="18" charset="0"/>
                        </a:rPr>
                        <a:t>(2) </a:t>
                      </a:r>
                      <a:r>
                        <a:rPr lang="en-US" sz="2800" dirty="0" err="1">
                          <a:solidFill>
                            <a:srgbClr val="0070C0"/>
                          </a:solidFill>
                          <a:effectLst/>
                          <a:latin typeface="Times New Roman" panose="02020603050405020304" pitchFamily="18" charset="0"/>
                          <a:cs typeface="Times New Roman" panose="02020603050405020304" pitchFamily="18" charset="0"/>
                        </a:rPr>
                        <a:t>Những</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điều</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em</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muốn</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biết</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Bef>
                          <a:spcPts val="600"/>
                        </a:spcBef>
                        <a:spcAft>
                          <a:spcPts val="600"/>
                        </a:spcAft>
                      </a:pPr>
                      <a:r>
                        <a:rPr lang="en-US" sz="2800" dirty="0">
                          <a:solidFill>
                            <a:srgbClr val="0070C0"/>
                          </a:solidFill>
                          <a:effectLst/>
                          <a:latin typeface="Times New Roman" panose="02020603050405020304" pitchFamily="18" charset="0"/>
                          <a:cs typeface="Times New Roman" panose="02020603050405020304" pitchFamily="18" charset="0"/>
                        </a:rPr>
                        <a:t>(3) </a:t>
                      </a:r>
                      <a:r>
                        <a:rPr lang="en-US" sz="2800" dirty="0" err="1">
                          <a:solidFill>
                            <a:srgbClr val="0070C0"/>
                          </a:solidFill>
                          <a:effectLst/>
                          <a:latin typeface="Times New Roman" panose="02020603050405020304" pitchFamily="18" charset="0"/>
                          <a:cs typeface="Times New Roman" panose="02020603050405020304" pitchFamily="18" charset="0"/>
                        </a:rPr>
                        <a:t>Những</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điều</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em</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biết</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thêm</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sau</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khi</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học</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7474851"/>
                  </a:ext>
                </a:extLst>
              </a:tr>
              <a:tr h="1236716">
                <a:tc>
                  <a:txBody>
                    <a:bodyPr/>
                    <a:lstStyle/>
                    <a:p>
                      <a:pPr algn="just">
                        <a:spcBef>
                          <a:spcPts val="600"/>
                        </a:spcBef>
                        <a:spcAft>
                          <a:spcPts val="600"/>
                        </a:spcAft>
                      </a:pPr>
                      <a:r>
                        <a:rPr lang="en-US" sz="2800" dirty="0">
                          <a:effectLst/>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tc>
                <a:tc>
                  <a:txBody>
                    <a:bodyPr/>
                    <a:lstStyle/>
                    <a:p>
                      <a:pPr algn="just">
                        <a:spcBef>
                          <a:spcPts val="600"/>
                        </a:spcBef>
                        <a:spcAft>
                          <a:spcPts val="600"/>
                        </a:spcAft>
                      </a:pP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Bef>
                          <a:spcPts val="600"/>
                        </a:spcBef>
                        <a:spcAft>
                          <a:spcPts val="600"/>
                        </a:spcAft>
                      </a:pPr>
                      <a:r>
                        <a:rPr lang="en-US" sz="2800" dirty="0">
                          <a:effectLst/>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tc>
                <a:tc>
                  <a:txBody>
                    <a:bodyPr/>
                    <a:lstStyle/>
                    <a:p>
                      <a:pPr algn="just">
                        <a:spcBef>
                          <a:spcPts val="600"/>
                        </a:spcBef>
                        <a:spcAft>
                          <a:spcPts val="600"/>
                        </a:spcAft>
                      </a:pP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Bef>
                          <a:spcPts val="600"/>
                        </a:spcBef>
                        <a:spcAft>
                          <a:spcPts val="600"/>
                        </a:spcAft>
                      </a:pP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Bef>
                          <a:spcPts val="600"/>
                        </a:spcBef>
                        <a:spcAft>
                          <a:spcPts val="600"/>
                        </a:spcAft>
                      </a:pP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5314359"/>
                  </a:ext>
                </a:extLst>
              </a:tr>
            </a:tbl>
          </a:graphicData>
        </a:graphic>
      </p:graphicFrame>
      <p:pic>
        <p:nvPicPr>
          <p:cNvPr id="3" name="图片 3">
            <a:extLst>
              <a:ext uri="{FF2B5EF4-FFF2-40B4-BE49-F238E27FC236}">
                <a16:creationId xmlns:a16="http://schemas.microsoft.com/office/drawing/2014/main" id="{2FCF6056-A51D-F86C-59DE-781F8C8C731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173782"/>
            <a:ext cx="1406769" cy="2115124"/>
          </a:xfrm>
          <a:prstGeom prst="rect">
            <a:avLst/>
          </a:prstGeom>
        </p:spPr>
      </p:pic>
      <p:pic>
        <p:nvPicPr>
          <p:cNvPr id="6" name="图片 2">
            <a:extLst>
              <a:ext uri="{FF2B5EF4-FFF2-40B4-BE49-F238E27FC236}">
                <a16:creationId xmlns:a16="http://schemas.microsoft.com/office/drawing/2014/main" id="{BF00518E-CA1D-7315-024B-9BE5A5194ED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719583" y="55710"/>
            <a:ext cx="1275470" cy="1984106"/>
          </a:xfrm>
          <a:prstGeom prst="rect">
            <a:avLst/>
          </a:prstGeom>
        </p:spPr>
      </p:pic>
    </p:spTree>
    <p:extLst>
      <p:ext uri="{BB962C8B-B14F-4D97-AF65-F5344CB8AC3E}">
        <p14:creationId xmlns:p14="http://schemas.microsoft.com/office/powerpoint/2010/main" val="362643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4C150DC-A041-B338-DBE6-8C3D35EDEA97}"/>
              </a:ext>
            </a:extLst>
          </p:cNvPr>
          <p:cNvGraphicFramePr/>
          <p:nvPr>
            <p:extLst>
              <p:ext uri="{D42A27DB-BD31-4B8C-83A1-F6EECF244321}">
                <p14:modId xmlns:p14="http://schemas.microsoft.com/office/powerpoint/2010/main" val="3153378498"/>
              </p:ext>
            </p:extLst>
          </p:nvPr>
        </p:nvGraphicFramePr>
        <p:xfrm>
          <a:off x="1259840" y="746898"/>
          <a:ext cx="96723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81FF440B-7280-C119-3A3C-C3D1872ADEEE}"/>
              </a:ext>
            </a:extLst>
          </p:cNvPr>
          <p:cNvSpPr txBox="1"/>
          <p:nvPr/>
        </p:nvSpPr>
        <p:spPr>
          <a:xfrm>
            <a:off x="5570806" y="215445"/>
            <a:ext cx="2644726"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Bố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cục</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7" name="图片 21">
            <a:extLst>
              <a:ext uri="{FF2B5EF4-FFF2-40B4-BE49-F238E27FC236}">
                <a16:creationId xmlns:a16="http://schemas.microsoft.com/office/drawing/2014/main" id="{93C0828F-2465-49B1-3688-DE2025317EE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pic>
        <p:nvPicPr>
          <p:cNvPr id="8" name="图片 40">
            <a:extLst>
              <a:ext uri="{FF2B5EF4-FFF2-40B4-BE49-F238E27FC236}">
                <a16:creationId xmlns:a16="http://schemas.microsoft.com/office/drawing/2014/main" id="{5BADD3D7-1C6E-95F9-B2ED-54C5D2B7917B}"/>
              </a:ext>
            </a:extLst>
          </p:cNvPr>
          <p:cNvPicPr/>
          <p:nvPr/>
        </p:nvPicPr>
        <p:blipFill>
          <a:blip r:embed="rId8" cstate="print">
            <a:extLst>
              <a:ext uri="{28A0092B-C50C-407E-A947-70E740481C1C}">
                <a14:useLocalDpi xmlns:a14="http://schemas.microsoft.com/office/drawing/2010/main" val="0"/>
              </a:ext>
            </a:extLst>
          </a:blip>
          <a:stretch>
            <a:fillRect/>
          </a:stretch>
        </p:blipFill>
        <p:spPr>
          <a:xfrm rot="1530165">
            <a:off x="10732135" y="-83047"/>
            <a:ext cx="1659890" cy="1659890"/>
          </a:xfrm>
          <a:prstGeom prst="rect">
            <a:avLst/>
          </a:prstGeom>
        </p:spPr>
      </p:pic>
      <p:pic>
        <p:nvPicPr>
          <p:cNvPr id="9" name="Picture 8">
            <a:extLst>
              <a:ext uri="{FF2B5EF4-FFF2-40B4-BE49-F238E27FC236}">
                <a16:creationId xmlns:a16="http://schemas.microsoft.com/office/drawing/2014/main" id="{50F4AF14-67F6-8827-05CF-4AAE67701A09}"/>
              </a:ext>
            </a:extLst>
          </p:cNvPr>
          <p:cNvPicPr/>
          <p:nvPr/>
        </p:nvPicPr>
        <p:blipFill>
          <a:blip r:embed="rId9"/>
          <a:stretch>
            <a:fillRect/>
          </a:stretch>
        </p:blipFill>
        <p:spPr>
          <a:xfrm>
            <a:off x="8640311" y="5004687"/>
            <a:ext cx="3630705" cy="1741102"/>
          </a:xfrm>
          <a:prstGeom prst="rect">
            <a:avLst/>
          </a:prstGeom>
        </p:spPr>
      </p:pic>
    </p:spTree>
    <p:extLst>
      <p:ext uri="{BB962C8B-B14F-4D97-AF65-F5344CB8AC3E}">
        <p14:creationId xmlns:p14="http://schemas.microsoft.com/office/powerpoint/2010/main" val="148059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220" descr="21">
            <a:extLst>
              <a:ext uri="{FF2B5EF4-FFF2-40B4-BE49-F238E27FC236}">
                <a16:creationId xmlns:a16="http://schemas.microsoft.com/office/drawing/2014/main" id="{C58438D0-881E-6E46-B119-D0D1E3F11F19}"/>
              </a:ext>
            </a:extLst>
          </p:cNvPr>
          <p:cNvPicPr/>
          <p:nvPr/>
        </p:nvPicPr>
        <p:blipFill>
          <a:blip r:embed="rId2"/>
          <a:stretch>
            <a:fillRect/>
          </a:stretch>
        </p:blipFill>
        <p:spPr>
          <a:xfrm>
            <a:off x="0" y="0"/>
            <a:ext cx="12192000" cy="6858000"/>
          </a:xfrm>
          <a:prstGeom prst="rect">
            <a:avLst/>
          </a:prstGeom>
          <a:noFill/>
          <a:ln w="9525">
            <a:noFill/>
          </a:ln>
        </p:spPr>
      </p:pic>
      <p:sp>
        <p:nvSpPr>
          <p:cNvPr id="2" name="Title 1">
            <a:extLst>
              <a:ext uri="{FF2B5EF4-FFF2-40B4-BE49-F238E27FC236}">
                <a16:creationId xmlns:a16="http://schemas.microsoft.com/office/drawing/2014/main" id="{FD9237DD-6272-4808-81DB-2E0D8F92318F}"/>
              </a:ext>
            </a:extLst>
          </p:cNvPr>
          <p:cNvSpPr>
            <a:spLocks noGrp="1"/>
          </p:cNvSpPr>
          <p:nvPr>
            <p:ph type="title"/>
          </p:nvPr>
        </p:nvSpPr>
        <p:spPr>
          <a:xfrm>
            <a:off x="4085113" y="1219200"/>
            <a:ext cx="4163538" cy="2709929"/>
          </a:xfrm>
        </p:spPr>
        <p:txBody>
          <a:bodyPr>
            <a:normAutofit/>
          </a:bodyPr>
          <a:lstStyle/>
          <a:p>
            <a:pPr algn="ctr"/>
            <a:r>
              <a:rPr lang="en-US" b="1" dirty="0" smtClean="0">
                <a:solidFill>
                  <a:schemeClr val="accent6">
                    <a:lumMod val="50000"/>
                  </a:schemeClr>
                </a:solidFill>
                <a:latin typeface="Times New Roman" panose="02020603050405020304" pitchFamily="18" charset="0"/>
                <a:cs typeface="Times New Roman" panose="02020603050405020304" pitchFamily="18" charset="0"/>
              </a:rPr>
              <a:t>III. </a:t>
            </a:r>
            <a:r>
              <a:rPr lang="en-US" b="1" dirty="0">
                <a:solidFill>
                  <a:schemeClr val="accent6">
                    <a:lumMod val="50000"/>
                  </a:schemeClr>
                </a:solidFill>
                <a:latin typeface="Times New Roman" panose="02020603050405020304" pitchFamily="18" charset="0"/>
                <a:cs typeface="Times New Roman" panose="02020603050405020304" pitchFamily="18" charset="0"/>
              </a:rPr>
              <a:t>TÌM HIỂU CHI TIẾT</a:t>
            </a:r>
          </a:p>
        </p:txBody>
      </p:sp>
      <p:pic>
        <p:nvPicPr>
          <p:cNvPr id="7" name="图片 40">
            <a:extLst>
              <a:ext uri="{FF2B5EF4-FFF2-40B4-BE49-F238E27FC236}">
                <a16:creationId xmlns:a16="http://schemas.microsoft.com/office/drawing/2014/main" id="{62CE25E0-DD12-1B48-A311-D7EA848FAA62}"/>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530165">
            <a:off x="10255640" y="76200"/>
            <a:ext cx="1659890" cy="1659890"/>
          </a:xfrm>
          <a:prstGeom prst="rect">
            <a:avLst/>
          </a:prstGeom>
        </p:spPr>
      </p:pic>
    </p:spTree>
    <p:extLst>
      <p:ext uri="{BB962C8B-B14F-4D97-AF65-F5344CB8AC3E}">
        <p14:creationId xmlns:p14="http://schemas.microsoft.com/office/powerpoint/2010/main" val="33767252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CCB735-0942-475F-97E9-9B0F08549B6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0193" y="1316466"/>
            <a:ext cx="9489047" cy="4675224"/>
          </a:xfrm>
          <a:prstGeom prst="rect">
            <a:avLst/>
          </a:prstGeom>
          <a:noFill/>
          <a:ln>
            <a:noFill/>
          </a:ln>
        </p:spPr>
      </p:pic>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sp>
        <p:nvSpPr>
          <p:cNvPr id="5" name="TextBox 4">
            <a:extLst>
              <a:ext uri="{FF2B5EF4-FFF2-40B4-BE49-F238E27FC236}">
                <a16:creationId xmlns:a16="http://schemas.microsoft.com/office/drawing/2014/main" id="{92799705-3EB8-4090-8559-5F072A255248}"/>
              </a:ext>
            </a:extLst>
          </p:cNvPr>
          <p:cNvSpPr txBox="1"/>
          <p:nvPr/>
        </p:nvSpPr>
        <p:spPr>
          <a:xfrm>
            <a:off x="3670421" y="2269083"/>
            <a:ext cx="5540813" cy="1384995"/>
          </a:xfrm>
          <a:prstGeom prst="rect">
            <a:avLst/>
          </a:prstGeom>
          <a:noFill/>
        </p:spPr>
        <p:txBody>
          <a:bodyPr wrap="square">
            <a:spAutoFit/>
          </a:bodyPr>
          <a:lstStyle/>
          <a:p>
            <a:pPr marL="0" marR="0" algn="ctr"/>
            <a:r>
              <a:rPr lang="en-US" altLang="zh-CN" sz="2800" b="1" dirty="0" err="1">
                <a:latin typeface="Times New Roman" panose="02020603050405020304" pitchFamily="18" charset="0"/>
                <a:ea typeface="方正兰亭中黑_GBK" pitchFamily="2" charset="-122"/>
                <a:cs typeface="Times New Roman" panose="02020603050405020304" pitchFamily="18" charset="0"/>
              </a:rPr>
              <a:t>Vẽ</a:t>
            </a:r>
            <a:r>
              <a:rPr lang="en-US" altLang="zh-CN" sz="2800" b="1" dirty="0">
                <a:latin typeface="Times New Roman" panose="02020603050405020304" pitchFamily="18" charset="0"/>
                <a:ea typeface="方正兰亭中黑_GBK" pitchFamily="2" charset="-122"/>
                <a:cs typeface="Times New Roman" panose="02020603050405020304" pitchFamily="18" charset="0"/>
              </a:rPr>
              <a:t>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sơ</a:t>
            </a:r>
            <a:r>
              <a:rPr lang="en-US" altLang="zh-CN" sz="2800" b="1" dirty="0">
                <a:latin typeface="Times New Roman" panose="02020603050405020304" pitchFamily="18" charset="0"/>
                <a:ea typeface="方正兰亭中黑_GBK" pitchFamily="2" charset="-122"/>
                <a:cs typeface="Times New Roman" panose="02020603050405020304" pitchFamily="18" charset="0"/>
              </a:rPr>
              <a:t>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đồ</a:t>
            </a:r>
            <a:r>
              <a:rPr lang="en-US" altLang="zh-CN" sz="2800" b="1" dirty="0">
                <a:latin typeface="Times New Roman" panose="02020603050405020304" pitchFamily="18" charset="0"/>
                <a:ea typeface="方正兰亭中黑_GBK" pitchFamily="2" charset="-122"/>
                <a:cs typeface="Times New Roman" panose="02020603050405020304" pitchFamily="18" charset="0"/>
              </a:rPr>
              <a:t>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tư</a:t>
            </a:r>
            <a:r>
              <a:rPr lang="en-US" altLang="zh-CN" sz="2800" b="1" dirty="0">
                <a:latin typeface="Times New Roman" panose="02020603050405020304" pitchFamily="18" charset="0"/>
                <a:ea typeface="方正兰亭中黑_GBK" pitchFamily="2" charset="-122"/>
                <a:cs typeface="Times New Roman" panose="02020603050405020304" pitchFamily="18" charset="0"/>
              </a:rPr>
              <a:t>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duy</a:t>
            </a:r>
            <a:r>
              <a:rPr lang="en-US" altLang="zh-CN" sz="2800" b="1" dirty="0">
                <a:latin typeface="Times New Roman" panose="02020603050405020304" pitchFamily="18" charset="0"/>
                <a:ea typeface="方正兰亭中黑_GBK" pitchFamily="2" charset="-122"/>
                <a:cs typeface="Times New Roman" panose="02020603050405020304" pitchFamily="18" charset="0"/>
              </a:rPr>
              <a:t>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thể</a:t>
            </a:r>
            <a:r>
              <a:rPr lang="en-US" altLang="zh-CN" sz="2800" b="1" dirty="0">
                <a:latin typeface="Times New Roman" panose="02020603050405020304" pitchFamily="18" charset="0"/>
                <a:ea typeface="方正兰亭中黑_GBK" pitchFamily="2" charset="-122"/>
                <a:cs typeface="Times New Roman" panose="02020603050405020304" pitchFamily="18" charset="0"/>
              </a:rPr>
              <a:t>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hiện</a:t>
            </a:r>
            <a:r>
              <a:rPr lang="en-US" altLang="zh-CN" sz="2800" b="1" dirty="0">
                <a:latin typeface="Times New Roman" panose="02020603050405020304" pitchFamily="18" charset="0"/>
                <a:ea typeface="方正兰亭中黑_GBK" pitchFamily="2" charset="-122"/>
                <a:cs typeface="Times New Roman" panose="02020603050405020304" pitchFamily="18" charset="0"/>
              </a:rPr>
              <a:t> ý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chính</a:t>
            </a:r>
            <a:r>
              <a:rPr lang="en-US" altLang="zh-CN" sz="2800" b="1" dirty="0">
                <a:latin typeface="Times New Roman" panose="02020603050405020304" pitchFamily="18" charset="0"/>
                <a:ea typeface="方正兰亭中黑_GBK" pitchFamily="2" charset="-122"/>
                <a:cs typeface="Times New Roman" panose="02020603050405020304" pitchFamily="18" charset="0"/>
              </a:rPr>
              <a:t>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và</a:t>
            </a:r>
            <a:r>
              <a:rPr lang="en-US" altLang="zh-CN" sz="2800" b="1" dirty="0">
                <a:latin typeface="Times New Roman" panose="02020603050405020304" pitchFamily="18" charset="0"/>
                <a:ea typeface="方正兰亭中黑_GBK" pitchFamily="2" charset="-122"/>
                <a:cs typeface="Times New Roman" panose="02020603050405020304" pitchFamily="18" charset="0"/>
              </a:rPr>
              <a:t>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các</a:t>
            </a:r>
            <a:r>
              <a:rPr lang="en-US" altLang="zh-CN" sz="2800" b="1" dirty="0">
                <a:latin typeface="Times New Roman" panose="02020603050405020304" pitchFamily="18" charset="0"/>
                <a:ea typeface="方正兰亭中黑_GBK" pitchFamily="2" charset="-122"/>
                <a:cs typeface="Times New Roman" panose="02020603050405020304" pitchFamily="18" charset="0"/>
              </a:rPr>
              <a:t>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thông</a:t>
            </a:r>
            <a:r>
              <a:rPr lang="en-US" altLang="zh-CN" sz="2800" b="1" dirty="0">
                <a:latin typeface="Times New Roman" panose="02020603050405020304" pitchFamily="18" charset="0"/>
                <a:ea typeface="方正兰亭中黑_GBK" pitchFamily="2" charset="-122"/>
                <a:cs typeface="Times New Roman" panose="02020603050405020304" pitchFamily="18" charset="0"/>
              </a:rPr>
              <a:t> tin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cụ</a:t>
            </a:r>
            <a:r>
              <a:rPr lang="en-US" altLang="zh-CN" sz="2800" b="1" dirty="0">
                <a:latin typeface="Times New Roman" panose="02020603050405020304" pitchFamily="18" charset="0"/>
                <a:ea typeface="方正兰亭中黑_GBK" pitchFamily="2" charset="-122"/>
                <a:cs typeface="Times New Roman" panose="02020603050405020304" pitchFamily="18" charset="0"/>
              </a:rPr>
              <a:t>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thể</a:t>
            </a:r>
            <a:r>
              <a:rPr lang="en-US" altLang="zh-CN" sz="2800" b="1" dirty="0">
                <a:latin typeface="Times New Roman" panose="02020603050405020304" pitchFamily="18" charset="0"/>
                <a:ea typeface="方正兰亭中黑_GBK" pitchFamily="2" charset="-122"/>
                <a:cs typeface="Times New Roman" panose="02020603050405020304" pitchFamily="18" charset="0"/>
              </a:rPr>
              <a:t>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làm</a:t>
            </a:r>
            <a:r>
              <a:rPr lang="en-US" altLang="zh-CN" sz="2800" b="1" dirty="0">
                <a:latin typeface="Times New Roman" panose="02020603050405020304" pitchFamily="18" charset="0"/>
                <a:ea typeface="方正兰亭中黑_GBK" pitchFamily="2" charset="-122"/>
                <a:cs typeface="Times New Roman" panose="02020603050405020304" pitchFamily="18" charset="0"/>
              </a:rPr>
              <a:t>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rõ</a:t>
            </a:r>
            <a:r>
              <a:rPr lang="en-US" altLang="zh-CN" sz="2800" b="1" dirty="0">
                <a:latin typeface="Times New Roman" panose="02020603050405020304" pitchFamily="18" charset="0"/>
                <a:ea typeface="方正兰亭中黑_GBK" pitchFamily="2" charset="-122"/>
                <a:cs typeface="Times New Roman" panose="02020603050405020304" pitchFamily="18" charset="0"/>
              </a:rPr>
              <a:t> ý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chính</a:t>
            </a:r>
            <a:r>
              <a:rPr lang="en-US" altLang="zh-CN" sz="2800" b="1" dirty="0">
                <a:latin typeface="Times New Roman" panose="02020603050405020304" pitchFamily="18" charset="0"/>
                <a:ea typeface="方正兰亭中黑_GBK" pitchFamily="2" charset="-122"/>
                <a:cs typeface="Times New Roman" panose="02020603050405020304" pitchFamily="18" charset="0"/>
              </a:rPr>
              <a:t>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của</a:t>
            </a:r>
            <a:r>
              <a:rPr lang="en-US" altLang="zh-CN" sz="2800" b="1" dirty="0">
                <a:latin typeface="Times New Roman" panose="02020603050405020304" pitchFamily="18" charset="0"/>
                <a:ea typeface="方正兰亭中黑_GBK" pitchFamily="2" charset="-122"/>
                <a:cs typeface="Times New Roman" panose="02020603050405020304" pitchFamily="18" charset="0"/>
              </a:rPr>
              <a:t>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mỗi</a:t>
            </a:r>
            <a:r>
              <a:rPr lang="en-US" altLang="zh-CN" sz="2800" b="1" dirty="0">
                <a:latin typeface="Times New Roman" panose="02020603050405020304" pitchFamily="18" charset="0"/>
                <a:ea typeface="方正兰亭中黑_GBK" pitchFamily="2" charset="-122"/>
                <a:cs typeface="Times New Roman" panose="02020603050405020304" pitchFamily="18" charset="0"/>
              </a:rPr>
              <a:t>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phần</a:t>
            </a:r>
            <a:r>
              <a:rPr lang="en-US" altLang="zh-CN" sz="2800" b="1" dirty="0">
                <a:latin typeface="Times New Roman" panose="02020603050405020304" pitchFamily="18" charset="0"/>
                <a:ea typeface="方正兰亭中黑_GBK" pitchFamily="2" charset="-122"/>
                <a:cs typeface="Times New Roman" panose="02020603050405020304" pitchFamily="18" charset="0"/>
              </a:rPr>
              <a:t>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trong</a:t>
            </a:r>
            <a:r>
              <a:rPr lang="en-US" altLang="zh-CN" sz="2800" b="1" dirty="0">
                <a:latin typeface="Times New Roman" panose="02020603050405020304" pitchFamily="18" charset="0"/>
                <a:ea typeface="方正兰亭中黑_GBK" pitchFamily="2" charset="-122"/>
                <a:cs typeface="Times New Roman" panose="02020603050405020304" pitchFamily="18" charset="0"/>
              </a:rPr>
              <a:t>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văn</a:t>
            </a:r>
            <a:r>
              <a:rPr lang="en-US" altLang="zh-CN" sz="2800" b="1" dirty="0">
                <a:latin typeface="Times New Roman" panose="02020603050405020304" pitchFamily="18" charset="0"/>
                <a:ea typeface="方正兰亭中黑_GBK" pitchFamily="2" charset="-122"/>
                <a:cs typeface="Times New Roman" panose="02020603050405020304" pitchFamily="18" charset="0"/>
              </a:rPr>
              <a:t> </a:t>
            </a:r>
            <a:r>
              <a:rPr lang="en-US" altLang="zh-CN" sz="2800" b="1" dirty="0" err="1">
                <a:latin typeface="Times New Roman" panose="02020603050405020304" pitchFamily="18" charset="0"/>
                <a:ea typeface="方正兰亭中黑_GBK" pitchFamily="2" charset="-122"/>
                <a:cs typeface="Times New Roman" panose="02020603050405020304" pitchFamily="18" charset="0"/>
              </a:rPr>
              <a:t>bản</a:t>
            </a:r>
            <a:r>
              <a:rPr lang="en-US" altLang="zh-CN" sz="2800" b="1" dirty="0">
                <a:latin typeface="Times New Roman" panose="02020603050405020304" pitchFamily="18" charset="0"/>
                <a:ea typeface="方正兰亭中黑_GBK" pitchFamily="2" charset="-122"/>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967ABEF-946C-4BB9-9387-BFD34836C86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95" y="87256"/>
            <a:ext cx="1675130" cy="1675130"/>
          </a:xfrm>
          <a:prstGeom prst="rect">
            <a:avLst/>
          </a:prstGeom>
          <a:noFill/>
          <a:ln>
            <a:noFill/>
          </a:ln>
        </p:spPr>
      </p:pic>
      <p:sp>
        <p:nvSpPr>
          <p:cNvPr id="2" name="Cloud 1">
            <a:extLst>
              <a:ext uri="{FF2B5EF4-FFF2-40B4-BE49-F238E27FC236}">
                <a16:creationId xmlns:a16="http://schemas.microsoft.com/office/drawing/2014/main" id="{83BC0B59-3FB1-C67A-77CF-5FC133F1079A}"/>
              </a:ext>
            </a:extLst>
          </p:cNvPr>
          <p:cNvSpPr/>
          <p:nvPr/>
        </p:nvSpPr>
        <p:spPr>
          <a:xfrm>
            <a:off x="3845233" y="53788"/>
            <a:ext cx="6462657" cy="1020727"/>
          </a:xfrm>
          <a:prstGeom prst="cloud">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chemeClr val="accent5">
                    <a:lumMod val="75000"/>
                  </a:schemeClr>
                </a:solidFill>
                <a:latin typeface="Times New Roman" panose="02020603050405020304" pitchFamily="18" charset="0"/>
                <a:cs typeface="Times New Roman" panose="02020603050405020304" pitchFamily="18" charset="0"/>
              </a:rPr>
              <a:t>Thảo</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luận</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nhóm</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tổ</a:t>
            </a:r>
            <a:r>
              <a:rPr lang="en-US" sz="2400" b="1" dirty="0">
                <a:solidFill>
                  <a:schemeClr val="accent5">
                    <a:lumMod val="75000"/>
                  </a:schemeClr>
                </a:solidFill>
                <a:latin typeface="Times New Roman" panose="02020603050405020304" pitchFamily="18" charset="0"/>
                <a:cs typeface="Times New Roman" panose="02020603050405020304" pitchFamily="18" charset="0"/>
              </a:rPr>
              <a:t>- 15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phút</a:t>
            </a:r>
            <a:endParaRPr lang="en-US" sz="2400" b="1"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3" name="Picture 2" descr="A picture containing toy, doll&#10;&#10;Description automatically generated">
            <a:extLst>
              <a:ext uri="{FF2B5EF4-FFF2-40B4-BE49-F238E27FC236}">
                <a16:creationId xmlns:a16="http://schemas.microsoft.com/office/drawing/2014/main" id="{222073F2-9BB6-0D48-C48C-E31FB700C05F}"/>
              </a:ext>
            </a:extLst>
          </p:cNvPr>
          <p:cNvPicPr/>
          <p:nvPr/>
        </p:nvPicPr>
        <p:blipFill>
          <a:blip r:embed="rId5"/>
          <a:stretch>
            <a:fillRect/>
          </a:stretch>
        </p:blipFill>
        <p:spPr>
          <a:xfrm>
            <a:off x="5138846" y="4558213"/>
            <a:ext cx="2929389" cy="2299787"/>
          </a:xfrm>
          <a:prstGeom prst="rect">
            <a:avLst/>
          </a:prstGeom>
        </p:spPr>
      </p:pic>
    </p:spTree>
    <p:extLst>
      <p:ext uri="{BB962C8B-B14F-4D97-AF65-F5344CB8AC3E}">
        <p14:creationId xmlns:p14="http://schemas.microsoft.com/office/powerpoint/2010/main" val="198347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3" name="Picture 19">
            <a:extLst>
              <a:ext uri="{FF2B5EF4-FFF2-40B4-BE49-F238E27FC236}">
                <a16:creationId xmlns:a16="http://schemas.microsoft.com/office/drawing/2014/main" id="{68E14BA7-D28A-02AD-EBAC-0202AD2F5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3025" y="4673600"/>
            <a:ext cx="4778372" cy="2033588"/>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id="{3935B809-6CC3-A16B-8072-F22F307AD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3026" y="4665664"/>
            <a:ext cx="4778374" cy="1012825"/>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F92BACBA-3905-896A-21C4-A5F80D143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3962" y="3970338"/>
            <a:ext cx="4778373" cy="81280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88A295C0-84FB-8904-8481-4547EB9C76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4539" y="2449514"/>
            <a:ext cx="822325" cy="2401887"/>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F0D5C6BC-C008-9CFB-38FE-8C65F07115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7620" y="2039544"/>
            <a:ext cx="4405311" cy="1550987"/>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ED0FEC11-219A-8BD3-68EF-8624622B83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7153" y="2096293"/>
            <a:ext cx="4405311" cy="865187"/>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0C222226-119E-D2AB-3FBF-5A23657081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9024" y="1466850"/>
            <a:ext cx="4524375" cy="72390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5BAA4016-DC62-98B3-7181-82D45AE03F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8387" y="665162"/>
            <a:ext cx="4545012" cy="1525588"/>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A5DFE16C-5687-6DBA-0DD7-14A4A44F57E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7687" y="271465"/>
            <a:ext cx="3580604" cy="196096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45F5DAD4-E526-A0E0-B18D-41859E72F4F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24539" y="1779589"/>
            <a:ext cx="1985963" cy="91122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7493050B-0561-1B1A-B164-320CBBDA16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519" y="768346"/>
            <a:ext cx="3922714" cy="177958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5590593E-F1B9-8563-AF22-66FFB5D299C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6306" y="1690686"/>
            <a:ext cx="3787777" cy="83820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5E1DB097-B314-3F94-5AB0-FAD599ABFD4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0426" y="2319736"/>
            <a:ext cx="3668714" cy="50482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09F0BBAD-CE54-720E-A0D5-4A1E83036E1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0426" y="2434038"/>
            <a:ext cx="3668714" cy="1249362"/>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214D99F2-E94E-57FF-8788-D8B7C3C16D9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05226" y="2300688"/>
            <a:ext cx="2152650" cy="98266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C54D1859-93A8-C90F-0593-6231A9908ED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05414" y="1411289"/>
            <a:ext cx="1462087" cy="23002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E7B47B-367D-9FB3-F361-33C4FE1F4F63}"/>
              </a:ext>
            </a:extLst>
          </p:cNvPr>
          <p:cNvSpPr txBox="1"/>
          <p:nvPr/>
        </p:nvSpPr>
        <p:spPr>
          <a:xfrm>
            <a:off x="0" y="0"/>
            <a:ext cx="4821382" cy="738664"/>
          </a:xfrm>
          <a:prstGeom prst="rect">
            <a:avLst/>
          </a:prstGeom>
          <a:noFill/>
        </p:spPr>
        <p:txBody>
          <a:bodyPr wrap="square" rtlCol="0">
            <a:spAutoFit/>
          </a:bodyPr>
          <a:lstStyle/>
          <a:p>
            <a:r>
              <a:rPr lang="en-US" sz="2400" b="1" dirty="0">
                <a:solidFill>
                  <a:srgbClr val="FF0000"/>
                </a:solidFill>
                <a:effectLst/>
                <a:latin typeface="Times New Roman" panose="02020603050405020304" pitchFamily="18" charset="0"/>
                <a:ea typeface="Calibri" panose="020F0502020204030204" pitchFamily="34" charset="0"/>
              </a:rPr>
              <a:t>1. </a:t>
            </a:r>
            <a:r>
              <a:rPr lang="en-US" sz="2400" b="1" dirty="0" err="1">
                <a:solidFill>
                  <a:srgbClr val="FF0000"/>
                </a:solidFill>
                <a:effectLst/>
                <a:latin typeface="Times New Roman" panose="02020603050405020304" pitchFamily="18" charset="0"/>
                <a:ea typeface="Calibri" panose="020F0502020204030204" pitchFamily="34" charset="0"/>
              </a:rPr>
              <a:t>Các</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thông</a:t>
            </a:r>
            <a:r>
              <a:rPr lang="en-US" sz="2400" b="1" dirty="0">
                <a:solidFill>
                  <a:srgbClr val="FF0000"/>
                </a:solidFill>
                <a:effectLst/>
                <a:latin typeface="Times New Roman" panose="02020603050405020304" pitchFamily="18" charset="0"/>
                <a:ea typeface="Calibri" panose="020F0502020204030204" pitchFamily="34" charset="0"/>
              </a:rPr>
              <a:t> tin </a:t>
            </a:r>
            <a:r>
              <a:rPr lang="en-US" sz="2400" b="1" dirty="0" err="1">
                <a:solidFill>
                  <a:srgbClr val="FF0000"/>
                </a:solidFill>
                <a:effectLst/>
                <a:latin typeface="Times New Roman" panose="02020603050405020304" pitchFamily="18" charset="0"/>
                <a:ea typeface="Calibri" panose="020F0502020204030204" pitchFamily="34" charset="0"/>
              </a:rPr>
              <a:t>trong</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văn</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bản</a:t>
            </a:r>
            <a:endParaRPr lang="en-US" sz="2400" dirty="0">
              <a:solidFill>
                <a:srgbClr val="FF0000"/>
              </a:solidFill>
              <a:effectLst/>
              <a:latin typeface="Times New Roman" panose="02020603050405020304" pitchFamily="18" charset="0"/>
              <a:ea typeface="Calibri" panose="020F0502020204030204" pitchFamily="34" charset="0"/>
            </a:endParaRPr>
          </a:p>
          <a:p>
            <a:endParaRPr lang="en-US" dirty="0"/>
          </a:p>
        </p:txBody>
      </p:sp>
      <p:pic>
        <p:nvPicPr>
          <p:cNvPr id="3" name="Picture 4" descr="Giới thiệu Sách: &quot;Lá cờ thêu sáu chữ vàng&quot; - Nguyễn Hoàng Gia Huy Lớp 3C">
            <a:extLst>
              <a:ext uri="{FF2B5EF4-FFF2-40B4-BE49-F238E27FC236}">
                <a16:creationId xmlns:a16="http://schemas.microsoft.com/office/drawing/2014/main" id="{5877AE42-1BA1-B747-F085-46C1DC90DD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5587" y="3825399"/>
            <a:ext cx="4181329" cy="29376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righ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righ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pic>
        <p:nvPicPr>
          <p:cNvPr id="6" name="Picture 5">
            <a:extLst>
              <a:ext uri="{FF2B5EF4-FFF2-40B4-BE49-F238E27FC236}">
                <a16:creationId xmlns:a16="http://schemas.microsoft.com/office/drawing/2014/main" id="{F967ABEF-946C-4BB9-9387-BFD34836C8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7807" y="303235"/>
            <a:ext cx="1675130" cy="1675130"/>
          </a:xfrm>
          <a:prstGeom prst="rect">
            <a:avLst/>
          </a:prstGeom>
          <a:noFill/>
          <a:ln>
            <a:noFill/>
          </a:ln>
        </p:spPr>
      </p:pic>
      <p:sp>
        <p:nvSpPr>
          <p:cNvPr id="2" name="Cloud 1">
            <a:extLst>
              <a:ext uri="{FF2B5EF4-FFF2-40B4-BE49-F238E27FC236}">
                <a16:creationId xmlns:a16="http://schemas.microsoft.com/office/drawing/2014/main" id="{83BC0B59-3FB1-C67A-77CF-5FC133F1079A}"/>
              </a:ext>
            </a:extLst>
          </p:cNvPr>
          <p:cNvSpPr/>
          <p:nvPr/>
        </p:nvSpPr>
        <p:spPr>
          <a:xfrm>
            <a:off x="5136776" y="53788"/>
            <a:ext cx="5171114" cy="1020727"/>
          </a:xfrm>
          <a:prstGeom prst="cloud">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chemeClr val="accent5">
                    <a:lumMod val="75000"/>
                  </a:schemeClr>
                </a:solidFill>
                <a:latin typeface="Times New Roman" panose="02020603050405020304" pitchFamily="18" charset="0"/>
                <a:cs typeface="Times New Roman" panose="02020603050405020304" pitchFamily="18" charset="0"/>
              </a:rPr>
              <a:t>Thảo</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luận</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cặp</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đôi</a:t>
            </a:r>
            <a:endParaRPr lang="en-US" sz="24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09461FD-7F26-42F2-5EFE-2401B0886FE3}"/>
              </a:ext>
            </a:extLst>
          </p:cNvPr>
          <p:cNvSpPr txBox="1"/>
          <p:nvPr/>
        </p:nvSpPr>
        <p:spPr>
          <a:xfrm>
            <a:off x="188259" y="242047"/>
            <a:ext cx="4639235" cy="523220"/>
          </a:xfrm>
          <a:prstGeom prst="rect">
            <a:avLst/>
          </a:prstGeom>
          <a:noFill/>
        </p:spPr>
        <p:txBody>
          <a:bodyPr wrap="square" rtlCol="0">
            <a:spAutoFit/>
          </a:bodyPr>
          <a:lstStyle/>
          <a:p>
            <a:r>
              <a:rPr lang="en-US" sz="2800" b="1" dirty="0">
                <a:solidFill>
                  <a:srgbClr val="FF0000"/>
                </a:solidFill>
                <a:effectLst/>
                <a:latin typeface="Times New Roman" panose="02020603050405020304" pitchFamily="18" charset="0"/>
                <a:ea typeface="Calibri" panose="020F0502020204030204" pitchFamily="34" charset="0"/>
              </a:rPr>
              <a:t>2. </a:t>
            </a:r>
            <a:r>
              <a:rPr lang="en-US" sz="2800" b="1" dirty="0" err="1">
                <a:solidFill>
                  <a:srgbClr val="FF0000"/>
                </a:solidFill>
                <a:effectLst/>
                <a:latin typeface="Times New Roman" panose="02020603050405020304" pitchFamily="18" charset="0"/>
                <a:ea typeface="Calibri" panose="020F0502020204030204" pitchFamily="34" charset="0"/>
              </a:rPr>
              <a:t>Cách</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trình</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bày</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thông</a:t>
            </a:r>
            <a:r>
              <a:rPr lang="en-US" sz="2800" b="1" dirty="0">
                <a:solidFill>
                  <a:srgbClr val="FF0000"/>
                </a:solidFill>
                <a:effectLst/>
                <a:latin typeface="Times New Roman" panose="02020603050405020304" pitchFamily="18" charset="0"/>
                <a:ea typeface="Calibri" panose="020F0502020204030204" pitchFamily="34" charset="0"/>
              </a:rPr>
              <a:t> tin</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11" name="Cloud 10">
            <a:extLst>
              <a:ext uri="{FF2B5EF4-FFF2-40B4-BE49-F238E27FC236}">
                <a16:creationId xmlns:a16="http://schemas.microsoft.com/office/drawing/2014/main" id="{1164792F-4FC0-1A26-FDC4-AFEA1B7111FA}"/>
              </a:ext>
            </a:extLst>
          </p:cNvPr>
          <p:cNvSpPr/>
          <p:nvPr/>
        </p:nvSpPr>
        <p:spPr>
          <a:xfrm>
            <a:off x="188259" y="3004159"/>
            <a:ext cx="4276165" cy="2783541"/>
          </a:xfrm>
          <a:prstGeom prst="cloud">
            <a:avLst/>
          </a:prstGeom>
          <a:solidFill>
            <a:schemeClr val="bg2"/>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1800" b="1" dirty="0">
                <a:solidFill>
                  <a:srgbClr val="000000"/>
                </a:solidFill>
                <a:effectLst/>
                <a:latin typeface="Times New Roman" panose="02020603050405020304" pitchFamily="18" charset="0"/>
                <a:ea typeface="Calibri" panose="020F0502020204030204" pitchFamily="34" charset="0"/>
              </a:rPr>
              <a:t>1. Theo </a:t>
            </a:r>
            <a:r>
              <a:rPr lang="en-US" sz="1800" b="1" dirty="0" err="1">
                <a:solidFill>
                  <a:srgbClr val="000000"/>
                </a:solidFill>
                <a:effectLst/>
                <a:latin typeface="Times New Roman" panose="02020603050405020304" pitchFamily="18" charset="0"/>
                <a:ea typeface="Calibri" panose="020F0502020204030204" pitchFamily="34" charset="0"/>
              </a:rPr>
              <a:t>em</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có</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thể</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đảo</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trật</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tự</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trình</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bày</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nội</a:t>
            </a:r>
            <a:r>
              <a:rPr lang="en-US" sz="1800" b="1" dirty="0">
                <a:solidFill>
                  <a:srgbClr val="000000"/>
                </a:solidFill>
                <a:effectLst/>
                <a:latin typeface="Times New Roman" panose="02020603050405020304" pitchFamily="18" charset="0"/>
                <a:ea typeface="Calibri" panose="020F0502020204030204" pitchFamily="34" charset="0"/>
              </a:rPr>
              <a:t> dung </a:t>
            </a:r>
            <a:r>
              <a:rPr lang="en-US" sz="1800" b="1" dirty="0" err="1">
                <a:solidFill>
                  <a:srgbClr val="000000"/>
                </a:solidFill>
                <a:effectLst/>
                <a:latin typeface="Times New Roman" panose="02020603050405020304" pitchFamily="18" charset="0"/>
                <a:ea typeface="Calibri" panose="020F0502020204030204" pitchFamily="34" charset="0"/>
              </a:rPr>
              <a:t>của</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các</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phần</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trong</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văn</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bản</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được</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không</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Vì</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sao</a:t>
            </a:r>
            <a:r>
              <a:rPr lang="en-US" sz="1800" b="1" dirty="0">
                <a:solidFill>
                  <a:srgbClr val="000000"/>
                </a:solidFill>
                <a:effectLst/>
                <a:latin typeface="Times New Roman" panose="02020603050405020304" pitchFamily="18" charset="0"/>
                <a:ea typeface="Calibri" panose="020F0502020204030204" pitchFamily="34" charset="0"/>
              </a:rPr>
              <a:t>?</a:t>
            </a:r>
          </a:p>
          <a:p>
            <a:pPr algn="ctr"/>
            <a:endParaRPr lang="en-US" dirty="0"/>
          </a:p>
        </p:txBody>
      </p:sp>
      <p:sp>
        <p:nvSpPr>
          <p:cNvPr id="12" name="Cloud 11">
            <a:extLst>
              <a:ext uri="{FF2B5EF4-FFF2-40B4-BE49-F238E27FC236}">
                <a16:creationId xmlns:a16="http://schemas.microsoft.com/office/drawing/2014/main" id="{C8BDEFD3-8DFB-3E6E-4F6C-3968E8150F6B}"/>
              </a:ext>
            </a:extLst>
          </p:cNvPr>
          <p:cNvSpPr/>
          <p:nvPr/>
        </p:nvSpPr>
        <p:spPr>
          <a:xfrm>
            <a:off x="3455894" y="1097861"/>
            <a:ext cx="5515125" cy="2902069"/>
          </a:xfrm>
          <a:prstGeom prst="cloud">
            <a:avLst/>
          </a:prstGeom>
          <a:solidFill>
            <a:schemeClr val="bg2"/>
          </a:solidFill>
        </p:spPr>
        <p:style>
          <a:lnRef idx="2">
            <a:schemeClr val="accent4"/>
          </a:lnRef>
          <a:fillRef idx="1">
            <a:schemeClr val="lt1"/>
          </a:fillRef>
          <a:effectRef idx="0">
            <a:schemeClr val="accent4"/>
          </a:effectRef>
          <a:fontRef idx="minor">
            <a:schemeClr val="dk1"/>
          </a:fontRef>
        </p:style>
        <p:txBody>
          <a:bodyPr rtlCol="0" anchor="ctr"/>
          <a:lstStyle/>
          <a:p>
            <a:pPr algn="just">
              <a:spcBef>
                <a:spcPts val="600"/>
              </a:spcBef>
              <a:spcAft>
                <a:spcPts val="600"/>
              </a:spcAft>
            </a:pPr>
            <a:r>
              <a:rPr lang="en-US" sz="1800" b="1" dirty="0">
                <a:solidFill>
                  <a:srgbClr val="000000"/>
                </a:solidFill>
                <a:effectLst/>
                <a:latin typeface="Times New Roman" panose="02020603050405020304" pitchFamily="18" charset="0"/>
                <a:ea typeface="Calibri" panose="020F0502020204030204" pitchFamily="34" charset="0"/>
              </a:rPr>
              <a:t>        2. </a:t>
            </a:r>
            <a:r>
              <a:rPr lang="en-US" sz="1800" b="1" dirty="0" err="1">
                <a:solidFill>
                  <a:srgbClr val="000000"/>
                </a:solidFill>
                <a:effectLst/>
                <a:latin typeface="Times New Roman" panose="02020603050405020304" pitchFamily="18" charset="0"/>
                <a:ea typeface="Calibri" panose="020F0502020204030204" pitchFamily="34" charset="0"/>
              </a:rPr>
              <a:t>Những</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nội</a:t>
            </a:r>
            <a:r>
              <a:rPr lang="en-US" sz="1800" b="1" dirty="0">
                <a:solidFill>
                  <a:srgbClr val="000000"/>
                </a:solidFill>
                <a:effectLst/>
                <a:latin typeface="Times New Roman" panose="02020603050405020304" pitchFamily="18" charset="0"/>
                <a:ea typeface="Calibri" panose="020F0502020204030204" pitchFamily="34" charset="0"/>
              </a:rPr>
              <a:t> dung </a:t>
            </a:r>
            <a:r>
              <a:rPr lang="en-US" sz="1800" b="1" dirty="0" err="1">
                <a:solidFill>
                  <a:srgbClr val="000000"/>
                </a:solidFill>
                <a:effectLst/>
                <a:latin typeface="Times New Roman" panose="02020603050405020304" pitchFamily="18" charset="0"/>
                <a:ea typeface="Calibri" panose="020F0502020204030204" pitchFamily="34" charset="0"/>
              </a:rPr>
              <a:t>nào</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trong</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sơ</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đồ</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tư</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duy</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em</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vừa</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thực</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hiện</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là</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thông</a:t>
            </a:r>
            <a:r>
              <a:rPr lang="en-US" sz="1800" b="1" dirty="0">
                <a:solidFill>
                  <a:srgbClr val="000000"/>
                </a:solidFill>
                <a:effectLst/>
                <a:latin typeface="Times New Roman" panose="02020603050405020304" pitchFamily="18" charset="0"/>
                <a:ea typeface="Calibri" panose="020F0502020204030204" pitchFamily="34" charset="0"/>
              </a:rPr>
              <a:t> tin </a:t>
            </a:r>
            <a:r>
              <a:rPr lang="en-US" sz="1800" b="1" dirty="0" err="1">
                <a:solidFill>
                  <a:srgbClr val="000000"/>
                </a:solidFill>
                <a:effectLst/>
                <a:latin typeface="Times New Roman" panose="02020603050405020304" pitchFamily="18" charset="0"/>
                <a:ea typeface="Calibri" panose="020F0502020204030204" pitchFamily="34" charset="0"/>
              </a:rPr>
              <a:t>khách</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quan</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về</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tác</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phẩm</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i="1" dirty="0" err="1">
                <a:solidFill>
                  <a:srgbClr val="000000"/>
                </a:solidFill>
                <a:effectLst/>
                <a:latin typeface="Times New Roman" panose="02020603050405020304" pitchFamily="18" charset="0"/>
                <a:ea typeface="Calibri" panose="020F0502020204030204" pitchFamily="34" charset="0"/>
              </a:rPr>
              <a:t>Lá</a:t>
            </a:r>
            <a:r>
              <a:rPr lang="en-US" sz="1800" b="1" i="1" dirty="0">
                <a:solidFill>
                  <a:srgbClr val="000000"/>
                </a:solidFill>
                <a:effectLst/>
                <a:latin typeface="Times New Roman" panose="02020603050405020304" pitchFamily="18" charset="0"/>
                <a:ea typeface="Calibri" panose="020F0502020204030204" pitchFamily="34" charset="0"/>
              </a:rPr>
              <a:t> </a:t>
            </a:r>
            <a:r>
              <a:rPr lang="en-US" sz="1800" b="1" i="1" dirty="0" err="1">
                <a:solidFill>
                  <a:srgbClr val="000000"/>
                </a:solidFill>
                <a:effectLst/>
                <a:latin typeface="Times New Roman" panose="02020603050405020304" pitchFamily="18" charset="0"/>
                <a:ea typeface="Calibri" panose="020F0502020204030204" pitchFamily="34" charset="0"/>
              </a:rPr>
              <a:t>cờ</a:t>
            </a:r>
            <a:r>
              <a:rPr lang="en-US" sz="1800" b="1" i="1" dirty="0">
                <a:solidFill>
                  <a:srgbClr val="000000"/>
                </a:solidFill>
                <a:effectLst/>
                <a:latin typeface="Times New Roman" panose="02020603050405020304" pitchFamily="18" charset="0"/>
                <a:ea typeface="Calibri" panose="020F0502020204030204" pitchFamily="34" charset="0"/>
              </a:rPr>
              <a:t> </a:t>
            </a:r>
            <a:r>
              <a:rPr lang="en-US" sz="1800" b="1" i="1" dirty="0" err="1">
                <a:solidFill>
                  <a:srgbClr val="000000"/>
                </a:solidFill>
                <a:effectLst/>
                <a:latin typeface="Times New Roman" panose="02020603050405020304" pitchFamily="18" charset="0"/>
                <a:ea typeface="Calibri" panose="020F0502020204030204" pitchFamily="34" charset="0"/>
              </a:rPr>
              <a:t>thêu</a:t>
            </a:r>
            <a:r>
              <a:rPr lang="en-US" sz="1800" b="1" i="1" dirty="0">
                <a:solidFill>
                  <a:srgbClr val="000000"/>
                </a:solidFill>
                <a:effectLst/>
                <a:latin typeface="Times New Roman" panose="02020603050405020304" pitchFamily="18" charset="0"/>
                <a:ea typeface="Calibri" panose="020F0502020204030204" pitchFamily="34" charset="0"/>
              </a:rPr>
              <a:t> </a:t>
            </a:r>
            <a:r>
              <a:rPr lang="en-US" sz="1800" b="1" i="1" dirty="0" err="1">
                <a:solidFill>
                  <a:srgbClr val="000000"/>
                </a:solidFill>
                <a:effectLst/>
                <a:latin typeface="Times New Roman" panose="02020603050405020304" pitchFamily="18" charset="0"/>
                <a:ea typeface="Calibri" panose="020F0502020204030204" pitchFamily="34" charset="0"/>
              </a:rPr>
              <a:t>sáu</a:t>
            </a:r>
            <a:r>
              <a:rPr lang="en-US" sz="1800" b="1" i="1" dirty="0">
                <a:solidFill>
                  <a:srgbClr val="000000"/>
                </a:solidFill>
                <a:effectLst/>
                <a:latin typeface="Times New Roman" panose="02020603050405020304" pitchFamily="18" charset="0"/>
                <a:ea typeface="Calibri" panose="020F0502020204030204" pitchFamily="34" charset="0"/>
              </a:rPr>
              <a:t> </a:t>
            </a:r>
            <a:r>
              <a:rPr lang="en-US" sz="1800" b="1" i="1" dirty="0" err="1">
                <a:solidFill>
                  <a:srgbClr val="000000"/>
                </a:solidFill>
                <a:effectLst/>
                <a:latin typeface="Times New Roman" panose="02020603050405020304" pitchFamily="18" charset="0"/>
                <a:ea typeface="Calibri" panose="020F0502020204030204" pitchFamily="34" charset="0"/>
              </a:rPr>
              <a:t>chữ</a:t>
            </a:r>
            <a:r>
              <a:rPr lang="en-US" sz="1800" b="1" i="1" dirty="0">
                <a:solidFill>
                  <a:srgbClr val="000000"/>
                </a:solidFill>
                <a:effectLst/>
                <a:latin typeface="Times New Roman" panose="02020603050405020304" pitchFamily="18" charset="0"/>
                <a:ea typeface="Calibri" panose="020F0502020204030204" pitchFamily="34" charset="0"/>
              </a:rPr>
              <a:t> </a:t>
            </a:r>
            <a:r>
              <a:rPr lang="en-US" sz="1800" b="1" i="1" dirty="0" err="1">
                <a:solidFill>
                  <a:srgbClr val="000000"/>
                </a:solidFill>
                <a:effectLst/>
                <a:latin typeface="Times New Roman" panose="02020603050405020304" pitchFamily="18" charset="0"/>
                <a:ea typeface="Calibri" panose="020F0502020204030204" pitchFamily="34" charset="0"/>
              </a:rPr>
              <a:t>vàng</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những</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nội</a:t>
            </a:r>
            <a:r>
              <a:rPr lang="en-US" sz="1800" b="1" dirty="0">
                <a:solidFill>
                  <a:srgbClr val="000000"/>
                </a:solidFill>
                <a:effectLst/>
                <a:latin typeface="Times New Roman" panose="02020603050405020304" pitchFamily="18" charset="0"/>
                <a:ea typeface="Calibri" panose="020F0502020204030204" pitchFamily="34" charset="0"/>
              </a:rPr>
              <a:t> dung </a:t>
            </a:r>
            <a:r>
              <a:rPr lang="en-US" sz="1800" b="1" dirty="0" err="1">
                <a:solidFill>
                  <a:srgbClr val="000000"/>
                </a:solidFill>
                <a:effectLst/>
                <a:latin typeface="Times New Roman" panose="02020603050405020304" pitchFamily="18" charset="0"/>
                <a:ea typeface="Calibri" panose="020F0502020204030204" pitchFamily="34" charset="0"/>
              </a:rPr>
              <a:t>nào</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là</a:t>
            </a:r>
            <a:r>
              <a:rPr lang="en-US" sz="1800" b="1" dirty="0">
                <a:solidFill>
                  <a:srgbClr val="000000"/>
                </a:solidFill>
                <a:effectLst/>
                <a:latin typeface="Times New Roman" panose="02020603050405020304" pitchFamily="18" charset="0"/>
                <a:ea typeface="Calibri" panose="020F0502020204030204" pitchFamily="34" charset="0"/>
              </a:rPr>
              <a:t> ý </a:t>
            </a:r>
            <a:r>
              <a:rPr lang="en-US" sz="1800" b="1" dirty="0" err="1">
                <a:solidFill>
                  <a:srgbClr val="000000"/>
                </a:solidFill>
                <a:effectLst/>
                <a:latin typeface="Times New Roman" panose="02020603050405020304" pitchFamily="18" charset="0"/>
                <a:ea typeface="Calibri" panose="020F0502020204030204" pitchFamily="34" charset="0"/>
              </a:rPr>
              <a:t>kiến</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chủ</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quan</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của</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người</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giới</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thiệu</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hoặc</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người</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đọc</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về</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tác</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phẩm</a:t>
            </a:r>
            <a:r>
              <a:rPr lang="en-US" sz="1800" b="1" dirty="0">
                <a:solidFill>
                  <a:srgbClr val="000000"/>
                </a:solidFill>
                <a:effectLst/>
                <a:latin typeface="Times New Roman" panose="02020603050405020304" pitchFamily="18" charset="0"/>
                <a:ea typeface="Calibri" panose="020F0502020204030204" pitchFamily="34" charset="0"/>
              </a:rPr>
              <a:t> ?</a:t>
            </a:r>
          </a:p>
          <a:p>
            <a:pPr algn="ctr"/>
            <a:endParaRPr lang="en-US" dirty="0"/>
          </a:p>
        </p:txBody>
      </p:sp>
      <p:sp>
        <p:nvSpPr>
          <p:cNvPr id="13" name="Cloud 12">
            <a:extLst>
              <a:ext uri="{FF2B5EF4-FFF2-40B4-BE49-F238E27FC236}">
                <a16:creationId xmlns:a16="http://schemas.microsoft.com/office/drawing/2014/main" id="{2F9376BA-53A3-1193-2B4A-61412A07B924}"/>
              </a:ext>
            </a:extLst>
          </p:cNvPr>
          <p:cNvSpPr/>
          <p:nvPr/>
        </p:nvSpPr>
        <p:spPr>
          <a:xfrm>
            <a:off x="7073153" y="3186953"/>
            <a:ext cx="4910007" cy="3084453"/>
          </a:xfrm>
          <a:prstGeom prst="cloud">
            <a:avLst/>
          </a:prstGeom>
          <a:solidFill>
            <a:schemeClr val="bg2"/>
          </a:solidFill>
        </p:spPr>
        <p:style>
          <a:lnRef idx="2">
            <a:schemeClr val="accent4"/>
          </a:lnRef>
          <a:fillRef idx="1">
            <a:schemeClr val="lt1"/>
          </a:fillRef>
          <a:effectRef idx="0">
            <a:schemeClr val="accent4"/>
          </a:effectRef>
          <a:fontRef idx="minor">
            <a:schemeClr val="dk1"/>
          </a:fontRef>
        </p:style>
        <p:txBody>
          <a:bodyPr rtlCol="0" anchor="ctr"/>
          <a:lstStyle/>
          <a:p>
            <a:pPr algn="just">
              <a:spcBef>
                <a:spcPts val="600"/>
              </a:spcBef>
              <a:spcAft>
                <a:spcPts val="600"/>
              </a:spcAft>
            </a:pPr>
            <a:r>
              <a:rPr lang="en-US" sz="1800" b="1" dirty="0">
                <a:solidFill>
                  <a:srgbClr val="000000"/>
                </a:solidFill>
                <a:effectLst/>
                <a:latin typeface="Times New Roman" panose="02020603050405020304" pitchFamily="18" charset="0"/>
                <a:ea typeface="Calibri" panose="020F0502020204030204" pitchFamily="34" charset="0"/>
              </a:rPr>
              <a:t>3.  </a:t>
            </a:r>
            <a:r>
              <a:rPr lang="en-US" sz="1800" b="1" dirty="0" err="1">
                <a:solidFill>
                  <a:srgbClr val="000000"/>
                </a:solidFill>
                <a:effectLst/>
                <a:latin typeface="Times New Roman" panose="02020603050405020304" pitchFamily="18" charset="0"/>
                <a:ea typeface="Calibri" panose="020F0502020204030204" pitchFamily="34" charset="0"/>
              </a:rPr>
              <a:t>Các</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thông</a:t>
            </a:r>
            <a:r>
              <a:rPr lang="en-US" sz="1800" b="1" dirty="0">
                <a:solidFill>
                  <a:srgbClr val="000000"/>
                </a:solidFill>
                <a:effectLst/>
                <a:latin typeface="Times New Roman" panose="02020603050405020304" pitchFamily="18" charset="0"/>
                <a:ea typeface="Calibri" panose="020F0502020204030204" pitchFamily="34" charset="0"/>
              </a:rPr>
              <a:t> tin </a:t>
            </a:r>
            <a:r>
              <a:rPr lang="en-US" sz="1800" b="1" dirty="0" err="1">
                <a:solidFill>
                  <a:srgbClr val="000000"/>
                </a:solidFill>
                <a:effectLst/>
                <a:latin typeface="Times New Roman" panose="02020603050405020304" pitchFamily="18" charset="0"/>
                <a:ea typeface="Calibri" panose="020F0502020204030204" pitchFamily="34" charset="0"/>
              </a:rPr>
              <a:t>trong</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ngặc</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kép</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được</a:t>
            </a:r>
            <a:r>
              <a:rPr lang="en-US" sz="1800" b="1" dirty="0">
                <a:solidFill>
                  <a:srgbClr val="000000"/>
                </a:solidFill>
                <a:effectLst/>
                <a:latin typeface="Times New Roman" panose="02020603050405020304" pitchFamily="18" charset="0"/>
                <a:ea typeface="Calibri" panose="020F0502020204030204" pitchFamily="34" charset="0"/>
              </a:rPr>
              <a:t> trich </a:t>
            </a:r>
            <a:r>
              <a:rPr lang="en-US" sz="1800" b="1" dirty="0" err="1">
                <a:solidFill>
                  <a:srgbClr val="000000"/>
                </a:solidFill>
                <a:effectLst/>
                <a:latin typeface="Times New Roman" panose="02020603050405020304" pitchFamily="18" charset="0"/>
                <a:ea typeface="Calibri" panose="020F0502020204030204" pitchFamily="34" charset="0"/>
              </a:rPr>
              <a:t>dẫn</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từ</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nguồn</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nào</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Hình</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ảnh</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bìa</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sách</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trong</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bài</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viết</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thể</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hiện</a:t>
            </a:r>
            <a:r>
              <a:rPr lang="en-US" sz="1800" b="1" dirty="0">
                <a:solidFill>
                  <a:srgbClr val="000000"/>
                </a:solidFill>
                <a:effectLst/>
                <a:latin typeface="Times New Roman" panose="02020603050405020304" pitchFamily="18" charset="0"/>
                <a:ea typeface="Calibri" panose="020F0502020204030204" pitchFamily="34" charset="0"/>
              </a:rPr>
              <a:t> chi </a:t>
            </a:r>
            <a:r>
              <a:rPr lang="en-US" sz="1800" b="1" dirty="0" err="1">
                <a:solidFill>
                  <a:srgbClr val="000000"/>
                </a:solidFill>
                <a:effectLst/>
                <a:latin typeface="Times New Roman" panose="02020603050405020304" pitchFamily="18" charset="0"/>
                <a:ea typeface="Calibri" panose="020F0502020204030204" pitchFamily="34" charset="0"/>
              </a:rPr>
              <a:t>tiết</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nào</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trong</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văn</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bản</a:t>
            </a:r>
            <a:r>
              <a:rPr lang="en-US" sz="1800" b="1" dirty="0">
                <a:solidFill>
                  <a:srgbClr val="000000"/>
                </a:solidFill>
                <a:effectLst/>
                <a:latin typeface="Times New Roman" panose="02020603050405020304" pitchFamily="18" charset="0"/>
                <a:ea typeface="Calibri" panose="020F0502020204030204" pitchFamily="34" charset="0"/>
              </a:rPr>
              <a:t>? Theo </a:t>
            </a:r>
            <a:r>
              <a:rPr lang="en-US" sz="1800" b="1" dirty="0" err="1">
                <a:solidFill>
                  <a:srgbClr val="000000"/>
                </a:solidFill>
                <a:effectLst/>
                <a:latin typeface="Times New Roman" panose="02020603050405020304" pitchFamily="18" charset="0"/>
                <a:ea typeface="Calibri" panose="020F0502020204030204" pitchFamily="34" charset="0"/>
              </a:rPr>
              <a:t>em</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vì</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sao</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người</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giới</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thiệu</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lại</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chọn</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hình</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ảnh</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b="1" dirty="0" err="1">
                <a:solidFill>
                  <a:srgbClr val="000000"/>
                </a:solidFill>
                <a:effectLst/>
                <a:latin typeface="Times New Roman" panose="02020603050405020304" pitchFamily="18" charset="0"/>
                <a:ea typeface="Calibri" panose="020F0502020204030204" pitchFamily="34" charset="0"/>
              </a:rPr>
              <a:t>này</a:t>
            </a:r>
            <a:r>
              <a:rPr lang="en-US" sz="1800" b="1" dirty="0">
                <a:solidFill>
                  <a:srgbClr val="000000"/>
                </a:solidFill>
                <a:effectLst/>
                <a:latin typeface="Times New Roman" panose="02020603050405020304" pitchFamily="18" charset="0"/>
                <a:ea typeface="Calibri" panose="020F0502020204030204" pitchFamily="34" charset="0"/>
              </a:rPr>
              <a:t>?</a:t>
            </a:r>
          </a:p>
          <a:p>
            <a:pPr algn="ctr"/>
            <a:endParaRPr lang="en-US" dirty="0"/>
          </a:p>
        </p:txBody>
      </p:sp>
      <p:pic>
        <p:nvPicPr>
          <p:cNvPr id="8" name="Picture 7">
            <a:extLst>
              <a:ext uri="{FF2B5EF4-FFF2-40B4-BE49-F238E27FC236}">
                <a16:creationId xmlns:a16="http://schemas.microsoft.com/office/drawing/2014/main" id="{82B00B79-17E8-345D-CA98-9E198B2E1873}"/>
              </a:ext>
            </a:extLst>
          </p:cNvPr>
          <p:cNvPicPr/>
          <p:nvPr/>
        </p:nvPicPr>
        <p:blipFill>
          <a:blip r:embed="rId4"/>
          <a:stretch>
            <a:fillRect/>
          </a:stretch>
        </p:blipFill>
        <p:spPr>
          <a:xfrm>
            <a:off x="3792072" y="4553877"/>
            <a:ext cx="3630705" cy="1909482"/>
          </a:xfrm>
          <a:prstGeom prst="rect">
            <a:avLst/>
          </a:prstGeom>
        </p:spPr>
      </p:pic>
    </p:spTree>
    <p:extLst>
      <p:ext uri="{BB962C8B-B14F-4D97-AF65-F5344CB8AC3E}">
        <p14:creationId xmlns:p14="http://schemas.microsoft.com/office/powerpoint/2010/main" val="374083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8929D1-28E6-EC47-30AE-5131EA89AA33}"/>
              </a:ext>
            </a:extLst>
          </p:cNvPr>
          <p:cNvSpPr txBox="1"/>
          <p:nvPr/>
        </p:nvSpPr>
        <p:spPr>
          <a:xfrm>
            <a:off x="1432841" y="-33487"/>
            <a:ext cx="4981391" cy="461665"/>
          </a:xfrm>
          <a:prstGeom prst="rect">
            <a:avLst/>
          </a:prstGeom>
          <a:noFill/>
        </p:spPr>
        <p:txBody>
          <a:bodyPr wrap="square" rtlCol="0">
            <a:spAutoFit/>
          </a:bodyPr>
          <a:lstStyle/>
          <a:p>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tin</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CFA2548-03B3-849B-768C-3DDBB4F6E6F2}"/>
              </a:ext>
            </a:extLst>
          </p:cNvPr>
          <p:cNvSpPr txBox="1"/>
          <p:nvPr/>
        </p:nvSpPr>
        <p:spPr>
          <a:xfrm>
            <a:off x="512194" y="428178"/>
            <a:ext cx="6656295" cy="6001643"/>
          </a:xfrm>
          <a:prstGeom prst="rect">
            <a:avLst/>
          </a:prstGeom>
          <a:noFill/>
        </p:spPr>
        <p:txBody>
          <a:bodyPr wrap="square" rtlCol="0">
            <a:spAutoFit/>
          </a:bodyPr>
          <a:lstStyle/>
          <a:p>
            <a:pPr algn="just"/>
            <a:r>
              <a:rPr lang="pt-B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 tự triển khai văn bản:</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pt-B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pt-BR"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Nhan đề: </a:t>
            </a:r>
            <a:r>
              <a:rPr lang="pt-B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 rõ tên tác phẩm cần giới thiệu</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p>
          <a:p>
            <a:pPr algn="just"/>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cuốn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cờ</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phi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ngang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Trần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Toản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quân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Callout: Left Arrow 3">
            <a:extLst>
              <a:ext uri="{FF2B5EF4-FFF2-40B4-BE49-F238E27FC236}">
                <a16:creationId xmlns:a16="http://schemas.microsoft.com/office/drawing/2014/main" id="{D2E0F48D-D669-5B0A-B5C1-52EC82F9BD24}"/>
              </a:ext>
            </a:extLst>
          </p:cNvPr>
          <p:cNvSpPr/>
          <p:nvPr/>
        </p:nvSpPr>
        <p:spPr>
          <a:xfrm>
            <a:off x="7651376" y="891309"/>
            <a:ext cx="4028430" cy="5186762"/>
          </a:xfrm>
          <a:prstGeom prst="leftArrowCallout">
            <a:avLst/>
          </a:prstGeom>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de-DE" sz="24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Cách trình bày khoa học, sử dụng kết hợp việc trích dẫn các chi tiết trong tác phẩm với phương tiện phi ngôn ngữ ( hình ảnh) giúp cho người đọc dễ theo dõi, làm tăng tính khách quan cho thông tin được giới thiệu.</a:t>
            </a:r>
            <a:endParaRPr lang="en-US" sz="2400" dirty="0">
              <a:solidFill>
                <a:srgbClr val="0000FF"/>
              </a:solidFill>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pic>
        <p:nvPicPr>
          <p:cNvPr id="5" name="图片 3">
            <a:extLst>
              <a:ext uri="{FF2B5EF4-FFF2-40B4-BE49-F238E27FC236}">
                <a16:creationId xmlns:a16="http://schemas.microsoft.com/office/drawing/2014/main" id="{2525C571-6C18-F0AA-9D25-90674194DD91}"/>
              </a:ext>
            </a:extLst>
          </p:cNvPr>
          <p:cNvPicPr/>
          <p:nvPr/>
        </p:nvPicPr>
        <p:blipFill rotWithShape="1">
          <a:blip r:embed="rId2" cstate="print">
            <a:extLst>
              <a:ext uri="{28A0092B-C50C-407E-A947-70E740481C1C}">
                <a14:useLocalDpi xmlns:a14="http://schemas.microsoft.com/office/drawing/2010/main" val="0"/>
              </a:ext>
            </a:extLst>
          </a:blip>
          <a:srcRect b="3774"/>
          <a:stretch/>
        </p:blipFill>
        <p:spPr>
          <a:xfrm>
            <a:off x="6950907" y="5177639"/>
            <a:ext cx="2110600" cy="1293168"/>
          </a:xfrm>
          <a:prstGeom prst="rect">
            <a:avLst/>
          </a:prstGeom>
        </p:spPr>
      </p:pic>
      <p:pic>
        <p:nvPicPr>
          <p:cNvPr id="6" name="图片 21">
            <a:extLst>
              <a:ext uri="{FF2B5EF4-FFF2-40B4-BE49-F238E27FC236}">
                <a16:creationId xmlns:a16="http://schemas.microsoft.com/office/drawing/2014/main" id="{15666252-C770-AC0E-E4E3-262DD3DECC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pic>
        <p:nvPicPr>
          <p:cNvPr id="7" name="图片 40">
            <a:extLst>
              <a:ext uri="{FF2B5EF4-FFF2-40B4-BE49-F238E27FC236}">
                <a16:creationId xmlns:a16="http://schemas.microsoft.com/office/drawing/2014/main" id="{7FBFD810-71AC-075E-F237-D7E357C10BA5}"/>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530165">
            <a:off x="7285054" y="20377"/>
            <a:ext cx="1659890" cy="1659890"/>
          </a:xfrm>
          <a:prstGeom prst="rect">
            <a:avLst/>
          </a:prstGeom>
        </p:spPr>
      </p:pic>
    </p:spTree>
    <p:extLst>
      <p:ext uri="{BB962C8B-B14F-4D97-AF65-F5344CB8AC3E}">
        <p14:creationId xmlns:p14="http://schemas.microsoft.com/office/powerpoint/2010/main" val="154639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220" descr="21">
            <a:extLst>
              <a:ext uri="{FF2B5EF4-FFF2-40B4-BE49-F238E27FC236}">
                <a16:creationId xmlns:a16="http://schemas.microsoft.com/office/drawing/2014/main" id="{C58438D0-881E-6E46-B119-D0D1E3F11F19}"/>
              </a:ext>
            </a:extLst>
          </p:cNvPr>
          <p:cNvPicPr/>
          <p:nvPr/>
        </p:nvPicPr>
        <p:blipFill>
          <a:blip r:embed="rId2"/>
          <a:stretch>
            <a:fillRect/>
          </a:stretch>
        </p:blipFill>
        <p:spPr>
          <a:xfrm>
            <a:off x="0" y="0"/>
            <a:ext cx="12192000" cy="6858000"/>
          </a:xfrm>
          <a:prstGeom prst="rect">
            <a:avLst/>
          </a:prstGeom>
          <a:noFill/>
          <a:ln w="9525">
            <a:noFill/>
          </a:ln>
        </p:spPr>
      </p:pic>
      <p:sp>
        <p:nvSpPr>
          <p:cNvPr id="2" name="Title 1">
            <a:extLst>
              <a:ext uri="{FF2B5EF4-FFF2-40B4-BE49-F238E27FC236}">
                <a16:creationId xmlns:a16="http://schemas.microsoft.com/office/drawing/2014/main" id="{FD9237DD-6272-4808-81DB-2E0D8F92318F}"/>
              </a:ext>
            </a:extLst>
          </p:cNvPr>
          <p:cNvSpPr>
            <a:spLocks noGrp="1"/>
          </p:cNvSpPr>
          <p:nvPr>
            <p:ph type="title"/>
          </p:nvPr>
        </p:nvSpPr>
        <p:spPr>
          <a:xfrm>
            <a:off x="4192172" y="473612"/>
            <a:ext cx="4098681" cy="2709929"/>
          </a:xfrm>
        </p:spPr>
        <p:txBody>
          <a:bodyPr>
            <a:normAutofit/>
          </a:bodyPr>
          <a:lstStyle/>
          <a:p>
            <a:pPr algn="ctr"/>
            <a:r>
              <a:rPr lang="en-US" b="1" dirty="0" smtClean="0">
                <a:solidFill>
                  <a:schemeClr val="accent6">
                    <a:lumMod val="50000"/>
                  </a:schemeClr>
                </a:solidFill>
                <a:latin typeface="Times New Roman" panose="02020603050405020304" pitchFamily="18" charset="0"/>
                <a:cs typeface="Times New Roman" panose="02020603050405020304" pitchFamily="18" charset="0"/>
              </a:rPr>
              <a:t>IV. </a:t>
            </a:r>
            <a:r>
              <a:rPr lang="en-US" b="1" dirty="0">
                <a:solidFill>
                  <a:schemeClr val="accent6">
                    <a:lumMod val="50000"/>
                  </a:schemeClr>
                </a:solidFill>
                <a:latin typeface="Times New Roman" panose="02020603050405020304" pitchFamily="18" charset="0"/>
                <a:cs typeface="Times New Roman" panose="02020603050405020304" pitchFamily="18" charset="0"/>
              </a:rPr>
              <a:t>TỔNG KẾT</a:t>
            </a:r>
          </a:p>
        </p:txBody>
      </p:sp>
      <p:pic>
        <p:nvPicPr>
          <p:cNvPr id="7" name="图片 40">
            <a:extLst>
              <a:ext uri="{FF2B5EF4-FFF2-40B4-BE49-F238E27FC236}">
                <a16:creationId xmlns:a16="http://schemas.microsoft.com/office/drawing/2014/main" id="{62CE25E0-DD12-1B48-A311-D7EA848FAA62}"/>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530165">
            <a:off x="10255640" y="76200"/>
            <a:ext cx="1659890" cy="1659890"/>
          </a:xfrm>
          <a:prstGeom prst="rect">
            <a:avLst/>
          </a:prstGeom>
        </p:spPr>
      </p:pic>
    </p:spTree>
    <p:extLst>
      <p:ext uri="{BB962C8B-B14F-4D97-AF65-F5344CB8AC3E}">
        <p14:creationId xmlns:p14="http://schemas.microsoft.com/office/powerpoint/2010/main" val="2278402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pic>
        <p:nvPicPr>
          <p:cNvPr id="6" name="Picture 5">
            <a:extLst>
              <a:ext uri="{FF2B5EF4-FFF2-40B4-BE49-F238E27FC236}">
                <a16:creationId xmlns:a16="http://schemas.microsoft.com/office/drawing/2014/main" id="{F967ABEF-946C-4BB9-9387-BFD34836C8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7807" y="303235"/>
            <a:ext cx="1675130" cy="1675130"/>
          </a:xfrm>
          <a:prstGeom prst="rect">
            <a:avLst/>
          </a:prstGeom>
          <a:noFill/>
          <a:ln>
            <a:noFill/>
          </a:ln>
        </p:spPr>
      </p:pic>
      <p:sp>
        <p:nvSpPr>
          <p:cNvPr id="2" name="Cloud 1">
            <a:extLst>
              <a:ext uri="{FF2B5EF4-FFF2-40B4-BE49-F238E27FC236}">
                <a16:creationId xmlns:a16="http://schemas.microsoft.com/office/drawing/2014/main" id="{83BC0B59-3FB1-C67A-77CF-5FC133F1079A}"/>
              </a:ext>
            </a:extLst>
          </p:cNvPr>
          <p:cNvSpPr/>
          <p:nvPr/>
        </p:nvSpPr>
        <p:spPr>
          <a:xfrm>
            <a:off x="5136776" y="53788"/>
            <a:ext cx="5171114" cy="1020727"/>
          </a:xfrm>
          <a:prstGeom prst="cloud">
            <a:avLst/>
          </a:prstGeom>
          <a:solidFill>
            <a:srgbClr val="FFFFFF"/>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chemeClr val="accent5">
                    <a:lumMod val="75000"/>
                  </a:schemeClr>
                </a:solidFill>
                <a:latin typeface="Times New Roman" panose="02020603050405020304" pitchFamily="18" charset="0"/>
                <a:cs typeface="Times New Roman" panose="02020603050405020304" pitchFamily="18" charset="0"/>
              </a:rPr>
              <a:t>Cá</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nhân</a:t>
            </a:r>
            <a:endParaRPr lang="en-US" sz="24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1" name="Cloud 10">
            <a:extLst>
              <a:ext uri="{FF2B5EF4-FFF2-40B4-BE49-F238E27FC236}">
                <a16:creationId xmlns:a16="http://schemas.microsoft.com/office/drawing/2014/main" id="{1164792F-4FC0-1A26-FDC4-AFEA1B7111FA}"/>
              </a:ext>
            </a:extLst>
          </p:cNvPr>
          <p:cNvSpPr/>
          <p:nvPr/>
        </p:nvSpPr>
        <p:spPr>
          <a:xfrm>
            <a:off x="375051" y="1449398"/>
            <a:ext cx="6171684" cy="3193008"/>
          </a:xfrm>
          <a:prstGeom prst="cloud">
            <a:avLst/>
          </a:prstGeom>
          <a:solidFill>
            <a:schemeClr val="bg2"/>
          </a:solidFill>
        </p:spPr>
        <p:style>
          <a:lnRef idx="2">
            <a:schemeClr val="accent4"/>
          </a:lnRef>
          <a:fillRef idx="1">
            <a:schemeClr val="lt1"/>
          </a:fillRef>
          <a:effectRef idx="0">
            <a:schemeClr val="accent4"/>
          </a:effectRef>
          <a:fontRef idx="minor">
            <a:schemeClr val="dk1"/>
          </a:fontRef>
        </p:style>
        <p:txBody>
          <a:bodyPr rtlCol="0" anchor="ctr"/>
          <a:lstStyle/>
          <a:p>
            <a:pPr algn="just">
              <a:spcBef>
                <a:spcPts val="600"/>
              </a:spcBef>
              <a:spcAft>
                <a:spcPts val="600"/>
              </a:spcAft>
            </a:pPr>
            <a:r>
              <a:rPr lang="en-US" sz="2400" b="1" i="1" dirty="0">
                <a:solidFill>
                  <a:srgbClr val="000000"/>
                </a:solidFill>
                <a:effectLst/>
                <a:latin typeface="Times New Roman" panose="02020603050405020304" pitchFamily="18" charset="0"/>
                <a:ea typeface="Calibri" panose="020F0502020204030204" pitchFamily="34" charset="0"/>
              </a:rPr>
              <a:t>1. Văn </a:t>
            </a:r>
            <a:r>
              <a:rPr lang="en-US" sz="2400" b="1" i="1" dirty="0" err="1">
                <a:solidFill>
                  <a:srgbClr val="000000"/>
                </a:solidFill>
                <a:effectLst/>
                <a:latin typeface="Times New Roman" panose="02020603050405020304" pitchFamily="18" charset="0"/>
                <a:ea typeface="Calibri" panose="020F0502020204030204" pitchFamily="34" charset="0"/>
              </a:rPr>
              <a:t>bản</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cung</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cấp</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cho</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em</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những</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thông</a:t>
            </a:r>
            <a:r>
              <a:rPr lang="en-US" sz="2400" b="1" i="1" dirty="0">
                <a:solidFill>
                  <a:srgbClr val="000000"/>
                </a:solidFill>
                <a:effectLst/>
                <a:latin typeface="Times New Roman" panose="02020603050405020304" pitchFamily="18" charset="0"/>
                <a:ea typeface="Calibri" panose="020F0502020204030204" pitchFamily="34" charset="0"/>
              </a:rPr>
              <a:t> tin </a:t>
            </a:r>
            <a:r>
              <a:rPr lang="en-US" sz="2400" b="1" i="1" dirty="0" err="1">
                <a:solidFill>
                  <a:srgbClr val="000000"/>
                </a:solidFill>
                <a:effectLst/>
                <a:latin typeface="Times New Roman" panose="02020603050405020304" pitchFamily="18" charset="0"/>
                <a:ea typeface="Calibri" panose="020F0502020204030204" pitchFamily="34" charset="0"/>
              </a:rPr>
              <a:t>nào</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về</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tác</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phẩm</a:t>
            </a:r>
            <a:r>
              <a:rPr lang="en-US" sz="2400" b="1" i="1" dirty="0">
                <a:solidFill>
                  <a:srgbClr val="000000"/>
                </a:solidFill>
                <a:effectLst/>
                <a:latin typeface="Times New Roman" panose="02020603050405020304" pitchFamily="18" charset="0"/>
                <a:ea typeface="Calibri" panose="020F0502020204030204" pitchFamily="34" charset="0"/>
              </a:rPr>
              <a:t> “ </a:t>
            </a:r>
            <a:r>
              <a:rPr lang="en-US" sz="2400" b="1" i="1" dirty="0" err="1">
                <a:solidFill>
                  <a:srgbClr val="000000"/>
                </a:solidFill>
                <a:effectLst/>
                <a:latin typeface="Times New Roman" panose="02020603050405020304" pitchFamily="18" charset="0"/>
                <a:ea typeface="Calibri" panose="020F0502020204030204" pitchFamily="34" charset="0"/>
              </a:rPr>
              <a:t>Lá</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cờ</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thêu</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sáu</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chữ</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vàng</a:t>
            </a:r>
            <a:r>
              <a:rPr lang="en-US" sz="2400" b="1" i="1" dirty="0">
                <a:solidFill>
                  <a:srgbClr val="000000"/>
                </a:solidFill>
                <a:effectLst/>
                <a:latin typeface="Times New Roman" panose="02020603050405020304" pitchFamily="18" charset="0"/>
                <a:ea typeface="Calibri" panose="020F0502020204030204" pitchFamily="34" charset="0"/>
              </a:rPr>
              <a:t>”? Thông tin </a:t>
            </a:r>
            <a:r>
              <a:rPr lang="en-US" sz="2400" b="1" i="1" dirty="0" err="1">
                <a:solidFill>
                  <a:srgbClr val="000000"/>
                </a:solidFill>
                <a:effectLst/>
                <a:latin typeface="Times New Roman" panose="02020603050405020304" pitchFamily="18" charset="0"/>
                <a:ea typeface="Calibri" panose="020F0502020204030204" pitchFamily="34" charset="0"/>
              </a:rPr>
              <a:t>đó</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có</a:t>
            </a:r>
            <a:r>
              <a:rPr lang="en-US" sz="2400" b="1" i="1" dirty="0">
                <a:solidFill>
                  <a:srgbClr val="000000"/>
                </a:solidFill>
                <a:effectLst/>
                <a:latin typeface="Times New Roman" panose="02020603050405020304" pitchFamily="18" charset="0"/>
                <a:ea typeface="Calibri" panose="020F0502020204030204" pitchFamily="34" charset="0"/>
              </a:rPr>
              <a:t> ý </a:t>
            </a:r>
            <a:r>
              <a:rPr lang="en-US" sz="2400" b="1" i="1" dirty="0" err="1">
                <a:solidFill>
                  <a:srgbClr val="000000"/>
                </a:solidFill>
                <a:effectLst/>
                <a:latin typeface="Times New Roman" panose="02020603050405020304" pitchFamily="18" charset="0"/>
                <a:ea typeface="Calibri" panose="020F0502020204030204" pitchFamily="34" charset="0"/>
              </a:rPr>
              <a:t>nghĩa</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như</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thế</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nào</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với</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em</a:t>
            </a:r>
            <a:r>
              <a:rPr lang="en-US" sz="2400" b="1" i="1" dirty="0">
                <a:solidFill>
                  <a:srgbClr val="000000"/>
                </a:solidFill>
                <a:effectLst/>
                <a:latin typeface="Times New Roman" panose="02020603050405020304" pitchFamily="18" charset="0"/>
                <a:ea typeface="Calibri" panose="020F0502020204030204" pitchFamily="34" charset="0"/>
              </a:rPr>
              <a:t>?</a:t>
            </a:r>
            <a:endParaRPr lang="en-US" sz="2400" b="1" dirty="0">
              <a:solidFill>
                <a:srgbClr val="000000"/>
              </a:solidFill>
              <a:effectLst/>
              <a:latin typeface="Times New Roman" panose="02020603050405020304" pitchFamily="18" charset="0"/>
              <a:ea typeface="Calibri" panose="020F0502020204030204" pitchFamily="34" charset="0"/>
            </a:endParaRPr>
          </a:p>
          <a:p>
            <a:pPr algn="ctr"/>
            <a:endParaRPr lang="en-US" dirty="0"/>
          </a:p>
        </p:txBody>
      </p:sp>
      <p:sp>
        <p:nvSpPr>
          <p:cNvPr id="13" name="Cloud 12">
            <a:extLst>
              <a:ext uri="{FF2B5EF4-FFF2-40B4-BE49-F238E27FC236}">
                <a16:creationId xmlns:a16="http://schemas.microsoft.com/office/drawing/2014/main" id="{2F9376BA-53A3-1193-2B4A-61412A07B924}"/>
              </a:ext>
            </a:extLst>
          </p:cNvPr>
          <p:cNvSpPr/>
          <p:nvPr/>
        </p:nvSpPr>
        <p:spPr>
          <a:xfrm>
            <a:off x="5866228" y="2908062"/>
            <a:ext cx="7118252" cy="3084453"/>
          </a:xfrm>
          <a:prstGeom prst="cloud">
            <a:avLst/>
          </a:prstGeom>
          <a:solidFill>
            <a:schemeClr val="bg2"/>
          </a:solidFill>
        </p:spPr>
        <p:style>
          <a:lnRef idx="2">
            <a:schemeClr val="accent4"/>
          </a:lnRef>
          <a:fillRef idx="1">
            <a:schemeClr val="lt1"/>
          </a:fillRef>
          <a:effectRef idx="0">
            <a:schemeClr val="accent4"/>
          </a:effectRef>
          <a:fontRef idx="minor">
            <a:schemeClr val="dk1"/>
          </a:fontRef>
        </p:style>
        <p:txBody>
          <a:bodyPr rtlCol="0" anchor="ctr"/>
          <a:lstStyle/>
          <a:p>
            <a:pPr algn="just">
              <a:spcBef>
                <a:spcPts val="600"/>
              </a:spcBef>
              <a:spcAft>
                <a:spcPts val="600"/>
              </a:spcAft>
            </a:pPr>
            <a:r>
              <a:rPr lang="en-US" sz="2400" b="1" i="1" dirty="0">
                <a:solidFill>
                  <a:srgbClr val="000000"/>
                </a:solidFill>
                <a:effectLst/>
                <a:latin typeface="Times New Roman" panose="02020603050405020304" pitchFamily="18" charset="0"/>
                <a:ea typeface="Calibri" panose="020F0502020204030204" pitchFamily="34" charset="0"/>
              </a:rPr>
              <a:t>2. </a:t>
            </a:r>
            <a:r>
              <a:rPr lang="en-US" sz="2400" b="1" i="1" dirty="0" err="1">
                <a:solidFill>
                  <a:srgbClr val="000000"/>
                </a:solidFill>
                <a:effectLst/>
                <a:latin typeface="Times New Roman" panose="02020603050405020304" pitchFamily="18" charset="0"/>
                <a:ea typeface="Calibri" panose="020F0502020204030204" pitchFamily="34" charset="0"/>
              </a:rPr>
              <a:t>Để</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cung</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cấp</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thông</a:t>
            </a:r>
            <a:r>
              <a:rPr lang="en-US" sz="2400" b="1" i="1" dirty="0">
                <a:solidFill>
                  <a:srgbClr val="000000"/>
                </a:solidFill>
                <a:effectLst/>
                <a:latin typeface="Times New Roman" panose="02020603050405020304" pitchFamily="18" charset="0"/>
                <a:ea typeface="Calibri" panose="020F0502020204030204" pitchFamily="34" charset="0"/>
              </a:rPr>
              <a:t> tin </a:t>
            </a:r>
            <a:r>
              <a:rPr lang="en-US" sz="2400" b="1" i="1" dirty="0" err="1">
                <a:solidFill>
                  <a:srgbClr val="000000"/>
                </a:solidFill>
                <a:effectLst/>
                <a:latin typeface="Times New Roman" panose="02020603050405020304" pitchFamily="18" charset="0"/>
                <a:ea typeface="Calibri" panose="020F0502020204030204" pitchFamily="34" charset="0"/>
              </a:rPr>
              <a:t>về</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tp</a:t>
            </a:r>
            <a:endParaRPr lang="en-US" sz="2400" b="1"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Lá</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cờ</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thêu</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sáu</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chữ</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vàng</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người</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viết</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đã</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sử</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dụng</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cách</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triển</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khai</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như</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thế</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nào</a:t>
            </a:r>
            <a:r>
              <a:rPr lang="en-US" sz="2400" b="1" i="1" dirty="0">
                <a:solidFill>
                  <a:srgbClr val="000000"/>
                </a:solidFill>
                <a:effectLst/>
                <a:latin typeface="Times New Roman" panose="02020603050405020304" pitchFamily="18" charset="0"/>
                <a:ea typeface="Calibri" panose="020F0502020204030204" pitchFamily="34" charset="0"/>
              </a:rPr>
              <a:t>? </a:t>
            </a:r>
            <a:endParaRPr lang="en-US" sz="2400" b="1" dirty="0">
              <a:solidFill>
                <a:srgbClr val="000000"/>
              </a:solidFill>
              <a:effectLst/>
              <a:latin typeface="Times New Roman" panose="02020603050405020304" pitchFamily="18" charset="0"/>
              <a:ea typeface="Calibri" panose="020F0502020204030204" pitchFamily="34" charset="0"/>
            </a:endParaRPr>
          </a:p>
          <a:p>
            <a:pPr algn="ctr"/>
            <a:endParaRPr lang="en-US" dirty="0"/>
          </a:p>
        </p:txBody>
      </p:sp>
      <p:pic>
        <p:nvPicPr>
          <p:cNvPr id="5" name="Picture 4" descr="A picture containing toy, doll&#10;&#10;Description automatically generated">
            <a:extLst>
              <a:ext uri="{FF2B5EF4-FFF2-40B4-BE49-F238E27FC236}">
                <a16:creationId xmlns:a16="http://schemas.microsoft.com/office/drawing/2014/main" id="{0B5F866A-B3C8-6261-C26F-F803DA0C4838}"/>
              </a:ext>
            </a:extLst>
          </p:cNvPr>
          <p:cNvPicPr/>
          <p:nvPr/>
        </p:nvPicPr>
        <p:blipFill>
          <a:blip r:embed="rId4"/>
          <a:stretch>
            <a:fillRect/>
          </a:stretch>
        </p:blipFill>
        <p:spPr>
          <a:xfrm>
            <a:off x="4143764" y="4537891"/>
            <a:ext cx="2929389" cy="2299787"/>
          </a:xfrm>
          <a:prstGeom prst="rect">
            <a:avLst/>
          </a:prstGeom>
        </p:spPr>
      </p:pic>
    </p:spTree>
    <p:extLst>
      <p:ext uri="{BB962C8B-B14F-4D97-AF65-F5344CB8AC3E}">
        <p14:creationId xmlns:p14="http://schemas.microsoft.com/office/powerpoint/2010/main" val="188012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D53F6A1-A039-0145-F3ED-B4E21FA66AC2}"/>
              </a:ext>
            </a:extLst>
          </p:cNvPr>
          <p:cNvSpPr/>
          <p:nvPr/>
        </p:nvSpPr>
        <p:spPr>
          <a:xfrm>
            <a:off x="182881" y="193430"/>
            <a:ext cx="1814732" cy="172329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it-IT" sz="2400" b="1" dirty="0">
                <a:solidFill>
                  <a:srgbClr val="FF0000"/>
                </a:solidFill>
                <a:effectLst/>
                <a:latin typeface="Times New Roman" panose="02020603050405020304" pitchFamily="18" charset="0"/>
                <a:ea typeface="ArialMT"/>
                <a:cs typeface="Times New Roman" panose="02020603050405020304" pitchFamily="18" charset="0"/>
              </a:rPr>
              <a:t>1. Nội dung:</a:t>
            </a:r>
            <a:r>
              <a:rPr lang="it-IT"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dirty="0"/>
          </a:p>
        </p:txBody>
      </p:sp>
      <p:sp>
        <p:nvSpPr>
          <p:cNvPr id="3" name="Rectangle: Rounded Corners 2">
            <a:extLst>
              <a:ext uri="{FF2B5EF4-FFF2-40B4-BE49-F238E27FC236}">
                <a16:creationId xmlns:a16="http://schemas.microsoft.com/office/drawing/2014/main" id="{48EC3783-07F5-46E6-D4CB-D0E44A4A98E4}"/>
              </a:ext>
            </a:extLst>
          </p:cNvPr>
          <p:cNvSpPr/>
          <p:nvPr/>
        </p:nvSpPr>
        <p:spPr>
          <a:xfrm>
            <a:off x="1364567" y="1055077"/>
            <a:ext cx="4051495" cy="560949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R="36195"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Văn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chi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cờ</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thêu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R="36195" algn="just"/>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Văn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R="36195" algn="just"/>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lứa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hùng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dậy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a:t>
            </a:r>
          </a:p>
          <a:p>
            <a:pPr algn="ctr"/>
            <a:endParaRPr lang="en-US" dirty="0"/>
          </a:p>
        </p:txBody>
      </p:sp>
      <p:sp>
        <p:nvSpPr>
          <p:cNvPr id="4" name="Oval 3">
            <a:extLst>
              <a:ext uri="{FF2B5EF4-FFF2-40B4-BE49-F238E27FC236}">
                <a16:creationId xmlns:a16="http://schemas.microsoft.com/office/drawing/2014/main" id="{8FFC125D-3A13-607E-71EF-2DFCEA42BCF7}"/>
              </a:ext>
            </a:extLst>
          </p:cNvPr>
          <p:cNvSpPr/>
          <p:nvPr/>
        </p:nvSpPr>
        <p:spPr>
          <a:xfrm>
            <a:off x="6302330" y="193430"/>
            <a:ext cx="1814732" cy="157558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it-IT" sz="2400" b="1" dirty="0">
                <a:solidFill>
                  <a:srgbClr val="FF0000"/>
                </a:solidFill>
                <a:effectLst/>
                <a:latin typeface="Times New Roman" panose="02020603050405020304" pitchFamily="18" charset="0"/>
                <a:ea typeface="ArialMT"/>
                <a:cs typeface="Times New Roman" panose="02020603050405020304" pitchFamily="18" charset="0"/>
              </a:rPr>
              <a:t>2. Nghệ thuật:</a:t>
            </a:r>
            <a:r>
              <a:rPr lang="it-IT" sz="2400" dirty="0">
                <a:solidFill>
                  <a:srgbClr val="FF0000"/>
                </a:solidFill>
                <a:effectLst/>
                <a:latin typeface="Times New Roman" panose="02020603050405020304" pitchFamily="18" charset="0"/>
                <a:ea typeface="ArialMT"/>
                <a:cs typeface="Times New Roman" panose="02020603050405020304" pitchFamily="18" charset="0"/>
              </a:rPr>
              <a:t> </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dirty="0"/>
          </a:p>
        </p:txBody>
      </p:sp>
      <p:sp>
        <p:nvSpPr>
          <p:cNvPr id="5" name="Rectangle: Rounded Corners 4">
            <a:extLst>
              <a:ext uri="{FF2B5EF4-FFF2-40B4-BE49-F238E27FC236}">
                <a16:creationId xmlns:a16="http://schemas.microsoft.com/office/drawing/2014/main" id="{1DA8EF1A-DED2-66D5-7DDC-45CE7B386AA1}"/>
              </a:ext>
            </a:extLst>
          </p:cNvPr>
          <p:cNvSpPr/>
          <p:nvPr/>
        </p:nvSpPr>
        <p:spPr>
          <a:xfrm>
            <a:off x="7413674" y="1055076"/>
            <a:ext cx="4276577" cy="560949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spcBef>
                <a:spcPts val="600"/>
              </a:spcBef>
              <a:spcAft>
                <a:spcPts val="600"/>
              </a:spcAft>
            </a:pPr>
            <a:r>
              <a:rPr lang="it-IT" sz="2400" dirty="0">
                <a:solidFill>
                  <a:srgbClr val="000000"/>
                </a:solidFill>
                <a:effectLst/>
                <a:latin typeface="Times New Roman" panose="02020603050405020304" pitchFamily="18" charset="0"/>
                <a:ea typeface="ArialMT"/>
                <a:cs typeface="Times New Roman" panose="02020603050405020304" pitchFamily="18" charset="0"/>
              </a:rPr>
              <a:t>-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cuốn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chi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 tăng tính khách quan cho thông tin được giới thiệu.</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dirty="0"/>
          </a:p>
        </p:txBody>
      </p:sp>
      <p:pic>
        <p:nvPicPr>
          <p:cNvPr id="6" name="Picture 5">
            <a:extLst>
              <a:ext uri="{FF2B5EF4-FFF2-40B4-BE49-F238E27FC236}">
                <a16:creationId xmlns:a16="http://schemas.microsoft.com/office/drawing/2014/main" id="{A3F34213-2B77-42D6-D780-5C90884680B6}"/>
              </a:ext>
            </a:extLst>
          </p:cNvPr>
          <p:cNvPicPr/>
          <p:nvPr/>
        </p:nvPicPr>
        <p:blipFill>
          <a:blip r:embed="rId2"/>
          <a:stretch>
            <a:fillRect/>
          </a:stretch>
        </p:blipFill>
        <p:spPr>
          <a:xfrm>
            <a:off x="5064369" y="5269832"/>
            <a:ext cx="2630659" cy="1588168"/>
          </a:xfrm>
          <a:prstGeom prst="rect">
            <a:avLst/>
          </a:prstGeom>
        </p:spPr>
      </p:pic>
      <p:pic>
        <p:nvPicPr>
          <p:cNvPr id="7" name="图片 33">
            <a:extLst>
              <a:ext uri="{FF2B5EF4-FFF2-40B4-BE49-F238E27FC236}">
                <a16:creationId xmlns:a16="http://schemas.microsoft.com/office/drawing/2014/main" id="{F8F04DAD-1811-D2D5-D265-70DF31DA4146}"/>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0" y="5088989"/>
            <a:ext cx="12192000" cy="1769011"/>
          </a:xfrm>
          <a:prstGeom prst="rect">
            <a:avLst/>
          </a:prstGeom>
        </p:spPr>
      </p:pic>
      <p:pic>
        <p:nvPicPr>
          <p:cNvPr id="8" name="图片 40">
            <a:extLst>
              <a:ext uri="{FF2B5EF4-FFF2-40B4-BE49-F238E27FC236}">
                <a16:creationId xmlns:a16="http://schemas.microsoft.com/office/drawing/2014/main" id="{8D3B7AC7-CA61-3403-BBC6-D49147C678C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977428" y="-41185"/>
            <a:ext cx="1214572" cy="1330877"/>
          </a:xfrm>
          <a:prstGeom prst="rect">
            <a:avLst/>
          </a:prstGeom>
        </p:spPr>
      </p:pic>
      <p:pic>
        <p:nvPicPr>
          <p:cNvPr id="9" name="图片 4">
            <a:extLst>
              <a:ext uri="{FF2B5EF4-FFF2-40B4-BE49-F238E27FC236}">
                <a16:creationId xmlns:a16="http://schemas.microsoft.com/office/drawing/2014/main" id="{B3DC1AB2-1019-8DD8-AEB7-B4B6C16D0C6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911350" y="-41185"/>
            <a:ext cx="2306037" cy="1285089"/>
          </a:xfrm>
          <a:prstGeom prst="rect">
            <a:avLst/>
          </a:prstGeom>
          <a:noFill/>
        </p:spPr>
      </p:pic>
    </p:spTree>
    <p:extLst>
      <p:ext uri="{BB962C8B-B14F-4D97-AF65-F5344CB8AC3E}">
        <p14:creationId xmlns:p14="http://schemas.microsoft.com/office/powerpoint/2010/main" val="351617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7F05AC-E644-4F71-BB4C-B9932CE7C0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8390" y="1517271"/>
            <a:ext cx="5435219" cy="3560334"/>
          </a:xfrm>
          <a:prstGeom prst="rect">
            <a:avLst/>
          </a:prstGeom>
          <a:noFill/>
          <a:ln>
            <a:noFill/>
          </a:ln>
        </p:spPr>
      </p:pic>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sp>
        <p:nvSpPr>
          <p:cNvPr id="6" name="TextBox 5">
            <a:extLst>
              <a:ext uri="{FF2B5EF4-FFF2-40B4-BE49-F238E27FC236}">
                <a16:creationId xmlns:a16="http://schemas.microsoft.com/office/drawing/2014/main" id="{5A9A8F70-52EA-4B64-8A27-2A3ECDE1AA43}"/>
              </a:ext>
            </a:extLst>
          </p:cNvPr>
          <p:cNvSpPr txBox="1"/>
          <p:nvPr/>
        </p:nvSpPr>
        <p:spPr>
          <a:xfrm>
            <a:off x="3616513" y="2389497"/>
            <a:ext cx="4935158" cy="1815882"/>
          </a:xfrm>
          <a:prstGeom prst="rect">
            <a:avLst/>
          </a:prstGeom>
          <a:noFill/>
        </p:spPr>
        <p:txBody>
          <a:bodyPr wrap="square">
            <a:spAutoFit/>
          </a:bodyPr>
          <a:lstStyle/>
          <a:p>
            <a:pPr marL="0" marR="36195" algn="ctr"/>
            <a:r>
              <a:rPr lang="it-IT" sz="2800" b="1" dirty="0">
                <a:effectLst/>
                <a:latin typeface="Times New Roman" panose="02020603050405020304" pitchFamily="18" charset="0"/>
                <a:ea typeface="ArialMT"/>
              </a:rPr>
              <a:t>Thảo luận nhóm 4 </a:t>
            </a:r>
          </a:p>
          <a:p>
            <a:pPr marL="0" marR="36195" algn="ctr"/>
            <a:r>
              <a:rPr lang="it-IT" sz="2800" b="1" dirty="0">
                <a:effectLst/>
                <a:latin typeface="Times New Roman" panose="02020603050405020304" pitchFamily="18" charset="0"/>
                <a:ea typeface="ArialMT"/>
              </a:rPr>
              <a:t>theo kĩ thuật khăn trải bàn, </a:t>
            </a:r>
          </a:p>
          <a:p>
            <a:pPr marL="0" marR="36195" algn="ctr"/>
            <a:r>
              <a:rPr lang="it-IT" sz="2800" b="1" dirty="0">
                <a:effectLst/>
                <a:latin typeface="Times New Roman" panose="02020603050405020304" pitchFamily="18" charset="0"/>
                <a:ea typeface="ArialMT"/>
              </a:rPr>
              <a:t>rút ra cách đọc văn bản thông tin giới thiệu một cuốn sách</a:t>
            </a:r>
            <a:endParaRPr lang="en-US" sz="2400" b="1"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C2282ADB-6E64-484C-B515-2697DBB3DF0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7249" y="3681650"/>
            <a:ext cx="3571875" cy="3571875"/>
          </a:xfrm>
          <a:prstGeom prst="rect">
            <a:avLst/>
          </a:prstGeom>
          <a:noFill/>
          <a:ln>
            <a:noFill/>
          </a:ln>
        </p:spPr>
      </p:pic>
      <p:pic>
        <p:nvPicPr>
          <p:cNvPr id="8" name="Picture 7">
            <a:extLst>
              <a:ext uri="{FF2B5EF4-FFF2-40B4-BE49-F238E27FC236}">
                <a16:creationId xmlns:a16="http://schemas.microsoft.com/office/drawing/2014/main" id="{2E19AFAE-B3DB-4748-9C06-ACF2956F8416}"/>
              </a:ext>
            </a:extLst>
          </p:cNvPr>
          <p:cNvPicPr>
            <a:picLocks noChangeAspect="1"/>
          </p:cNvPicPr>
          <p:nvPr/>
        </p:nvPicPr>
        <p:blipFill>
          <a:blip r:embed="rId5" cstate="print"/>
          <a:stretch>
            <a:fillRect/>
          </a:stretch>
        </p:blipFill>
        <p:spPr>
          <a:xfrm flipH="1">
            <a:off x="-263825" y="1592826"/>
            <a:ext cx="4334379" cy="4501547"/>
          </a:xfrm>
          <a:prstGeom prst="rect">
            <a:avLst/>
          </a:prstGeom>
        </p:spPr>
      </p:pic>
    </p:spTree>
    <p:extLst>
      <p:ext uri="{BB962C8B-B14F-4D97-AF65-F5344CB8AC3E}">
        <p14:creationId xmlns:p14="http://schemas.microsoft.com/office/powerpoint/2010/main" val="872085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 name="Scroll: Horizontal 4">
            <a:extLst>
              <a:ext uri="{FF2B5EF4-FFF2-40B4-BE49-F238E27FC236}">
                <a16:creationId xmlns:a16="http://schemas.microsoft.com/office/drawing/2014/main" id="{7586B7B9-F4BC-BEBB-0D3A-28622DFD38F5}"/>
              </a:ext>
            </a:extLst>
          </p:cNvPr>
          <p:cNvSpPr/>
          <p:nvPr/>
        </p:nvSpPr>
        <p:spPr>
          <a:xfrm>
            <a:off x="166255" y="1640541"/>
            <a:ext cx="8399521" cy="3213847"/>
          </a:xfrm>
          <a:prstGeom prst="horizontalScroll">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chemeClr val="tx1"/>
                </a:solidFill>
                <a:latin typeface="Times New Roman" panose="02020603050405020304" pitchFamily="18" charset="0"/>
                <a:cs typeface="Times New Roman" panose="02020603050405020304" pitchFamily="18" charset="0"/>
              </a:rPr>
              <a:t>ĐHVB1: </a:t>
            </a:r>
            <a:r>
              <a:rPr lang="en-US" sz="3600" b="1" i="1" dirty="0" smtClean="0">
                <a:solidFill>
                  <a:srgbClr val="FF0000"/>
                </a:solidFill>
                <a:latin typeface="Times New Roman" panose="02020603050405020304" pitchFamily="18" charset="0"/>
                <a:cs typeface="Times New Roman" panose="02020603050405020304" pitchFamily="18" charset="0"/>
              </a:rPr>
              <a:t>LÁ </a:t>
            </a:r>
            <a:r>
              <a:rPr lang="en-US" sz="3600" b="1" i="1" dirty="0">
                <a:solidFill>
                  <a:srgbClr val="FF0000"/>
                </a:solidFill>
                <a:latin typeface="Times New Roman" panose="02020603050405020304" pitchFamily="18" charset="0"/>
                <a:cs typeface="Times New Roman" panose="02020603050405020304" pitchFamily="18" charset="0"/>
              </a:rPr>
              <a:t>CỜ THÊU SÁU CHỮ </a:t>
            </a:r>
            <a:r>
              <a:rPr lang="en-US" sz="3600" b="1" i="1" dirty="0" smtClean="0">
                <a:solidFill>
                  <a:srgbClr val="FF0000"/>
                </a:solidFill>
                <a:latin typeface="Times New Roman" panose="02020603050405020304" pitchFamily="18" charset="0"/>
                <a:cs typeface="Times New Roman" panose="02020603050405020304" pitchFamily="18" charset="0"/>
              </a:rPr>
              <a:t>VÀNG - </a:t>
            </a:r>
            <a:r>
              <a:rPr lang="en-US" sz="3600" b="1" dirty="0" smtClean="0">
                <a:solidFill>
                  <a:srgbClr val="FFFF00"/>
                </a:solidFill>
                <a:latin typeface="Times New Roman" panose="02020603050405020304" pitchFamily="18" charset="0"/>
                <a:cs typeface="Times New Roman" panose="02020603050405020304" pitchFamily="18" charset="0"/>
              </a:rPr>
              <a:t>TÁC </a:t>
            </a:r>
            <a:r>
              <a:rPr lang="en-US" sz="3600" b="1" dirty="0">
                <a:solidFill>
                  <a:srgbClr val="FFFF00"/>
                </a:solidFill>
                <a:latin typeface="Times New Roman" panose="02020603050405020304" pitchFamily="18" charset="0"/>
                <a:cs typeface="Times New Roman" panose="02020603050405020304" pitchFamily="18" charset="0"/>
              </a:rPr>
              <a:t>PHẨM KHÔNG BAO GIỜ CŨ</a:t>
            </a:r>
          </a:p>
          <a:p>
            <a:pPr algn="ctr"/>
            <a:r>
              <a:rPr lang="en-US" sz="3600" b="1" dirty="0">
                <a:solidFill>
                  <a:srgbClr val="FFFF00"/>
                </a:solidFill>
                <a:latin typeface="Times New Roman" panose="02020603050405020304" pitchFamily="18" charset="0"/>
                <a:cs typeface="Times New Roman" panose="02020603050405020304" pitchFamily="18" charset="0"/>
              </a:rPr>
              <a:t>DÀNH CHO THIẾU NHI</a:t>
            </a:r>
          </a:p>
        </p:txBody>
      </p:sp>
      <p:pic>
        <p:nvPicPr>
          <p:cNvPr id="7" name="Picture 6">
            <a:extLst>
              <a:ext uri="{FF2B5EF4-FFF2-40B4-BE49-F238E27FC236}">
                <a16:creationId xmlns:a16="http://schemas.microsoft.com/office/drawing/2014/main" id="{0E9FE92C-DC5B-2AF2-2EE2-10A21B86B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776" y="147918"/>
            <a:ext cx="3626224" cy="6508376"/>
          </a:xfrm>
          <a:prstGeom prst="rect">
            <a:avLst/>
          </a:prstGeom>
        </p:spPr>
      </p:pic>
      <p:sp>
        <p:nvSpPr>
          <p:cNvPr id="2" name="Rectangle 1"/>
          <p:cNvSpPr/>
          <p:nvPr/>
        </p:nvSpPr>
        <p:spPr>
          <a:xfrm>
            <a:off x="399827" y="555066"/>
            <a:ext cx="6687087" cy="678327"/>
          </a:xfrm>
          <a:prstGeom prst="rect">
            <a:avLst/>
          </a:prstGeom>
        </p:spPr>
        <p:txBody>
          <a:bodyPr wrap="none">
            <a:spAutoFit/>
          </a:bodyPr>
          <a:lstStyle/>
          <a:p>
            <a:pPr>
              <a:lnSpc>
                <a:spcPct val="115000"/>
              </a:lnSpc>
              <a:spcAft>
                <a:spcPts val="0"/>
              </a:spcAft>
            </a:pPr>
            <a:r>
              <a:rPr lang="en-US" sz="3600" b="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 10</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VĂN BẢN THÔNG TIN</a:t>
            </a:r>
            <a:endPar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46588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pic>
        <p:nvPicPr>
          <p:cNvPr id="5" name="Picture 4">
            <a:extLst>
              <a:ext uri="{FF2B5EF4-FFF2-40B4-BE49-F238E27FC236}">
                <a16:creationId xmlns:a16="http://schemas.microsoft.com/office/drawing/2014/main" id="{C2282ADB-6E64-484C-B515-2697DBB3DF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7249" y="3681650"/>
            <a:ext cx="3571875" cy="3571875"/>
          </a:xfrm>
          <a:prstGeom prst="rect">
            <a:avLst/>
          </a:prstGeom>
          <a:noFill/>
          <a:ln>
            <a:noFill/>
          </a:ln>
        </p:spPr>
      </p:pic>
      <p:pic>
        <p:nvPicPr>
          <p:cNvPr id="8" name="Picture 7">
            <a:extLst>
              <a:ext uri="{FF2B5EF4-FFF2-40B4-BE49-F238E27FC236}">
                <a16:creationId xmlns:a16="http://schemas.microsoft.com/office/drawing/2014/main" id="{2E19AFAE-B3DB-4748-9C06-ACF2956F8416}"/>
              </a:ext>
            </a:extLst>
          </p:cNvPr>
          <p:cNvPicPr>
            <a:picLocks noChangeAspect="1"/>
          </p:cNvPicPr>
          <p:nvPr/>
        </p:nvPicPr>
        <p:blipFill>
          <a:blip r:embed="rId4" cstate="print"/>
          <a:stretch>
            <a:fillRect/>
          </a:stretch>
        </p:blipFill>
        <p:spPr>
          <a:xfrm flipH="1">
            <a:off x="-263826" y="1592826"/>
            <a:ext cx="3978577" cy="4501547"/>
          </a:xfrm>
          <a:prstGeom prst="rect">
            <a:avLst/>
          </a:prstGeom>
        </p:spPr>
      </p:pic>
      <p:sp>
        <p:nvSpPr>
          <p:cNvPr id="16" name="TextBox 15">
            <a:extLst>
              <a:ext uri="{FF2B5EF4-FFF2-40B4-BE49-F238E27FC236}">
                <a16:creationId xmlns:a16="http://schemas.microsoft.com/office/drawing/2014/main" id="{AEB24D3A-7CA4-FA74-E1AC-851691000720}"/>
              </a:ext>
            </a:extLst>
          </p:cNvPr>
          <p:cNvSpPr txBox="1"/>
          <p:nvPr/>
        </p:nvSpPr>
        <p:spPr>
          <a:xfrm>
            <a:off x="2825261" y="204881"/>
            <a:ext cx="9021598" cy="4909036"/>
          </a:xfrm>
          <a:prstGeom prst="rect">
            <a:avLst/>
          </a:prstGeom>
          <a:noFill/>
        </p:spPr>
        <p:txBody>
          <a:bodyPr wrap="square">
            <a:spAutoFit/>
          </a:bodyPr>
          <a:lstStyle/>
          <a:p>
            <a:pPr marR="36195" algn="just">
              <a:spcBef>
                <a:spcPts val="600"/>
              </a:spcBef>
              <a:spcAft>
                <a:spcPts val="600"/>
              </a:spcAft>
            </a:pPr>
            <a:r>
              <a:rPr lang="it-IT" sz="2800" b="1" dirty="0">
                <a:solidFill>
                  <a:srgbClr val="FF0000"/>
                </a:solidFill>
                <a:effectLst/>
                <a:latin typeface="Times New Roman" panose="02020603050405020304" pitchFamily="18" charset="0"/>
                <a:ea typeface="ArialMT"/>
              </a:rPr>
              <a:t>3.  Cách đọc văn bản thông tin (giới thiệu một cuốn sách)</a:t>
            </a:r>
            <a:r>
              <a:rPr lang="it-IT" sz="2800" b="1" dirty="0">
                <a:solidFill>
                  <a:srgbClr val="FF0000"/>
                </a:solidFill>
                <a:effectLst/>
                <a:latin typeface="Times New Roman" panose="02020603050405020304" pitchFamily="18" charset="0"/>
                <a:ea typeface="Calibri" panose="020F0502020204030204" pitchFamily="34" charset="0"/>
              </a:rPr>
              <a:t>  </a:t>
            </a:r>
            <a:endParaRPr lang="en-US" sz="2800" dirty="0">
              <a:solidFill>
                <a:srgbClr val="FF0000"/>
              </a:solidFill>
              <a:effectLst/>
              <a:latin typeface="Times New Roman" panose="02020603050405020304" pitchFamily="18" charset="0"/>
              <a:ea typeface="Calibri" panose="020F0502020204030204" pitchFamily="34" charset="0"/>
            </a:endParaRPr>
          </a:p>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p>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Sa </a:t>
            </a:r>
            <a:r>
              <a:rPr lang="en-US" sz="2800" dirty="0" err="1">
                <a:latin typeface="Times New Roman" panose="02020603050405020304" pitchFamily="18" charset="0"/>
                <a:cs typeface="Times New Roman" panose="02020603050405020304" pitchFamily="18" charset="0"/>
              </a:rPr>
              <a:t>pô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Vai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phi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endParaRPr lang="en-US" sz="2800"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74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8" end="8"/>
                                            </p:txEl>
                                          </p:spTgt>
                                        </p:tgtEl>
                                        <p:attrNameLst>
                                          <p:attrName>style.visibility</p:attrName>
                                        </p:attrNameLst>
                                      </p:cBhvr>
                                      <p:to>
                                        <p:strVal val="visible"/>
                                      </p:to>
                                    </p:set>
                                    <p:animEffect transition="in" filter="fade">
                                      <p:cBhvr>
                                        <p:cTn id="12" dur="500"/>
                                        <p:tgtEl>
                                          <p:spTgt spid="16">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fade">
                                      <p:cBhvr>
                                        <p:cTn id="32" dur="500"/>
                                        <p:tgtEl>
                                          <p:spTgt spid="1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5" end="5"/>
                                            </p:txEl>
                                          </p:spTgt>
                                        </p:tgtEl>
                                        <p:attrNameLst>
                                          <p:attrName>style.visibility</p:attrName>
                                        </p:attrNameLst>
                                      </p:cBhvr>
                                      <p:to>
                                        <p:strVal val="visible"/>
                                      </p:to>
                                    </p:set>
                                    <p:animEffect transition="in" filter="fade">
                                      <p:cBhvr>
                                        <p:cTn id="37" dur="500"/>
                                        <p:tgtEl>
                                          <p:spTgt spid="1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xEl>
                                              <p:pRg st="6" end="6"/>
                                            </p:txEl>
                                          </p:spTgt>
                                        </p:tgtEl>
                                        <p:attrNameLst>
                                          <p:attrName>style.visibility</p:attrName>
                                        </p:attrNameLst>
                                      </p:cBhvr>
                                      <p:to>
                                        <p:strVal val="visible"/>
                                      </p:to>
                                    </p:set>
                                    <p:animEffect transition="in" filter="fade">
                                      <p:cBhvr>
                                        <p:cTn id="42" dur="500"/>
                                        <p:tgtEl>
                                          <p:spTgt spid="1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xEl>
                                              <p:pRg st="7" end="7"/>
                                            </p:txEl>
                                          </p:spTgt>
                                        </p:tgtEl>
                                        <p:attrNameLst>
                                          <p:attrName>style.visibility</p:attrName>
                                        </p:attrNameLst>
                                      </p:cBhvr>
                                      <p:to>
                                        <p:strVal val="visible"/>
                                      </p:to>
                                    </p:set>
                                    <p:animEffect transition="in" filter="fade">
                                      <p:cBhvr>
                                        <p:cTn id="47"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220" descr="21">
            <a:extLst>
              <a:ext uri="{FF2B5EF4-FFF2-40B4-BE49-F238E27FC236}">
                <a16:creationId xmlns:a16="http://schemas.microsoft.com/office/drawing/2014/main" id="{C58438D0-881E-6E46-B119-D0D1E3F11F19}"/>
              </a:ext>
            </a:extLst>
          </p:cNvPr>
          <p:cNvPicPr/>
          <p:nvPr/>
        </p:nvPicPr>
        <p:blipFill>
          <a:blip r:embed="rId2"/>
          <a:stretch>
            <a:fillRect/>
          </a:stretch>
        </p:blipFill>
        <p:spPr>
          <a:xfrm>
            <a:off x="145512" y="0"/>
            <a:ext cx="12192000" cy="6858000"/>
          </a:xfrm>
          <a:prstGeom prst="rect">
            <a:avLst/>
          </a:prstGeom>
          <a:noFill/>
          <a:ln w="9525">
            <a:noFill/>
          </a:ln>
        </p:spPr>
      </p:pic>
      <p:sp>
        <p:nvSpPr>
          <p:cNvPr id="2" name="Title 1">
            <a:extLst>
              <a:ext uri="{FF2B5EF4-FFF2-40B4-BE49-F238E27FC236}">
                <a16:creationId xmlns:a16="http://schemas.microsoft.com/office/drawing/2014/main" id="{FD9237DD-6272-4808-81DB-2E0D8F92318F}"/>
              </a:ext>
            </a:extLst>
          </p:cNvPr>
          <p:cNvSpPr>
            <a:spLocks noGrp="1"/>
          </p:cNvSpPr>
          <p:nvPr>
            <p:ph type="title"/>
          </p:nvPr>
        </p:nvSpPr>
        <p:spPr>
          <a:xfrm>
            <a:off x="4318781" y="1120726"/>
            <a:ext cx="4098681" cy="2709929"/>
          </a:xfrm>
        </p:spPr>
        <p:txBody>
          <a:bodyPr>
            <a:normAutofit/>
          </a:bodyPr>
          <a:lstStyle/>
          <a:p>
            <a:pPr algn="ctr"/>
            <a:r>
              <a:rPr lang="en-US" b="1" dirty="0">
                <a:solidFill>
                  <a:schemeClr val="accent6">
                    <a:lumMod val="50000"/>
                  </a:schemeClr>
                </a:solidFill>
                <a:latin typeface="Times New Roman" panose="02020603050405020304" pitchFamily="18" charset="0"/>
                <a:cs typeface="Times New Roman" panose="02020603050405020304" pitchFamily="18" charset="0"/>
              </a:rPr>
              <a:t>LUYỆN TẬP</a:t>
            </a:r>
          </a:p>
        </p:txBody>
      </p:sp>
      <p:pic>
        <p:nvPicPr>
          <p:cNvPr id="7" name="图片 40">
            <a:extLst>
              <a:ext uri="{FF2B5EF4-FFF2-40B4-BE49-F238E27FC236}">
                <a16:creationId xmlns:a16="http://schemas.microsoft.com/office/drawing/2014/main" id="{62CE25E0-DD12-1B48-A311-D7EA848FAA62}"/>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530165">
            <a:off x="10255640" y="76200"/>
            <a:ext cx="1659890" cy="1659890"/>
          </a:xfrm>
          <a:prstGeom prst="rect">
            <a:avLst/>
          </a:prstGeom>
        </p:spPr>
      </p:pic>
    </p:spTree>
    <p:extLst>
      <p:ext uri="{BB962C8B-B14F-4D97-AF65-F5344CB8AC3E}">
        <p14:creationId xmlns:p14="http://schemas.microsoft.com/office/powerpoint/2010/main" val="266878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31B85C-236D-49C2-893D-939592F8B2E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367284" y="3413051"/>
            <a:ext cx="2798114" cy="36630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rẻ Em, Học Tập, Học Bài, Giáo Dục, Mầm Non, Tải hình PNG 111 -  Free.Vector6.com">
            <a:extLst>
              <a:ext uri="{FF2B5EF4-FFF2-40B4-BE49-F238E27FC236}">
                <a16:creationId xmlns:a16="http://schemas.microsoft.com/office/drawing/2014/main" id="{18EEA758-AF7F-1144-A354-999DB97B5DB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609" y="4391247"/>
            <a:ext cx="2654953" cy="290136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32" descr="未 标题-1">
            <a:extLst>
              <a:ext uri="{FF2B5EF4-FFF2-40B4-BE49-F238E27FC236}">
                <a16:creationId xmlns:a16="http://schemas.microsoft.com/office/drawing/2014/main" id="{47B1A701-18DE-9E48-8F00-8A50D526BD30}"/>
              </a:ext>
            </a:extLst>
          </p:cNvPr>
          <p:cNvPicPr/>
          <p:nvPr/>
        </p:nvPicPr>
        <p:blipFill>
          <a:blip r:embed="rId4" cstate="print"/>
          <a:stretch>
            <a:fillRect/>
          </a:stretch>
        </p:blipFill>
        <p:spPr>
          <a:xfrm>
            <a:off x="-60609" y="209550"/>
            <a:ext cx="1397635" cy="1358900"/>
          </a:xfrm>
          <a:prstGeom prst="rect">
            <a:avLst/>
          </a:prstGeom>
        </p:spPr>
      </p:pic>
      <p:pic>
        <p:nvPicPr>
          <p:cNvPr id="11" name="图片 14">
            <a:extLst>
              <a:ext uri="{FF2B5EF4-FFF2-40B4-BE49-F238E27FC236}">
                <a16:creationId xmlns:a16="http://schemas.microsoft.com/office/drawing/2014/main" id="{AE011EF3-E047-4221-8E67-B0836B3503EB}"/>
              </a:ext>
            </a:extLst>
          </p:cNvPr>
          <p:cNvPicPr/>
          <p:nvPr/>
        </p:nvPicPr>
        <p:blipFill>
          <a:blip r:embed="rId5"/>
          <a:stretch>
            <a:fillRect/>
          </a:stretch>
        </p:blipFill>
        <p:spPr>
          <a:xfrm>
            <a:off x="1020537" y="1106896"/>
            <a:ext cx="1047750" cy="1483360"/>
          </a:xfrm>
          <a:prstGeom prst="rect">
            <a:avLst/>
          </a:prstGeom>
        </p:spPr>
      </p:pic>
      <p:pic>
        <p:nvPicPr>
          <p:cNvPr id="12" name="图片 3" descr="1">
            <a:extLst>
              <a:ext uri="{FF2B5EF4-FFF2-40B4-BE49-F238E27FC236}">
                <a16:creationId xmlns:a16="http://schemas.microsoft.com/office/drawing/2014/main" id="{0B5F92C7-69C3-B041-B736-C7282E680AB7}"/>
              </a:ext>
            </a:extLst>
          </p:cNvPr>
          <p:cNvPicPr/>
          <p:nvPr/>
        </p:nvPicPr>
        <p:blipFill>
          <a:blip r:embed="rId6"/>
          <a:stretch>
            <a:fillRect/>
          </a:stretch>
        </p:blipFill>
        <p:spPr>
          <a:xfrm>
            <a:off x="2418172" y="126236"/>
            <a:ext cx="7985052" cy="5805375"/>
          </a:xfrm>
          <a:prstGeom prst="rect">
            <a:avLst/>
          </a:prstGeom>
        </p:spPr>
      </p:pic>
      <p:sp>
        <p:nvSpPr>
          <p:cNvPr id="3" name="Content Placeholder 2">
            <a:extLst>
              <a:ext uri="{FF2B5EF4-FFF2-40B4-BE49-F238E27FC236}">
                <a16:creationId xmlns:a16="http://schemas.microsoft.com/office/drawing/2014/main" id="{DA2F5A88-4E53-46CB-8F29-C2EE5F1FA199}"/>
              </a:ext>
            </a:extLst>
          </p:cNvPr>
          <p:cNvSpPr>
            <a:spLocks noGrp="1"/>
          </p:cNvSpPr>
          <p:nvPr>
            <p:ph idx="1"/>
          </p:nvPr>
        </p:nvSpPr>
        <p:spPr>
          <a:xfrm>
            <a:off x="3297703" y="1568450"/>
            <a:ext cx="6225989" cy="2520136"/>
          </a:xfrm>
        </p:spPr>
        <p:txBody>
          <a:bodyPr>
            <a:noAutofit/>
          </a:bodyPr>
          <a:lstStyle/>
          <a:p>
            <a:pPr marL="0" indent="0" algn="just">
              <a:spcBef>
                <a:spcPts val="600"/>
              </a:spcBef>
              <a:spcAft>
                <a:spcPts val="600"/>
              </a:spcAft>
              <a:buNone/>
            </a:pPr>
            <a:r>
              <a:rPr lang="pt-BR" b="1" i="1" dirty="0">
                <a:solidFill>
                  <a:schemeClr val="accent1">
                    <a:lumMod val="75000"/>
                  </a:schemeClr>
                </a:solidFill>
                <a:latin typeface="Times New Roman" panose="02020603050405020304" pitchFamily="18" charset="0"/>
                <a:ea typeface="Times New Roman" panose="02020603050405020304" pitchFamily="18" charset="0"/>
              </a:rPr>
              <a:t>1. H</a:t>
            </a:r>
            <a:r>
              <a:rPr lang="pt-BR" sz="2800" b="1" i="1" dirty="0">
                <a:solidFill>
                  <a:schemeClr val="accent1">
                    <a:lumMod val="75000"/>
                  </a:schemeClr>
                </a:solidFill>
                <a:effectLst/>
                <a:latin typeface="Times New Roman" panose="02020603050405020304" pitchFamily="18" charset="0"/>
                <a:ea typeface="Calibri" panose="020F0502020204030204" pitchFamily="34" charset="0"/>
              </a:rPr>
              <a:t>oàn thiện mục (3) vào phiếu học tập số 1 (đã phát ở phần khởi động).</a:t>
            </a:r>
          </a:p>
          <a:p>
            <a:pPr marL="0" indent="0" algn="just">
              <a:spcBef>
                <a:spcPts val="600"/>
              </a:spcBef>
              <a:spcAft>
                <a:spcPts val="600"/>
              </a:spcAft>
              <a:buNone/>
            </a:pPr>
            <a:r>
              <a:rPr lang="pt-BR" b="1" i="1" dirty="0">
                <a:solidFill>
                  <a:schemeClr val="accent1">
                    <a:lumMod val="75000"/>
                  </a:schemeClr>
                </a:solidFill>
                <a:latin typeface="Times New Roman" panose="02020603050405020304" pitchFamily="18" charset="0"/>
                <a:ea typeface="Calibri" panose="020F0502020204030204" pitchFamily="34" charset="0"/>
              </a:rPr>
              <a:t>2. C</a:t>
            </a:r>
            <a:r>
              <a:rPr lang="pt-BR" sz="2800" b="1" i="1" dirty="0">
                <a:solidFill>
                  <a:schemeClr val="accent1">
                    <a:lumMod val="75000"/>
                  </a:schemeClr>
                </a:solidFill>
                <a:effectLst/>
                <a:latin typeface="Times New Roman" panose="02020603050405020304" pitchFamily="18" charset="0"/>
                <a:ea typeface="Calibri" panose="020F0502020204030204" pitchFamily="34" charset="0"/>
              </a:rPr>
              <a:t>hia sẻ ý kiến cá nhân về câu hỏi 6 </a:t>
            </a:r>
          </a:p>
          <a:p>
            <a:pPr marL="0" indent="0" algn="just">
              <a:spcBef>
                <a:spcPts val="600"/>
              </a:spcBef>
              <a:spcAft>
                <a:spcPts val="600"/>
              </a:spcAft>
              <a:buNone/>
            </a:pPr>
            <a:r>
              <a:rPr lang="pt-BR" sz="2800" b="1" i="1" dirty="0">
                <a:solidFill>
                  <a:schemeClr val="accent1">
                    <a:lumMod val="75000"/>
                  </a:schemeClr>
                </a:solidFill>
                <a:effectLst/>
                <a:latin typeface="Times New Roman" panose="02020603050405020304" pitchFamily="18" charset="0"/>
                <a:ea typeface="Calibri" panose="020F0502020204030204" pitchFamily="34" charset="0"/>
              </a:rPr>
              <a:t>( SGK/108)</a:t>
            </a:r>
            <a:endParaRPr lang="en-US" sz="2800" b="1" i="1" dirty="0">
              <a:solidFill>
                <a:schemeClr val="accent1">
                  <a:lumMod val="75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73526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220" descr="21">
            <a:extLst>
              <a:ext uri="{FF2B5EF4-FFF2-40B4-BE49-F238E27FC236}">
                <a16:creationId xmlns:a16="http://schemas.microsoft.com/office/drawing/2014/main" id="{C58438D0-881E-6E46-B119-D0D1E3F11F19}"/>
              </a:ext>
            </a:extLst>
          </p:cNvPr>
          <p:cNvPicPr/>
          <p:nvPr/>
        </p:nvPicPr>
        <p:blipFill>
          <a:blip r:embed="rId2"/>
          <a:stretch>
            <a:fillRect/>
          </a:stretch>
        </p:blipFill>
        <p:spPr>
          <a:xfrm>
            <a:off x="145512" y="0"/>
            <a:ext cx="12192000" cy="6858000"/>
          </a:xfrm>
          <a:prstGeom prst="rect">
            <a:avLst/>
          </a:prstGeom>
          <a:noFill/>
          <a:ln w="9525">
            <a:noFill/>
          </a:ln>
        </p:spPr>
      </p:pic>
      <p:sp>
        <p:nvSpPr>
          <p:cNvPr id="2" name="Title 1">
            <a:extLst>
              <a:ext uri="{FF2B5EF4-FFF2-40B4-BE49-F238E27FC236}">
                <a16:creationId xmlns:a16="http://schemas.microsoft.com/office/drawing/2014/main" id="{FD9237DD-6272-4808-81DB-2E0D8F92318F}"/>
              </a:ext>
            </a:extLst>
          </p:cNvPr>
          <p:cNvSpPr>
            <a:spLocks noGrp="1"/>
          </p:cNvSpPr>
          <p:nvPr>
            <p:ph type="title"/>
          </p:nvPr>
        </p:nvSpPr>
        <p:spPr>
          <a:xfrm>
            <a:off x="4318781" y="1120726"/>
            <a:ext cx="4098681" cy="2709929"/>
          </a:xfrm>
        </p:spPr>
        <p:txBody>
          <a:bodyPr>
            <a:normAutofit/>
          </a:bodyPr>
          <a:lstStyle/>
          <a:p>
            <a:pPr algn="ctr"/>
            <a:r>
              <a:rPr lang="en-US" b="1" dirty="0">
                <a:solidFill>
                  <a:schemeClr val="accent6">
                    <a:lumMod val="50000"/>
                  </a:schemeClr>
                </a:solidFill>
                <a:latin typeface="Times New Roman" panose="02020603050405020304" pitchFamily="18" charset="0"/>
                <a:cs typeface="Times New Roman" panose="02020603050405020304" pitchFamily="18" charset="0"/>
              </a:rPr>
              <a:t>VẬN DỤNG</a:t>
            </a:r>
          </a:p>
        </p:txBody>
      </p:sp>
      <p:pic>
        <p:nvPicPr>
          <p:cNvPr id="7" name="图片 40">
            <a:extLst>
              <a:ext uri="{FF2B5EF4-FFF2-40B4-BE49-F238E27FC236}">
                <a16:creationId xmlns:a16="http://schemas.microsoft.com/office/drawing/2014/main" id="{62CE25E0-DD12-1B48-A311-D7EA848FAA62}"/>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530165">
            <a:off x="10255640" y="76200"/>
            <a:ext cx="1659890" cy="1659890"/>
          </a:xfrm>
          <a:prstGeom prst="rect">
            <a:avLst/>
          </a:prstGeom>
        </p:spPr>
      </p:pic>
    </p:spTree>
    <p:extLst>
      <p:ext uri="{BB962C8B-B14F-4D97-AF65-F5344CB8AC3E}">
        <p14:creationId xmlns:p14="http://schemas.microsoft.com/office/powerpoint/2010/main" val="1690336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31B85C-236D-49C2-893D-939592F8B2E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367284" y="3413051"/>
            <a:ext cx="2798114" cy="36630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rẻ Em, Học Tập, Học Bài, Giáo Dục, Mầm Non, Tải hình PNG 111 -  Free.Vector6.com">
            <a:extLst>
              <a:ext uri="{FF2B5EF4-FFF2-40B4-BE49-F238E27FC236}">
                <a16:creationId xmlns:a16="http://schemas.microsoft.com/office/drawing/2014/main" id="{18EEA758-AF7F-1144-A354-999DB97B5DB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609" y="4391247"/>
            <a:ext cx="2654953" cy="290136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32" descr="未 标题-1">
            <a:extLst>
              <a:ext uri="{FF2B5EF4-FFF2-40B4-BE49-F238E27FC236}">
                <a16:creationId xmlns:a16="http://schemas.microsoft.com/office/drawing/2014/main" id="{47B1A701-18DE-9E48-8F00-8A50D526BD30}"/>
              </a:ext>
            </a:extLst>
          </p:cNvPr>
          <p:cNvPicPr/>
          <p:nvPr/>
        </p:nvPicPr>
        <p:blipFill>
          <a:blip r:embed="rId4" cstate="print"/>
          <a:stretch>
            <a:fillRect/>
          </a:stretch>
        </p:blipFill>
        <p:spPr>
          <a:xfrm>
            <a:off x="-60609" y="209550"/>
            <a:ext cx="1397635" cy="1358900"/>
          </a:xfrm>
          <a:prstGeom prst="rect">
            <a:avLst/>
          </a:prstGeom>
        </p:spPr>
      </p:pic>
      <p:pic>
        <p:nvPicPr>
          <p:cNvPr id="11" name="图片 14">
            <a:extLst>
              <a:ext uri="{FF2B5EF4-FFF2-40B4-BE49-F238E27FC236}">
                <a16:creationId xmlns:a16="http://schemas.microsoft.com/office/drawing/2014/main" id="{AE011EF3-E047-4221-8E67-B0836B3503EB}"/>
              </a:ext>
            </a:extLst>
          </p:cNvPr>
          <p:cNvPicPr/>
          <p:nvPr/>
        </p:nvPicPr>
        <p:blipFill>
          <a:blip r:embed="rId5"/>
          <a:stretch>
            <a:fillRect/>
          </a:stretch>
        </p:blipFill>
        <p:spPr>
          <a:xfrm>
            <a:off x="1020537" y="1106896"/>
            <a:ext cx="1047750" cy="1483360"/>
          </a:xfrm>
          <a:prstGeom prst="rect">
            <a:avLst/>
          </a:prstGeom>
        </p:spPr>
      </p:pic>
      <p:pic>
        <p:nvPicPr>
          <p:cNvPr id="12" name="图片 3" descr="1">
            <a:extLst>
              <a:ext uri="{FF2B5EF4-FFF2-40B4-BE49-F238E27FC236}">
                <a16:creationId xmlns:a16="http://schemas.microsoft.com/office/drawing/2014/main" id="{0B5F92C7-69C3-B041-B736-C7282E680AB7}"/>
              </a:ext>
            </a:extLst>
          </p:cNvPr>
          <p:cNvPicPr/>
          <p:nvPr/>
        </p:nvPicPr>
        <p:blipFill>
          <a:blip r:embed="rId6"/>
          <a:stretch>
            <a:fillRect/>
          </a:stretch>
        </p:blipFill>
        <p:spPr>
          <a:xfrm>
            <a:off x="2418172" y="126236"/>
            <a:ext cx="7985052" cy="5805375"/>
          </a:xfrm>
          <a:prstGeom prst="rect">
            <a:avLst/>
          </a:prstGeom>
        </p:spPr>
      </p:pic>
      <p:sp>
        <p:nvSpPr>
          <p:cNvPr id="3" name="Content Placeholder 2">
            <a:extLst>
              <a:ext uri="{FF2B5EF4-FFF2-40B4-BE49-F238E27FC236}">
                <a16:creationId xmlns:a16="http://schemas.microsoft.com/office/drawing/2014/main" id="{DA2F5A88-4E53-46CB-8F29-C2EE5F1FA199}"/>
              </a:ext>
            </a:extLst>
          </p:cNvPr>
          <p:cNvSpPr>
            <a:spLocks noGrp="1"/>
          </p:cNvSpPr>
          <p:nvPr>
            <p:ph idx="1"/>
          </p:nvPr>
        </p:nvSpPr>
        <p:spPr>
          <a:xfrm>
            <a:off x="3265673" y="2224854"/>
            <a:ext cx="6290050" cy="1188197"/>
          </a:xfrm>
        </p:spPr>
        <p:txBody>
          <a:bodyPr>
            <a:noAutofit/>
          </a:bodyPr>
          <a:lstStyle/>
          <a:p>
            <a:pPr marL="0" indent="0">
              <a:spcBef>
                <a:spcPts val="600"/>
              </a:spcBef>
              <a:spcAft>
                <a:spcPts val="600"/>
              </a:spcAft>
              <a:buNone/>
            </a:pPr>
            <a:r>
              <a:rPr lang="pt-BR" b="1" i="1" dirty="0">
                <a:solidFill>
                  <a:schemeClr val="accent1">
                    <a:lumMod val="75000"/>
                  </a:schemeClr>
                </a:solidFill>
                <a:effectLst/>
                <a:latin typeface="Times New Roman" panose="02020603050405020304" pitchFamily="18" charset="0"/>
                <a:ea typeface="Calibri" panose="020F0502020204030204" pitchFamily="34" charset="0"/>
              </a:rPr>
              <a:t>Viết một bài văn giới thiệu một cuốn sách mà em đã đọc.</a:t>
            </a:r>
            <a:endParaRPr lang="en-US" b="1" i="1" dirty="0">
              <a:solidFill>
                <a:schemeClr val="accent1">
                  <a:lumMod val="75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13202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220" descr="21">
            <a:extLst>
              <a:ext uri="{FF2B5EF4-FFF2-40B4-BE49-F238E27FC236}">
                <a16:creationId xmlns:a16="http://schemas.microsoft.com/office/drawing/2014/main" id="{C58438D0-881E-6E46-B119-D0D1E3F11F19}"/>
              </a:ext>
            </a:extLst>
          </p:cNvPr>
          <p:cNvPicPr/>
          <p:nvPr/>
        </p:nvPicPr>
        <p:blipFill>
          <a:blip r:embed="rId2"/>
          <a:stretch>
            <a:fillRect/>
          </a:stretch>
        </p:blipFill>
        <p:spPr>
          <a:xfrm>
            <a:off x="0" y="0"/>
            <a:ext cx="12192000" cy="6858000"/>
          </a:xfrm>
          <a:prstGeom prst="rect">
            <a:avLst/>
          </a:prstGeom>
          <a:noFill/>
          <a:ln w="9525">
            <a:noFill/>
          </a:ln>
        </p:spPr>
      </p:pic>
      <p:sp>
        <p:nvSpPr>
          <p:cNvPr id="2" name="Title 1">
            <a:extLst>
              <a:ext uri="{FF2B5EF4-FFF2-40B4-BE49-F238E27FC236}">
                <a16:creationId xmlns:a16="http://schemas.microsoft.com/office/drawing/2014/main" id="{FD9237DD-6272-4808-81DB-2E0D8F92318F}"/>
              </a:ext>
            </a:extLst>
          </p:cNvPr>
          <p:cNvSpPr>
            <a:spLocks noGrp="1"/>
          </p:cNvSpPr>
          <p:nvPr>
            <p:ph type="title"/>
          </p:nvPr>
        </p:nvSpPr>
        <p:spPr>
          <a:xfrm>
            <a:off x="4476749" y="1219200"/>
            <a:ext cx="3895355" cy="2709929"/>
          </a:xfrm>
        </p:spPr>
        <p:txBody>
          <a:bodyPr>
            <a:normAutofit/>
          </a:bodyPr>
          <a:lstStyle/>
          <a:p>
            <a:pPr algn="ctr"/>
            <a:r>
              <a:rPr lang="en-US" b="1" dirty="0">
                <a:solidFill>
                  <a:schemeClr val="accent6">
                    <a:lumMod val="50000"/>
                  </a:schemeClr>
                </a:solidFill>
                <a:latin typeface="Times New Roman" panose="02020603050405020304" pitchFamily="18" charset="0"/>
                <a:cs typeface="Times New Roman" panose="02020603050405020304" pitchFamily="18" charset="0"/>
              </a:rPr>
              <a:t>I. </a:t>
            </a:r>
            <a:r>
              <a:rPr lang="en-US" b="1" dirty="0" smtClean="0">
                <a:solidFill>
                  <a:schemeClr val="accent6">
                    <a:lumMod val="50000"/>
                  </a:schemeClr>
                </a:solidFill>
                <a:latin typeface="Times New Roman" panose="02020603050405020304" pitchFamily="18" charset="0"/>
                <a:cs typeface="Times New Roman" panose="02020603050405020304" pitchFamily="18" charset="0"/>
              </a:rPr>
              <a:t>KIẾN THỨC NGỮ VĂN</a:t>
            </a:r>
            <a:endParaRPr lang="en-US"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7" name="图片 40">
            <a:extLst>
              <a:ext uri="{FF2B5EF4-FFF2-40B4-BE49-F238E27FC236}">
                <a16:creationId xmlns:a16="http://schemas.microsoft.com/office/drawing/2014/main" id="{62CE25E0-DD12-1B48-A311-D7EA848FAA62}"/>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530165">
            <a:off x="10255640" y="76200"/>
            <a:ext cx="1659890" cy="1659890"/>
          </a:xfrm>
          <a:prstGeom prst="rect">
            <a:avLst/>
          </a:prstGeom>
        </p:spPr>
      </p:pic>
    </p:spTree>
    <p:extLst>
      <p:ext uri="{BB962C8B-B14F-4D97-AF65-F5344CB8AC3E}">
        <p14:creationId xmlns:p14="http://schemas.microsoft.com/office/powerpoint/2010/main" val="19146633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FE43195-0894-3F10-2932-D72BE15A6F7C}"/>
              </a:ext>
            </a:extLst>
          </p:cNvPr>
          <p:cNvGraphicFramePr>
            <a:graphicFrameLocks noGrp="1"/>
          </p:cNvGraphicFramePr>
          <p:nvPr>
            <p:extLst>
              <p:ext uri="{D42A27DB-BD31-4B8C-83A1-F6EECF244321}">
                <p14:modId xmlns:p14="http://schemas.microsoft.com/office/powerpoint/2010/main" val="1052149241"/>
              </p:ext>
            </p:extLst>
          </p:nvPr>
        </p:nvGraphicFramePr>
        <p:xfrm>
          <a:off x="0" y="829992"/>
          <a:ext cx="12192000" cy="6352105"/>
        </p:xfrm>
        <a:graphic>
          <a:graphicData uri="http://schemas.openxmlformats.org/drawingml/2006/table">
            <a:tbl>
              <a:tblPr firstRow="1" firstCol="1" bandRow="1">
                <a:tableStyleId>{5940675A-B579-460E-94D1-54222C63F5DA}</a:tableStyleId>
              </a:tblPr>
              <a:tblGrid>
                <a:gridCol w="2846985">
                  <a:extLst>
                    <a:ext uri="{9D8B030D-6E8A-4147-A177-3AD203B41FA5}">
                      <a16:colId xmlns:a16="http://schemas.microsoft.com/office/drawing/2014/main" val="2398480274"/>
                    </a:ext>
                  </a:extLst>
                </a:gridCol>
                <a:gridCol w="4657122">
                  <a:extLst>
                    <a:ext uri="{9D8B030D-6E8A-4147-A177-3AD203B41FA5}">
                      <a16:colId xmlns:a16="http://schemas.microsoft.com/office/drawing/2014/main" val="4087351967"/>
                    </a:ext>
                  </a:extLst>
                </a:gridCol>
                <a:gridCol w="4687893">
                  <a:extLst>
                    <a:ext uri="{9D8B030D-6E8A-4147-A177-3AD203B41FA5}">
                      <a16:colId xmlns:a16="http://schemas.microsoft.com/office/drawing/2014/main" val="204577350"/>
                    </a:ext>
                  </a:extLst>
                </a:gridCol>
              </a:tblGrid>
              <a:tr h="477941">
                <a:tc gridSpan="3">
                  <a:txBody>
                    <a:bodyPr/>
                    <a:lstStyle/>
                    <a:p>
                      <a:pPr algn="ctr">
                        <a:spcBef>
                          <a:spcPts val="600"/>
                        </a:spcBef>
                        <a:spcAft>
                          <a:spcPts val="600"/>
                        </a:spcAft>
                      </a:pPr>
                      <a:r>
                        <a:rPr lang="en-US" sz="3600" b="1" dirty="0">
                          <a:solidFill>
                            <a:srgbClr val="FF0000"/>
                          </a:solidFill>
                          <a:effectLst/>
                          <a:latin typeface="Times New Roman" panose="02020603050405020304" pitchFamily="18" charset="0"/>
                          <a:cs typeface="Times New Roman" panose="02020603050405020304" pitchFamily="18" charset="0"/>
                        </a:rPr>
                        <a:t>PHIẾU HỌC TẬP SỐ 2</a:t>
                      </a:r>
                      <a:endPar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91703996"/>
                  </a:ext>
                </a:extLst>
              </a:tr>
              <a:tr h="955882">
                <a:tc gridSpan="3">
                  <a:txBody>
                    <a:bodyPr/>
                    <a:lstStyle/>
                    <a:p>
                      <a:pPr algn="ctr">
                        <a:spcBef>
                          <a:spcPts val="600"/>
                        </a:spcBef>
                        <a:spcAft>
                          <a:spcPts val="600"/>
                        </a:spcAft>
                      </a:pPr>
                      <a:r>
                        <a:rPr lang="en-US" sz="2800" b="1" dirty="0">
                          <a:solidFill>
                            <a:schemeClr val="accent5">
                              <a:lumMod val="50000"/>
                            </a:schemeClr>
                          </a:solidFill>
                          <a:effectLst/>
                          <a:latin typeface="Times New Roman" panose="02020603050405020304" pitchFamily="18" charset="0"/>
                          <a:cs typeface="Times New Roman" panose="02020603050405020304" pitchFamily="18" charset="0"/>
                        </a:rPr>
                        <a:t>VĂN BẢN THÔNG TIN GIỚI THIỆU CUỐN SÁCH HOẶC MỘT BỘ PHIM</a:t>
                      </a:r>
                      <a:endPar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419133"/>
                  </a:ext>
                </a:extLst>
              </a:tr>
              <a:tr h="1433823">
                <a:tc>
                  <a:txBody>
                    <a:bodyPr/>
                    <a:lstStyle/>
                    <a:p>
                      <a:pPr algn="ctr">
                        <a:spcBef>
                          <a:spcPts val="600"/>
                        </a:spcBef>
                        <a:spcAft>
                          <a:spcPts val="600"/>
                        </a:spcAft>
                      </a:pPr>
                      <a:r>
                        <a:rPr lang="en-US" sz="3200" b="1" dirty="0" err="1">
                          <a:solidFill>
                            <a:schemeClr val="accent1">
                              <a:lumMod val="50000"/>
                            </a:schemeClr>
                          </a:solidFill>
                          <a:effectLst/>
                          <a:latin typeface="Times New Roman" panose="02020603050405020304" pitchFamily="18" charset="0"/>
                          <a:cs typeface="Times New Roman" panose="02020603050405020304" pitchFamily="18" charset="0"/>
                        </a:rPr>
                        <a:t>Mục</a:t>
                      </a:r>
                      <a:r>
                        <a:rPr lang="en-US" sz="32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latin typeface="Times New Roman" panose="02020603050405020304" pitchFamily="18" charset="0"/>
                          <a:cs typeface="Times New Roman" panose="02020603050405020304" pitchFamily="18" charset="0"/>
                        </a:rPr>
                        <a:t>đích</a:t>
                      </a:r>
                      <a:endParaRPr lang="en-US" sz="32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spcBef>
                          <a:spcPts val="600"/>
                        </a:spcBef>
                        <a:spcAft>
                          <a:spcPts val="600"/>
                        </a:spcAft>
                      </a:pPr>
                      <a:r>
                        <a:rPr lang="en-US" sz="3200" b="1" dirty="0" err="1">
                          <a:solidFill>
                            <a:schemeClr val="accent1">
                              <a:lumMod val="50000"/>
                            </a:schemeClr>
                          </a:solidFill>
                          <a:effectLst/>
                          <a:latin typeface="Times New Roman" panose="02020603050405020304" pitchFamily="18" charset="0"/>
                          <a:cs typeface="Times New Roman" panose="02020603050405020304" pitchFamily="18" charset="0"/>
                        </a:rPr>
                        <a:t>Cách</a:t>
                      </a:r>
                      <a:r>
                        <a:rPr lang="en-US" sz="32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latin typeface="Times New Roman" panose="02020603050405020304" pitchFamily="18" charset="0"/>
                          <a:cs typeface="Times New Roman" panose="02020603050405020304" pitchFamily="18" charset="0"/>
                        </a:rPr>
                        <a:t>thức</a:t>
                      </a:r>
                      <a:r>
                        <a:rPr lang="en-US" sz="32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latin typeface="Times New Roman" panose="02020603050405020304" pitchFamily="18" charset="0"/>
                          <a:cs typeface="Times New Roman" panose="02020603050405020304" pitchFamily="18" charset="0"/>
                        </a:rPr>
                        <a:t>trình</a:t>
                      </a:r>
                      <a:r>
                        <a:rPr lang="en-US" sz="32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latin typeface="Times New Roman" panose="02020603050405020304" pitchFamily="18" charset="0"/>
                          <a:cs typeface="Times New Roman" panose="02020603050405020304" pitchFamily="18" charset="0"/>
                        </a:rPr>
                        <a:t>bày</a:t>
                      </a:r>
                      <a:endParaRPr lang="en-US" sz="32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spcBef>
                          <a:spcPts val="600"/>
                        </a:spcBef>
                        <a:spcAft>
                          <a:spcPts val="600"/>
                        </a:spcAft>
                      </a:pPr>
                      <a:r>
                        <a:rPr lang="en-US" sz="3200" b="1" dirty="0">
                          <a:solidFill>
                            <a:schemeClr val="accent1">
                              <a:lumMod val="50000"/>
                            </a:schemeClr>
                          </a:solidFill>
                          <a:effectLst/>
                          <a:latin typeface="Times New Roman" panose="02020603050405020304" pitchFamily="18" charset="0"/>
                          <a:cs typeface="Times New Roman" panose="02020603050405020304" pitchFamily="18" charset="0"/>
                        </a:rPr>
                        <a:t>Vai </a:t>
                      </a:r>
                      <a:r>
                        <a:rPr lang="en-US" sz="3200" b="1" dirty="0" err="1">
                          <a:solidFill>
                            <a:schemeClr val="accent1">
                              <a:lumMod val="50000"/>
                            </a:schemeClr>
                          </a:solidFill>
                          <a:effectLst/>
                          <a:latin typeface="Times New Roman" panose="02020603050405020304" pitchFamily="18" charset="0"/>
                          <a:cs typeface="Times New Roman" panose="02020603050405020304" pitchFamily="18" charset="0"/>
                        </a:rPr>
                        <a:t>trò</a:t>
                      </a:r>
                      <a:r>
                        <a:rPr lang="en-US" sz="32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latin typeface="Times New Roman" panose="02020603050405020304" pitchFamily="18" charset="0"/>
                          <a:cs typeface="Times New Roman" panose="02020603050405020304" pitchFamily="18" charset="0"/>
                        </a:rPr>
                        <a:t>của</a:t>
                      </a:r>
                      <a:r>
                        <a:rPr lang="en-US" sz="32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latin typeface="Times New Roman" panose="02020603050405020304" pitchFamily="18" charset="0"/>
                          <a:cs typeface="Times New Roman" panose="02020603050405020304" pitchFamily="18" charset="0"/>
                        </a:rPr>
                        <a:t>các</a:t>
                      </a:r>
                      <a:r>
                        <a:rPr lang="en-US" sz="32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latin typeface="Times New Roman" panose="02020603050405020304" pitchFamily="18" charset="0"/>
                          <a:cs typeface="Times New Roman" panose="02020603050405020304" pitchFamily="18" charset="0"/>
                        </a:rPr>
                        <a:t>phương</a:t>
                      </a:r>
                      <a:r>
                        <a:rPr lang="en-US" sz="32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latin typeface="Times New Roman" panose="02020603050405020304" pitchFamily="18" charset="0"/>
                          <a:cs typeface="Times New Roman" panose="02020603050405020304" pitchFamily="18" charset="0"/>
                        </a:rPr>
                        <a:t>tiện</a:t>
                      </a:r>
                      <a:r>
                        <a:rPr lang="en-US" sz="3200" b="1" dirty="0">
                          <a:solidFill>
                            <a:schemeClr val="accent1">
                              <a:lumMod val="50000"/>
                            </a:schemeClr>
                          </a:solidFill>
                          <a:effectLst/>
                          <a:latin typeface="Times New Roman" panose="02020603050405020304" pitchFamily="18" charset="0"/>
                          <a:cs typeface="Times New Roman" panose="02020603050405020304" pitchFamily="18" charset="0"/>
                        </a:rPr>
                        <a:t> phi </a:t>
                      </a:r>
                      <a:r>
                        <a:rPr lang="en-US" sz="3200" b="1" dirty="0" err="1">
                          <a:solidFill>
                            <a:schemeClr val="accent1">
                              <a:lumMod val="50000"/>
                            </a:schemeClr>
                          </a:solidFill>
                          <a:effectLst/>
                          <a:latin typeface="Times New Roman" panose="02020603050405020304" pitchFamily="18" charset="0"/>
                          <a:cs typeface="Times New Roman" panose="02020603050405020304" pitchFamily="18" charset="0"/>
                        </a:rPr>
                        <a:t>ngôn</a:t>
                      </a:r>
                      <a:r>
                        <a:rPr lang="en-US" sz="32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latin typeface="Times New Roman" panose="02020603050405020304" pitchFamily="18" charset="0"/>
                          <a:cs typeface="Times New Roman" panose="02020603050405020304" pitchFamily="18" charset="0"/>
                        </a:rPr>
                        <a:t>ngữ</a:t>
                      </a:r>
                      <a:endParaRPr lang="en-US" sz="32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273036508"/>
                  </a:ext>
                </a:extLst>
              </a:tr>
              <a:tr h="3345586">
                <a:tc>
                  <a:txBody>
                    <a:bodyPr/>
                    <a:lstStyle/>
                    <a:p>
                      <a:pPr algn="just">
                        <a:spcBef>
                          <a:spcPts val="600"/>
                        </a:spcBef>
                        <a:spcAft>
                          <a:spcPts val="600"/>
                        </a:spcAft>
                      </a:pPr>
                      <a:r>
                        <a:rPr lang="en-US" sz="3200" dirty="0">
                          <a:effectLst/>
                          <a:latin typeface="Times New Roman" panose="02020603050405020304" pitchFamily="18" charset="0"/>
                          <a:cs typeface="Times New Roman" panose="02020603050405020304" pitchFamily="18" charset="0"/>
                        </a:rPr>
                        <a:t>………………………………………………………………………………………………………………</a:t>
                      </a: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spcBef>
                          <a:spcPts val="600"/>
                        </a:spcBef>
                        <a:spcAft>
                          <a:spcPts val="600"/>
                        </a:spcAft>
                      </a:pPr>
                      <a:r>
                        <a:rPr lang="en-US" sz="3200" dirty="0">
                          <a:effectLst/>
                          <a:latin typeface="Times New Roman" panose="02020603050405020304" pitchFamily="18" charset="0"/>
                          <a:cs typeface="Times New Roman" panose="02020603050405020304" pitchFamily="18" charset="0"/>
                        </a:rPr>
                        <a:t>……………………………………………………………………………………………………………………………………………………………...………………………………….</a:t>
                      </a: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spcBef>
                          <a:spcPts val="600"/>
                        </a:spcBef>
                        <a:spcAft>
                          <a:spcPts val="600"/>
                        </a:spcAft>
                      </a:pPr>
                      <a:r>
                        <a:rPr lang="en-US" sz="3200" dirty="0">
                          <a:effectLst/>
                          <a:latin typeface="Times New Roman" panose="02020603050405020304" pitchFamily="18" charset="0"/>
                          <a:cs typeface="Times New Roman" panose="02020603050405020304" pitchFamily="18" charset="0"/>
                        </a:rPr>
                        <a:t>…………………………………………………………………………………………………………………………………………..…………………..……………………………….</a:t>
                      </a: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286531475"/>
                  </a:ext>
                </a:extLst>
              </a:tr>
            </a:tbl>
          </a:graphicData>
        </a:graphic>
      </p:graphicFrame>
      <p:sp>
        <p:nvSpPr>
          <p:cNvPr id="3" name="Cloud 2">
            <a:extLst>
              <a:ext uri="{FF2B5EF4-FFF2-40B4-BE49-F238E27FC236}">
                <a16:creationId xmlns:a16="http://schemas.microsoft.com/office/drawing/2014/main" id="{FA370690-C930-801D-6C8B-2A216C455FB8}"/>
              </a:ext>
            </a:extLst>
          </p:cNvPr>
          <p:cNvSpPr/>
          <p:nvPr/>
        </p:nvSpPr>
        <p:spPr>
          <a:xfrm>
            <a:off x="4389120" y="0"/>
            <a:ext cx="3587262" cy="633046"/>
          </a:xfrm>
          <a:prstGeom prst="cloud">
            <a:avLst/>
          </a:prstGeom>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accent5">
                    <a:lumMod val="75000"/>
                  </a:schemeClr>
                </a:solidFill>
                <a:latin typeface="Times New Roman" panose="02020603050405020304" pitchFamily="18" charset="0"/>
                <a:cs typeface="Times New Roman" panose="02020603050405020304" pitchFamily="18" charset="0"/>
              </a:rPr>
              <a:t>CẶP ĐÔI</a:t>
            </a:r>
          </a:p>
        </p:txBody>
      </p:sp>
      <p:pic>
        <p:nvPicPr>
          <p:cNvPr id="4" name="图片 3">
            <a:extLst>
              <a:ext uri="{FF2B5EF4-FFF2-40B4-BE49-F238E27FC236}">
                <a16:creationId xmlns:a16="http://schemas.microsoft.com/office/drawing/2014/main" id="{338941B2-E8FD-D7F7-0552-D052328A69B0}"/>
              </a:ext>
            </a:extLst>
          </p:cNvPr>
          <p:cNvPicPr/>
          <p:nvPr/>
        </p:nvPicPr>
        <p:blipFill rotWithShape="1">
          <a:blip r:embed="rId2" cstate="print">
            <a:extLst>
              <a:ext uri="{28A0092B-C50C-407E-A947-70E740481C1C}">
                <a14:useLocalDpi xmlns:a14="http://schemas.microsoft.com/office/drawing/2010/main" val="0"/>
              </a:ext>
            </a:extLst>
          </a:blip>
          <a:srcRect b="3774"/>
          <a:stretch/>
        </p:blipFill>
        <p:spPr>
          <a:xfrm>
            <a:off x="0" y="0"/>
            <a:ext cx="2110600" cy="926218"/>
          </a:xfrm>
          <a:prstGeom prst="rect">
            <a:avLst/>
          </a:prstGeom>
        </p:spPr>
      </p:pic>
    </p:spTree>
    <p:extLst>
      <p:ext uri="{BB962C8B-B14F-4D97-AF65-F5344CB8AC3E}">
        <p14:creationId xmlns:p14="http://schemas.microsoft.com/office/powerpoint/2010/main" val="423044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FE43195-0894-3F10-2932-D72BE15A6F7C}"/>
              </a:ext>
            </a:extLst>
          </p:cNvPr>
          <p:cNvGraphicFramePr>
            <a:graphicFrameLocks noGrp="1"/>
          </p:cNvGraphicFramePr>
          <p:nvPr>
            <p:extLst>
              <p:ext uri="{D42A27DB-BD31-4B8C-83A1-F6EECF244321}">
                <p14:modId xmlns:p14="http://schemas.microsoft.com/office/powerpoint/2010/main" val="2870818210"/>
              </p:ext>
            </p:extLst>
          </p:nvPr>
        </p:nvGraphicFramePr>
        <p:xfrm>
          <a:off x="0" y="0"/>
          <a:ext cx="12192000" cy="6858000"/>
        </p:xfrm>
        <a:graphic>
          <a:graphicData uri="http://schemas.openxmlformats.org/drawingml/2006/table">
            <a:tbl>
              <a:tblPr firstRow="1" firstCol="1" bandRow="1">
                <a:tableStyleId>{5940675A-B579-460E-94D1-54222C63F5DA}</a:tableStyleId>
              </a:tblPr>
              <a:tblGrid>
                <a:gridCol w="2846985">
                  <a:extLst>
                    <a:ext uri="{9D8B030D-6E8A-4147-A177-3AD203B41FA5}">
                      <a16:colId xmlns:a16="http://schemas.microsoft.com/office/drawing/2014/main" val="2398480274"/>
                    </a:ext>
                  </a:extLst>
                </a:gridCol>
                <a:gridCol w="4657122">
                  <a:extLst>
                    <a:ext uri="{9D8B030D-6E8A-4147-A177-3AD203B41FA5}">
                      <a16:colId xmlns:a16="http://schemas.microsoft.com/office/drawing/2014/main" val="4087351967"/>
                    </a:ext>
                  </a:extLst>
                </a:gridCol>
                <a:gridCol w="4687893">
                  <a:extLst>
                    <a:ext uri="{9D8B030D-6E8A-4147-A177-3AD203B41FA5}">
                      <a16:colId xmlns:a16="http://schemas.microsoft.com/office/drawing/2014/main" val="204577350"/>
                    </a:ext>
                  </a:extLst>
                </a:gridCol>
              </a:tblGrid>
              <a:tr h="560973">
                <a:tc gridSpan="3">
                  <a:txBody>
                    <a:bodyPr/>
                    <a:lstStyle/>
                    <a:p>
                      <a:pPr algn="ctr">
                        <a:spcBef>
                          <a:spcPts val="600"/>
                        </a:spcBef>
                        <a:spcAft>
                          <a:spcPts val="600"/>
                        </a:spcAft>
                      </a:pPr>
                      <a:r>
                        <a:rPr lang="en-US" sz="2800" b="1" dirty="0">
                          <a:solidFill>
                            <a:srgbClr val="FF0000"/>
                          </a:solidFill>
                          <a:effectLst/>
                          <a:latin typeface="Times New Roman" panose="02020603050405020304" pitchFamily="18" charset="0"/>
                          <a:cs typeface="Times New Roman" panose="02020603050405020304" pitchFamily="18" charset="0"/>
                        </a:rPr>
                        <a:t>I</a:t>
                      </a:r>
                      <a:r>
                        <a:rPr lang="en-US" sz="2800" b="1" dirty="0" smtClean="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Kiến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thức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Ngữ</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văn</a:t>
                      </a:r>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91703996"/>
                  </a:ext>
                </a:extLst>
              </a:tr>
              <a:tr h="517822">
                <a:tc gridSpan="3">
                  <a:txBody>
                    <a:bodyPr/>
                    <a:lstStyle/>
                    <a:p>
                      <a:pPr algn="ctr">
                        <a:spcBef>
                          <a:spcPts val="600"/>
                        </a:spcBef>
                        <a:spcAft>
                          <a:spcPts val="600"/>
                        </a:spcAft>
                      </a:pPr>
                      <a:r>
                        <a:rPr lang="en-US" sz="2800" b="1" dirty="0">
                          <a:solidFill>
                            <a:schemeClr val="accent5">
                              <a:lumMod val="50000"/>
                            </a:schemeClr>
                          </a:solidFill>
                          <a:effectLst/>
                          <a:latin typeface="Times New Roman" panose="02020603050405020304" pitchFamily="18" charset="0"/>
                          <a:cs typeface="Times New Roman" panose="02020603050405020304" pitchFamily="18" charset="0"/>
                        </a:rPr>
                        <a:t>VĂN BẢN THÔNG TIN GIỚI THIỆU CUỐN SÁCH HOẶC MỘT BỘ PHIM</a:t>
                      </a:r>
                      <a:endPar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419133"/>
                  </a:ext>
                </a:extLst>
              </a:tr>
              <a:tr h="1051684">
                <a:tc>
                  <a:txBody>
                    <a:bodyPr/>
                    <a:lstStyle/>
                    <a:p>
                      <a:pPr algn="ctr">
                        <a:spcBef>
                          <a:spcPts val="600"/>
                        </a:spcBef>
                        <a:spcAft>
                          <a:spcPts val="600"/>
                        </a:spcAft>
                      </a:pPr>
                      <a:r>
                        <a:rPr lang="en-US" sz="2800" b="1" dirty="0" err="1">
                          <a:solidFill>
                            <a:schemeClr val="accent1">
                              <a:lumMod val="50000"/>
                            </a:schemeClr>
                          </a:solidFill>
                          <a:effectLst/>
                          <a:latin typeface="Times New Roman" panose="02020603050405020304" pitchFamily="18" charset="0"/>
                          <a:cs typeface="Times New Roman" panose="02020603050405020304" pitchFamily="18" charset="0"/>
                        </a:rPr>
                        <a:t>Mục</a:t>
                      </a:r>
                      <a:r>
                        <a:rPr lang="en-US" sz="28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cs typeface="Times New Roman" panose="02020603050405020304" pitchFamily="18" charset="0"/>
                        </a:rPr>
                        <a:t>đích</a:t>
                      </a:r>
                      <a:endPar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spcBef>
                          <a:spcPts val="600"/>
                        </a:spcBef>
                        <a:spcAft>
                          <a:spcPts val="600"/>
                        </a:spcAft>
                      </a:pPr>
                      <a:r>
                        <a:rPr lang="en-US" sz="2800" b="1" dirty="0" err="1">
                          <a:solidFill>
                            <a:schemeClr val="accent1">
                              <a:lumMod val="50000"/>
                            </a:schemeClr>
                          </a:solidFill>
                          <a:effectLst/>
                          <a:latin typeface="Times New Roman" panose="02020603050405020304" pitchFamily="18" charset="0"/>
                          <a:cs typeface="Times New Roman" panose="02020603050405020304" pitchFamily="18" charset="0"/>
                        </a:rPr>
                        <a:t>Cách</a:t>
                      </a:r>
                      <a:r>
                        <a:rPr lang="en-US" sz="28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cs typeface="Times New Roman" panose="02020603050405020304" pitchFamily="18" charset="0"/>
                        </a:rPr>
                        <a:t>thức</a:t>
                      </a:r>
                      <a:r>
                        <a:rPr lang="en-US" sz="28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cs typeface="Times New Roman" panose="02020603050405020304" pitchFamily="18" charset="0"/>
                        </a:rPr>
                        <a:t>trình</a:t>
                      </a:r>
                      <a:r>
                        <a:rPr lang="en-US" sz="28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cs typeface="Times New Roman" panose="02020603050405020304" pitchFamily="18" charset="0"/>
                        </a:rPr>
                        <a:t>bày</a:t>
                      </a:r>
                      <a:endPar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spcBef>
                          <a:spcPts val="600"/>
                        </a:spcBef>
                        <a:spcAft>
                          <a:spcPts val="600"/>
                        </a:spcAft>
                      </a:pPr>
                      <a:r>
                        <a:rPr lang="en-US" sz="2800" b="1" dirty="0">
                          <a:solidFill>
                            <a:schemeClr val="accent1">
                              <a:lumMod val="50000"/>
                            </a:schemeClr>
                          </a:solidFill>
                          <a:effectLst/>
                          <a:latin typeface="Times New Roman" panose="02020603050405020304" pitchFamily="18" charset="0"/>
                          <a:cs typeface="Times New Roman" panose="02020603050405020304" pitchFamily="18" charset="0"/>
                        </a:rPr>
                        <a:t>Vai </a:t>
                      </a:r>
                      <a:r>
                        <a:rPr lang="en-US" sz="2800" b="1" dirty="0" err="1">
                          <a:solidFill>
                            <a:schemeClr val="accent1">
                              <a:lumMod val="50000"/>
                            </a:schemeClr>
                          </a:solidFill>
                          <a:effectLst/>
                          <a:latin typeface="Times New Roman" panose="02020603050405020304" pitchFamily="18" charset="0"/>
                          <a:cs typeface="Times New Roman" panose="02020603050405020304" pitchFamily="18" charset="0"/>
                        </a:rPr>
                        <a:t>trò</a:t>
                      </a:r>
                      <a:r>
                        <a:rPr lang="en-US" sz="28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cs typeface="Times New Roman" panose="02020603050405020304" pitchFamily="18" charset="0"/>
                        </a:rPr>
                        <a:t>của</a:t>
                      </a:r>
                      <a:r>
                        <a:rPr lang="en-US" sz="28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cs typeface="Times New Roman" panose="02020603050405020304" pitchFamily="18" charset="0"/>
                        </a:rPr>
                        <a:t>các</a:t>
                      </a:r>
                      <a:r>
                        <a:rPr lang="en-US" sz="28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cs typeface="Times New Roman" panose="02020603050405020304" pitchFamily="18" charset="0"/>
                        </a:rPr>
                        <a:t>phương</a:t>
                      </a:r>
                      <a:r>
                        <a:rPr lang="en-US" sz="28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cs typeface="Times New Roman" panose="02020603050405020304" pitchFamily="18" charset="0"/>
                        </a:rPr>
                        <a:t>tiện</a:t>
                      </a:r>
                      <a:r>
                        <a:rPr lang="en-US" sz="2800" b="1" dirty="0">
                          <a:solidFill>
                            <a:schemeClr val="accent1">
                              <a:lumMod val="50000"/>
                            </a:schemeClr>
                          </a:solidFill>
                          <a:effectLst/>
                          <a:latin typeface="Times New Roman" panose="02020603050405020304" pitchFamily="18" charset="0"/>
                          <a:cs typeface="Times New Roman" panose="02020603050405020304" pitchFamily="18" charset="0"/>
                        </a:rPr>
                        <a:t> phi </a:t>
                      </a:r>
                      <a:r>
                        <a:rPr lang="en-US" sz="2800" b="1" dirty="0" err="1">
                          <a:solidFill>
                            <a:schemeClr val="accent1">
                              <a:lumMod val="50000"/>
                            </a:schemeClr>
                          </a:solidFill>
                          <a:effectLst/>
                          <a:latin typeface="Times New Roman" panose="02020603050405020304" pitchFamily="18" charset="0"/>
                          <a:cs typeface="Times New Roman" panose="02020603050405020304" pitchFamily="18" charset="0"/>
                        </a:rPr>
                        <a:t>ngôn</a:t>
                      </a:r>
                      <a:r>
                        <a:rPr lang="en-US" sz="28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cs typeface="Times New Roman" panose="02020603050405020304" pitchFamily="18" charset="0"/>
                        </a:rPr>
                        <a:t>ngữ</a:t>
                      </a:r>
                      <a:endPar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273036508"/>
                  </a:ext>
                </a:extLst>
              </a:tr>
              <a:tr h="4727521">
                <a:tc>
                  <a:txBody>
                    <a:bodyPr/>
                    <a:lstStyle/>
                    <a:p>
                      <a:pPr algn="just">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 </a:t>
                      </a:r>
                      <a:r>
                        <a:rPr lang="en-US" sz="2800" u="sng" dirty="0" err="1">
                          <a:solidFill>
                            <a:srgbClr val="FF0000"/>
                          </a:solidFill>
                          <a:effectLst/>
                          <a:latin typeface="Times New Roman" panose="02020603050405020304" pitchFamily="18" charset="0"/>
                          <a:cs typeface="Times New Roman" panose="02020603050405020304" pitchFamily="18" charset="0"/>
                        </a:rPr>
                        <a:t>các</a:t>
                      </a:r>
                      <a:r>
                        <a:rPr lang="en-US" sz="2800" u="sng" dirty="0">
                          <a:solidFill>
                            <a:srgbClr val="FF0000"/>
                          </a:solidFill>
                          <a:effectLst/>
                          <a:latin typeface="Times New Roman" panose="02020603050405020304" pitchFamily="18" charset="0"/>
                          <a:cs typeface="Times New Roman" panose="02020603050405020304" pitchFamily="18" charset="0"/>
                        </a:rPr>
                        <a:t> </a:t>
                      </a:r>
                      <a:r>
                        <a:rPr lang="en-US" sz="2800" u="sng" dirty="0" err="1">
                          <a:solidFill>
                            <a:srgbClr val="FF0000"/>
                          </a:solidFill>
                          <a:effectLst/>
                          <a:latin typeface="Times New Roman" panose="02020603050405020304" pitchFamily="18" charset="0"/>
                          <a:cs typeface="Times New Roman" panose="02020603050405020304" pitchFamily="18" charset="0"/>
                        </a:rPr>
                        <a:t>thông</a:t>
                      </a:r>
                      <a:r>
                        <a:rPr lang="en-US" sz="2800" u="sng" dirty="0">
                          <a:solidFill>
                            <a:srgbClr val="FF0000"/>
                          </a:solidFill>
                          <a:effectLst/>
                          <a:latin typeface="Times New Roman" panose="02020603050405020304" pitchFamily="18" charset="0"/>
                          <a:cs typeface="Times New Roman" panose="02020603050405020304" pitchFamily="18" charset="0"/>
                        </a:rPr>
                        <a:t> tin </a:t>
                      </a:r>
                      <a:r>
                        <a:rPr lang="en-US" sz="2800" u="sng" dirty="0" err="1">
                          <a:solidFill>
                            <a:srgbClr val="FF0000"/>
                          </a:solidFill>
                          <a:effectLst/>
                          <a:latin typeface="Times New Roman" panose="02020603050405020304" pitchFamily="18" charset="0"/>
                          <a:cs typeface="Times New Roman" panose="02020603050405020304" pitchFamily="18" charset="0"/>
                        </a:rPr>
                        <a:t>cơ</a:t>
                      </a:r>
                      <a:r>
                        <a:rPr lang="en-US" sz="2800" u="sng" dirty="0">
                          <a:solidFill>
                            <a:srgbClr val="FF0000"/>
                          </a:solidFill>
                          <a:effectLst/>
                          <a:latin typeface="Times New Roman" panose="02020603050405020304" pitchFamily="18" charset="0"/>
                          <a:cs typeface="Times New Roman" panose="02020603050405020304" pitchFamily="18" charset="0"/>
                        </a:rPr>
                        <a:t> </a:t>
                      </a:r>
                      <a:r>
                        <a:rPr lang="en-US" sz="2800" u="sng" dirty="0" err="1">
                          <a:solidFill>
                            <a:srgbClr val="FF0000"/>
                          </a:solidFill>
                          <a:effectLst/>
                          <a:latin typeface="Times New Roman" panose="02020603050405020304" pitchFamily="18" charset="0"/>
                          <a:cs typeface="Times New Roman" panose="02020603050405020304" pitchFamily="18" charset="0"/>
                        </a:rPr>
                        <a:t>bản</a:t>
                      </a:r>
                      <a:r>
                        <a:rPr lang="en-US" sz="2800" u="sng" dirty="0">
                          <a:solidFill>
                            <a:srgbClr val="FF0000"/>
                          </a:solidFill>
                          <a:effectLst/>
                          <a:latin typeface="Times New Roman" panose="02020603050405020304" pitchFamily="18" charset="0"/>
                          <a:cs typeface="Times New Roman" panose="02020603050405020304" pitchFamily="18" charset="0"/>
                        </a:rPr>
                        <a:t>, </a:t>
                      </a:r>
                      <a:r>
                        <a:rPr lang="en-US" sz="2800" u="sng" dirty="0" err="1">
                          <a:solidFill>
                            <a:srgbClr val="FF0000"/>
                          </a:solidFill>
                          <a:effectLst/>
                          <a:latin typeface="Times New Roman" panose="02020603050405020304" pitchFamily="18" charset="0"/>
                          <a:cs typeface="Times New Roman" panose="02020603050405020304" pitchFamily="18" charset="0"/>
                        </a:rPr>
                        <a:t>nổi</a:t>
                      </a:r>
                      <a:r>
                        <a:rPr lang="en-US" sz="2800" u="sng" dirty="0">
                          <a:solidFill>
                            <a:srgbClr val="FF0000"/>
                          </a:solidFill>
                          <a:effectLst/>
                          <a:latin typeface="Times New Roman" panose="02020603050405020304" pitchFamily="18" charset="0"/>
                          <a:cs typeface="Times New Roman" panose="02020603050405020304" pitchFamily="18" charset="0"/>
                        </a:rPr>
                        <a:t> </a:t>
                      </a:r>
                      <a:r>
                        <a:rPr lang="en-US" sz="2800" u="sng" dirty="0" err="1">
                          <a:solidFill>
                            <a:srgbClr val="FF0000"/>
                          </a:solidFill>
                          <a:effectLst/>
                          <a:latin typeface="Times New Roman" panose="02020603050405020304" pitchFamily="18" charset="0"/>
                          <a:cs typeface="Times New Roman" panose="02020603050405020304" pitchFamily="18" charset="0"/>
                        </a:rPr>
                        <a:t>bật</a:t>
                      </a:r>
                      <a:r>
                        <a:rPr lang="en-US" sz="2800" u="sng" dirty="0">
                          <a:solidFill>
                            <a:srgbClr val="FF0000"/>
                          </a:solidFill>
                          <a:effectLst/>
                          <a:latin typeface="Times New Roman" panose="02020603050405020304" pitchFamily="18" charset="0"/>
                          <a:cs typeface="Times New Roman" panose="02020603050405020304" pitchFamily="18" charset="0"/>
                        </a:rPr>
                        <a:t> </a:t>
                      </a:r>
                      <a:r>
                        <a:rPr lang="en-US" sz="2800" u="sng" dirty="0" err="1">
                          <a:solidFill>
                            <a:srgbClr val="FF0000"/>
                          </a:solidFill>
                          <a:effectLst/>
                          <a:latin typeface="Times New Roman" panose="02020603050405020304" pitchFamily="18" charset="0"/>
                          <a:cs typeface="Times New Roman" panose="02020603050405020304" pitchFamily="18" charset="0"/>
                        </a:rPr>
                        <a:t>về</a:t>
                      </a:r>
                      <a:r>
                        <a:rPr lang="en-US" sz="2800" u="sng" dirty="0">
                          <a:solidFill>
                            <a:srgbClr val="FF0000"/>
                          </a:solidFill>
                          <a:effectLst/>
                          <a:latin typeface="Times New Roman" panose="02020603050405020304" pitchFamily="18" charset="0"/>
                          <a:cs typeface="Times New Roman" panose="02020603050405020304" pitchFamily="18" charset="0"/>
                        </a:rPr>
                        <a:t> </a:t>
                      </a:r>
                      <a:r>
                        <a:rPr lang="en-US" sz="2800" u="sng" dirty="0" err="1">
                          <a:solidFill>
                            <a:srgbClr val="FF0000"/>
                          </a:solidFill>
                          <a:effectLst/>
                          <a:latin typeface="Times New Roman" panose="02020603050405020304" pitchFamily="18" charset="0"/>
                          <a:cs typeface="Times New Roman" panose="02020603050405020304" pitchFamily="18" charset="0"/>
                        </a:rPr>
                        <a:t>nội</a:t>
                      </a:r>
                      <a:r>
                        <a:rPr lang="en-US" sz="2800" u="sng" dirty="0">
                          <a:solidFill>
                            <a:srgbClr val="FF0000"/>
                          </a:solidFill>
                          <a:effectLst/>
                          <a:latin typeface="Times New Roman" panose="02020603050405020304" pitchFamily="18" charset="0"/>
                          <a:cs typeface="Times New Roman" panose="02020603050405020304" pitchFamily="18" charset="0"/>
                        </a:rPr>
                        <a:t> dung, </a:t>
                      </a:r>
                      <a:r>
                        <a:rPr lang="en-US" sz="2800" u="sng" dirty="0" err="1">
                          <a:solidFill>
                            <a:srgbClr val="FF0000"/>
                          </a:solidFill>
                          <a:effectLst/>
                          <a:latin typeface="Times New Roman" panose="02020603050405020304" pitchFamily="18" charset="0"/>
                          <a:cs typeface="Times New Roman" panose="02020603050405020304" pitchFamily="18" charset="0"/>
                        </a:rPr>
                        <a:t>hình</a:t>
                      </a:r>
                      <a:r>
                        <a:rPr lang="en-US" sz="2800" u="sng" dirty="0">
                          <a:solidFill>
                            <a:srgbClr val="FF0000"/>
                          </a:solidFill>
                          <a:effectLst/>
                          <a:latin typeface="Times New Roman" panose="02020603050405020304" pitchFamily="18" charset="0"/>
                          <a:cs typeface="Times New Roman" panose="02020603050405020304" pitchFamily="18" charset="0"/>
                        </a:rPr>
                        <a:t> </a:t>
                      </a:r>
                      <a:r>
                        <a:rPr lang="en-US" sz="2800" u="sng" dirty="0" err="1">
                          <a:solidFill>
                            <a:srgbClr val="FF0000"/>
                          </a:solidFill>
                          <a:effectLst/>
                          <a:latin typeface="Times New Roman" panose="02020603050405020304" pitchFamily="18" charset="0"/>
                          <a:cs typeface="Times New Roman" panose="02020603050405020304" pitchFamily="18" charset="0"/>
                        </a:rPr>
                        <a:t>thức</a:t>
                      </a:r>
                      <a:r>
                        <a:rPr lang="en-US" sz="2800" u="sng" dirty="0">
                          <a:solidFill>
                            <a:srgbClr val="FF0000"/>
                          </a:solidFill>
                          <a:effectLst/>
                          <a:latin typeface="Times New Roman" panose="02020603050405020304" pitchFamily="18" charset="0"/>
                          <a:cs typeface="Times New Roman" panose="02020603050405020304" pitchFamily="18" charset="0"/>
                        </a:rPr>
                        <a:t>, </a:t>
                      </a:r>
                      <a:r>
                        <a:rPr lang="en-US" sz="2800" u="sng" dirty="0" err="1">
                          <a:solidFill>
                            <a:srgbClr val="FF0000"/>
                          </a:solidFill>
                          <a:effectLst/>
                          <a:latin typeface="Times New Roman" panose="02020603050405020304" pitchFamily="18" charset="0"/>
                          <a:cs typeface="Times New Roman" panose="02020603050405020304" pitchFamily="18" charset="0"/>
                        </a:rPr>
                        <a:t>giá</a:t>
                      </a:r>
                      <a:r>
                        <a:rPr lang="en-US" sz="2800" u="sng" dirty="0">
                          <a:solidFill>
                            <a:srgbClr val="FF0000"/>
                          </a:solidFill>
                          <a:effectLst/>
                          <a:latin typeface="Times New Roman" panose="02020603050405020304" pitchFamily="18" charset="0"/>
                          <a:cs typeface="Times New Roman" panose="02020603050405020304" pitchFamily="18" charset="0"/>
                        </a:rPr>
                        <a:t> </a:t>
                      </a:r>
                      <a:r>
                        <a:rPr lang="en-US" sz="2800" u="sng" dirty="0" err="1">
                          <a:solidFill>
                            <a:srgbClr val="FF0000"/>
                          </a:solidFill>
                          <a:effectLst/>
                          <a:latin typeface="Times New Roman" panose="02020603050405020304" pitchFamily="18" charset="0"/>
                          <a:cs typeface="Times New Roman" panose="02020603050405020304" pitchFamily="18" charset="0"/>
                        </a:rPr>
                        <a:t>trị</a:t>
                      </a:r>
                      <a:r>
                        <a:rPr lang="en-US" sz="2800" u="sng" dirty="0">
                          <a:solidFill>
                            <a:srgbClr val="FF0000"/>
                          </a:solidFill>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cuốn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phim</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 </a:t>
                      </a:r>
                      <a:r>
                        <a:rPr lang="en-US" sz="2800" u="sng" dirty="0" err="1">
                          <a:solidFill>
                            <a:srgbClr val="FF0000"/>
                          </a:solidFill>
                          <a:effectLst/>
                          <a:latin typeface="Times New Roman" panose="02020603050405020304" pitchFamily="18" charset="0"/>
                          <a:cs typeface="Times New Roman" panose="02020603050405020304" pitchFamily="18" charset="0"/>
                        </a:rPr>
                        <a:t>khái</a:t>
                      </a:r>
                      <a:r>
                        <a:rPr lang="en-US" sz="2800" u="sng" dirty="0">
                          <a:solidFill>
                            <a:srgbClr val="FF0000"/>
                          </a:solidFill>
                          <a:effectLst/>
                          <a:latin typeface="Times New Roman" panose="02020603050405020304" pitchFamily="18" charset="0"/>
                          <a:cs typeface="Times New Roman" panose="02020603050405020304" pitchFamily="18" charset="0"/>
                        </a:rPr>
                        <a:t> </a:t>
                      </a:r>
                      <a:r>
                        <a:rPr lang="en-US" sz="2800" u="sng" dirty="0" err="1">
                          <a:solidFill>
                            <a:srgbClr val="FF0000"/>
                          </a:solidFill>
                          <a:effectLst/>
                          <a:latin typeface="Times New Roman" panose="02020603050405020304" pitchFamily="18" charset="0"/>
                          <a:cs typeface="Times New Roman" panose="02020603050405020304" pitchFamily="18" charset="0"/>
                        </a:rPr>
                        <a:t>quát</a:t>
                      </a:r>
                      <a:r>
                        <a:rPr lang="en-US" sz="2800" u="sng" dirty="0">
                          <a:solidFill>
                            <a:srgbClr val="FF0000"/>
                          </a:solidFill>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 </a:t>
                      </a:r>
                      <a:r>
                        <a:rPr lang="en-US" sz="2800" u="sng" dirty="0" err="1">
                          <a:solidFill>
                            <a:srgbClr val="FF0000"/>
                          </a:solidFill>
                          <a:effectLst/>
                          <a:latin typeface="Times New Roman" panose="02020603050405020304" pitchFamily="18" charset="0"/>
                          <a:cs typeface="Times New Roman" panose="02020603050405020304" pitchFamily="18" charset="0"/>
                        </a:rPr>
                        <a:t>cụ</a:t>
                      </a:r>
                      <a:r>
                        <a:rPr lang="en-US" sz="2800" u="sng" dirty="0">
                          <a:solidFill>
                            <a:srgbClr val="FF0000"/>
                          </a:solidFill>
                          <a:effectLst/>
                          <a:latin typeface="Times New Roman" panose="02020603050405020304" pitchFamily="18" charset="0"/>
                          <a:cs typeface="Times New Roman" panose="02020603050405020304" pitchFamily="18" charset="0"/>
                        </a:rPr>
                        <a:t> </a:t>
                      </a:r>
                      <a:r>
                        <a:rPr lang="en-US" sz="2800" u="sng" dirty="0" err="1">
                          <a:solidFill>
                            <a:srgbClr val="FF0000"/>
                          </a:solidFill>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cuốn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phim</a:t>
                      </a:r>
                      <a:r>
                        <a:rPr lang="en-US" sz="2800" dirty="0">
                          <a:effectLst/>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u="sng"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khách</a:t>
                      </a:r>
                      <a:r>
                        <a:rPr lang="en-US" sz="2800"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cuốn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phim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cuốn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phim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spcBef>
                          <a:spcPts val="600"/>
                        </a:spcBef>
                        <a:spcAft>
                          <a:spcPts val="600"/>
                        </a:spcAft>
                      </a:pPr>
                      <a:r>
                        <a:rPr lang="en-US" sz="2800" u="sng"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cung</a:t>
                      </a:r>
                      <a:r>
                        <a:rPr lang="en-US" sz="2800"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tin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phi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286531475"/>
                  </a:ext>
                </a:extLst>
              </a:tr>
            </a:tbl>
          </a:graphicData>
        </a:graphic>
      </p:graphicFrame>
    </p:spTree>
    <p:extLst>
      <p:ext uri="{BB962C8B-B14F-4D97-AF65-F5344CB8AC3E}">
        <p14:creationId xmlns:p14="http://schemas.microsoft.com/office/powerpoint/2010/main" val="121496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4080510" y="193675"/>
            <a:ext cx="7505700" cy="132207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000" b="1">
                <a:latin typeface="Times New Roman" panose="02020603050405020304" charset="0"/>
                <a:cs typeface="Times New Roman" panose="02020603050405020304" charset="0"/>
              </a:rPr>
              <a:t>-</a:t>
            </a:r>
            <a:r>
              <a:rPr lang="vi-VN" altLang="en-US" sz="2000" b="1">
                <a:latin typeface="Times New Roman" panose="02020603050405020304" charset="0"/>
                <a:cs typeface="Times New Roman" panose="02020603050405020304" charset="0"/>
              </a:rPr>
              <a:t> Khái niệm:</a:t>
            </a:r>
            <a:r>
              <a:rPr lang="en-US" sz="2000">
                <a:latin typeface="Times New Roman" panose="02020603050405020304" charset="0"/>
                <a:cs typeface="Times New Roman" panose="02020603050405020304" charset="0"/>
              </a:rPr>
              <a:t> Là văn bản dùng để cung cấp thông tin về các hiện tượng tự nhiên, thuật lại các sự kiện, giới thiệu danh lam thắng cảnh, hướng dẫn các quy trình thực hiện một công việc nào đó. </a:t>
            </a:r>
          </a:p>
          <a:p>
            <a:pPr algn="just"/>
            <a:endParaRPr lang="en-US" sz="2000">
              <a:latin typeface="Times New Roman" panose="02020603050405020304" charset="0"/>
              <a:cs typeface="Times New Roman" panose="02020603050405020304" charset="0"/>
            </a:endParaRPr>
          </a:p>
        </p:txBody>
      </p:sp>
      <p:sp>
        <p:nvSpPr>
          <p:cNvPr id="7" name="Text Box 6"/>
          <p:cNvSpPr txBox="1"/>
          <p:nvPr/>
        </p:nvSpPr>
        <p:spPr>
          <a:xfrm>
            <a:off x="4048760" y="1819910"/>
            <a:ext cx="7505700" cy="10147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sz="2000" b="1">
                <a:latin typeface="Times New Roman" panose="02020603050405020304" charset="0"/>
                <a:cs typeface="Times New Roman" panose="02020603050405020304" charset="0"/>
                <a:sym typeface="+mn-ea"/>
              </a:rPr>
              <a:t>-</a:t>
            </a:r>
            <a:r>
              <a:rPr lang="vi-VN" altLang="en-US" sz="2000" b="1">
                <a:latin typeface="Times New Roman" panose="02020603050405020304" charset="0"/>
                <a:cs typeface="Times New Roman" panose="02020603050405020304" charset="0"/>
                <a:sym typeface="+mn-ea"/>
              </a:rPr>
              <a:t> Hình thức:</a:t>
            </a:r>
            <a:r>
              <a:rPr lang="en-US" sz="2000" b="1">
                <a:latin typeface="Times New Roman" panose="02020603050405020304" charset="0"/>
                <a:cs typeface="Times New Roman" panose="02020603050405020304" charset="0"/>
                <a:sym typeface="+mn-ea"/>
              </a:rPr>
              <a:t> </a:t>
            </a:r>
            <a:r>
              <a:rPr lang="en-US" sz="2000">
                <a:latin typeface="Times New Roman" panose="02020603050405020304" charset="0"/>
                <a:cs typeface="Times New Roman" panose="02020603050405020304" charset="0"/>
                <a:sym typeface="+mn-ea"/>
              </a:rPr>
              <a:t>Được trình bày bằng chữ viết kết hợp với các phương thức khác như: Hình ảnh, âm thanh,…</a:t>
            </a:r>
            <a:endParaRPr lang="en-US" sz="2000">
              <a:latin typeface="Times New Roman" panose="02020603050405020304" charset="0"/>
              <a:cs typeface="Times New Roman" panose="02020603050405020304" charset="0"/>
            </a:endParaRPr>
          </a:p>
          <a:p>
            <a:pPr algn="just"/>
            <a:endParaRPr lang="en-US" sz="2000">
              <a:latin typeface="Times New Roman" panose="02020603050405020304" charset="0"/>
              <a:cs typeface="Times New Roman" panose="02020603050405020304" charset="0"/>
            </a:endParaRPr>
          </a:p>
        </p:txBody>
      </p:sp>
      <p:sp>
        <p:nvSpPr>
          <p:cNvPr id="8" name="Text Box 7"/>
          <p:cNvSpPr txBox="1"/>
          <p:nvPr/>
        </p:nvSpPr>
        <p:spPr>
          <a:xfrm>
            <a:off x="4064635" y="3063240"/>
            <a:ext cx="7505700" cy="132207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000" b="1">
                <a:latin typeface="Times New Roman" panose="02020603050405020304" charset="0"/>
                <a:cs typeface="Times New Roman" panose="02020603050405020304" charset="0"/>
                <a:sym typeface="+mn-ea"/>
              </a:rPr>
              <a:t>- Văn bản thông tin giới thiệu một cuốn sách hoặc một bộ phim</a:t>
            </a:r>
            <a:r>
              <a:rPr lang="en-US" sz="2000">
                <a:latin typeface="Times New Roman" panose="02020603050405020304" charset="0"/>
                <a:cs typeface="Times New Roman" panose="02020603050405020304" charset="0"/>
                <a:sym typeface="+mn-ea"/>
              </a:rPr>
              <a:t>: Là loại văn bản thông tin với mục đích trình bày cho người đọc biết thông tin cơ bản , nổi  bật về nội dung, hình thức, giá trị... của cuốn sách hoặc bộ phim đó.</a:t>
            </a:r>
          </a:p>
        </p:txBody>
      </p:sp>
      <p:sp>
        <p:nvSpPr>
          <p:cNvPr id="9" name="Text Box 8"/>
          <p:cNvSpPr txBox="1"/>
          <p:nvPr/>
        </p:nvSpPr>
        <p:spPr>
          <a:xfrm>
            <a:off x="4080510" y="4525645"/>
            <a:ext cx="7473950" cy="19380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vi-VN" altLang="en-US" sz="2000" b="1">
                <a:latin typeface="Times New Roman" panose="02020603050405020304" charset="0"/>
                <a:cs typeface="Times New Roman" panose="02020603050405020304" charset="0"/>
                <a:sym typeface="+mn-ea"/>
              </a:rPr>
              <a:t> </a:t>
            </a:r>
            <a:r>
              <a:rPr lang="en-US" sz="2000" b="1">
                <a:latin typeface="Times New Roman" panose="02020603050405020304" charset="0"/>
                <a:cs typeface="Times New Roman" panose="02020603050405020304" charset="0"/>
                <a:sym typeface="+mn-ea"/>
              </a:rPr>
              <a:t>- Cách trình bày: </a:t>
            </a:r>
          </a:p>
          <a:p>
            <a:r>
              <a:rPr lang="en-US" sz="2000">
                <a:latin typeface="Times New Roman" panose="02020603050405020304" charset="0"/>
                <a:cs typeface="Times New Roman" panose="02020603050405020304" charset="0"/>
                <a:sym typeface="+mn-ea"/>
              </a:rPr>
              <a:t>+ Thông tin khái quát về tác giả, cuốn sách, bộ phim</a:t>
            </a:r>
          </a:p>
          <a:p>
            <a:r>
              <a:rPr lang="en-US" sz="2000">
                <a:latin typeface="Times New Roman" panose="02020603050405020304" charset="0"/>
                <a:cs typeface="Times New Roman" panose="02020603050405020304" charset="0"/>
                <a:sym typeface="+mn-ea"/>
              </a:rPr>
              <a:t>+ Ý kiến của người đọc, người xem</a:t>
            </a:r>
          </a:p>
          <a:p>
            <a:r>
              <a:rPr lang="en-US" sz="2000">
                <a:latin typeface="Times New Roman" panose="02020603050405020304" charset="0"/>
                <a:cs typeface="Times New Roman" panose="02020603050405020304" charset="0"/>
                <a:sym typeface="+mn-ea"/>
              </a:rPr>
              <a:t>+ Giới thiệu về nội dung, nghệ thuật, ý nghĩa của cuốn sách, bộ phim đó.</a:t>
            </a:r>
          </a:p>
          <a:p>
            <a:r>
              <a:rPr lang="en-US" sz="2000">
                <a:latin typeface="Times New Roman" panose="02020603050405020304" charset="0"/>
                <a:cs typeface="Times New Roman" panose="02020603050405020304" charset="0"/>
                <a:sym typeface="+mn-ea"/>
              </a:rPr>
              <a:t>=&gt; Chú trọng các thông tin khách quan</a:t>
            </a:r>
          </a:p>
        </p:txBody>
      </p:sp>
      <p:sp>
        <p:nvSpPr>
          <p:cNvPr id="10" name="Pentagon 9"/>
          <p:cNvSpPr/>
          <p:nvPr/>
        </p:nvSpPr>
        <p:spPr>
          <a:xfrm>
            <a:off x="365760" y="1921510"/>
            <a:ext cx="3023870" cy="2289810"/>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solidFill>
                  <a:srgbClr val="0F02BE"/>
                </a:solidFill>
                <a:latin typeface="Times New Roman" panose="02020603050405020304" charset="0"/>
                <a:cs typeface="Times New Roman" panose="02020603050405020304" charset="0"/>
              </a:rPr>
              <a:t> Văn bản thông tin </a:t>
            </a:r>
          </a:p>
        </p:txBody>
      </p:sp>
    </p:spTree>
    <p:extLst>
      <p:ext uri="{BB962C8B-B14F-4D97-AF65-F5344CB8AC3E}">
        <p14:creationId xmlns:p14="http://schemas.microsoft.com/office/powerpoint/2010/main" val="1057448039"/>
      </p:ext>
    </p:ext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220" descr="21">
            <a:extLst>
              <a:ext uri="{FF2B5EF4-FFF2-40B4-BE49-F238E27FC236}">
                <a16:creationId xmlns:a16="http://schemas.microsoft.com/office/drawing/2014/main" id="{C58438D0-881E-6E46-B119-D0D1E3F11F19}"/>
              </a:ext>
            </a:extLst>
          </p:cNvPr>
          <p:cNvPicPr/>
          <p:nvPr/>
        </p:nvPicPr>
        <p:blipFill>
          <a:blip r:embed="rId2"/>
          <a:stretch>
            <a:fillRect/>
          </a:stretch>
        </p:blipFill>
        <p:spPr>
          <a:xfrm>
            <a:off x="0" y="0"/>
            <a:ext cx="12192000" cy="6858000"/>
          </a:xfrm>
          <a:prstGeom prst="rect">
            <a:avLst/>
          </a:prstGeom>
          <a:noFill/>
          <a:ln w="9525">
            <a:noFill/>
          </a:ln>
        </p:spPr>
      </p:pic>
      <p:sp>
        <p:nvSpPr>
          <p:cNvPr id="2" name="Title 1">
            <a:extLst>
              <a:ext uri="{FF2B5EF4-FFF2-40B4-BE49-F238E27FC236}">
                <a16:creationId xmlns:a16="http://schemas.microsoft.com/office/drawing/2014/main" id="{FD9237DD-6272-4808-81DB-2E0D8F92318F}"/>
              </a:ext>
            </a:extLst>
          </p:cNvPr>
          <p:cNvSpPr>
            <a:spLocks noGrp="1"/>
          </p:cNvSpPr>
          <p:nvPr>
            <p:ph type="title"/>
          </p:nvPr>
        </p:nvSpPr>
        <p:spPr>
          <a:xfrm>
            <a:off x="4476749" y="1219200"/>
            <a:ext cx="3895355" cy="2709929"/>
          </a:xfrm>
        </p:spPr>
        <p:txBody>
          <a:bodyPr>
            <a:normAutofit/>
          </a:bodyPr>
          <a:lstStyle/>
          <a:p>
            <a:pPr algn="ctr"/>
            <a:r>
              <a:rPr lang="en-US" b="1" dirty="0" smtClean="0">
                <a:solidFill>
                  <a:schemeClr val="accent6">
                    <a:lumMod val="50000"/>
                  </a:schemeClr>
                </a:solidFill>
                <a:latin typeface="Times New Roman" panose="02020603050405020304" pitchFamily="18" charset="0"/>
                <a:cs typeface="Times New Roman" panose="02020603050405020304" pitchFamily="18" charset="0"/>
              </a:rPr>
              <a:t>II. ĐỌC - TÌM </a:t>
            </a:r>
            <a:r>
              <a:rPr lang="en-US" b="1" dirty="0">
                <a:solidFill>
                  <a:schemeClr val="accent6">
                    <a:lumMod val="50000"/>
                  </a:schemeClr>
                </a:solidFill>
                <a:latin typeface="Times New Roman" panose="02020603050405020304" pitchFamily="18" charset="0"/>
                <a:cs typeface="Times New Roman" panose="02020603050405020304" pitchFamily="18" charset="0"/>
              </a:rPr>
              <a:t>HIỂU CHUNG</a:t>
            </a:r>
          </a:p>
        </p:txBody>
      </p:sp>
      <p:pic>
        <p:nvPicPr>
          <p:cNvPr id="7" name="图片 40">
            <a:extLst>
              <a:ext uri="{FF2B5EF4-FFF2-40B4-BE49-F238E27FC236}">
                <a16:creationId xmlns:a16="http://schemas.microsoft.com/office/drawing/2014/main" id="{62CE25E0-DD12-1B48-A311-D7EA848FAA62}"/>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530165">
            <a:off x="10255640" y="76200"/>
            <a:ext cx="1659890" cy="1659890"/>
          </a:xfrm>
          <a:prstGeom prst="rect">
            <a:avLst/>
          </a:prstGeom>
        </p:spPr>
      </p:pic>
    </p:spTree>
    <p:extLst>
      <p:ext uri="{BB962C8B-B14F-4D97-AF65-F5344CB8AC3E}">
        <p14:creationId xmlns:p14="http://schemas.microsoft.com/office/powerpoint/2010/main" val="488726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2069549">
            <a:off x="9460444" y="-1340786"/>
            <a:ext cx="3810018" cy="3267091"/>
          </a:xfrm>
          <a:prstGeom prst="rect">
            <a:avLst/>
          </a:prstGeom>
        </p:spPr>
      </p:pic>
      <p:pic>
        <p:nvPicPr>
          <p:cNvPr id="10" name="Picture 10"/>
          <p:cNvPicPr>
            <a:picLocks noChangeAspect="1"/>
          </p:cNvPicPr>
          <p:nvPr/>
        </p:nvPicPr>
        <p:blipFill>
          <a:blip r:embed="rId4"/>
          <a:srcRect/>
          <a:stretch>
            <a:fillRect/>
          </a:stretch>
        </p:blipFill>
        <p:spPr>
          <a:xfrm flipH="1">
            <a:off x="447213" y="5306776"/>
            <a:ext cx="2842619" cy="3102450"/>
          </a:xfrm>
          <a:prstGeom prst="rect">
            <a:avLst/>
          </a:prstGeom>
        </p:spPr>
      </p:pic>
      <p:pic>
        <p:nvPicPr>
          <p:cNvPr id="11" name="Picture 3"/>
          <p:cNvPicPr>
            <a:picLocks noChangeAspect="1"/>
          </p:cNvPicPr>
          <p:nvPr/>
        </p:nvPicPr>
        <p:blipFill>
          <a:blip r:embed="rId5"/>
          <a:srcRect l="9203" r="9203"/>
          <a:stretch>
            <a:fillRect/>
          </a:stretch>
        </p:blipFill>
        <p:spPr>
          <a:xfrm rot="10800000">
            <a:off x="163390" y="1456428"/>
            <a:ext cx="4687742" cy="4636113"/>
          </a:xfrm>
          <a:prstGeom prst="rect">
            <a:avLst/>
          </a:prstGeom>
        </p:spPr>
      </p:pic>
      <p:pic>
        <p:nvPicPr>
          <p:cNvPr id="13" name="Picture 6"/>
          <p:cNvPicPr>
            <a:picLocks noChangeAspect="1"/>
          </p:cNvPicPr>
          <p:nvPr/>
        </p:nvPicPr>
        <p:blipFill>
          <a:blip r:embed="rId6"/>
          <a:srcRect/>
          <a:stretch>
            <a:fillRect/>
          </a:stretch>
        </p:blipFill>
        <p:spPr>
          <a:xfrm>
            <a:off x="0" y="3429000"/>
            <a:ext cx="6002492" cy="3173817"/>
          </a:xfrm>
          <a:prstGeom prst="rect">
            <a:avLst/>
          </a:prstGeom>
        </p:spPr>
      </p:pic>
      <p:sp>
        <p:nvSpPr>
          <p:cNvPr id="14" name="TextBox 13"/>
          <p:cNvSpPr txBox="1"/>
          <p:nvPr/>
        </p:nvSpPr>
        <p:spPr>
          <a:xfrm>
            <a:off x="274784" y="933208"/>
            <a:ext cx="2753423" cy="523220"/>
          </a:xfrm>
          <a:prstGeom prst="rect">
            <a:avLst/>
          </a:prstGeom>
          <a:noFill/>
        </p:spPr>
        <p:txBody>
          <a:bodyPr wrap="square" rtlCol="0">
            <a:spAutoFit/>
          </a:bodyPr>
          <a:lstStyle/>
          <a:p>
            <a:pPr algn="just"/>
            <a:r>
              <a:rPr lang="en-US" sz="2800" b="1" dirty="0">
                <a:solidFill>
                  <a:srgbClr val="0000FF"/>
                </a:solidFill>
                <a:latin typeface="Times New Roman" panose="02020603050405020304" pitchFamily="18" charset="0"/>
                <a:cs typeface="Times New Roman" panose="02020603050405020304" pitchFamily="18" charset="0"/>
              </a:rPr>
              <a:t>1</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u="sng" dirty="0" smtClean="0">
                <a:solidFill>
                  <a:srgbClr val="0000FF"/>
                </a:solidFill>
                <a:latin typeface="Times New Roman" panose="02020603050405020304" pitchFamily="18" charset="0"/>
                <a:cs typeface="Times New Roman" panose="02020603050405020304" pitchFamily="18" charset="0"/>
              </a:rPr>
              <a:t>Đọc, </a:t>
            </a:r>
            <a:r>
              <a:rPr lang="en-US" sz="2800" u="sng" dirty="0">
                <a:solidFill>
                  <a:srgbClr val="0000FF"/>
                </a:solidFill>
                <a:latin typeface="Times New Roman" panose="02020603050405020304" pitchFamily="18" charset="0"/>
                <a:cs typeface="Times New Roman" panose="02020603050405020304" pitchFamily="18" charset="0"/>
              </a:rPr>
              <a:t>chú thích</a:t>
            </a:r>
          </a:p>
        </p:txBody>
      </p:sp>
    </p:spTree>
    <p:extLst>
      <p:ext uri="{BB962C8B-B14F-4D97-AF65-F5344CB8AC3E}">
        <p14:creationId xmlns:p14="http://schemas.microsoft.com/office/powerpoint/2010/main" val="292026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5B36BD1-11EC-20CF-5F24-6E2209AFD30E}"/>
              </a:ext>
            </a:extLst>
          </p:cNvPr>
          <p:cNvGraphicFramePr/>
          <p:nvPr>
            <p:extLst>
              <p:ext uri="{D42A27DB-BD31-4B8C-83A1-F6EECF244321}">
                <p14:modId xmlns:p14="http://schemas.microsoft.com/office/powerpoint/2010/main" val="1694253574"/>
              </p:ext>
            </p:extLst>
          </p:nvPr>
        </p:nvGraphicFramePr>
        <p:xfrm>
          <a:off x="482991" y="167723"/>
          <a:ext cx="11226018" cy="50969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BA3A5A71-437F-01CE-A8F0-D64826158BD2}"/>
              </a:ext>
            </a:extLst>
          </p:cNvPr>
          <p:cNvSpPr txBox="1"/>
          <p:nvPr/>
        </p:nvSpPr>
        <p:spPr>
          <a:xfrm>
            <a:off x="1575581" y="1489023"/>
            <a:ext cx="1322363" cy="461665"/>
          </a:xfrm>
          <a:prstGeom prst="rect">
            <a:avLst/>
          </a:prstGeom>
          <a:noFill/>
        </p:spPr>
        <p:txBody>
          <a:bodyPr wrap="square" rtlCol="0">
            <a:spAutoFit/>
          </a:bodyPr>
          <a:lstStyle/>
          <a:p>
            <a:r>
              <a:rPr lang="en-US" sz="2400" b="1" dirty="0" err="1">
                <a:solidFill>
                  <a:srgbClr val="00B050"/>
                </a:solidFill>
              </a:rPr>
              <a:t>Xuất</a:t>
            </a:r>
            <a:r>
              <a:rPr lang="en-US" sz="2400" b="1" dirty="0">
                <a:solidFill>
                  <a:srgbClr val="00B050"/>
                </a:solidFill>
              </a:rPr>
              <a:t> </a:t>
            </a:r>
            <a:r>
              <a:rPr lang="en-US" sz="2400" b="1" dirty="0" err="1">
                <a:solidFill>
                  <a:srgbClr val="00B050"/>
                </a:solidFill>
              </a:rPr>
              <a:t>xứ</a:t>
            </a:r>
            <a:endParaRPr lang="en-US" sz="2400" b="1" dirty="0">
              <a:solidFill>
                <a:srgbClr val="00B050"/>
              </a:solidFill>
            </a:endParaRPr>
          </a:p>
        </p:txBody>
      </p:sp>
      <p:sp>
        <p:nvSpPr>
          <p:cNvPr id="8" name="TextBox 7">
            <a:extLst>
              <a:ext uri="{FF2B5EF4-FFF2-40B4-BE49-F238E27FC236}">
                <a16:creationId xmlns:a16="http://schemas.microsoft.com/office/drawing/2014/main" id="{FBC9ABD7-5DBC-67DA-CDBD-6305DA862F6E}"/>
              </a:ext>
            </a:extLst>
          </p:cNvPr>
          <p:cNvSpPr txBox="1"/>
          <p:nvPr/>
        </p:nvSpPr>
        <p:spPr>
          <a:xfrm>
            <a:off x="776067" y="2054971"/>
            <a:ext cx="2588454" cy="1477328"/>
          </a:xfrm>
          <a:prstGeom prst="rect">
            <a:avLst/>
          </a:prstGeom>
          <a:noFill/>
        </p:spPr>
        <p:txBody>
          <a:bodyPr wrap="square" rtlCol="0">
            <a:spAutoFit/>
          </a:bodyPr>
          <a:lstStyle/>
          <a:p>
            <a:pPr algn="ctr"/>
            <a:r>
              <a:rPr lang="en-US" sz="2400" dirty="0" err="1">
                <a:solidFill>
                  <a:srgbClr val="00B050"/>
                </a:solidFill>
                <a:latin typeface="Times New Roman" panose="02020603050405020304" pitchFamily="18" charset="0"/>
                <a:cs typeface="Times New Roman" panose="02020603050405020304" pitchFamily="18" charset="0"/>
              </a:rPr>
              <a:t>theo</a:t>
            </a:r>
            <a:r>
              <a:rPr lang="en-US" sz="2400" dirty="0">
                <a:solidFill>
                  <a:srgbClr val="00B050"/>
                </a:solidFill>
                <a:latin typeface="Times New Roman" panose="02020603050405020304" pitchFamily="18" charset="0"/>
                <a:cs typeface="Times New Roman" panose="02020603050405020304" pitchFamily="18" charset="0"/>
              </a:rPr>
              <a:t> sachhaynendoc.net, 23-5-2019</a:t>
            </a:r>
          </a:p>
          <a:p>
            <a:endParaRPr lang="en-US" dirty="0"/>
          </a:p>
        </p:txBody>
      </p:sp>
      <p:sp>
        <p:nvSpPr>
          <p:cNvPr id="9" name="TextBox 8">
            <a:extLst>
              <a:ext uri="{FF2B5EF4-FFF2-40B4-BE49-F238E27FC236}">
                <a16:creationId xmlns:a16="http://schemas.microsoft.com/office/drawing/2014/main" id="{0B5869F4-14D0-3523-405E-1D78FBC79778}"/>
              </a:ext>
            </a:extLst>
          </p:cNvPr>
          <p:cNvSpPr txBox="1"/>
          <p:nvPr/>
        </p:nvSpPr>
        <p:spPr>
          <a:xfrm>
            <a:off x="3742006" y="1645199"/>
            <a:ext cx="1976511" cy="461665"/>
          </a:xfrm>
          <a:prstGeom prst="rect">
            <a:avLst/>
          </a:prstGeom>
          <a:noFill/>
        </p:spPr>
        <p:txBody>
          <a:bodyPr wrap="square" rtlCol="0">
            <a:spAutoFit/>
          </a:bodyPr>
          <a:lstStyle/>
          <a:p>
            <a:r>
              <a:rPr lang="en-US" sz="2400" b="1" dirty="0" err="1">
                <a:solidFill>
                  <a:srgbClr val="FFFF00"/>
                </a:solidFill>
              </a:rPr>
              <a:t>Kiểu</a:t>
            </a:r>
            <a:r>
              <a:rPr lang="en-US" sz="2400" b="1" dirty="0">
                <a:solidFill>
                  <a:srgbClr val="FFFF00"/>
                </a:solidFill>
              </a:rPr>
              <a:t> </a:t>
            </a:r>
            <a:r>
              <a:rPr lang="en-US" sz="2400" b="1" dirty="0" err="1">
                <a:solidFill>
                  <a:srgbClr val="FFFF00"/>
                </a:solidFill>
              </a:rPr>
              <a:t>văn</a:t>
            </a:r>
            <a:r>
              <a:rPr lang="en-US" sz="2400" b="1" dirty="0">
                <a:solidFill>
                  <a:srgbClr val="FFFF00"/>
                </a:solidFill>
              </a:rPr>
              <a:t> </a:t>
            </a:r>
            <a:r>
              <a:rPr lang="en-US" sz="2400" b="1" dirty="0" err="1">
                <a:solidFill>
                  <a:srgbClr val="FFFF00"/>
                </a:solidFill>
              </a:rPr>
              <a:t>bản</a:t>
            </a:r>
            <a:r>
              <a:rPr lang="en-US" sz="2400" b="1" dirty="0">
                <a:solidFill>
                  <a:srgbClr val="FFFF00"/>
                </a:solidFill>
              </a:rPr>
              <a:t>:</a:t>
            </a:r>
          </a:p>
        </p:txBody>
      </p:sp>
      <p:sp>
        <p:nvSpPr>
          <p:cNvPr id="11" name="TextBox 10">
            <a:extLst>
              <a:ext uri="{FF2B5EF4-FFF2-40B4-BE49-F238E27FC236}">
                <a16:creationId xmlns:a16="http://schemas.microsoft.com/office/drawing/2014/main" id="{A4E7FB1E-CE62-B56B-21A7-F43BE763F9FB}"/>
              </a:ext>
            </a:extLst>
          </p:cNvPr>
          <p:cNvSpPr txBox="1"/>
          <p:nvPr/>
        </p:nvSpPr>
        <p:spPr>
          <a:xfrm>
            <a:off x="3991706" y="2283124"/>
            <a:ext cx="1477109" cy="830997"/>
          </a:xfrm>
          <a:prstGeom prst="rect">
            <a:avLst/>
          </a:prstGeom>
          <a:noFill/>
        </p:spPr>
        <p:txBody>
          <a:bodyPr wrap="square" rtlCol="0">
            <a:spAutoFit/>
          </a:bodyPr>
          <a:lstStyle/>
          <a:p>
            <a:r>
              <a:rPr lang="en-US" sz="2400" dirty="0">
                <a:solidFill>
                  <a:srgbClr val="FFFF00"/>
                </a:solidFill>
              </a:rPr>
              <a:t>Văn </a:t>
            </a:r>
            <a:r>
              <a:rPr lang="en-US" sz="2400" dirty="0" err="1">
                <a:solidFill>
                  <a:srgbClr val="FFFF00"/>
                </a:solidFill>
              </a:rPr>
              <a:t>bản</a:t>
            </a:r>
            <a:r>
              <a:rPr lang="en-US" sz="2400" dirty="0">
                <a:solidFill>
                  <a:srgbClr val="FFFF00"/>
                </a:solidFill>
              </a:rPr>
              <a:t> </a:t>
            </a:r>
            <a:r>
              <a:rPr lang="en-US" sz="2400" dirty="0" err="1">
                <a:solidFill>
                  <a:srgbClr val="FFFF00"/>
                </a:solidFill>
              </a:rPr>
              <a:t>thông</a:t>
            </a:r>
            <a:r>
              <a:rPr lang="en-US" sz="2400" dirty="0">
                <a:solidFill>
                  <a:srgbClr val="FFFF00"/>
                </a:solidFill>
              </a:rPr>
              <a:t> tin</a:t>
            </a:r>
          </a:p>
        </p:txBody>
      </p:sp>
      <p:sp>
        <p:nvSpPr>
          <p:cNvPr id="13" name="TextBox 12">
            <a:extLst>
              <a:ext uri="{FF2B5EF4-FFF2-40B4-BE49-F238E27FC236}">
                <a16:creationId xmlns:a16="http://schemas.microsoft.com/office/drawing/2014/main" id="{4F76FF41-BE0C-CD1F-3953-F20E682763C6}"/>
              </a:ext>
            </a:extLst>
          </p:cNvPr>
          <p:cNvSpPr txBox="1"/>
          <p:nvPr/>
        </p:nvSpPr>
        <p:spPr>
          <a:xfrm>
            <a:off x="6669256" y="1593306"/>
            <a:ext cx="1463043" cy="461665"/>
          </a:xfrm>
          <a:prstGeom prst="rect">
            <a:avLst/>
          </a:prstGeom>
          <a:noFill/>
        </p:spPr>
        <p:txBody>
          <a:bodyPr wrap="square" rtlCol="0">
            <a:spAutoFit/>
          </a:bodyPr>
          <a:lstStyle/>
          <a:p>
            <a:r>
              <a:rPr lang="en-US" sz="2400" b="1" dirty="0" err="1">
                <a:solidFill>
                  <a:schemeClr val="accent6"/>
                </a:solidFill>
              </a:rPr>
              <a:t>Mục</a:t>
            </a:r>
            <a:r>
              <a:rPr lang="en-US" sz="2400" b="1" dirty="0">
                <a:solidFill>
                  <a:schemeClr val="accent6"/>
                </a:solidFill>
              </a:rPr>
              <a:t> </a:t>
            </a:r>
            <a:r>
              <a:rPr lang="en-US" sz="2400" b="1" dirty="0" err="1">
                <a:solidFill>
                  <a:schemeClr val="accent6"/>
                </a:solidFill>
              </a:rPr>
              <a:t>đích</a:t>
            </a:r>
            <a:endParaRPr lang="en-US" sz="2400" b="1" dirty="0">
              <a:solidFill>
                <a:schemeClr val="accent6"/>
              </a:solidFill>
            </a:endParaRPr>
          </a:p>
        </p:txBody>
      </p:sp>
      <p:sp>
        <p:nvSpPr>
          <p:cNvPr id="14" name="TextBox 13">
            <a:extLst>
              <a:ext uri="{FF2B5EF4-FFF2-40B4-BE49-F238E27FC236}">
                <a16:creationId xmlns:a16="http://schemas.microsoft.com/office/drawing/2014/main" id="{F6AC4909-B296-575C-8F3E-55FE26C79079}"/>
              </a:ext>
            </a:extLst>
          </p:cNvPr>
          <p:cNvSpPr txBox="1"/>
          <p:nvPr/>
        </p:nvSpPr>
        <p:spPr>
          <a:xfrm>
            <a:off x="6424832" y="2153728"/>
            <a:ext cx="2164079" cy="1569660"/>
          </a:xfrm>
          <a:prstGeom prst="rect">
            <a:avLst/>
          </a:prstGeom>
          <a:noFill/>
        </p:spPr>
        <p:txBody>
          <a:bodyPr wrap="square" rtlCol="0">
            <a:spAutoFit/>
          </a:bodyPr>
          <a:lstStyle/>
          <a:p>
            <a:r>
              <a:rPr lang="en-US" sz="2400" dirty="0" err="1">
                <a:solidFill>
                  <a:schemeClr val="accent6"/>
                </a:solidFill>
              </a:rPr>
              <a:t>Giới</a:t>
            </a:r>
            <a:r>
              <a:rPr lang="en-US" sz="2400" dirty="0">
                <a:solidFill>
                  <a:schemeClr val="accent6"/>
                </a:solidFill>
              </a:rPr>
              <a:t> </a:t>
            </a:r>
            <a:r>
              <a:rPr lang="en-US" sz="2400" dirty="0" err="1">
                <a:solidFill>
                  <a:schemeClr val="accent6"/>
                </a:solidFill>
              </a:rPr>
              <a:t>thiệu</a:t>
            </a:r>
            <a:r>
              <a:rPr lang="en-US" sz="2400" dirty="0">
                <a:solidFill>
                  <a:schemeClr val="accent6"/>
                </a:solidFill>
              </a:rPr>
              <a:t> </a:t>
            </a:r>
            <a:r>
              <a:rPr lang="en-US" sz="2400" dirty="0" err="1">
                <a:solidFill>
                  <a:schemeClr val="accent6"/>
                </a:solidFill>
              </a:rPr>
              <a:t>tác</a:t>
            </a:r>
            <a:r>
              <a:rPr lang="en-US" sz="2400" dirty="0">
                <a:solidFill>
                  <a:schemeClr val="accent6"/>
                </a:solidFill>
              </a:rPr>
              <a:t> </a:t>
            </a:r>
            <a:r>
              <a:rPr lang="en-US" sz="2400" dirty="0" err="1">
                <a:solidFill>
                  <a:schemeClr val="accent6"/>
                </a:solidFill>
              </a:rPr>
              <a:t>phẩm</a:t>
            </a:r>
            <a:r>
              <a:rPr lang="en-US" sz="2400" dirty="0">
                <a:solidFill>
                  <a:schemeClr val="accent6"/>
                </a:solidFill>
              </a:rPr>
              <a:t> “ </a:t>
            </a:r>
            <a:r>
              <a:rPr lang="en-US" sz="2400" dirty="0" err="1">
                <a:solidFill>
                  <a:schemeClr val="accent6"/>
                </a:solidFill>
              </a:rPr>
              <a:t>Lá</a:t>
            </a:r>
            <a:r>
              <a:rPr lang="en-US" sz="2400" dirty="0">
                <a:solidFill>
                  <a:schemeClr val="accent6"/>
                </a:solidFill>
              </a:rPr>
              <a:t> </a:t>
            </a:r>
            <a:r>
              <a:rPr lang="en-US" sz="2400" dirty="0" err="1">
                <a:solidFill>
                  <a:schemeClr val="accent6"/>
                </a:solidFill>
              </a:rPr>
              <a:t>cờ</a:t>
            </a:r>
            <a:r>
              <a:rPr lang="en-US" sz="2400" dirty="0">
                <a:solidFill>
                  <a:schemeClr val="accent6"/>
                </a:solidFill>
              </a:rPr>
              <a:t> </a:t>
            </a:r>
            <a:r>
              <a:rPr lang="en-US" sz="2400" dirty="0" err="1">
                <a:solidFill>
                  <a:schemeClr val="accent6"/>
                </a:solidFill>
              </a:rPr>
              <a:t>thêu</a:t>
            </a:r>
            <a:r>
              <a:rPr lang="en-US" sz="2400" dirty="0">
                <a:solidFill>
                  <a:schemeClr val="accent6"/>
                </a:solidFill>
              </a:rPr>
              <a:t> </a:t>
            </a:r>
            <a:r>
              <a:rPr lang="en-US" sz="2400" dirty="0" err="1">
                <a:solidFill>
                  <a:schemeClr val="accent6"/>
                </a:solidFill>
              </a:rPr>
              <a:t>sáu</a:t>
            </a:r>
            <a:r>
              <a:rPr lang="en-US" sz="2400" dirty="0">
                <a:solidFill>
                  <a:schemeClr val="accent6"/>
                </a:solidFill>
              </a:rPr>
              <a:t> </a:t>
            </a:r>
            <a:r>
              <a:rPr lang="en-US" sz="2400" dirty="0" err="1">
                <a:solidFill>
                  <a:schemeClr val="accent6"/>
                </a:solidFill>
              </a:rPr>
              <a:t>chữ</a:t>
            </a:r>
            <a:r>
              <a:rPr lang="en-US" sz="2400" dirty="0">
                <a:solidFill>
                  <a:schemeClr val="accent6"/>
                </a:solidFill>
              </a:rPr>
              <a:t> </a:t>
            </a:r>
            <a:r>
              <a:rPr lang="en-US" sz="2400" dirty="0" err="1">
                <a:solidFill>
                  <a:schemeClr val="accent6"/>
                </a:solidFill>
              </a:rPr>
              <a:t>vàng</a:t>
            </a:r>
            <a:r>
              <a:rPr lang="en-US" sz="2400" dirty="0">
                <a:solidFill>
                  <a:schemeClr val="accent6"/>
                </a:solidFill>
              </a:rPr>
              <a:t>”</a:t>
            </a:r>
          </a:p>
        </p:txBody>
      </p:sp>
      <p:sp>
        <p:nvSpPr>
          <p:cNvPr id="15" name="TextBox 14">
            <a:extLst>
              <a:ext uri="{FF2B5EF4-FFF2-40B4-BE49-F238E27FC236}">
                <a16:creationId xmlns:a16="http://schemas.microsoft.com/office/drawing/2014/main" id="{29DC4CD0-2DE3-79D8-7F13-F638610F4414}"/>
              </a:ext>
            </a:extLst>
          </p:cNvPr>
          <p:cNvSpPr txBox="1"/>
          <p:nvPr/>
        </p:nvSpPr>
        <p:spPr>
          <a:xfrm>
            <a:off x="9636369" y="1593306"/>
            <a:ext cx="1195754" cy="461665"/>
          </a:xfrm>
          <a:prstGeom prst="rect">
            <a:avLst/>
          </a:prstGeom>
          <a:noFill/>
        </p:spPr>
        <p:txBody>
          <a:bodyPr wrap="square" rtlCol="0">
            <a:spAutoFit/>
          </a:bodyPr>
          <a:lstStyle/>
          <a:p>
            <a:r>
              <a:rPr lang="en-US" sz="2400" b="1" dirty="0" err="1">
                <a:solidFill>
                  <a:srgbClr val="FFFF00"/>
                </a:solidFill>
              </a:rPr>
              <a:t>Bố</a:t>
            </a:r>
            <a:r>
              <a:rPr lang="en-US" sz="2400" b="1" dirty="0">
                <a:solidFill>
                  <a:srgbClr val="FFFF00"/>
                </a:solidFill>
              </a:rPr>
              <a:t> </a:t>
            </a:r>
            <a:r>
              <a:rPr lang="en-US" sz="2400" b="1" dirty="0" err="1">
                <a:solidFill>
                  <a:srgbClr val="FFFF00"/>
                </a:solidFill>
              </a:rPr>
              <a:t>cục</a:t>
            </a:r>
            <a:endParaRPr lang="en-US" sz="2400" b="1" dirty="0">
              <a:solidFill>
                <a:srgbClr val="FFFF00"/>
              </a:solidFill>
            </a:endParaRPr>
          </a:p>
        </p:txBody>
      </p:sp>
      <p:sp>
        <p:nvSpPr>
          <p:cNvPr id="16" name="TextBox 15">
            <a:extLst>
              <a:ext uri="{FF2B5EF4-FFF2-40B4-BE49-F238E27FC236}">
                <a16:creationId xmlns:a16="http://schemas.microsoft.com/office/drawing/2014/main" id="{66D6EB23-7DA0-0BA1-1EA7-A61D0B09A0BA}"/>
              </a:ext>
            </a:extLst>
          </p:cNvPr>
          <p:cNvSpPr txBox="1"/>
          <p:nvPr/>
        </p:nvSpPr>
        <p:spPr>
          <a:xfrm>
            <a:off x="9597685" y="2154304"/>
            <a:ext cx="1533378" cy="461665"/>
          </a:xfrm>
          <a:prstGeom prst="rect">
            <a:avLst/>
          </a:prstGeom>
          <a:noFill/>
        </p:spPr>
        <p:txBody>
          <a:bodyPr wrap="square" rtlCol="0">
            <a:spAutoFit/>
          </a:bodyPr>
          <a:lstStyle/>
          <a:p>
            <a:r>
              <a:rPr lang="en-US" sz="2400" dirty="0">
                <a:solidFill>
                  <a:srgbClr val="FFFF00"/>
                </a:solidFill>
              </a:rPr>
              <a:t>3 </a:t>
            </a:r>
            <a:r>
              <a:rPr lang="en-US" sz="2400" dirty="0" err="1">
                <a:solidFill>
                  <a:srgbClr val="FFFF00"/>
                </a:solidFill>
              </a:rPr>
              <a:t>phần</a:t>
            </a:r>
            <a:endParaRPr lang="en-US" sz="2400" dirty="0">
              <a:solidFill>
                <a:srgbClr val="FFFF00"/>
              </a:solidFill>
            </a:endParaRPr>
          </a:p>
        </p:txBody>
      </p:sp>
      <p:sp>
        <p:nvSpPr>
          <p:cNvPr id="17" name="TextBox 16">
            <a:extLst>
              <a:ext uri="{FF2B5EF4-FFF2-40B4-BE49-F238E27FC236}">
                <a16:creationId xmlns:a16="http://schemas.microsoft.com/office/drawing/2014/main" id="{CD22F317-46A4-5BF7-CD23-EA0FA794EEE7}"/>
              </a:ext>
            </a:extLst>
          </p:cNvPr>
          <p:cNvSpPr txBox="1"/>
          <p:nvPr/>
        </p:nvSpPr>
        <p:spPr>
          <a:xfrm>
            <a:off x="731520" y="323557"/>
            <a:ext cx="4232366"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smtClean="0">
                <a:solidFill>
                  <a:srgbClr val="FF0000"/>
                </a:solidFill>
                <a:latin typeface="Times New Roman" panose="02020603050405020304" pitchFamily="18" charset="0"/>
                <a:cs typeface="Times New Roman" panose="02020603050405020304" pitchFamily="18" charset="0"/>
              </a:rPr>
              <a:t>Tìm hiểu chung:</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8" name="图片 21">
            <a:extLst>
              <a:ext uri="{FF2B5EF4-FFF2-40B4-BE49-F238E27FC236}">
                <a16:creationId xmlns:a16="http://schemas.microsoft.com/office/drawing/2014/main" id="{CFDFD7CA-53A8-3737-AEEC-2F3C43684BA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pic>
        <p:nvPicPr>
          <p:cNvPr id="19" name="Picture 18">
            <a:extLst>
              <a:ext uri="{FF2B5EF4-FFF2-40B4-BE49-F238E27FC236}">
                <a16:creationId xmlns:a16="http://schemas.microsoft.com/office/drawing/2014/main" id="{9FF6968A-5BB2-9D24-3D88-FA4CFB098255}"/>
              </a:ext>
            </a:extLst>
          </p:cNvPr>
          <p:cNvPicPr/>
          <p:nvPr/>
        </p:nvPicPr>
        <p:blipFill>
          <a:blip r:embed="rId8"/>
          <a:stretch>
            <a:fillRect/>
          </a:stretch>
        </p:blipFill>
        <p:spPr>
          <a:xfrm>
            <a:off x="7400778" y="5061801"/>
            <a:ext cx="3630705" cy="1741102"/>
          </a:xfrm>
          <a:prstGeom prst="rect">
            <a:avLst/>
          </a:prstGeom>
        </p:spPr>
      </p:pic>
    </p:spTree>
    <p:extLst>
      <p:ext uri="{BB962C8B-B14F-4D97-AF65-F5344CB8AC3E}">
        <p14:creationId xmlns:p14="http://schemas.microsoft.com/office/powerpoint/2010/main" val="142619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4" grpId="0"/>
      <p:bldP spid="15"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TotalTime>
  <Words>1468</Words>
  <Application>Microsoft Office PowerPoint</Application>
  <PresentationFormat>Widescreen</PresentationFormat>
  <Paragraphs>118</Paragraphs>
  <Slides>24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ArialMT</vt:lpstr>
      <vt:lpstr>Calibri</vt:lpstr>
      <vt:lpstr>Calibri Light</vt:lpstr>
      <vt:lpstr>Times New Roman</vt:lpstr>
      <vt:lpstr>方正兰亭中黑_GBK</vt:lpstr>
      <vt:lpstr>Office Theme</vt:lpstr>
      <vt:lpstr>PowerPoint Presentation</vt:lpstr>
      <vt:lpstr>PowerPoint Presentation</vt:lpstr>
      <vt:lpstr>I. KIẾN THỨC NGỮ VĂN</vt:lpstr>
      <vt:lpstr>PowerPoint Presentation</vt:lpstr>
      <vt:lpstr>PowerPoint Presentation</vt:lpstr>
      <vt:lpstr>PowerPoint Presentation</vt:lpstr>
      <vt:lpstr>II. ĐỌC - TÌM HIỂU CHUNG</vt:lpstr>
      <vt:lpstr>PowerPoint Presentation</vt:lpstr>
      <vt:lpstr>PowerPoint Presentation</vt:lpstr>
      <vt:lpstr>PowerPoint Presentation</vt:lpstr>
      <vt:lpstr>III. TÌM HIỂU CHI TIẾT</vt:lpstr>
      <vt:lpstr>PowerPoint Presentation</vt:lpstr>
      <vt:lpstr>PowerPoint Presentation</vt:lpstr>
      <vt:lpstr>PowerPoint Presentation</vt:lpstr>
      <vt:lpstr>PowerPoint Presentation</vt:lpstr>
      <vt:lpstr>IV. TỔNG KẾT</vt:lpstr>
      <vt:lpstr>PowerPoint Presentation</vt:lpstr>
      <vt:lpstr>PowerPoint Presentation</vt:lpstr>
      <vt:lpstr>PowerPoint Presentation</vt:lpstr>
      <vt:lpstr>PowerPoint Presentation</vt:lpstr>
      <vt:lpstr>LUYỆN TẬP</vt:lpstr>
      <vt:lpstr>PowerPoint Presentation</vt:lpstr>
      <vt:lpstr>VẬN DỤNG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 Thanh Tuyen</dc:creator>
  <cp:lastModifiedBy>HL</cp:lastModifiedBy>
  <cp:revision>63</cp:revision>
  <dcterms:created xsi:type="dcterms:W3CDTF">2023-06-25T10:01:48Z</dcterms:created>
  <dcterms:modified xsi:type="dcterms:W3CDTF">2024-11-13T14:04:04Z</dcterms:modified>
</cp:coreProperties>
</file>