
<file path=[Content_Types].xml><?xml version="1.0" encoding="utf-8"?>
<Types xmlns="http://schemas.openxmlformats.org/package/2006/content-types">
  <Default Extension="jpeg" ContentType="image/jpeg"/>
  <Default Extension="JPG" ContentType="image/.jpg"/>
  <Default Extension="wdp" ContentType="image/vnd.ms-photo"/>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22.fntdata" ContentType="application/x-fontdata"/>
  <Override PartName="/ppt/fonts/font23.fntdata" ContentType="application/x-fontdata"/>
  <Override PartName="/ppt/fonts/font24.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 id="2147483735" r:id="rId4"/>
    <p:sldMasterId id="2147483758" r:id="rId5"/>
  </p:sldMasterIdLst>
  <p:notesMasterIdLst>
    <p:notesMasterId r:id="rId22"/>
  </p:notesMasterIdLst>
  <p:sldIdLst>
    <p:sldId id="271" r:id="rId6"/>
    <p:sldId id="272" r:id="rId7"/>
    <p:sldId id="273" r:id="rId8"/>
    <p:sldId id="274" r:id="rId9"/>
    <p:sldId id="275" r:id="rId10"/>
    <p:sldId id="276" r:id="rId11"/>
    <p:sldId id="256" r:id="rId12"/>
    <p:sldId id="291" r:id="rId13"/>
    <p:sldId id="297" r:id="rId14"/>
    <p:sldId id="298" r:id="rId15"/>
    <p:sldId id="296" r:id="rId16"/>
    <p:sldId id="300" r:id="rId17"/>
    <p:sldId id="299" r:id="rId18"/>
    <p:sldId id="292" r:id="rId19"/>
    <p:sldId id="302" r:id="rId20"/>
    <p:sldId id="303" r:id="rId21"/>
    <p:sldId id="290" r:id="rId23"/>
    <p:sldId id="313" r:id="rId24"/>
    <p:sldId id="322" r:id="rId25"/>
    <p:sldId id="315" r:id="rId26"/>
    <p:sldId id="316" r:id="rId27"/>
    <p:sldId id="317" r:id="rId28"/>
    <p:sldId id="318" r:id="rId29"/>
    <p:sldId id="323" r:id="rId30"/>
    <p:sldId id="320" r:id="rId31"/>
    <p:sldId id="321" r:id="rId32"/>
    <p:sldId id="325" r:id="rId33"/>
    <p:sldId id="293" r:id="rId34"/>
    <p:sldId id="347" r:id="rId35"/>
    <p:sldId id="329" r:id="rId36"/>
    <p:sldId id="326" r:id="rId37"/>
    <p:sldId id="353" r:id="rId38"/>
    <p:sldId id="330" r:id="rId39"/>
    <p:sldId id="332" r:id="rId40"/>
    <p:sldId id="335" r:id="rId41"/>
    <p:sldId id="334" r:id="rId42"/>
    <p:sldId id="336" r:id="rId43"/>
    <p:sldId id="337" r:id="rId44"/>
    <p:sldId id="338" r:id="rId45"/>
    <p:sldId id="339" r:id="rId46"/>
    <p:sldId id="348" r:id="rId47"/>
    <p:sldId id="327" r:id="rId48"/>
  </p:sldIdLst>
  <p:sldSz cx="12192000" cy="6858000"/>
  <p:notesSz cx="6858000" cy="9144000"/>
  <p:embeddedFontLst>
    <p:embeddedFont>
      <p:font typeface="Staatliches" panose="020B0604020202020204"/>
      <p:regular r:id="rId52"/>
    </p:embeddedFont>
    <p:embeddedFont>
      <p:font typeface="Anaheim" panose="020B0604020202020204"/>
      <p:regular r:id="rId53"/>
    </p:embeddedFont>
    <p:embeddedFont>
      <p:font typeface="Bebas Neue" panose="020B0604020202020204"/>
      <p:regular r:id="rId54"/>
    </p:embeddedFont>
    <p:embeddedFont>
      <p:font typeface="Patrick Hand" panose="020B0604020202020204"/>
      <p:regular r:id="rId55"/>
    </p:embeddedFont>
    <p:embeddedFont>
      <p:font typeface="Calibri" panose="020F0502020204030204"/>
      <p:regular r:id="rId56"/>
      <p:bold r:id="rId57"/>
      <p:italic r:id="rId58"/>
      <p:boldItalic r:id="rId59"/>
    </p:embeddedFont>
    <p:embeddedFont>
      <p:font typeface="#9Slide05 Israquella" pitchFamily="2" charset="0"/>
      <p:regular r:id="rId60"/>
    </p:embeddedFont>
    <p:embeddedFont>
      <p:font typeface="#9Slide03 Roboto Medium" panose="02000000000000000000" pitchFamily="2" charset="0"/>
      <p:regular r:id="rId61"/>
    </p:embeddedFont>
    <p:embeddedFont>
      <p:font typeface="#9Slide03 IcielPanton Black" panose="00000A00000000000000" pitchFamily="2" charset="0"/>
      <p:bold r:id="rId62"/>
    </p:embeddedFont>
    <p:embeddedFont>
      <p:font typeface="Roboto" panose="020B0604020202020204" pitchFamily="2" charset="0"/>
      <p:regular r:id="rId63"/>
      <p:bold r:id="rId64"/>
      <p:italic r:id="rId65"/>
      <p:boldItalic r:id="rId66"/>
    </p:embeddedFont>
    <p:embeddedFont>
      <p:font typeface="Calibri Light" panose="020F0302020204030204" charset="0"/>
      <p:regular r:id="rId67"/>
      <p:italic r:id="rId68"/>
    </p:embeddedFont>
    <p:embeddedFont>
      <p:font typeface="#9Slide05 Braxton Regular" panose="03060000000000000000" pitchFamily="66" charset="0"/>
      <p:regular r:id="rId69"/>
    </p:embeddedFont>
    <p:embeddedFont>
      <p:font typeface="#9Slide07 SVNSalty Sans" panose="02000000000000000000" pitchFamily="2" charset="0"/>
      <p:regular r:id="rId70"/>
    </p:embeddedFont>
    <p:embeddedFont>
      <p:font typeface="#9Slide03 Roboto Bold" panose="02000000000000000000" pitchFamily="2" charset="0"/>
      <p:bold r:id="rId71"/>
    </p:embeddedFont>
    <p:embeddedFont>
      <p:font typeface="#9Slide07 IcielCadena" panose="02000503000000020004" pitchFamily="2" charset="0"/>
      <p:bold r:id="rId72"/>
    </p:embeddedFont>
    <p:embeddedFont>
      <p:font typeface="#9Slide03 SFU DIN Mittelschrift" panose="00000400000000000000" pitchFamily="2" charset="0"/>
      <p:regular r:id="rId73"/>
    </p:embeddedFont>
    <p:embeddedFont>
      <p:font typeface="Alfa Slab One" panose="020B0604020202020204"/>
      <p:regular r:id="rId74"/>
    </p:embeddedFont>
    <p:embeddedFont>
      <p:font typeface="#9Slide05 Great Vibes" panose="02000507080000020002" pitchFamily="2" charset="-93"/>
      <p:regular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D44"/>
    <a:srgbClr val="00B6C3"/>
    <a:srgbClr val="E6F7FF"/>
    <a:srgbClr val="161D25"/>
    <a:srgbClr val="1B2F95"/>
    <a:srgbClr val="16287E"/>
    <a:srgbClr val="FEE587"/>
    <a:srgbClr val="F0C15F"/>
    <a:srgbClr val="AADAFE"/>
    <a:srgbClr val="B8B9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6496" autoAdjust="0"/>
  </p:normalViewPr>
  <p:slideViewPr>
    <p:cSldViewPr snapToGrid="0">
      <p:cViewPr varScale="1">
        <p:scale>
          <a:sx n="64" d="100"/>
          <a:sy n="64" d="100"/>
        </p:scale>
        <p:origin x="978" y="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5" Type="http://schemas.openxmlformats.org/officeDocument/2006/relationships/font" Target="fonts/font24.fntdata"/><Relationship Id="rId74" Type="http://schemas.openxmlformats.org/officeDocument/2006/relationships/font" Target="fonts/font23.fntdata"/><Relationship Id="rId73" Type="http://schemas.openxmlformats.org/officeDocument/2006/relationships/font" Target="fonts/font22.fntdata"/><Relationship Id="rId72" Type="http://schemas.openxmlformats.org/officeDocument/2006/relationships/font" Target="fonts/font21.fntdata"/><Relationship Id="rId71" Type="http://schemas.openxmlformats.org/officeDocument/2006/relationships/font" Target="fonts/font20.fntdata"/><Relationship Id="rId70" Type="http://schemas.openxmlformats.org/officeDocument/2006/relationships/font" Target="fonts/font19.fntdata"/><Relationship Id="rId7" Type="http://schemas.openxmlformats.org/officeDocument/2006/relationships/slide" Target="slides/slide2.xml"/><Relationship Id="rId69" Type="http://schemas.openxmlformats.org/officeDocument/2006/relationships/font" Target="fonts/font18.fntdata"/><Relationship Id="rId68" Type="http://schemas.openxmlformats.org/officeDocument/2006/relationships/font" Target="fonts/font17.fntdata"/><Relationship Id="rId67" Type="http://schemas.openxmlformats.org/officeDocument/2006/relationships/font" Target="fonts/font16.fntdata"/><Relationship Id="rId66" Type="http://schemas.openxmlformats.org/officeDocument/2006/relationships/font" Target="fonts/font15.fntdata"/><Relationship Id="rId65" Type="http://schemas.openxmlformats.org/officeDocument/2006/relationships/font" Target="fonts/font14.fntdata"/><Relationship Id="rId64" Type="http://schemas.openxmlformats.org/officeDocument/2006/relationships/font" Target="fonts/font13.fntdata"/><Relationship Id="rId63" Type="http://schemas.openxmlformats.org/officeDocument/2006/relationships/font" Target="fonts/font12.fntdata"/><Relationship Id="rId62" Type="http://schemas.openxmlformats.org/officeDocument/2006/relationships/font" Target="fonts/font11.fntdata"/><Relationship Id="rId61" Type="http://schemas.openxmlformats.org/officeDocument/2006/relationships/font" Target="fonts/font10.fntdata"/><Relationship Id="rId60" Type="http://schemas.openxmlformats.org/officeDocument/2006/relationships/font" Target="fonts/font9.fntdata"/><Relationship Id="rId6" Type="http://schemas.openxmlformats.org/officeDocument/2006/relationships/slide" Target="slides/slide1.xml"/><Relationship Id="rId59" Type="http://schemas.openxmlformats.org/officeDocument/2006/relationships/font" Target="fonts/font8.fntdata"/><Relationship Id="rId58" Type="http://schemas.openxmlformats.org/officeDocument/2006/relationships/font" Target="fonts/font7.fntdata"/><Relationship Id="rId57" Type="http://schemas.openxmlformats.org/officeDocument/2006/relationships/font" Target="fonts/font6.fntdata"/><Relationship Id="rId56" Type="http://schemas.openxmlformats.org/officeDocument/2006/relationships/font" Target="fonts/font5.fntdata"/><Relationship Id="rId55" Type="http://schemas.openxmlformats.org/officeDocument/2006/relationships/font" Target="fonts/font4.fntdata"/><Relationship Id="rId54" Type="http://schemas.openxmlformats.org/officeDocument/2006/relationships/font" Target="fonts/font3.fntdata"/><Relationship Id="rId53" Type="http://schemas.openxmlformats.org/officeDocument/2006/relationships/font" Target="fonts/font2.fntdata"/><Relationship Id="rId52" Type="http://schemas.openxmlformats.org/officeDocument/2006/relationships/font" Target="fonts/font1.fntdata"/><Relationship Id="rId51" Type="http://schemas.openxmlformats.org/officeDocument/2006/relationships/tableStyles" Target="tableStyles.xml"/><Relationship Id="rId50" Type="http://schemas.openxmlformats.org/officeDocument/2006/relationships/viewProps" Target="viewProps.xml"/><Relationship Id="rId5" Type="http://schemas.openxmlformats.org/officeDocument/2006/relationships/slideMaster" Target="slideMasters/slideMaster4.xml"/><Relationship Id="rId49" Type="http://schemas.openxmlformats.org/officeDocument/2006/relationships/presProps" Target="presProps.xml"/><Relationship Id="rId48" Type="http://schemas.openxmlformats.org/officeDocument/2006/relationships/slide" Target="slides/slide42.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notesMaster" Target="notesMasters/notesMaster1.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63F315-F017-43A5-906C-8D5EC48885B9}"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155CF9-A87A-4D84-815B-D044E7C4401C}"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https://tuoitre.vn/trai-dat-chinh-thuc-co-5-dai-duong-20210610111214474.htm</a:t>
            </a:r>
            <a:endParaRPr lang="en-US" dirty="0" smtClean="0"/>
          </a:p>
          <a:p>
            <a:r>
              <a:rPr lang="en-US" dirty="0" smtClean="0"/>
              <a:t>https://dantri.com.vn/khoa-hoc-cong-nghe/10-su-that-thu-vi-ve-nam-dai-duong-20210612040459695.htm</a:t>
            </a:r>
            <a:endParaRPr lang="en-US" dirty="0"/>
          </a:p>
        </p:txBody>
      </p:sp>
      <p:sp>
        <p:nvSpPr>
          <p:cNvPr id="4" name="Slide Number Placeholder 3"/>
          <p:cNvSpPr>
            <a:spLocks noGrp="1"/>
          </p:cNvSpPr>
          <p:nvPr>
            <p:ph type="sldNum" sz="quarter" idx="10"/>
          </p:nvPr>
        </p:nvSpPr>
        <p:spPr/>
        <p:txBody>
          <a:bodyPr/>
          <a:lstStyle/>
          <a:p>
            <a:fld id="{B1155CF9-A87A-4D84-815B-D044E7C4401C}"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36"/>
        <p:cNvGrpSpPr/>
        <p:nvPr/>
      </p:nvGrpSpPr>
      <p:grpSpPr>
        <a:xfrm>
          <a:off x="0" y="0"/>
          <a:ext cx="0" cy="0"/>
          <a:chOff x="0" y="0"/>
          <a:chExt cx="0" cy="0"/>
        </a:xfrm>
      </p:grpSpPr>
      <p:sp>
        <p:nvSpPr>
          <p:cNvPr id="1637" name="Google Shape;1637;gb63a33390f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b63a33390f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155CF9-A87A-4D84-815B-D044E7C4401C}"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155CF9-A87A-4D84-815B-D044E7C4401C}"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155CF9-A87A-4D84-815B-D044E7C4401C}"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155CF9-A87A-4D84-815B-D044E7C4401C}"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155CF9-A87A-4D84-815B-D044E7C4401C}"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155CF9-A87A-4D84-815B-D044E7C4401C}"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37"/>
        <p:cNvGrpSpPr/>
        <p:nvPr/>
      </p:nvGrpSpPr>
      <p:grpSpPr>
        <a:xfrm>
          <a:off x="0" y="0"/>
          <a:ext cx="0" cy="0"/>
          <a:chOff x="0" y="0"/>
          <a:chExt cx="0" cy="0"/>
        </a:xfrm>
      </p:grpSpPr>
      <p:sp>
        <p:nvSpPr>
          <p:cNvPr id="1738" name="Google Shape;1738;gb63a33390f_0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9" name="Google Shape;1739;gb63a33390f_0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701"/>
        <p:cNvGrpSpPr/>
        <p:nvPr/>
      </p:nvGrpSpPr>
      <p:grpSpPr>
        <a:xfrm>
          <a:off x="0" y="0"/>
          <a:ext cx="0" cy="0"/>
          <a:chOff x="0" y="0"/>
          <a:chExt cx="0" cy="0"/>
        </a:xfrm>
      </p:grpSpPr>
      <p:sp>
        <p:nvSpPr>
          <p:cNvPr id="3702" name="Google Shape;3702;gd362d286f3_1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3" name="Google Shape;3703;gd362d286f3_1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51"/>
        <p:cNvGrpSpPr/>
        <p:nvPr/>
      </p:nvGrpSpPr>
      <p:grpSpPr>
        <a:xfrm>
          <a:off x="0" y="0"/>
          <a:ext cx="0" cy="0"/>
          <a:chOff x="0" y="0"/>
          <a:chExt cx="0" cy="0"/>
        </a:xfrm>
      </p:grpSpPr>
      <p:sp>
        <p:nvSpPr>
          <p:cNvPr id="4152" name="Google Shape;4152;gd362d286f3_1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3" name="Google Shape;4153;gd362d286f3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75"/>
        <p:cNvGrpSpPr/>
        <p:nvPr/>
      </p:nvGrpSpPr>
      <p:grpSpPr>
        <a:xfrm>
          <a:off x="0" y="0"/>
          <a:ext cx="0" cy="0"/>
          <a:chOff x="0" y="0"/>
          <a:chExt cx="0" cy="0"/>
        </a:xfrm>
      </p:grpSpPr>
      <p:sp>
        <p:nvSpPr>
          <p:cNvPr id="2876" name="Google Shape;2876;gd362d286f3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7" name="Google Shape;2877;gd362d286f3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67"/>
        <p:cNvGrpSpPr/>
        <p:nvPr/>
      </p:nvGrpSpPr>
      <p:grpSpPr>
        <a:xfrm>
          <a:off x="0" y="0"/>
          <a:ext cx="0" cy="0"/>
          <a:chOff x="0" y="0"/>
          <a:chExt cx="0" cy="0"/>
        </a:xfrm>
      </p:grpSpPr>
      <p:sp>
        <p:nvSpPr>
          <p:cNvPr id="2868" name="Google Shape;2868;ge67870f7b6_1_1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9" name="Google Shape;2869;ge67870f7b6_1_1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701"/>
        <p:cNvGrpSpPr/>
        <p:nvPr/>
      </p:nvGrpSpPr>
      <p:grpSpPr>
        <a:xfrm>
          <a:off x="0" y="0"/>
          <a:ext cx="0" cy="0"/>
          <a:chOff x="0" y="0"/>
          <a:chExt cx="0" cy="0"/>
        </a:xfrm>
      </p:grpSpPr>
      <p:sp>
        <p:nvSpPr>
          <p:cNvPr id="3702" name="Google Shape;3702;gd362d286f3_1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3" name="Google Shape;3703;gd362d286f3_1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51"/>
        <p:cNvGrpSpPr/>
        <p:nvPr/>
      </p:nvGrpSpPr>
      <p:grpSpPr>
        <a:xfrm>
          <a:off x="0" y="0"/>
          <a:ext cx="0" cy="0"/>
          <a:chOff x="0" y="0"/>
          <a:chExt cx="0" cy="0"/>
        </a:xfrm>
      </p:grpSpPr>
      <p:sp>
        <p:nvSpPr>
          <p:cNvPr id="4152" name="Google Shape;4152;gd362d286f3_1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3" name="Google Shape;4153;gd362d286f3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75"/>
        <p:cNvGrpSpPr/>
        <p:nvPr/>
      </p:nvGrpSpPr>
      <p:grpSpPr>
        <a:xfrm>
          <a:off x="0" y="0"/>
          <a:ext cx="0" cy="0"/>
          <a:chOff x="0" y="0"/>
          <a:chExt cx="0" cy="0"/>
        </a:xfrm>
      </p:grpSpPr>
      <p:sp>
        <p:nvSpPr>
          <p:cNvPr id="2876" name="Google Shape;2876;gd362d286f3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7" name="Google Shape;2877;gd362d286f3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67"/>
        <p:cNvGrpSpPr/>
        <p:nvPr/>
      </p:nvGrpSpPr>
      <p:grpSpPr>
        <a:xfrm>
          <a:off x="0" y="0"/>
          <a:ext cx="0" cy="0"/>
          <a:chOff x="0" y="0"/>
          <a:chExt cx="0" cy="0"/>
        </a:xfrm>
      </p:grpSpPr>
      <p:sp>
        <p:nvSpPr>
          <p:cNvPr id="2868" name="Google Shape;2868;ge67870f7b6_1_1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9" name="Google Shape;2869;ge67870f7b6_1_1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4" Type="http://schemas.openxmlformats.org/officeDocument/2006/relationships/hyperlink" Target="http://bit.ly/2TtBDfr" TargetMode="External"/><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4" Type="http://schemas.openxmlformats.org/officeDocument/2006/relationships/hyperlink" Target="https://www.freepik.com/" TargetMode="External"/><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1DDB25-9F6F-4191-B775-A11982D41D2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DCDC9D-A064-442C-AF7B-CFC6C24CE1FC}"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D1DDB25-9F6F-4191-B775-A11982D41D2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DCDC9D-A064-442C-AF7B-CFC6C24CE1FC}" type="slidenum">
              <a:rPr lang="en-US" smtClean="0"/>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561"/>
        <p:cNvGrpSpPr/>
        <p:nvPr/>
      </p:nvGrpSpPr>
      <p:grpSpPr>
        <a:xfrm>
          <a:off x="0" y="0"/>
          <a:ext cx="0" cy="0"/>
          <a:chOff x="0" y="0"/>
          <a:chExt cx="0" cy="0"/>
        </a:xfrm>
      </p:grpSpPr>
      <p:grpSp>
        <p:nvGrpSpPr>
          <p:cNvPr id="1562" name="Google Shape;1562;p16"/>
          <p:cNvGrpSpPr/>
          <p:nvPr/>
        </p:nvGrpSpPr>
        <p:grpSpPr>
          <a:xfrm>
            <a:off x="-121920" y="-45605"/>
            <a:ext cx="12435840" cy="6949212"/>
            <a:chOff x="0" y="0"/>
            <a:chExt cx="9144000" cy="5143500"/>
          </a:xfrm>
        </p:grpSpPr>
        <p:grpSp>
          <p:nvGrpSpPr>
            <p:cNvPr id="1563" name="Google Shape;1563;p16"/>
            <p:cNvGrpSpPr/>
            <p:nvPr/>
          </p:nvGrpSpPr>
          <p:grpSpPr>
            <a:xfrm>
              <a:off x="202089" y="0"/>
              <a:ext cx="8739822" cy="5143500"/>
              <a:chOff x="200927" y="-1250"/>
              <a:chExt cx="8739822" cy="5143500"/>
            </a:xfrm>
          </p:grpSpPr>
          <p:cxnSp>
            <p:nvCxnSpPr>
              <p:cNvPr id="1564" name="Google Shape;1564;p16"/>
              <p:cNvCxnSpPr/>
              <p:nvPr/>
            </p:nvCxnSpPr>
            <p:spPr>
              <a:xfrm>
                <a:off x="20092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65" name="Google Shape;1565;p16"/>
              <p:cNvCxnSpPr/>
              <p:nvPr/>
            </p:nvCxnSpPr>
            <p:spPr>
              <a:xfrm>
                <a:off x="40417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66" name="Google Shape;1566;p16"/>
              <p:cNvCxnSpPr/>
              <p:nvPr/>
            </p:nvCxnSpPr>
            <p:spPr>
              <a:xfrm>
                <a:off x="60743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67" name="Google Shape;1567;p16"/>
              <p:cNvCxnSpPr/>
              <p:nvPr/>
            </p:nvCxnSpPr>
            <p:spPr>
              <a:xfrm>
                <a:off x="81068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68" name="Google Shape;1568;p16"/>
              <p:cNvCxnSpPr/>
              <p:nvPr/>
            </p:nvCxnSpPr>
            <p:spPr>
              <a:xfrm>
                <a:off x="101393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69" name="Google Shape;1569;p16"/>
              <p:cNvCxnSpPr/>
              <p:nvPr/>
            </p:nvCxnSpPr>
            <p:spPr>
              <a:xfrm>
                <a:off x="121718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70" name="Google Shape;1570;p16"/>
              <p:cNvCxnSpPr/>
              <p:nvPr/>
            </p:nvCxnSpPr>
            <p:spPr>
              <a:xfrm>
                <a:off x="142043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71" name="Google Shape;1571;p16"/>
              <p:cNvCxnSpPr/>
              <p:nvPr/>
            </p:nvCxnSpPr>
            <p:spPr>
              <a:xfrm>
                <a:off x="162368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72" name="Google Shape;1572;p16"/>
              <p:cNvCxnSpPr/>
              <p:nvPr/>
            </p:nvCxnSpPr>
            <p:spPr>
              <a:xfrm>
                <a:off x="182694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73" name="Google Shape;1573;p16"/>
              <p:cNvCxnSpPr/>
              <p:nvPr/>
            </p:nvCxnSpPr>
            <p:spPr>
              <a:xfrm>
                <a:off x="203019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74" name="Google Shape;1574;p16"/>
              <p:cNvCxnSpPr/>
              <p:nvPr/>
            </p:nvCxnSpPr>
            <p:spPr>
              <a:xfrm>
                <a:off x="223344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75" name="Google Shape;1575;p16"/>
              <p:cNvCxnSpPr/>
              <p:nvPr/>
            </p:nvCxnSpPr>
            <p:spPr>
              <a:xfrm>
                <a:off x="243669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76" name="Google Shape;1576;p16"/>
              <p:cNvCxnSpPr/>
              <p:nvPr/>
            </p:nvCxnSpPr>
            <p:spPr>
              <a:xfrm>
                <a:off x="263994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77" name="Google Shape;1577;p16"/>
              <p:cNvCxnSpPr/>
              <p:nvPr/>
            </p:nvCxnSpPr>
            <p:spPr>
              <a:xfrm>
                <a:off x="284319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78" name="Google Shape;1578;p16"/>
              <p:cNvCxnSpPr/>
              <p:nvPr/>
            </p:nvCxnSpPr>
            <p:spPr>
              <a:xfrm>
                <a:off x="304645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79" name="Google Shape;1579;p16"/>
              <p:cNvCxnSpPr/>
              <p:nvPr/>
            </p:nvCxnSpPr>
            <p:spPr>
              <a:xfrm>
                <a:off x="324970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80" name="Google Shape;1580;p16"/>
              <p:cNvCxnSpPr/>
              <p:nvPr/>
            </p:nvCxnSpPr>
            <p:spPr>
              <a:xfrm>
                <a:off x="345295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81" name="Google Shape;1581;p16"/>
              <p:cNvCxnSpPr/>
              <p:nvPr/>
            </p:nvCxnSpPr>
            <p:spPr>
              <a:xfrm>
                <a:off x="365620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82" name="Google Shape;1582;p16"/>
              <p:cNvCxnSpPr/>
              <p:nvPr/>
            </p:nvCxnSpPr>
            <p:spPr>
              <a:xfrm>
                <a:off x="385945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83" name="Google Shape;1583;p16"/>
              <p:cNvCxnSpPr/>
              <p:nvPr/>
            </p:nvCxnSpPr>
            <p:spPr>
              <a:xfrm>
                <a:off x="406270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84" name="Google Shape;1584;p16"/>
              <p:cNvCxnSpPr/>
              <p:nvPr/>
            </p:nvCxnSpPr>
            <p:spPr>
              <a:xfrm>
                <a:off x="426596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85" name="Google Shape;1585;p16"/>
              <p:cNvCxnSpPr/>
              <p:nvPr/>
            </p:nvCxnSpPr>
            <p:spPr>
              <a:xfrm>
                <a:off x="446921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86" name="Google Shape;1586;p16"/>
              <p:cNvCxnSpPr/>
              <p:nvPr/>
            </p:nvCxnSpPr>
            <p:spPr>
              <a:xfrm>
                <a:off x="467246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87" name="Google Shape;1587;p16"/>
              <p:cNvCxnSpPr/>
              <p:nvPr/>
            </p:nvCxnSpPr>
            <p:spPr>
              <a:xfrm>
                <a:off x="487571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88" name="Google Shape;1588;p16"/>
              <p:cNvCxnSpPr/>
              <p:nvPr/>
            </p:nvCxnSpPr>
            <p:spPr>
              <a:xfrm>
                <a:off x="507896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89" name="Google Shape;1589;p16"/>
              <p:cNvCxnSpPr/>
              <p:nvPr/>
            </p:nvCxnSpPr>
            <p:spPr>
              <a:xfrm>
                <a:off x="528221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90" name="Google Shape;1590;p16"/>
              <p:cNvCxnSpPr/>
              <p:nvPr/>
            </p:nvCxnSpPr>
            <p:spPr>
              <a:xfrm>
                <a:off x="548547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91" name="Google Shape;1591;p16"/>
              <p:cNvCxnSpPr/>
              <p:nvPr/>
            </p:nvCxnSpPr>
            <p:spPr>
              <a:xfrm>
                <a:off x="568872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92" name="Google Shape;1592;p16"/>
              <p:cNvCxnSpPr/>
              <p:nvPr/>
            </p:nvCxnSpPr>
            <p:spPr>
              <a:xfrm>
                <a:off x="589197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93" name="Google Shape;1593;p16"/>
              <p:cNvCxnSpPr/>
              <p:nvPr/>
            </p:nvCxnSpPr>
            <p:spPr>
              <a:xfrm>
                <a:off x="609522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94" name="Google Shape;1594;p16"/>
              <p:cNvCxnSpPr/>
              <p:nvPr/>
            </p:nvCxnSpPr>
            <p:spPr>
              <a:xfrm>
                <a:off x="629847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95" name="Google Shape;1595;p16"/>
              <p:cNvCxnSpPr/>
              <p:nvPr/>
            </p:nvCxnSpPr>
            <p:spPr>
              <a:xfrm>
                <a:off x="650172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96" name="Google Shape;1596;p16"/>
              <p:cNvCxnSpPr/>
              <p:nvPr/>
            </p:nvCxnSpPr>
            <p:spPr>
              <a:xfrm>
                <a:off x="670498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97" name="Google Shape;1597;p16"/>
              <p:cNvCxnSpPr/>
              <p:nvPr/>
            </p:nvCxnSpPr>
            <p:spPr>
              <a:xfrm>
                <a:off x="690823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98" name="Google Shape;1598;p16"/>
              <p:cNvCxnSpPr/>
              <p:nvPr/>
            </p:nvCxnSpPr>
            <p:spPr>
              <a:xfrm>
                <a:off x="711148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99" name="Google Shape;1599;p16"/>
              <p:cNvCxnSpPr/>
              <p:nvPr/>
            </p:nvCxnSpPr>
            <p:spPr>
              <a:xfrm>
                <a:off x="731473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600" name="Google Shape;1600;p16"/>
              <p:cNvCxnSpPr/>
              <p:nvPr/>
            </p:nvCxnSpPr>
            <p:spPr>
              <a:xfrm>
                <a:off x="751798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601" name="Google Shape;1601;p16"/>
              <p:cNvCxnSpPr/>
              <p:nvPr/>
            </p:nvCxnSpPr>
            <p:spPr>
              <a:xfrm>
                <a:off x="772123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602" name="Google Shape;1602;p16"/>
              <p:cNvCxnSpPr/>
              <p:nvPr/>
            </p:nvCxnSpPr>
            <p:spPr>
              <a:xfrm>
                <a:off x="792449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603" name="Google Shape;1603;p16"/>
              <p:cNvCxnSpPr/>
              <p:nvPr/>
            </p:nvCxnSpPr>
            <p:spPr>
              <a:xfrm>
                <a:off x="812774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604" name="Google Shape;1604;p16"/>
              <p:cNvCxnSpPr/>
              <p:nvPr/>
            </p:nvCxnSpPr>
            <p:spPr>
              <a:xfrm>
                <a:off x="833099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605" name="Google Shape;1605;p16"/>
              <p:cNvCxnSpPr/>
              <p:nvPr/>
            </p:nvCxnSpPr>
            <p:spPr>
              <a:xfrm>
                <a:off x="853424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606" name="Google Shape;1606;p16"/>
              <p:cNvCxnSpPr/>
              <p:nvPr/>
            </p:nvCxnSpPr>
            <p:spPr>
              <a:xfrm>
                <a:off x="873749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607" name="Google Shape;1607;p16"/>
              <p:cNvCxnSpPr/>
              <p:nvPr/>
            </p:nvCxnSpPr>
            <p:spPr>
              <a:xfrm>
                <a:off x="8940748" y="-1250"/>
                <a:ext cx="0" cy="5143500"/>
              </a:xfrm>
              <a:prstGeom prst="straightConnector1">
                <a:avLst/>
              </a:prstGeom>
              <a:noFill/>
              <a:ln w="9525" cap="flat" cmpd="sng">
                <a:solidFill>
                  <a:schemeClr val="dk2"/>
                </a:solidFill>
                <a:prstDash val="solid"/>
                <a:round/>
                <a:headEnd type="none" w="med" len="med"/>
                <a:tailEnd type="none" w="med" len="med"/>
              </a:ln>
            </p:spPr>
          </p:cxnSp>
        </p:grpSp>
        <p:grpSp>
          <p:nvGrpSpPr>
            <p:cNvPr id="1608" name="Google Shape;1608;p16"/>
            <p:cNvGrpSpPr/>
            <p:nvPr/>
          </p:nvGrpSpPr>
          <p:grpSpPr>
            <a:xfrm>
              <a:off x="0" y="233038"/>
              <a:ext cx="9144000" cy="4677425"/>
              <a:chOff x="0" y="230950"/>
              <a:chExt cx="9144000" cy="4677425"/>
            </a:xfrm>
          </p:grpSpPr>
          <p:cxnSp>
            <p:nvCxnSpPr>
              <p:cNvPr id="1609" name="Google Shape;1609;p16"/>
              <p:cNvCxnSpPr/>
              <p:nvPr/>
            </p:nvCxnSpPr>
            <p:spPr>
              <a:xfrm>
                <a:off x="0" y="2309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610" name="Google Shape;1610;p16"/>
              <p:cNvCxnSpPr/>
              <p:nvPr/>
            </p:nvCxnSpPr>
            <p:spPr>
              <a:xfrm>
                <a:off x="0" y="69869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611" name="Google Shape;1611;p16"/>
              <p:cNvCxnSpPr/>
              <p:nvPr/>
            </p:nvCxnSpPr>
            <p:spPr>
              <a:xfrm>
                <a:off x="0" y="93256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612" name="Google Shape;1612;p16"/>
              <p:cNvCxnSpPr/>
              <p:nvPr/>
            </p:nvCxnSpPr>
            <p:spPr>
              <a:xfrm>
                <a:off x="0" y="116643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613" name="Google Shape;1613;p16"/>
              <p:cNvCxnSpPr/>
              <p:nvPr/>
            </p:nvCxnSpPr>
            <p:spPr>
              <a:xfrm>
                <a:off x="0" y="140030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614" name="Google Shape;1614;p16"/>
              <p:cNvCxnSpPr/>
              <p:nvPr/>
            </p:nvCxnSpPr>
            <p:spPr>
              <a:xfrm>
                <a:off x="0" y="1634178"/>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615" name="Google Shape;1615;p16"/>
              <p:cNvCxnSpPr/>
              <p:nvPr/>
            </p:nvCxnSpPr>
            <p:spPr>
              <a:xfrm>
                <a:off x="0" y="186804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616" name="Google Shape;1616;p16"/>
              <p:cNvCxnSpPr/>
              <p:nvPr/>
            </p:nvCxnSpPr>
            <p:spPr>
              <a:xfrm>
                <a:off x="0" y="210192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617" name="Google Shape;1617;p16"/>
              <p:cNvCxnSpPr/>
              <p:nvPr/>
            </p:nvCxnSpPr>
            <p:spPr>
              <a:xfrm>
                <a:off x="0" y="233579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618" name="Google Shape;1618;p16"/>
              <p:cNvCxnSpPr/>
              <p:nvPr/>
            </p:nvCxnSpPr>
            <p:spPr>
              <a:xfrm>
                <a:off x="0" y="256966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619" name="Google Shape;1619;p16"/>
              <p:cNvCxnSpPr/>
              <p:nvPr/>
            </p:nvCxnSpPr>
            <p:spPr>
              <a:xfrm>
                <a:off x="0" y="280353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620" name="Google Shape;1620;p16"/>
              <p:cNvCxnSpPr/>
              <p:nvPr/>
            </p:nvCxnSpPr>
            <p:spPr>
              <a:xfrm>
                <a:off x="0" y="303740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621" name="Google Shape;1621;p16"/>
              <p:cNvCxnSpPr/>
              <p:nvPr/>
            </p:nvCxnSpPr>
            <p:spPr>
              <a:xfrm>
                <a:off x="0" y="327127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622" name="Google Shape;1622;p16"/>
              <p:cNvCxnSpPr/>
              <p:nvPr/>
            </p:nvCxnSpPr>
            <p:spPr>
              <a:xfrm>
                <a:off x="0" y="3505147"/>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623" name="Google Shape;1623;p16"/>
              <p:cNvCxnSpPr/>
              <p:nvPr/>
            </p:nvCxnSpPr>
            <p:spPr>
              <a:xfrm>
                <a:off x="0" y="373901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624" name="Google Shape;1624;p16"/>
              <p:cNvCxnSpPr/>
              <p:nvPr/>
            </p:nvCxnSpPr>
            <p:spPr>
              <a:xfrm>
                <a:off x="0" y="397289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625" name="Google Shape;1625;p16"/>
              <p:cNvCxnSpPr/>
              <p:nvPr/>
            </p:nvCxnSpPr>
            <p:spPr>
              <a:xfrm>
                <a:off x="0" y="420676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626" name="Google Shape;1626;p16"/>
              <p:cNvCxnSpPr/>
              <p:nvPr/>
            </p:nvCxnSpPr>
            <p:spPr>
              <a:xfrm>
                <a:off x="0" y="444063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627" name="Google Shape;1627;p16"/>
              <p:cNvCxnSpPr/>
              <p:nvPr/>
            </p:nvCxnSpPr>
            <p:spPr>
              <a:xfrm>
                <a:off x="0" y="467450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628" name="Google Shape;1628;p16"/>
              <p:cNvCxnSpPr/>
              <p:nvPr/>
            </p:nvCxnSpPr>
            <p:spPr>
              <a:xfrm>
                <a:off x="0" y="490837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629" name="Google Shape;1629;p16"/>
              <p:cNvCxnSpPr/>
              <p:nvPr/>
            </p:nvCxnSpPr>
            <p:spPr>
              <a:xfrm>
                <a:off x="0" y="464821"/>
                <a:ext cx="9144000" cy="0"/>
              </a:xfrm>
              <a:prstGeom prst="straightConnector1">
                <a:avLst/>
              </a:prstGeom>
              <a:noFill/>
              <a:ln w="9525" cap="flat" cmpd="sng">
                <a:solidFill>
                  <a:schemeClr val="dk2"/>
                </a:solidFill>
                <a:prstDash val="solid"/>
                <a:round/>
                <a:headEnd type="none" w="med" len="med"/>
                <a:tailEnd type="none" w="med" len="med"/>
              </a:ln>
            </p:spPr>
          </p:cxnSp>
        </p:grpSp>
      </p:grpSp>
      <p:sp>
        <p:nvSpPr>
          <p:cNvPr id="1630" name="Google Shape;1630;p16"/>
          <p:cNvSpPr/>
          <p:nvPr/>
        </p:nvSpPr>
        <p:spPr>
          <a:xfrm>
            <a:off x="579500" y="466600"/>
            <a:ext cx="11032800" cy="5857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1" name="Google Shape;1631;p16"/>
          <p:cNvSpPr txBox="1">
            <a:spLocks noGrp="1"/>
          </p:cNvSpPr>
          <p:nvPr>
            <p:ph type="subTitle" idx="1"/>
          </p:nvPr>
        </p:nvSpPr>
        <p:spPr>
          <a:xfrm>
            <a:off x="960000" y="2526200"/>
            <a:ext cx="3670000" cy="180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5"/>
            </a:lvl1pPr>
            <a:lvl2pPr lvl="1" algn="ctr" rtl="0">
              <a:lnSpc>
                <a:spcPct val="100000"/>
              </a:lnSpc>
              <a:spcBef>
                <a:spcPts val="2135"/>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632" name="Google Shape;1632;p16"/>
          <p:cNvSpPr txBox="1">
            <a:spLocks noGrp="1"/>
          </p:cNvSpPr>
          <p:nvPr>
            <p:ph type="title"/>
          </p:nvPr>
        </p:nvSpPr>
        <p:spPr>
          <a:xfrm>
            <a:off x="960000" y="560460"/>
            <a:ext cx="10272000" cy="6096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633" name="Google Shape;1633;p16"/>
          <p:cNvSpPr/>
          <p:nvPr/>
        </p:nvSpPr>
        <p:spPr>
          <a:xfrm>
            <a:off x="394583" y="720001"/>
            <a:ext cx="377565" cy="375159"/>
          </a:xfrm>
          <a:custGeom>
            <a:avLst/>
            <a:gdLst/>
            <a:ahLst/>
            <a:cxnLst/>
            <a:rect l="l" t="t" r="r" b="b"/>
            <a:pathLst>
              <a:path w="5490" h="5276" extrusionOk="0">
                <a:moveTo>
                  <a:pt x="2775" y="536"/>
                </a:moveTo>
                <a:cubicBezTo>
                  <a:pt x="3168" y="751"/>
                  <a:pt x="3347" y="1072"/>
                  <a:pt x="3299" y="1275"/>
                </a:cubicBezTo>
                <a:cubicBezTo>
                  <a:pt x="3278" y="1366"/>
                  <a:pt x="3203" y="1412"/>
                  <a:pt x="3091" y="1412"/>
                </a:cubicBezTo>
                <a:cubicBezTo>
                  <a:pt x="3013" y="1412"/>
                  <a:pt x="2918" y="1390"/>
                  <a:pt x="2811" y="1346"/>
                </a:cubicBezTo>
                <a:cubicBezTo>
                  <a:pt x="2644" y="1286"/>
                  <a:pt x="2549" y="1191"/>
                  <a:pt x="2525" y="1072"/>
                </a:cubicBezTo>
                <a:cubicBezTo>
                  <a:pt x="2501" y="917"/>
                  <a:pt x="2597" y="715"/>
                  <a:pt x="2775" y="536"/>
                </a:cubicBezTo>
                <a:close/>
                <a:moveTo>
                  <a:pt x="989" y="1810"/>
                </a:moveTo>
                <a:cubicBezTo>
                  <a:pt x="1299" y="1882"/>
                  <a:pt x="1454" y="2144"/>
                  <a:pt x="1454" y="2334"/>
                </a:cubicBezTo>
                <a:cubicBezTo>
                  <a:pt x="1442" y="2418"/>
                  <a:pt x="1418" y="2513"/>
                  <a:pt x="1287" y="2513"/>
                </a:cubicBezTo>
                <a:cubicBezTo>
                  <a:pt x="1239" y="2513"/>
                  <a:pt x="1180" y="2501"/>
                  <a:pt x="1120" y="2477"/>
                </a:cubicBezTo>
                <a:cubicBezTo>
                  <a:pt x="1096" y="2382"/>
                  <a:pt x="1025" y="2120"/>
                  <a:pt x="989" y="1810"/>
                </a:cubicBezTo>
                <a:close/>
                <a:moveTo>
                  <a:pt x="4216" y="2227"/>
                </a:moveTo>
                <a:cubicBezTo>
                  <a:pt x="4335" y="2227"/>
                  <a:pt x="4525" y="2251"/>
                  <a:pt x="4763" y="2382"/>
                </a:cubicBezTo>
                <a:cubicBezTo>
                  <a:pt x="4811" y="2418"/>
                  <a:pt x="4871" y="2453"/>
                  <a:pt x="4918" y="2489"/>
                </a:cubicBezTo>
                <a:cubicBezTo>
                  <a:pt x="4811" y="2525"/>
                  <a:pt x="4692" y="2548"/>
                  <a:pt x="4549" y="2548"/>
                </a:cubicBezTo>
                <a:lnTo>
                  <a:pt x="4490" y="2537"/>
                </a:lnTo>
                <a:cubicBezTo>
                  <a:pt x="4037" y="2525"/>
                  <a:pt x="3882" y="2406"/>
                  <a:pt x="3882" y="2358"/>
                </a:cubicBezTo>
                <a:cubicBezTo>
                  <a:pt x="3882" y="2310"/>
                  <a:pt x="4001" y="2227"/>
                  <a:pt x="4216" y="2227"/>
                </a:cubicBezTo>
                <a:close/>
                <a:moveTo>
                  <a:pt x="3144" y="3799"/>
                </a:moveTo>
                <a:cubicBezTo>
                  <a:pt x="3180" y="3799"/>
                  <a:pt x="3204" y="3799"/>
                  <a:pt x="3239" y="3811"/>
                </a:cubicBezTo>
                <a:cubicBezTo>
                  <a:pt x="3513" y="3870"/>
                  <a:pt x="3775" y="4108"/>
                  <a:pt x="3882" y="4370"/>
                </a:cubicBezTo>
                <a:cubicBezTo>
                  <a:pt x="3811" y="4370"/>
                  <a:pt x="3751" y="4382"/>
                  <a:pt x="3692" y="4382"/>
                </a:cubicBezTo>
                <a:cubicBezTo>
                  <a:pt x="3263" y="4382"/>
                  <a:pt x="3097" y="4144"/>
                  <a:pt x="3061" y="4072"/>
                </a:cubicBezTo>
                <a:cubicBezTo>
                  <a:pt x="3001" y="3989"/>
                  <a:pt x="2989" y="3906"/>
                  <a:pt x="3025" y="3846"/>
                </a:cubicBezTo>
                <a:cubicBezTo>
                  <a:pt x="3049" y="3811"/>
                  <a:pt x="3085" y="3799"/>
                  <a:pt x="3144" y="3799"/>
                </a:cubicBezTo>
                <a:close/>
                <a:moveTo>
                  <a:pt x="1930" y="3846"/>
                </a:moveTo>
                <a:cubicBezTo>
                  <a:pt x="2144" y="3846"/>
                  <a:pt x="2287" y="3930"/>
                  <a:pt x="2323" y="4072"/>
                </a:cubicBezTo>
                <a:cubicBezTo>
                  <a:pt x="2358" y="4251"/>
                  <a:pt x="2251" y="4513"/>
                  <a:pt x="1954" y="4692"/>
                </a:cubicBezTo>
                <a:cubicBezTo>
                  <a:pt x="1680" y="4430"/>
                  <a:pt x="1585" y="4144"/>
                  <a:pt x="1644" y="3989"/>
                </a:cubicBezTo>
                <a:cubicBezTo>
                  <a:pt x="1668" y="3894"/>
                  <a:pt x="1763" y="3846"/>
                  <a:pt x="1906" y="3846"/>
                </a:cubicBezTo>
                <a:close/>
                <a:moveTo>
                  <a:pt x="3620" y="191"/>
                </a:moveTo>
                <a:cubicBezTo>
                  <a:pt x="3871" y="191"/>
                  <a:pt x="4109" y="274"/>
                  <a:pt x="4311" y="465"/>
                </a:cubicBezTo>
                <a:cubicBezTo>
                  <a:pt x="4871" y="977"/>
                  <a:pt x="5240" y="1620"/>
                  <a:pt x="5216" y="2060"/>
                </a:cubicBezTo>
                <a:cubicBezTo>
                  <a:pt x="5204" y="2191"/>
                  <a:pt x="5156" y="2298"/>
                  <a:pt x="5085" y="2382"/>
                </a:cubicBezTo>
                <a:cubicBezTo>
                  <a:pt x="5014" y="2322"/>
                  <a:pt x="4942" y="2263"/>
                  <a:pt x="4859" y="2215"/>
                </a:cubicBezTo>
                <a:cubicBezTo>
                  <a:pt x="4585" y="2072"/>
                  <a:pt x="4359" y="2037"/>
                  <a:pt x="4216" y="2037"/>
                </a:cubicBezTo>
                <a:cubicBezTo>
                  <a:pt x="3918" y="2037"/>
                  <a:pt x="3704" y="2167"/>
                  <a:pt x="3692" y="2358"/>
                </a:cubicBezTo>
                <a:cubicBezTo>
                  <a:pt x="3692" y="2441"/>
                  <a:pt x="3751" y="2703"/>
                  <a:pt x="4478" y="2727"/>
                </a:cubicBezTo>
                <a:lnTo>
                  <a:pt x="4549" y="2739"/>
                </a:lnTo>
                <a:cubicBezTo>
                  <a:pt x="4752" y="2739"/>
                  <a:pt x="4918" y="2703"/>
                  <a:pt x="5061" y="2620"/>
                </a:cubicBezTo>
                <a:cubicBezTo>
                  <a:pt x="5228" y="2822"/>
                  <a:pt x="5299" y="3072"/>
                  <a:pt x="5240" y="3322"/>
                </a:cubicBezTo>
                <a:cubicBezTo>
                  <a:pt x="5144" y="3727"/>
                  <a:pt x="4740" y="4096"/>
                  <a:pt x="4168" y="4299"/>
                </a:cubicBezTo>
                <a:cubicBezTo>
                  <a:pt x="4132" y="4311"/>
                  <a:pt x="4097" y="4311"/>
                  <a:pt x="4073" y="4323"/>
                </a:cubicBezTo>
                <a:cubicBezTo>
                  <a:pt x="3942" y="4001"/>
                  <a:pt x="3632" y="3715"/>
                  <a:pt x="3287" y="3632"/>
                </a:cubicBezTo>
                <a:cubicBezTo>
                  <a:pt x="3232" y="3615"/>
                  <a:pt x="3180" y="3607"/>
                  <a:pt x="3131" y="3607"/>
                </a:cubicBezTo>
                <a:cubicBezTo>
                  <a:pt x="3009" y="3607"/>
                  <a:pt x="2909" y="3658"/>
                  <a:pt x="2858" y="3751"/>
                </a:cubicBezTo>
                <a:cubicBezTo>
                  <a:pt x="2799" y="3870"/>
                  <a:pt x="2811" y="4025"/>
                  <a:pt x="2894" y="4168"/>
                </a:cubicBezTo>
                <a:cubicBezTo>
                  <a:pt x="3041" y="4421"/>
                  <a:pt x="3331" y="4571"/>
                  <a:pt x="3686" y="4571"/>
                </a:cubicBezTo>
                <a:cubicBezTo>
                  <a:pt x="3765" y="4571"/>
                  <a:pt x="3846" y="4564"/>
                  <a:pt x="3930" y="4549"/>
                </a:cubicBezTo>
                <a:lnTo>
                  <a:pt x="3930" y="4549"/>
                </a:lnTo>
                <a:cubicBezTo>
                  <a:pt x="3942" y="4644"/>
                  <a:pt x="3918" y="4727"/>
                  <a:pt x="3859" y="4799"/>
                </a:cubicBezTo>
                <a:cubicBezTo>
                  <a:pt x="3751" y="4954"/>
                  <a:pt x="3513" y="5049"/>
                  <a:pt x="3156" y="5085"/>
                </a:cubicBezTo>
                <a:cubicBezTo>
                  <a:pt x="3117" y="5087"/>
                  <a:pt x="3078" y="5088"/>
                  <a:pt x="3039" y="5088"/>
                </a:cubicBezTo>
                <a:cubicBezTo>
                  <a:pt x="2692" y="5088"/>
                  <a:pt x="2376" y="4993"/>
                  <a:pt x="2108" y="4811"/>
                </a:cubicBezTo>
                <a:cubicBezTo>
                  <a:pt x="2406" y="4620"/>
                  <a:pt x="2573" y="4311"/>
                  <a:pt x="2501" y="4037"/>
                </a:cubicBezTo>
                <a:cubicBezTo>
                  <a:pt x="2454" y="3799"/>
                  <a:pt x="2239" y="3656"/>
                  <a:pt x="1930" y="3656"/>
                </a:cubicBezTo>
                <a:lnTo>
                  <a:pt x="1894" y="3656"/>
                </a:lnTo>
                <a:cubicBezTo>
                  <a:pt x="1596" y="3668"/>
                  <a:pt x="1501" y="3834"/>
                  <a:pt x="1465" y="3942"/>
                </a:cubicBezTo>
                <a:cubicBezTo>
                  <a:pt x="1382" y="4168"/>
                  <a:pt x="1501" y="4501"/>
                  <a:pt x="1763" y="4775"/>
                </a:cubicBezTo>
                <a:cubicBezTo>
                  <a:pt x="1668" y="4811"/>
                  <a:pt x="1561" y="4834"/>
                  <a:pt x="1442" y="4846"/>
                </a:cubicBezTo>
                <a:cubicBezTo>
                  <a:pt x="1425" y="4848"/>
                  <a:pt x="1408" y="4849"/>
                  <a:pt x="1391" y="4849"/>
                </a:cubicBezTo>
                <a:cubicBezTo>
                  <a:pt x="842" y="4849"/>
                  <a:pt x="379" y="3915"/>
                  <a:pt x="275" y="3037"/>
                </a:cubicBezTo>
                <a:cubicBezTo>
                  <a:pt x="215" y="2513"/>
                  <a:pt x="287" y="1917"/>
                  <a:pt x="656" y="1822"/>
                </a:cubicBezTo>
                <a:cubicBezTo>
                  <a:pt x="703" y="1810"/>
                  <a:pt x="751" y="1810"/>
                  <a:pt x="799" y="1798"/>
                </a:cubicBezTo>
                <a:cubicBezTo>
                  <a:pt x="846" y="2227"/>
                  <a:pt x="953" y="2560"/>
                  <a:pt x="953" y="2572"/>
                </a:cubicBezTo>
                <a:cubicBezTo>
                  <a:pt x="965" y="2608"/>
                  <a:pt x="977" y="2632"/>
                  <a:pt x="1001" y="2632"/>
                </a:cubicBezTo>
                <a:cubicBezTo>
                  <a:pt x="1108" y="2679"/>
                  <a:pt x="1204" y="2703"/>
                  <a:pt x="1287" y="2703"/>
                </a:cubicBezTo>
                <a:cubicBezTo>
                  <a:pt x="1489" y="2703"/>
                  <a:pt x="1632" y="2560"/>
                  <a:pt x="1632" y="2334"/>
                </a:cubicBezTo>
                <a:cubicBezTo>
                  <a:pt x="1644" y="2060"/>
                  <a:pt x="1418" y="1679"/>
                  <a:pt x="977" y="1620"/>
                </a:cubicBezTo>
                <a:cubicBezTo>
                  <a:pt x="953" y="1263"/>
                  <a:pt x="989" y="822"/>
                  <a:pt x="1239" y="560"/>
                </a:cubicBezTo>
                <a:cubicBezTo>
                  <a:pt x="1384" y="404"/>
                  <a:pt x="1603" y="321"/>
                  <a:pt x="1884" y="321"/>
                </a:cubicBezTo>
                <a:cubicBezTo>
                  <a:pt x="1903" y="321"/>
                  <a:pt x="1922" y="321"/>
                  <a:pt x="1942" y="322"/>
                </a:cubicBezTo>
                <a:cubicBezTo>
                  <a:pt x="2180" y="334"/>
                  <a:pt x="2406" y="382"/>
                  <a:pt x="2597" y="453"/>
                </a:cubicBezTo>
                <a:cubicBezTo>
                  <a:pt x="2406" y="667"/>
                  <a:pt x="2311" y="894"/>
                  <a:pt x="2347" y="1108"/>
                </a:cubicBezTo>
                <a:cubicBezTo>
                  <a:pt x="2370" y="1239"/>
                  <a:pt x="2454" y="1417"/>
                  <a:pt x="2739" y="1525"/>
                </a:cubicBezTo>
                <a:cubicBezTo>
                  <a:pt x="2868" y="1575"/>
                  <a:pt x="2986" y="1599"/>
                  <a:pt x="3090" y="1599"/>
                </a:cubicBezTo>
                <a:cubicBezTo>
                  <a:pt x="3302" y="1599"/>
                  <a:pt x="3449" y="1498"/>
                  <a:pt x="3490" y="1322"/>
                </a:cubicBezTo>
                <a:cubicBezTo>
                  <a:pt x="3549" y="1060"/>
                  <a:pt x="3370" y="679"/>
                  <a:pt x="2930" y="417"/>
                </a:cubicBezTo>
                <a:cubicBezTo>
                  <a:pt x="3144" y="262"/>
                  <a:pt x="3382" y="191"/>
                  <a:pt x="3620" y="191"/>
                </a:cubicBezTo>
                <a:close/>
                <a:moveTo>
                  <a:pt x="3620" y="1"/>
                </a:moveTo>
                <a:cubicBezTo>
                  <a:pt x="3323" y="1"/>
                  <a:pt x="3001" y="108"/>
                  <a:pt x="2751" y="310"/>
                </a:cubicBezTo>
                <a:cubicBezTo>
                  <a:pt x="2513" y="203"/>
                  <a:pt x="2239" y="143"/>
                  <a:pt x="1942" y="132"/>
                </a:cubicBezTo>
                <a:cubicBezTo>
                  <a:pt x="1921" y="131"/>
                  <a:pt x="1901" y="131"/>
                  <a:pt x="1881" y="131"/>
                </a:cubicBezTo>
                <a:cubicBezTo>
                  <a:pt x="1542" y="131"/>
                  <a:pt x="1288" y="227"/>
                  <a:pt x="1096" y="429"/>
                </a:cubicBezTo>
                <a:cubicBezTo>
                  <a:pt x="870" y="679"/>
                  <a:pt x="763" y="1084"/>
                  <a:pt x="787" y="1608"/>
                </a:cubicBezTo>
                <a:cubicBezTo>
                  <a:pt x="727" y="1620"/>
                  <a:pt x="680" y="1632"/>
                  <a:pt x="620" y="1644"/>
                </a:cubicBezTo>
                <a:cubicBezTo>
                  <a:pt x="191" y="1739"/>
                  <a:pt x="1" y="2263"/>
                  <a:pt x="84" y="3060"/>
                </a:cubicBezTo>
                <a:cubicBezTo>
                  <a:pt x="200" y="4028"/>
                  <a:pt x="727" y="5040"/>
                  <a:pt x="1397" y="5040"/>
                </a:cubicBezTo>
                <a:cubicBezTo>
                  <a:pt x="1420" y="5040"/>
                  <a:pt x="1443" y="5039"/>
                  <a:pt x="1465" y="5037"/>
                </a:cubicBezTo>
                <a:cubicBezTo>
                  <a:pt x="1632" y="5013"/>
                  <a:pt x="1787" y="4977"/>
                  <a:pt x="1930" y="4918"/>
                </a:cubicBezTo>
                <a:cubicBezTo>
                  <a:pt x="2227" y="5144"/>
                  <a:pt x="2608" y="5275"/>
                  <a:pt x="3013" y="5275"/>
                </a:cubicBezTo>
                <a:cubicBezTo>
                  <a:pt x="3061" y="5275"/>
                  <a:pt x="3120" y="5275"/>
                  <a:pt x="3180" y="5263"/>
                </a:cubicBezTo>
                <a:cubicBezTo>
                  <a:pt x="3585" y="5239"/>
                  <a:pt x="3871" y="5120"/>
                  <a:pt x="4013" y="4906"/>
                </a:cubicBezTo>
                <a:cubicBezTo>
                  <a:pt x="4097" y="4799"/>
                  <a:pt x="4132" y="4656"/>
                  <a:pt x="4109" y="4501"/>
                </a:cubicBezTo>
                <a:cubicBezTo>
                  <a:pt x="4144" y="4489"/>
                  <a:pt x="4192" y="4477"/>
                  <a:pt x="4228" y="4465"/>
                </a:cubicBezTo>
                <a:cubicBezTo>
                  <a:pt x="4859" y="4251"/>
                  <a:pt x="5311" y="3834"/>
                  <a:pt x="5418" y="3358"/>
                </a:cubicBezTo>
                <a:cubicBezTo>
                  <a:pt x="5490" y="3049"/>
                  <a:pt x="5418" y="2751"/>
                  <a:pt x="5216" y="2513"/>
                </a:cubicBezTo>
                <a:cubicBezTo>
                  <a:pt x="5323" y="2394"/>
                  <a:pt x="5395" y="2251"/>
                  <a:pt x="5395" y="2072"/>
                </a:cubicBezTo>
                <a:cubicBezTo>
                  <a:pt x="5430" y="1560"/>
                  <a:pt x="5049" y="882"/>
                  <a:pt x="4430" y="322"/>
                </a:cubicBezTo>
                <a:cubicBezTo>
                  <a:pt x="4204" y="108"/>
                  <a:pt x="3918" y="1"/>
                  <a:pt x="362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34" name="Google Shape;1634;p16"/>
          <p:cNvGrpSpPr/>
          <p:nvPr/>
        </p:nvGrpSpPr>
        <p:grpSpPr>
          <a:xfrm>
            <a:off x="9929852" y="79003"/>
            <a:ext cx="1966361" cy="934277"/>
            <a:chOff x="7447388" y="59252"/>
            <a:chExt cx="1474771" cy="700708"/>
          </a:xfrm>
        </p:grpSpPr>
        <p:grpSp>
          <p:nvGrpSpPr>
            <p:cNvPr id="1635" name="Google Shape;1635;p16"/>
            <p:cNvGrpSpPr/>
            <p:nvPr/>
          </p:nvGrpSpPr>
          <p:grpSpPr>
            <a:xfrm>
              <a:off x="8409424" y="497882"/>
              <a:ext cx="184649" cy="262078"/>
              <a:chOff x="7619190" y="700187"/>
              <a:chExt cx="184649" cy="262078"/>
            </a:xfrm>
          </p:grpSpPr>
          <p:sp>
            <p:nvSpPr>
              <p:cNvPr id="1636" name="Google Shape;1636;p16"/>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6"/>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6"/>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6"/>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6"/>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6"/>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6"/>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16"/>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4" name="Google Shape;1644;p16"/>
            <p:cNvGrpSpPr/>
            <p:nvPr/>
          </p:nvGrpSpPr>
          <p:grpSpPr>
            <a:xfrm>
              <a:off x="7590424" y="201484"/>
              <a:ext cx="205871" cy="226202"/>
              <a:chOff x="7065678" y="829299"/>
              <a:chExt cx="205871" cy="226202"/>
            </a:xfrm>
          </p:grpSpPr>
          <p:sp>
            <p:nvSpPr>
              <p:cNvPr id="1645" name="Google Shape;1645;p16"/>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6"/>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6"/>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6"/>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6"/>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6"/>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1" name="Google Shape;1651;p16"/>
            <p:cNvGrpSpPr/>
            <p:nvPr/>
          </p:nvGrpSpPr>
          <p:grpSpPr>
            <a:xfrm rot="5400000">
              <a:off x="7929452" y="-422811"/>
              <a:ext cx="510644" cy="1474771"/>
              <a:chOff x="6276759" y="1364852"/>
              <a:chExt cx="510644" cy="1474771"/>
            </a:xfrm>
          </p:grpSpPr>
          <p:sp>
            <p:nvSpPr>
              <p:cNvPr id="1652" name="Google Shape;1652;p16"/>
              <p:cNvSpPr/>
              <p:nvPr/>
            </p:nvSpPr>
            <p:spPr>
              <a:xfrm>
                <a:off x="6464046" y="1364852"/>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6"/>
              <p:cNvSpPr/>
              <p:nvPr/>
            </p:nvSpPr>
            <p:spPr>
              <a:xfrm>
                <a:off x="6533833" y="1546647"/>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6"/>
              <p:cNvSpPr/>
              <p:nvPr/>
            </p:nvSpPr>
            <p:spPr>
              <a:xfrm>
                <a:off x="6582435" y="1581003"/>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6"/>
              <p:cNvSpPr/>
              <p:nvPr/>
            </p:nvSpPr>
            <p:spPr>
              <a:xfrm>
                <a:off x="6276759" y="1691119"/>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56" name="Google Shape;1656;p16"/>
          <p:cNvGrpSpPr/>
          <p:nvPr/>
        </p:nvGrpSpPr>
        <p:grpSpPr>
          <a:xfrm>
            <a:off x="-170738" y="5597628"/>
            <a:ext cx="1531340" cy="1078216"/>
            <a:chOff x="-128054" y="4198221"/>
            <a:chExt cx="1148505" cy="808662"/>
          </a:xfrm>
        </p:grpSpPr>
        <p:grpSp>
          <p:nvGrpSpPr>
            <p:cNvPr id="1657" name="Google Shape;1657;p16"/>
            <p:cNvGrpSpPr/>
            <p:nvPr/>
          </p:nvGrpSpPr>
          <p:grpSpPr>
            <a:xfrm>
              <a:off x="65882" y="4314892"/>
              <a:ext cx="727385" cy="481963"/>
              <a:chOff x="65882" y="4314892"/>
              <a:chExt cx="727385" cy="481963"/>
            </a:xfrm>
          </p:grpSpPr>
          <p:sp>
            <p:nvSpPr>
              <p:cNvPr id="1658" name="Google Shape;1658;p16"/>
              <p:cNvSpPr/>
              <p:nvPr/>
            </p:nvSpPr>
            <p:spPr>
              <a:xfrm flipH="1">
                <a:off x="215472" y="4541088"/>
                <a:ext cx="577795" cy="255767"/>
              </a:xfrm>
              <a:custGeom>
                <a:avLst/>
                <a:gdLst/>
                <a:ahLst/>
                <a:cxnLst/>
                <a:rect l="l" t="t" r="r" b="b"/>
                <a:pathLst>
                  <a:path w="15574" h="6894" extrusionOk="0">
                    <a:moveTo>
                      <a:pt x="7585" y="1619"/>
                    </a:moveTo>
                    <a:cubicBezTo>
                      <a:pt x="8025" y="1929"/>
                      <a:pt x="8263" y="2203"/>
                      <a:pt x="8216" y="2393"/>
                    </a:cubicBezTo>
                    <a:cubicBezTo>
                      <a:pt x="8192" y="2524"/>
                      <a:pt x="8001" y="2607"/>
                      <a:pt x="7704" y="2643"/>
                    </a:cubicBezTo>
                    <a:cubicBezTo>
                      <a:pt x="7644" y="2643"/>
                      <a:pt x="7597" y="2607"/>
                      <a:pt x="7561" y="2560"/>
                    </a:cubicBezTo>
                    <a:cubicBezTo>
                      <a:pt x="7466" y="2417"/>
                      <a:pt x="7442" y="2060"/>
                      <a:pt x="7585" y="1619"/>
                    </a:cubicBezTo>
                    <a:close/>
                    <a:moveTo>
                      <a:pt x="11383" y="1429"/>
                    </a:moveTo>
                    <a:lnTo>
                      <a:pt x="11383" y="1429"/>
                    </a:lnTo>
                    <a:cubicBezTo>
                      <a:pt x="11633" y="1953"/>
                      <a:pt x="11538" y="2465"/>
                      <a:pt x="11371" y="2738"/>
                    </a:cubicBezTo>
                    <a:cubicBezTo>
                      <a:pt x="11240" y="2965"/>
                      <a:pt x="11061" y="3084"/>
                      <a:pt x="10871" y="3084"/>
                    </a:cubicBezTo>
                    <a:lnTo>
                      <a:pt x="10776" y="3084"/>
                    </a:lnTo>
                    <a:cubicBezTo>
                      <a:pt x="10537" y="3024"/>
                      <a:pt x="10514" y="2762"/>
                      <a:pt x="10526" y="2607"/>
                    </a:cubicBezTo>
                    <a:cubicBezTo>
                      <a:pt x="10537" y="2167"/>
                      <a:pt x="10871" y="1536"/>
                      <a:pt x="11383" y="1429"/>
                    </a:cubicBezTo>
                    <a:close/>
                    <a:moveTo>
                      <a:pt x="4346" y="2036"/>
                    </a:moveTo>
                    <a:cubicBezTo>
                      <a:pt x="4453" y="2072"/>
                      <a:pt x="4572" y="2143"/>
                      <a:pt x="4680" y="2215"/>
                    </a:cubicBezTo>
                    <a:cubicBezTo>
                      <a:pt x="5156" y="2572"/>
                      <a:pt x="5358" y="2941"/>
                      <a:pt x="5263" y="3250"/>
                    </a:cubicBezTo>
                    <a:cubicBezTo>
                      <a:pt x="5156" y="3572"/>
                      <a:pt x="4751" y="3798"/>
                      <a:pt x="4453" y="3798"/>
                    </a:cubicBezTo>
                    <a:cubicBezTo>
                      <a:pt x="4346" y="3798"/>
                      <a:pt x="4227" y="3762"/>
                      <a:pt x="4215" y="3643"/>
                    </a:cubicBezTo>
                    <a:cubicBezTo>
                      <a:pt x="4203" y="3429"/>
                      <a:pt x="4179" y="2703"/>
                      <a:pt x="4346" y="2036"/>
                    </a:cubicBezTo>
                    <a:close/>
                    <a:moveTo>
                      <a:pt x="13657" y="4036"/>
                    </a:moveTo>
                    <a:lnTo>
                      <a:pt x="13657" y="4036"/>
                    </a:lnTo>
                    <a:cubicBezTo>
                      <a:pt x="13728" y="4346"/>
                      <a:pt x="13728" y="4584"/>
                      <a:pt x="13633" y="4703"/>
                    </a:cubicBezTo>
                    <a:cubicBezTo>
                      <a:pt x="13593" y="4773"/>
                      <a:pt x="13519" y="4801"/>
                      <a:pt x="13426" y="4801"/>
                    </a:cubicBezTo>
                    <a:cubicBezTo>
                      <a:pt x="13408" y="4801"/>
                      <a:pt x="13390" y="4800"/>
                      <a:pt x="13371" y="4798"/>
                    </a:cubicBezTo>
                    <a:cubicBezTo>
                      <a:pt x="13228" y="4786"/>
                      <a:pt x="13216" y="4715"/>
                      <a:pt x="13216" y="4703"/>
                    </a:cubicBezTo>
                    <a:cubicBezTo>
                      <a:pt x="13181" y="4536"/>
                      <a:pt x="13359" y="4239"/>
                      <a:pt x="13657" y="4036"/>
                    </a:cubicBezTo>
                    <a:close/>
                    <a:moveTo>
                      <a:pt x="2286" y="3500"/>
                    </a:moveTo>
                    <a:cubicBezTo>
                      <a:pt x="2405" y="3572"/>
                      <a:pt x="2501" y="3667"/>
                      <a:pt x="2572" y="3810"/>
                    </a:cubicBezTo>
                    <a:cubicBezTo>
                      <a:pt x="2715" y="4072"/>
                      <a:pt x="2739" y="4310"/>
                      <a:pt x="2620" y="4501"/>
                    </a:cubicBezTo>
                    <a:cubicBezTo>
                      <a:pt x="2501" y="4715"/>
                      <a:pt x="2263" y="4810"/>
                      <a:pt x="2096" y="4810"/>
                    </a:cubicBezTo>
                    <a:cubicBezTo>
                      <a:pt x="2048" y="4810"/>
                      <a:pt x="1941" y="4798"/>
                      <a:pt x="1893" y="4715"/>
                    </a:cubicBezTo>
                    <a:cubicBezTo>
                      <a:pt x="1834" y="4632"/>
                      <a:pt x="1846" y="4489"/>
                      <a:pt x="1929" y="4298"/>
                    </a:cubicBezTo>
                    <a:cubicBezTo>
                      <a:pt x="1941" y="4298"/>
                      <a:pt x="2060" y="3929"/>
                      <a:pt x="2286" y="3500"/>
                    </a:cubicBezTo>
                    <a:close/>
                    <a:moveTo>
                      <a:pt x="9275" y="191"/>
                    </a:moveTo>
                    <a:cubicBezTo>
                      <a:pt x="9502" y="191"/>
                      <a:pt x="9740" y="238"/>
                      <a:pt x="9990" y="321"/>
                    </a:cubicBezTo>
                    <a:cubicBezTo>
                      <a:pt x="10585" y="548"/>
                      <a:pt x="11026" y="869"/>
                      <a:pt x="11276" y="1262"/>
                    </a:cubicBezTo>
                    <a:cubicBezTo>
                      <a:pt x="10740" y="1405"/>
                      <a:pt x="10359" y="2048"/>
                      <a:pt x="10335" y="2596"/>
                    </a:cubicBezTo>
                    <a:cubicBezTo>
                      <a:pt x="10311" y="2965"/>
                      <a:pt x="10466" y="3215"/>
                      <a:pt x="10740" y="3262"/>
                    </a:cubicBezTo>
                    <a:cubicBezTo>
                      <a:pt x="10787" y="3274"/>
                      <a:pt x="10823" y="3274"/>
                      <a:pt x="10871" y="3274"/>
                    </a:cubicBezTo>
                    <a:cubicBezTo>
                      <a:pt x="11121" y="3274"/>
                      <a:pt x="11371" y="3119"/>
                      <a:pt x="11538" y="2846"/>
                    </a:cubicBezTo>
                    <a:cubicBezTo>
                      <a:pt x="11776" y="2441"/>
                      <a:pt x="11788" y="1893"/>
                      <a:pt x="11573" y="1417"/>
                    </a:cubicBezTo>
                    <a:lnTo>
                      <a:pt x="11573" y="1417"/>
                    </a:lnTo>
                    <a:cubicBezTo>
                      <a:pt x="11811" y="1441"/>
                      <a:pt x="12061" y="1584"/>
                      <a:pt x="12300" y="1845"/>
                    </a:cubicBezTo>
                    <a:cubicBezTo>
                      <a:pt x="12907" y="2477"/>
                      <a:pt x="13383" y="3227"/>
                      <a:pt x="13597" y="3846"/>
                    </a:cubicBezTo>
                    <a:cubicBezTo>
                      <a:pt x="13216" y="4084"/>
                      <a:pt x="12966" y="4477"/>
                      <a:pt x="13026" y="4739"/>
                    </a:cubicBezTo>
                    <a:cubicBezTo>
                      <a:pt x="13050" y="4822"/>
                      <a:pt x="13109" y="4965"/>
                      <a:pt x="13359" y="4989"/>
                    </a:cubicBezTo>
                    <a:cubicBezTo>
                      <a:pt x="13375" y="4990"/>
                      <a:pt x="13391" y="4990"/>
                      <a:pt x="13406" y="4990"/>
                    </a:cubicBezTo>
                    <a:cubicBezTo>
                      <a:pt x="13573" y="4990"/>
                      <a:pt x="13701" y="4931"/>
                      <a:pt x="13788" y="4822"/>
                    </a:cubicBezTo>
                    <a:cubicBezTo>
                      <a:pt x="13919" y="4643"/>
                      <a:pt x="13931" y="4334"/>
                      <a:pt x="13824" y="3929"/>
                    </a:cubicBezTo>
                    <a:cubicBezTo>
                      <a:pt x="13976" y="3855"/>
                      <a:pt x="14132" y="3817"/>
                      <a:pt x="14286" y="3817"/>
                    </a:cubicBezTo>
                    <a:cubicBezTo>
                      <a:pt x="14550" y="3817"/>
                      <a:pt x="14807" y="3929"/>
                      <a:pt x="15026" y="4155"/>
                    </a:cubicBezTo>
                    <a:cubicBezTo>
                      <a:pt x="15300" y="4441"/>
                      <a:pt x="15395" y="4715"/>
                      <a:pt x="15288" y="4965"/>
                    </a:cubicBezTo>
                    <a:cubicBezTo>
                      <a:pt x="15014" y="5644"/>
                      <a:pt x="13407" y="6132"/>
                      <a:pt x="11085" y="6227"/>
                    </a:cubicBezTo>
                    <a:cubicBezTo>
                      <a:pt x="10347" y="6263"/>
                      <a:pt x="9430" y="6346"/>
                      <a:pt x="8466" y="6429"/>
                    </a:cubicBezTo>
                    <a:cubicBezTo>
                      <a:pt x="6989" y="6560"/>
                      <a:pt x="5311" y="6715"/>
                      <a:pt x="3882" y="6715"/>
                    </a:cubicBezTo>
                    <a:cubicBezTo>
                      <a:pt x="1703" y="6715"/>
                      <a:pt x="548" y="6358"/>
                      <a:pt x="358" y="5644"/>
                    </a:cubicBezTo>
                    <a:cubicBezTo>
                      <a:pt x="203" y="5024"/>
                      <a:pt x="310" y="4441"/>
                      <a:pt x="655" y="3989"/>
                    </a:cubicBezTo>
                    <a:cubicBezTo>
                      <a:pt x="953" y="3608"/>
                      <a:pt x="1393" y="3369"/>
                      <a:pt x="1810" y="3369"/>
                    </a:cubicBezTo>
                    <a:cubicBezTo>
                      <a:pt x="1917" y="3369"/>
                      <a:pt x="2024" y="3381"/>
                      <a:pt x="2108" y="3417"/>
                    </a:cubicBezTo>
                    <a:cubicBezTo>
                      <a:pt x="1882" y="3870"/>
                      <a:pt x="1763" y="4227"/>
                      <a:pt x="1763" y="4239"/>
                    </a:cubicBezTo>
                    <a:cubicBezTo>
                      <a:pt x="1620" y="4536"/>
                      <a:pt x="1667" y="4715"/>
                      <a:pt x="1727" y="4822"/>
                    </a:cubicBezTo>
                    <a:cubicBezTo>
                      <a:pt x="1798" y="4929"/>
                      <a:pt x="1929" y="5001"/>
                      <a:pt x="2096" y="5001"/>
                    </a:cubicBezTo>
                    <a:cubicBezTo>
                      <a:pt x="2370" y="5001"/>
                      <a:pt x="2644" y="4834"/>
                      <a:pt x="2786" y="4596"/>
                    </a:cubicBezTo>
                    <a:cubicBezTo>
                      <a:pt x="2929" y="4346"/>
                      <a:pt x="2917" y="4036"/>
                      <a:pt x="2739" y="3715"/>
                    </a:cubicBezTo>
                    <a:cubicBezTo>
                      <a:pt x="2644" y="3548"/>
                      <a:pt x="2525" y="3417"/>
                      <a:pt x="2370" y="3334"/>
                    </a:cubicBezTo>
                    <a:cubicBezTo>
                      <a:pt x="2727" y="2679"/>
                      <a:pt x="3275" y="1953"/>
                      <a:pt x="3953" y="1953"/>
                    </a:cubicBezTo>
                    <a:cubicBezTo>
                      <a:pt x="4025" y="1953"/>
                      <a:pt x="4096" y="1953"/>
                      <a:pt x="4168" y="1976"/>
                    </a:cubicBezTo>
                    <a:cubicBezTo>
                      <a:pt x="3989" y="2679"/>
                      <a:pt x="4013" y="3429"/>
                      <a:pt x="4025" y="3655"/>
                    </a:cubicBezTo>
                    <a:cubicBezTo>
                      <a:pt x="4037" y="3858"/>
                      <a:pt x="4203" y="3977"/>
                      <a:pt x="4453" y="3977"/>
                    </a:cubicBezTo>
                    <a:cubicBezTo>
                      <a:pt x="4822" y="3977"/>
                      <a:pt x="5299" y="3715"/>
                      <a:pt x="5430" y="3310"/>
                    </a:cubicBezTo>
                    <a:cubicBezTo>
                      <a:pt x="5525" y="3036"/>
                      <a:pt x="5489" y="2584"/>
                      <a:pt x="4787" y="2072"/>
                    </a:cubicBezTo>
                    <a:cubicBezTo>
                      <a:pt x="4656" y="1976"/>
                      <a:pt x="4525" y="1905"/>
                      <a:pt x="4394" y="1845"/>
                    </a:cubicBezTo>
                    <a:cubicBezTo>
                      <a:pt x="4618" y="1141"/>
                      <a:pt x="5015" y="783"/>
                      <a:pt x="5573" y="783"/>
                    </a:cubicBezTo>
                    <a:cubicBezTo>
                      <a:pt x="5816" y="783"/>
                      <a:pt x="6090" y="851"/>
                      <a:pt x="6394" y="988"/>
                    </a:cubicBezTo>
                    <a:cubicBezTo>
                      <a:pt x="6787" y="1179"/>
                      <a:pt x="7132" y="1345"/>
                      <a:pt x="7418" y="1524"/>
                    </a:cubicBezTo>
                    <a:cubicBezTo>
                      <a:pt x="7263" y="1988"/>
                      <a:pt x="7251" y="2453"/>
                      <a:pt x="7406" y="2667"/>
                    </a:cubicBezTo>
                    <a:cubicBezTo>
                      <a:pt x="7478" y="2774"/>
                      <a:pt x="7585" y="2822"/>
                      <a:pt x="7704" y="2822"/>
                    </a:cubicBezTo>
                    <a:lnTo>
                      <a:pt x="7728" y="2822"/>
                    </a:lnTo>
                    <a:cubicBezTo>
                      <a:pt x="8109" y="2798"/>
                      <a:pt x="8347" y="2655"/>
                      <a:pt x="8394" y="2441"/>
                    </a:cubicBezTo>
                    <a:cubicBezTo>
                      <a:pt x="8454" y="2238"/>
                      <a:pt x="8359" y="1905"/>
                      <a:pt x="7644" y="1441"/>
                    </a:cubicBezTo>
                    <a:cubicBezTo>
                      <a:pt x="7894" y="822"/>
                      <a:pt x="8442" y="191"/>
                      <a:pt x="9275" y="191"/>
                    </a:cubicBezTo>
                    <a:close/>
                    <a:moveTo>
                      <a:pt x="9275" y="0"/>
                    </a:moveTo>
                    <a:cubicBezTo>
                      <a:pt x="8359" y="0"/>
                      <a:pt x="7763" y="667"/>
                      <a:pt x="7478" y="1334"/>
                    </a:cubicBezTo>
                    <a:cubicBezTo>
                      <a:pt x="7204" y="1167"/>
                      <a:pt x="6858" y="988"/>
                      <a:pt x="6465" y="822"/>
                    </a:cubicBezTo>
                    <a:cubicBezTo>
                      <a:pt x="6134" y="672"/>
                      <a:pt x="5831" y="598"/>
                      <a:pt x="5560" y="598"/>
                    </a:cubicBezTo>
                    <a:cubicBezTo>
                      <a:pt x="4926" y="598"/>
                      <a:pt x="4465" y="1002"/>
                      <a:pt x="4215" y="1786"/>
                    </a:cubicBezTo>
                    <a:cubicBezTo>
                      <a:pt x="4132" y="1774"/>
                      <a:pt x="4037" y="1762"/>
                      <a:pt x="3953" y="1762"/>
                    </a:cubicBezTo>
                    <a:cubicBezTo>
                      <a:pt x="3179" y="1762"/>
                      <a:pt x="2572" y="2548"/>
                      <a:pt x="2203" y="3250"/>
                    </a:cubicBezTo>
                    <a:cubicBezTo>
                      <a:pt x="2084" y="3203"/>
                      <a:pt x="1953" y="3179"/>
                      <a:pt x="1810" y="3179"/>
                    </a:cubicBezTo>
                    <a:cubicBezTo>
                      <a:pt x="1334" y="3179"/>
                      <a:pt x="834" y="3453"/>
                      <a:pt x="500" y="3881"/>
                    </a:cubicBezTo>
                    <a:cubicBezTo>
                      <a:pt x="119" y="4382"/>
                      <a:pt x="0" y="5024"/>
                      <a:pt x="179" y="5691"/>
                    </a:cubicBezTo>
                    <a:cubicBezTo>
                      <a:pt x="393" y="6513"/>
                      <a:pt x="1572" y="6894"/>
                      <a:pt x="3882" y="6894"/>
                    </a:cubicBezTo>
                    <a:cubicBezTo>
                      <a:pt x="5322" y="6894"/>
                      <a:pt x="7001" y="6751"/>
                      <a:pt x="8478" y="6620"/>
                    </a:cubicBezTo>
                    <a:cubicBezTo>
                      <a:pt x="9442" y="6537"/>
                      <a:pt x="10359" y="6453"/>
                      <a:pt x="11097" y="6417"/>
                    </a:cubicBezTo>
                    <a:cubicBezTo>
                      <a:pt x="13526" y="6310"/>
                      <a:pt x="15157" y="5798"/>
                      <a:pt x="15467" y="5024"/>
                    </a:cubicBezTo>
                    <a:cubicBezTo>
                      <a:pt x="15550" y="4810"/>
                      <a:pt x="15574" y="4453"/>
                      <a:pt x="15157" y="4024"/>
                    </a:cubicBezTo>
                    <a:cubicBezTo>
                      <a:pt x="14907" y="3762"/>
                      <a:pt x="14609" y="3631"/>
                      <a:pt x="14300" y="3631"/>
                    </a:cubicBezTo>
                    <a:cubicBezTo>
                      <a:pt x="14121" y="3631"/>
                      <a:pt x="13943" y="3667"/>
                      <a:pt x="13764" y="3750"/>
                    </a:cubicBezTo>
                    <a:cubicBezTo>
                      <a:pt x="13538" y="3096"/>
                      <a:pt x="13062" y="2357"/>
                      <a:pt x="12442" y="1715"/>
                    </a:cubicBezTo>
                    <a:cubicBezTo>
                      <a:pt x="12143" y="1392"/>
                      <a:pt x="11822" y="1226"/>
                      <a:pt x="11510" y="1226"/>
                    </a:cubicBezTo>
                    <a:cubicBezTo>
                      <a:pt x="11499" y="1226"/>
                      <a:pt x="11489" y="1226"/>
                      <a:pt x="11478" y="1226"/>
                    </a:cubicBezTo>
                    <a:cubicBezTo>
                      <a:pt x="11204" y="762"/>
                      <a:pt x="10716" y="393"/>
                      <a:pt x="10061" y="143"/>
                    </a:cubicBezTo>
                    <a:cubicBezTo>
                      <a:pt x="9787" y="48"/>
                      <a:pt x="9525" y="0"/>
                      <a:pt x="9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59" name="Google Shape;1659;p16"/>
              <p:cNvGrpSpPr/>
              <p:nvPr/>
            </p:nvGrpSpPr>
            <p:grpSpPr>
              <a:xfrm rot="975942">
                <a:off x="98891" y="4335507"/>
                <a:ext cx="184655" cy="262086"/>
                <a:chOff x="7619190" y="700187"/>
                <a:chExt cx="184649" cy="262078"/>
              </a:xfrm>
            </p:grpSpPr>
            <p:sp>
              <p:nvSpPr>
                <p:cNvPr id="1660" name="Google Shape;1660;p16"/>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6"/>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6"/>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6"/>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6"/>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6"/>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6"/>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16"/>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68" name="Google Shape;1668;p16"/>
            <p:cNvGrpSpPr/>
            <p:nvPr/>
          </p:nvGrpSpPr>
          <p:grpSpPr>
            <a:xfrm>
              <a:off x="-128054" y="4198221"/>
              <a:ext cx="1148505" cy="808662"/>
              <a:chOff x="-204254" y="4198221"/>
              <a:chExt cx="1148505" cy="808662"/>
            </a:xfrm>
          </p:grpSpPr>
          <p:grpSp>
            <p:nvGrpSpPr>
              <p:cNvPr id="1669" name="Google Shape;1669;p16"/>
              <p:cNvGrpSpPr/>
              <p:nvPr/>
            </p:nvGrpSpPr>
            <p:grpSpPr>
              <a:xfrm rot="3803483" flipH="1">
                <a:off x="580713" y="4264960"/>
                <a:ext cx="278594" cy="209395"/>
                <a:chOff x="1539427" y="3527825"/>
                <a:chExt cx="278590" cy="209392"/>
              </a:xfrm>
            </p:grpSpPr>
            <p:sp>
              <p:nvSpPr>
                <p:cNvPr id="1670" name="Google Shape;1670;p16"/>
                <p:cNvSpPr/>
                <p:nvPr/>
              </p:nvSpPr>
              <p:spPr>
                <a:xfrm rot="5400000">
                  <a:off x="1581319" y="3500519"/>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6"/>
                <p:cNvSpPr/>
                <p:nvPr/>
              </p:nvSpPr>
              <p:spPr>
                <a:xfrm rot="5400000">
                  <a:off x="1558868" y="3578172"/>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6"/>
                <p:cNvSpPr/>
                <p:nvPr/>
              </p:nvSpPr>
              <p:spPr>
                <a:xfrm rot="5400000">
                  <a:off x="1554731" y="3630911"/>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73" name="Google Shape;1673;p16"/>
              <p:cNvSpPr/>
              <p:nvPr/>
            </p:nvSpPr>
            <p:spPr>
              <a:xfrm rot="-5400000" flipH="1">
                <a:off x="114676" y="4177308"/>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674"/>
        <p:cNvGrpSpPr/>
        <p:nvPr/>
      </p:nvGrpSpPr>
      <p:grpSpPr>
        <a:xfrm>
          <a:off x="0" y="0"/>
          <a:ext cx="0" cy="0"/>
          <a:chOff x="0" y="0"/>
          <a:chExt cx="0" cy="0"/>
        </a:xfrm>
      </p:grpSpPr>
      <p:grpSp>
        <p:nvGrpSpPr>
          <p:cNvPr id="1675" name="Google Shape;1675;p17"/>
          <p:cNvGrpSpPr/>
          <p:nvPr/>
        </p:nvGrpSpPr>
        <p:grpSpPr>
          <a:xfrm>
            <a:off x="-121920" y="-45605"/>
            <a:ext cx="12435840" cy="6949212"/>
            <a:chOff x="0" y="0"/>
            <a:chExt cx="9144000" cy="5143500"/>
          </a:xfrm>
        </p:grpSpPr>
        <p:grpSp>
          <p:nvGrpSpPr>
            <p:cNvPr id="1676" name="Google Shape;1676;p17"/>
            <p:cNvGrpSpPr/>
            <p:nvPr/>
          </p:nvGrpSpPr>
          <p:grpSpPr>
            <a:xfrm>
              <a:off x="202089" y="0"/>
              <a:ext cx="8739822" cy="5143500"/>
              <a:chOff x="200927" y="-1250"/>
              <a:chExt cx="8739822" cy="5143500"/>
            </a:xfrm>
          </p:grpSpPr>
          <p:cxnSp>
            <p:nvCxnSpPr>
              <p:cNvPr id="1677" name="Google Shape;1677;p17"/>
              <p:cNvCxnSpPr/>
              <p:nvPr/>
            </p:nvCxnSpPr>
            <p:spPr>
              <a:xfrm>
                <a:off x="20092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678" name="Google Shape;1678;p17"/>
              <p:cNvCxnSpPr/>
              <p:nvPr/>
            </p:nvCxnSpPr>
            <p:spPr>
              <a:xfrm>
                <a:off x="40417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679" name="Google Shape;1679;p17"/>
              <p:cNvCxnSpPr/>
              <p:nvPr/>
            </p:nvCxnSpPr>
            <p:spPr>
              <a:xfrm>
                <a:off x="60743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680" name="Google Shape;1680;p17"/>
              <p:cNvCxnSpPr/>
              <p:nvPr/>
            </p:nvCxnSpPr>
            <p:spPr>
              <a:xfrm>
                <a:off x="81068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681" name="Google Shape;1681;p17"/>
              <p:cNvCxnSpPr/>
              <p:nvPr/>
            </p:nvCxnSpPr>
            <p:spPr>
              <a:xfrm>
                <a:off x="101393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682" name="Google Shape;1682;p17"/>
              <p:cNvCxnSpPr/>
              <p:nvPr/>
            </p:nvCxnSpPr>
            <p:spPr>
              <a:xfrm>
                <a:off x="121718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683" name="Google Shape;1683;p17"/>
              <p:cNvCxnSpPr/>
              <p:nvPr/>
            </p:nvCxnSpPr>
            <p:spPr>
              <a:xfrm>
                <a:off x="142043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684" name="Google Shape;1684;p17"/>
              <p:cNvCxnSpPr/>
              <p:nvPr/>
            </p:nvCxnSpPr>
            <p:spPr>
              <a:xfrm>
                <a:off x="162368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685" name="Google Shape;1685;p17"/>
              <p:cNvCxnSpPr/>
              <p:nvPr/>
            </p:nvCxnSpPr>
            <p:spPr>
              <a:xfrm>
                <a:off x="182694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686" name="Google Shape;1686;p17"/>
              <p:cNvCxnSpPr/>
              <p:nvPr/>
            </p:nvCxnSpPr>
            <p:spPr>
              <a:xfrm>
                <a:off x="203019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687" name="Google Shape;1687;p17"/>
              <p:cNvCxnSpPr/>
              <p:nvPr/>
            </p:nvCxnSpPr>
            <p:spPr>
              <a:xfrm>
                <a:off x="223344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688" name="Google Shape;1688;p17"/>
              <p:cNvCxnSpPr/>
              <p:nvPr/>
            </p:nvCxnSpPr>
            <p:spPr>
              <a:xfrm>
                <a:off x="243669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689" name="Google Shape;1689;p17"/>
              <p:cNvCxnSpPr/>
              <p:nvPr/>
            </p:nvCxnSpPr>
            <p:spPr>
              <a:xfrm>
                <a:off x="263994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690" name="Google Shape;1690;p17"/>
              <p:cNvCxnSpPr/>
              <p:nvPr/>
            </p:nvCxnSpPr>
            <p:spPr>
              <a:xfrm>
                <a:off x="284319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691" name="Google Shape;1691;p17"/>
              <p:cNvCxnSpPr/>
              <p:nvPr/>
            </p:nvCxnSpPr>
            <p:spPr>
              <a:xfrm>
                <a:off x="304645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692" name="Google Shape;1692;p17"/>
              <p:cNvCxnSpPr/>
              <p:nvPr/>
            </p:nvCxnSpPr>
            <p:spPr>
              <a:xfrm>
                <a:off x="324970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693" name="Google Shape;1693;p17"/>
              <p:cNvCxnSpPr/>
              <p:nvPr/>
            </p:nvCxnSpPr>
            <p:spPr>
              <a:xfrm>
                <a:off x="345295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694" name="Google Shape;1694;p17"/>
              <p:cNvCxnSpPr/>
              <p:nvPr/>
            </p:nvCxnSpPr>
            <p:spPr>
              <a:xfrm>
                <a:off x="365620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695" name="Google Shape;1695;p17"/>
              <p:cNvCxnSpPr/>
              <p:nvPr/>
            </p:nvCxnSpPr>
            <p:spPr>
              <a:xfrm>
                <a:off x="385945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696" name="Google Shape;1696;p17"/>
              <p:cNvCxnSpPr/>
              <p:nvPr/>
            </p:nvCxnSpPr>
            <p:spPr>
              <a:xfrm>
                <a:off x="406270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697" name="Google Shape;1697;p17"/>
              <p:cNvCxnSpPr/>
              <p:nvPr/>
            </p:nvCxnSpPr>
            <p:spPr>
              <a:xfrm>
                <a:off x="426596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698" name="Google Shape;1698;p17"/>
              <p:cNvCxnSpPr/>
              <p:nvPr/>
            </p:nvCxnSpPr>
            <p:spPr>
              <a:xfrm>
                <a:off x="446921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699" name="Google Shape;1699;p17"/>
              <p:cNvCxnSpPr/>
              <p:nvPr/>
            </p:nvCxnSpPr>
            <p:spPr>
              <a:xfrm>
                <a:off x="467246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00" name="Google Shape;1700;p17"/>
              <p:cNvCxnSpPr/>
              <p:nvPr/>
            </p:nvCxnSpPr>
            <p:spPr>
              <a:xfrm>
                <a:off x="487571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01" name="Google Shape;1701;p17"/>
              <p:cNvCxnSpPr/>
              <p:nvPr/>
            </p:nvCxnSpPr>
            <p:spPr>
              <a:xfrm>
                <a:off x="507896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02" name="Google Shape;1702;p17"/>
              <p:cNvCxnSpPr/>
              <p:nvPr/>
            </p:nvCxnSpPr>
            <p:spPr>
              <a:xfrm>
                <a:off x="528221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03" name="Google Shape;1703;p17"/>
              <p:cNvCxnSpPr/>
              <p:nvPr/>
            </p:nvCxnSpPr>
            <p:spPr>
              <a:xfrm>
                <a:off x="548547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04" name="Google Shape;1704;p17"/>
              <p:cNvCxnSpPr/>
              <p:nvPr/>
            </p:nvCxnSpPr>
            <p:spPr>
              <a:xfrm>
                <a:off x="568872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05" name="Google Shape;1705;p17"/>
              <p:cNvCxnSpPr/>
              <p:nvPr/>
            </p:nvCxnSpPr>
            <p:spPr>
              <a:xfrm>
                <a:off x="589197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06" name="Google Shape;1706;p17"/>
              <p:cNvCxnSpPr/>
              <p:nvPr/>
            </p:nvCxnSpPr>
            <p:spPr>
              <a:xfrm>
                <a:off x="609522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07" name="Google Shape;1707;p17"/>
              <p:cNvCxnSpPr/>
              <p:nvPr/>
            </p:nvCxnSpPr>
            <p:spPr>
              <a:xfrm>
                <a:off x="629847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08" name="Google Shape;1708;p17"/>
              <p:cNvCxnSpPr/>
              <p:nvPr/>
            </p:nvCxnSpPr>
            <p:spPr>
              <a:xfrm>
                <a:off x="650172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09" name="Google Shape;1709;p17"/>
              <p:cNvCxnSpPr/>
              <p:nvPr/>
            </p:nvCxnSpPr>
            <p:spPr>
              <a:xfrm>
                <a:off x="670498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10" name="Google Shape;1710;p17"/>
              <p:cNvCxnSpPr/>
              <p:nvPr/>
            </p:nvCxnSpPr>
            <p:spPr>
              <a:xfrm>
                <a:off x="690823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11" name="Google Shape;1711;p17"/>
              <p:cNvCxnSpPr/>
              <p:nvPr/>
            </p:nvCxnSpPr>
            <p:spPr>
              <a:xfrm>
                <a:off x="711148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12" name="Google Shape;1712;p17"/>
              <p:cNvCxnSpPr/>
              <p:nvPr/>
            </p:nvCxnSpPr>
            <p:spPr>
              <a:xfrm>
                <a:off x="731473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13" name="Google Shape;1713;p17"/>
              <p:cNvCxnSpPr/>
              <p:nvPr/>
            </p:nvCxnSpPr>
            <p:spPr>
              <a:xfrm>
                <a:off x="751798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14" name="Google Shape;1714;p17"/>
              <p:cNvCxnSpPr/>
              <p:nvPr/>
            </p:nvCxnSpPr>
            <p:spPr>
              <a:xfrm>
                <a:off x="772123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15" name="Google Shape;1715;p17"/>
              <p:cNvCxnSpPr/>
              <p:nvPr/>
            </p:nvCxnSpPr>
            <p:spPr>
              <a:xfrm>
                <a:off x="792449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16" name="Google Shape;1716;p17"/>
              <p:cNvCxnSpPr/>
              <p:nvPr/>
            </p:nvCxnSpPr>
            <p:spPr>
              <a:xfrm>
                <a:off x="812774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17" name="Google Shape;1717;p17"/>
              <p:cNvCxnSpPr/>
              <p:nvPr/>
            </p:nvCxnSpPr>
            <p:spPr>
              <a:xfrm>
                <a:off x="833099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18" name="Google Shape;1718;p17"/>
              <p:cNvCxnSpPr/>
              <p:nvPr/>
            </p:nvCxnSpPr>
            <p:spPr>
              <a:xfrm>
                <a:off x="853424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19" name="Google Shape;1719;p17"/>
              <p:cNvCxnSpPr/>
              <p:nvPr/>
            </p:nvCxnSpPr>
            <p:spPr>
              <a:xfrm>
                <a:off x="873749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20" name="Google Shape;1720;p17"/>
              <p:cNvCxnSpPr/>
              <p:nvPr/>
            </p:nvCxnSpPr>
            <p:spPr>
              <a:xfrm>
                <a:off x="8940748" y="-1250"/>
                <a:ext cx="0" cy="5143500"/>
              </a:xfrm>
              <a:prstGeom prst="straightConnector1">
                <a:avLst/>
              </a:prstGeom>
              <a:noFill/>
              <a:ln w="9525" cap="flat" cmpd="sng">
                <a:solidFill>
                  <a:schemeClr val="dk2"/>
                </a:solidFill>
                <a:prstDash val="solid"/>
                <a:round/>
                <a:headEnd type="none" w="med" len="med"/>
                <a:tailEnd type="none" w="med" len="med"/>
              </a:ln>
            </p:spPr>
          </p:cxnSp>
        </p:grpSp>
        <p:grpSp>
          <p:nvGrpSpPr>
            <p:cNvPr id="1721" name="Google Shape;1721;p17"/>
            <p:cNvGrpSpPr/>
            <p:nvPr/>
          </p:nvGrpSpPr>
          <p:grpSpPr>
            <a:xfrm>
              <a:off x="0" y="233038"/>
              <a:ext cx="9144000" cy="4677425"/>
              <a:chOff x="0" y="230950"/>
              <a:chExt cx="9144000" cy="4677425"/>
            </a:xfrm>
          </p:grpSpPr>
          <p:cxnSp>
            <p:nvCxnSpPr>
              <p:cNvPr id="1722" name="Google Shape;1722;p17"/>
              <p:cNvCxnSpPr/>
              <p:nvPr/>
            </p:nvCxnSpPr>
            <p:spPr>
              <a:xfrm>
                <a:off x="0" y="2309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723" name="Google Shape;1723;p17"/>
              <p:cNvCxnSpPr/>
              <p:nvPr/>
            </p:nvCxnSpPr>
            <p:spPr>
              <a:xfrm>
                <a:off x="0" y="69869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724" name="Google Shape;1724;p17"/>
              <p:cNvCxnSpPr/>
              <p:nvPr/>
            </p:nvCxnSpPr>
            <p:spPr>
              <a:xfrm>
                <a:off x="0" y="93256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725" name="Google Shape;1725;p17"/>
              <p:cNvCxnSpPr/>
              <p:nvPr/>
            </p:nvCxnSpPr>
            <p:spPr>
              <a:xfrm>
                <a:off x="0" y="116643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726" name="Google Shape;1726;p17"/>
              <p:cNvCxnSpPr/>
              <p:nvPr/>
            </p:nvCxnSpPr>
            <p:spPr>
              <a:xfrm>
                <a:off x="0" y="140030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727" name="Google Shape;1727;p17"/>
              <p:cNvCxnSpPr/>
              <p:nvPr/>
            </p:nvCxnSpPr>
            <p:spPr>
              <a:xfrm>
                <a:off x="0" y="1634178"/>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728" name="Google Shape;1728;p17"/>
              <p:cNvCxnSpPr/>
              <p:nvPr/>
            </p:nvCxnSpPr>
            <p:spPr>
              <a:xfrm>
                <a:off x="0" y="186804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729" name="Google Shape;1729;p17"/>
              <p:cNvCxnSpPr/>
              <p:nvPr/>
            </p:nvCxnSpPr>
            <p:spPr>
              <a:xfrm>
                <a:off x="0" y="210192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730" name="Google Shape;1730;p17"/>
              <p:cNvCxnSpPr/>
              <p:nvPr/>
            </p:nvCxnSpPr>
            <p:spPr>
              <a:xfrm>
                <a:off x="0" y="233579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731" name="Google Shape;1731;p17"/>
              <p:cNvCxnSpPr/>
              <p:nvPr/>
            </p:nvCxnSpPr>
            <p:spPr>
              <a:xfrm>
                <a:off x="0" y="256966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732" name="Google Shape;1732;p17"/>
              <p:cNvCxnSpPr/>
              <p:nvPr/>
            </p:nvCxnSpPr>
            <p:spPr>
              <a:xfrm>
                <a:off x="0" y="280353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733" name="Google Shape;1733;p17"/>
              <p:cNvCxnSpPr/>
              <p:nvPr/>
            </p:nvCxnSpPr>
            <p:spPr>
              <a:xfrm>
                <a:off x="0" y="303740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734" name="Google Shape;1734;p17"/>
              <p:cNvCxnSpPr/>
              <p:nvPr/>
            </p:nvCxnSpPr>
            <p:spPr>
              <a:xfrm>
                <a:off x="0" y="327127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735" name="Google Shape;1735;p17"/>
              <p:cNvCxnSpPr/>
              <p:nvPr/>
            </p:nvCxnSpPr>
            <p:spPr>
              <a:xfrm>
                <a:off x="0" y="3505147"/>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736" name="Google Shape;1736;p17"/>
              <p:cNvCxnSpPr/>
              <p:nvPr/>
            </p:nvCxnSpPr>
            <p:spPr>
              <a:xfrm>
                <a:off x="0" y="373901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737" name="Google Shape;1737;p17"/>
              <p:cNvCxnSpPr/>
              <p:nvPr/>
            </p:nvCxnSpPr>
            <p:spPr>
              <a:xfrm>
                <a:off x="0" y="397289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738" name="Google Shape;1738;p17"/>
              <p:cNvCxnSpPr/>
              <p:nvPr/>
            </p:nvCxnSpPr>
            <p:spPr>
              <a:xfrm>
                <a:off x="0" y="420676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739" name="Google Shape;1739;p17"/>
              <p:cNvCxnSpPr/>
              <p:nvPr/>
            </p:nvCxnSpPr>
            <p:spPr>
              <a:xfrm>
                <a:off x="0" y="444063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740" name="Google Shape;1740;p17"/>
              <p:cNvCxnSpPr/>
              <p:nvPr/>
            </p:nvCxnSpPr>
            <p:spPr>
              <a:xfrm>
                <a:off x="0" y="467450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741" name="Google Shape;1741;p17"/>
              <p:cNvCxnSpPr/>
              <p:nvPr/>
            </p:nvCxnSpPr>
            <p:spPr>
              <a:xfrm>
                <a:off x="0" y="490837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742" name="Google Shape;1742;p17"/>
              <p:cNvCxnSpPr/>
              <p:nvPr/>
            </p:nvCxnSpPr>
            <p:spPr>
              <a:xfrm>
                <a:off x="0" y="464821"/>
                <a:ext cx="9144000" cy="0"/>
              </a:xfrm>
              <a:prstGeom prst="straightConnector1">
                <a:avLst/>
              </a:prstGeom>
              <a:noFill/>
              <a:ln w="9525" cap="flat" cmpd="sng">
                <a:solidFill>
                  <a:schemeClr val="dk2"/>
                </a:solidFill>
                <a:prstDash val="solid"/>
                <a:round/>
                <a:headEnd type="none" w="med" len="med"/>
                <a:tailEnd type="none" w="med" len="med"/>
              </a:ln>
            </p:spPr>
          </p:cxnSp>
        </p:grpSp>
      </p:grpSp>
      <p:sp>
        <p:nvSpPr>
          <p:cNvPr id="1743" name="Google Shape;1743;p17"/>
          <p:cNvSpPr/>
          <p:nvPr/>
        </p:nvSpPr>
        <p:spPr>
          <a:xfrm>
            <a:off x="579500" y="466600"/>
            <a:ext cx="11032800" cy="5857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4" name="Google Shape;1744;p17"/>
          <p:cNvSpPr txBox="1">
            <a:spLocks noGrp="1"/>
          </p:cNvSpPr>
          <p:nvPr>
            <p:ph type="subTitle" idx="1"/>
          </p:nvPr>
        </p:nvSpPr>
        <p:spPr>
          <a:xfrm>
            <a:off x="6599200" y="1525467"/>
            <a:ext cx="4632800" cy="342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5"/>
            </a:lvl1pPr>
            <a:lvl2pPr lvl="1" algn="ctr" rtl="0">
              <a:lnSpc>
                <a:spcPct val="100000"/>
              </a:lnSpc>
              <a:spcBef>
                <a:spcPts val="2135"/>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745" name="Google Shape;1745;p17"/>
          <p:cNvSpPr txBox="1">
            <a:spLocks noGrp="1"/>
          </p:cNvSpPr>
          <p:nvPr>
            <p:ph type="title"/>
          </p:nvPr>
        </p:nvSpPr>
        <p:spPr>
          <a:xfrm>
            <a:off x="6599200" y="552700"/>
            <a:ext cx="4632800" cy="6096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1746" name="Google Shape;1746;p17"/>
          <p:cNvGrpSpPr/>
          <p:nvPr/>
        </p:nvGrpSpPr>
        <p:grpSpPr>
          <a:xfrm>
            <a:off x="87823" y="317551"/>
            <a:ext cx="1014227" cy="2727716"/>
            <a:chOff x="65867" y="238163"/>
            <a:chExt cx="760670" cy="2045787"/>
          </a:xfrm>
        </p:grpSpPr>
        <p:grpSp>
          <p:nvGrpSpPr>
            <p:cNvPr id="1747" name="Google Shape;1747;p17"/>
            <p:cNvGrpSpPr/>
            <p:nvPr/>
          </p:nvGrpSpPr>
          <p:grpSpPr>
            <a:xfrm flipH="1">
              <a:off x="65867" y="238163"/>
              <a:ext cx="760670" cy="1616749"/>
              <a:chOff x="8230542" y="2865663"/>
              <a:chExt cx="760670" cy="1616749"/>
            </a:xfrm>
          </p:grpSpPr>
          <p:sp>
            <p:nvSpPr>
              <p:cNvPr id="1748" name="Google Shape;1748;p17"/>
              <p:cNvSpPr/>
              <p:nvPr/>
            </p:nvSpPr>
            <p:spPr>
              <a:xfrm>
                <a:off x="8230542" y="2865663"/>
                <a:ext cx="282294" cy="190880"/>
              </a:xfrm>
              <a:custGeom>
                <a:avLst/>
                <a:gdLst/>
                <a:ahLst/>
                <a:cxnLst/>
                <a:rect l="l" t="t" r="r" b="b"/>
                <a:pathLst>
                  <a:path w="7609" h="5145" extrusionOk="0">
                    <a:moveTo>
                      <a:pt x="7251" y="215"/>
                    </a:moveTo>
                    <a:lnTo>
                      <a:pt x="6096" y="1299"/>
                    </a:lnTo>
                    <a:lnTo>
                      <a:pt x="1286" y="858"/>
                    </a:lnTo>
                    <a:lnTo>
                      <a:pt x="7251" y="215"/>
                    </a:lnTo>
                    <a:close/>
                    <a:moveTo>
                      <a:pt x="381" y="989"/>
                    </a:moveTo>
                    <a:lnTo>
                      <a:pt x="5418" y="2715"/>
                    </a:lnTo>
                    <a:lnTo>
                      <a:pt x="5549" y="4847"/>
                    </a:lnTo>
                    <a:lnTo>
                      <a:pt x="381" y="989"/>
                    </a:lnTo>
                    <a:close/>
                    <a:moveTo>
                      <a:pt x="7501" y="1"/>
                    </a:moveTo>
                    <a:lnTo>
                      <a:pt x="84" y="798"/>
                    </a:lnTo>
                    <a:cubicBezTo>
                      <a:pt x="48" y="798"/>
                      <a:pt x="12" y="834"/>
                      <a:pt x="0" y="870"/>
                    </a:cubicBezTo>
                    <a:cubicBezTo>
                      <a:pt x="0" y="906"/>
                      <a:pt x="12" y="941"/>
                      <a:pt x="36" y="965"/>
                    </a:cubicBezTo>
                    <a:lnTo>
                      <a:pt x="5596" y="5120"/>
                    </a:lnTo>
                    <a:cubicBezTo>
                      <a:pt x="5620" y="5132"/>
                      <a:pt x="5632" y="5144"/>
                      <a:pt x="5656" y="5144"/>
                    </a:cubicBezTo>
                    <a:cubicBezTo>
                      <a:pt x="5703" y="5144"/>
                      <a:pt x="5751" y="5097"/>
                      <a:pt x="5751" y="5049"/>
                    </a:cubicBezTo>
                    <a:cubicBezTo>
                      <a:pt x="5751" y="5037"/>
                      <a:pt x="5751" y="5025"/>
                      <a:pt x="5751" y="5013"/>
                    </a:cubicBezTo>
                    <a:lnTo>
                      <a:pt x="5596" y="2632"/>
                    </a:lnTo>
                    <a:cubicBezTo>
                      <a:pt x="5596" y="2596"/>
                      <a:pt x="5573" y="2561"/>
                      <a:pt x="5537" y="2549"/>
                    </a:cubicBezTo>
                    <a:lnTo>
                      <a:pt x="1096" y="1037"/>
                    </a:lnTo>
                    <a:lnTo>
                      <a:pt x="6120" y="1489"/>
                    </a:lnTo>
                    <a:cubicBezTo>
                      <a:pt x="6127" y="1492"/>
                      <a:pt x="6133" y="1494"/>
                      <a:pt x="6139" y="1494"/>
                    </a:cubicBezTo>
                    <a:cubicBezTo>
                      <a:pt x="6157" y="1494"/>
                      <a:pt x="6174" y="1483"/>
                      <a:pt x="6192" y="1465"/>
                    </a:cubicBezTo>
                    <a:lnTo>
                      <a:pt x="7573" y="167"/>
                    </a:lnTo>
                    <a:cubicBezTo>
                      <a:pt x="7608" y="144"/>
                      <a:pt x="7608" y="96"/>
                      <a:pt x="7597" y="60"/>
                    </a:cubicBezTo>
                    <a:cubicBezTo>
                      <a:pt x="7585" y="25"/>
                      <a:pt x="7537" y="1"/>
                      <a:pt x="7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7"/>
              <p:cNvSpPr/>
              <p:nvPr/>
            </p:nvSpPr>
            <p:spPr>
              <a:xfrm>
                <a:off x="8431074" y="2913931"/>
                <a:ext cx="66743" cy="102396"/>
              </a:xfrm>
              <a:custGeom>
                <a:avLst/>
                <a:gdLst/>
                <a:ahLst/>
                <a:cxnLst/>
                <a:rect l="l" t="t" r="r" b="b"/>
                <a:pathLst>
                  <a:path w="1799" h="2760" extrusionOk="0">
                    <a:moveTo>
                      <a:pt x="731" y="0"/>
                    </a:moveTo>
                    <a:cubicBezTo>
                      <a:pt x="718" y="0"/>
                      <a:pt x="704" y="3"/>
                      <a:pt x="691" y="9"/>
                    </a:cubicBezTo>
                    <a:cubicBezTo>
                      <a:pt x="644" y="21"/>
                      <a:pt x="620" y="81"/>
                      <a:pt x="632" y="129"/>
                    </a:cubicBezTo>
                    <a:lnTo>
                      <a:pt x="1489" y="2355"/>
                    </a:lnTo>
                    <a:lnTo>
                      <a:pt x="156" y="1272"/>
                    </a:lnTo>
                    <a:cubicBezTo>
                      <a:pt x="139" y="1255"/>
                      <a:pt x="117" y="1246"/>
                      <a:pt x="95" y="1246"/>
                    </a:cubicBezTo>
                    <a:cubicBezTo>
                      <a:pt x="70" y="1246"/>
                      <a:pt x="44" y="1258"/>
                      <a:pt x="25" y="1283"/>
                    </a:cubicBezTo>
                    <a:cubicBezTo>
                      <a:pt x="1" y="1319"/>
                      <a:pt x="1" y="1379"/>
                      <a:pt x="37" y="1414"/>
                    </a:cubicBezTo>
                    <a:lnTo>
                      <a:pt x="1644" y="2736"/>
                    </a:lnTo>
                    <a:cubicBezTo>
                      <a:pt x="1656" y="2748"/>
                      <a:pt x="1680" y="2760"/>
                      <a:pt x="1703" y="2760"/>
                    </a:cubicBezTo>
                    <a:cubicBezTo>
                      <a:pt x="1727" y="2760"/>
                      <a:pt x="1739" y="2748"/>
                      <a:pt x="1751" y="2736"/>
                    </a:cubicBezTo>
                    <a:cubicBezTo>
                      <a:pt x="1787" y="2712"/>
                      <a:pt x="1799" y="2665"/>
                      <a:pt x="1787" y="2629"/>
                    </a:cubicBezTo>
                    <a:lnTo>
                      <a:pt x="810" y="57"/>
                    </a:lnTo>
                    <a:cubicBezTo>
                      <a:pt x="802" y="22"/>
                      <a:pt x="767" y="0"/>
                      <a:pt x="7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7"/>
              <p:cNvSpPr/>
              <p:nvPr/>
            </p:nvSpPr>
            <p:spPr>
              <a:xfrm>
                <a:off x="8432855" y="2991027"/>
                <a:ext cx="65407" cy="25302"/>
              </a:xfrm>
              <a:custGeom>
                <a:avLst/>
                <a:gdLst/>
                <a:ahLst/>
                <a:cxnLst/>
                <a:rect l="l" t="t" r="r" b="b"/>
                <a:pathLst>
                  <a:path w="1763" h="682" extrusionOk="0">
                    <a:moveTo>
                      <a:pt x="107" y="0"/>
                    </a:moveTo>
                    <a:cubicBezTo>
                      <a:pt x="65" y="0"/>
                      <a:pt x="22" y="25"/>
                      <a:pt x="12" y="75"/>
                    </a:cubicBezTo>
                    <a:cubicBezTo>
                      <a:pt x="0" y="122"/>
                      <a:pt x="24" y="170"/>
                      <a:pt x="72" y="182"/>
                    </a:cubicBezTo>
                    <a:lnTo>
                      <a:pt x="1620" y="670"/>
                    </a:lnTo>
                    <a:cubicBezTo>
                      <a:pt x="1632" y="670"/>
                      <a:pt x="1644" y="682"/>
                      <a:pt x="1655" y="682"/>
                    </a:cubicBezTo>
                    <a:cubicBezTo>
                      <a:pt x="1691" y="682"/>
                      <a:pt x="1727" y="646"/>
                      <a:pt x="1739" y="610"/>
                    </a:cubicBezTo>
                    <a:cubicBezTo>
                      <a:pt x="1763" y="563"/>
                      <a:pt x="1727" y="503"/>
                      <a:pt x="1679" y="491"/>
                    </a:cubicBezTo>
                    <a:lnTo>
                      <a:pt x="131" y="3"/>
                    </a:lnTo>
                    <a:cubicBezTo>
                      <a:pt x="123" y="1"/>
                      <a:pt x="115"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7"/>
              <p:cNvSpPr/>
              <p:nvPr/>
            </p:nvSpPr>
            <p:spPr>
              <a:xfrm>
                <a:off x="8527388" y="3038479"/>
                <a:ext cx="463824" cy="1443932"/>
              </a:xfrm>
              <a:custGeom>
                <a:avLst/>
                <a:gdLst/>
                <a:ahLst/>
                <a:cxnLst/>
                <a:rect l="l" t="t" r="r" b="b"/>
                <a:pathLst>
                  <a:path w="12502" h="38920" extrusionOk="0">
                    <a:moveTo>
                      <a:pt x="461" y="0"/>
                    </a:moveTo>
                    <a:cubicBezTo>
                      <a:pt x="431" y="0"/>
                      <a:pt x="402" y="13"/>
                      <a:pt x="381" y="34"/>
                    </a:cubicBezTo>
                    <a:cubicBezTo>
                      <a:pt x="346" y="70"/>
                      <a:pt x="358" y="129"/>
                      <a:pt x="393" y="165"/>
                    </a:cubicBezTo>
                    <a:cubicBezTo>
                      <a:pt x="393" y="165"/>
                      <a:pt x="762" y="498"/>
                      <a:pt x="1358" y="986"/>
                    </a:cubicBezTo>
                    <a:cubicBezTo>
                      <a:pt x="1382" y="998"/>
                      <a:pt x="1393" y="1010"/>
                      <a:pt x="1417" y="1010"/>
                    </a:cubicBezTo>
                    <a:cubicBezTo>
                      <a:pt x="1441" y="1010"/>
                      <a:pt x="1477" y="998"/>
                      <a:pt x="1489" y="974"/>
                    </a:cubicBezTo>
                    <a:cubicBezTo>
                      <a:pt x="1524" y="927"/>
                      <a:pt x="1512" y="867"/>
                      <a:pt x="1477" y="843"/>
                    </a:cubicBezTo>
                    <a:cubicBezTo>
                      <a:pt x="893" y="355"/>
                      <a:pt x="524" y="22"/>
                      <a:pt x="524" y="22"/>
                    </a:cubicBezTo>
                    <a:cubicBezTo>
                      <a:pt x="504" y="7"/>
                      <a:pt x="482" y="0"/>
                      <a:pt x="461" y="0"/>
                    </a:cubicBezTo>
                    <a:close/>
                    <a:moveTo>
                      <a:pt x="2405" y="1597"/>
                    </a:moveTo>
                    <a:cubicBezTo>
                      <a:pt x="2374" y="1597"/>
                      <a:pt x="2344" y="1612"/>
                      <a:pt x="2322" y="1641"/>
                    </a:cubicBezTo>
                    <a:cubicBezTo>
                      <a:pt x="2298" y="1677"/>
                      <a:pt x="2298" y="1736"/>
                      <a:pt x="2346" y="1772"/>
                    </a:cubicBezTo>
                    <a:cubicBezTo>
                      <a:pt x="2679" y="2034"/>
                      <a:pt x="3025" y="2284"/>
                      <a:pt x="3358" y="2522"/>
                    </a:cubicBezTo>
                    <a:cubicBezTo>
                      <a:pt x="3370" y="2534"/>
                      <a:pt x="3394" y="2546"/>
                      <a:pt x="3417" y="2546"/>
                    </a:cubicBezTo>
                    <a:cubicBezTo>
                      <a:pt x="3441" y="2546"/>
                      <a:pt x="3465" y="2534"/>
                      <a:pt x="3489" y="2498"/>
                    </a:cubicBezTo>
                    <a:cubicBezTo>
                      <a:pt x="3525" y="2463"/>
                      <a:pt x="3513" y="2403"/>
                      <a:pt x="3465" y="2367"/>
                    </a:cubicBezTo>
                    <a:cubicBezTo>
                      <a:pt x="3132" y="2129"/>
                      <a:pt x="2798" y="1879"/>
                      <a:pt x="2465" y="1617"/>
                    </a:cubicBezTo>
                    <a:cubicBezTo>
                      <a:pt x="2446" y="1603"/>
                      <a:pt x="2426" y="1597"/>
                      <a:pt x="2405" y="1597"/>
                    </a:cubicBezTo>
                    <a:close/>
                    <a:moveTo>
                      <a:pt x="10932" y="2758"/>
                    </a:moveTo>
                    <a:cubicBezTo>
                      <a:pt x="10886" y="2758"/>
                      <a:pt x="10859" y="2792"/>
                      <a:pt x="10859" y="2844"/>
                    </a:cubicBezTo>
                    <a:cubicBezTo>
                      <a:pt x="10847" y="2891"/>
                      <a:pt x="10883" y="2939"/>
                      <a:pt x="10942" y="2939"/>
                    </a:cubicBezTo>
                    <a:cubicBezTo>
                      <a:pt x="11383" y="2975"/>
                      <a:pt x="11788" y="3118"/>
                      <a:pt x="12050" y="3332"/>
                    </a:cubicBezTo>
                    <a:cubicBezTo>
                      <a:pt x="12073" y="3344"/>
                      <a:pt x="12097" y="3356"/>
                      <a:pt x="12109" y="3356"/>
                    </a:cubicBezTo>
                    <a:cubicBezTo>
                      <a:pt x="12145" y="3356"/>
                      <a:pt x="12169" y="3344"/>
                      <a:pt x="12192" y="3320"/>
                    </a:cubicBezTo>
                    <a:cubicBezTo>
                      <a:pt x="12216" y="3284"/>
                      <a:pt x="12216" y="3225"/>
                      <a:pt x="12169" y="3189"/>
                    </a:cubicBezTo>
                    <a:cubicBezTo>
                      <a:pt x="11871" y="2951"/>
                      <a:pt x="11442" y="2796"/>
                      <a:pt x="10954" y="2760"/>
                    </a:cubicBezTo>
                    <a:cubicBezTo>
                      <a:pt x="10946" y="2759"/>
                      <a:pt x="10939" y="2758"/>
                      <a:pt x="10932" y="2758"/>
                    </a:cubicBezTo>
                    <a:close/>
                    <a:moveTo>
                      <a:pt x="9705" y="2900"/>
                    </a:moveTo>
                    <a:cubicBezTo>
                      <a:pt x="9697" y="2900"/>
                      <a:pt x="9688" y="2901"/>
                      <a:pt x="9680" y="2903"/>
                    </a:cubicBezTo>
                    <a:cubicBezTo>
                      <a:pt x="9311" y="3010"/>
                      <a:pt x="8918" y="3201"/>
                      <a:pt x="8525" y="3463"/>
                    </a:cubicBezTo>
                    <a:cubicBezTo>
                      <a:pt x="8490" y="3499"/>
                      <a:pt x="8478" y="3558"/>
                      <a:pt x="8501" y="3594"/>
                    </a:cubicBezTo>
                    <a:cubicBezTo>
                      <a:pt x="8525" y="3618"/>
                      <a:pt x="8549" y="3641"/>
                      <a:pt x="8585" y="3641"/>
                    </a:cubicBezTo>
                    <a:cubicBezTo>
                      <a:pt x="8597" y="3641"/>
                      <a:pt x="8621" y="3629"/>
                      <a:pt x="8632" y="3618"/>
                    </a:cubicBezTo>
                    <a:cubicBezTo>
                      <a:pt x="9013" y="3368"/>
                      <a:pt x="9383" y="3189"/>
                      <a:pt x="9740" y="3082"/>
                    </a:cubicBezTo>
                    <a:cubicBezTo>
                      <a:pt x="9787" y="3070"/>
                      <a:pt x="9811" y="3010"/>
                      <a:pt x="9799" y="2963"/>
                    </a:cubicBezTo>
                    <a:cubicBezTo>
                      <a:pt x="9789" y="2923"/>
                      <a:pt x="9747" y="2900"/>
                      <a:pt x="9705" y="2900"/>
                    </a:cubicBezTo>
                    <a:close/>
                    <a:moveTo>
                      <a:pt x="4451" y="3070"/>
                    </a:moveTo>
                    <a:cubicBezTo>
                      <a:pt x="4418" y="3070"/>
                      <a:pt x="4386" y="3086"/>
                      <a:pt x="4370" y="3118"/>
                    </a:cubicBezTo>
                    <a:cubicBezTo>
                      <a:pt x="4346" y="3153"/>
                      <a:pt x="4358" y="3213"/>
                      <a:pt x="4394" y="3248"/>
                    </a:cubicBezTo>
                    <a:cubicBezTo>
                      <a:pt x="4763" y="3487"/>
                      <a:pt x="5120" y="3713"/>
                      <a:pt x="5465" y="3915"/>
                    </a:cubicBezTo>
                    <a:cubicBezTo>
                      <a:pt x="5477" y="3927"/>
                      <a:pt x="5501" y="3927"/>
                      <a:pt x="5513" y="3927"/>
                    </a:cubicBezTo>
                    <a:cubicBezTo>
                      <a:pt x="5549" y="3927"/>
                      <a:pt x="5573" y="3915"/>
                      <a:pt x="5596" y="3880"/>
                    </a:cubicBezTo>
                    <a:cubicBezTo>
                      <a:pt x="5620" y="3844"/>
                      <a:pt x="5608" y="3784"/>
                      <a:pt x="5561" y="3749"/>
                    </a:cubicBezTo>
                    <a:cubicBezTo>
                      <a:pt x="5215" y="3546"/>
                      <a:pt x="4858" y="3320"/>
                      <a:pt x="4501" y="3082"/>
                    </a:cubicBezTo>
                    <a:cubicBezTo>
                      <a:pt x="4485" y="3074"/>
                      <a:pt x="4468" y="3070"/>
                      <a:pt x="4451" y="3070"/>
                    </a:cubicBezTo>
                    <a:close/>
                    <a:moveTo>
                      <a:pt x="12389" y="4279"/>
                    </a:moveTo>
                    <a:cubicBezTo>
                      <a:pt x="12359" y="4279"/>
                      <a:pt x="12327" y="4300"/>
                      <a:pt x="12311" y="4332"/>
                    </a:cubicBezTo>
                    <a:cubicBezTo>
                      <a:pt x="12157" y="4606"/>
                      <a:pt x="11835" y="4856"/>
                      <a:pt x="11383" y="5046"/>
                    </a:cubicBezTo>
                    <a:cubicBezTo>
                      <a:pt x="11335" y="5058"/>
                      <a:pt x="11311" y="5118"/>
                      <a:pt x="11323" y="5165"/>
                    </a:cubicBezTo>
                    <a:cubicBezTo>
                      <a:pt x="11347" y="5201"/>
                      <a:pt x="11383" y="5225"/>
                      <a:pt x="11418" y="5225"/>
                    </a:cubicBezTo>
                    <a:cubicBezTo>
                      <a:pt x="11430" y="5225"/>
                      <a:pt x="11442" y="5225"/>
                      <a:pt x="11454" y="5213"/>
                    </a:cubicBezTo>
                    <a:cubicBezTo>
                      <a:pt x="11954" y="5011"/>
                      <a:pt x="12300" y="4737"/>
                      <a:pt x="12466" y="4415"/>
                    </a:cubicBezTo>
                    <a:cubicBezTo>
                      <a:pt x="12502" y="4368"/>
                      <a:pt x="12478" y="4320"/>
                      <a:pt x="12431" y="4296"/>
                    </a:cubicBezTo>
                    <a:cubicBezTo>
                      <a:pt x="12419" y="4284"/>
                      <a:pt x="12404" y="4279"/>
                      <a:pt x="12389" y="4279"/>
                    </a:cubicBezTo>
                    <a:close/>
                    <a:moveTo>
                      <a:pt x="7603" y="4246"/>
                    </a:moveTo>
                    <a:cubicBezTo>
                      <a:pt x="7579" y="4246"/>
                      <a:pt x="7555" y="4255"/>
                      <a:pt x="7537" y="4272"/>
                    </a:cubicBezTo>
                    <a:cubicBezTo>
                      <a:pt x="7418" y="4380"/>
                      <a:pt x="7311" y="4499"/>
                      <a:pt x="7204" y="4630"/>
                    </a:cubicBezTo>
                    <a:cubicBezTo>
                      <a:pt x="7025" y="4546"/>
                      <a:pt x="6835" y="4451"/>
                      <a:pt x="6656" y="4356"/>
                    </a:cubicBezTo>
                    <a:cubicBezTo>
                      <a:pt x="6643" y="4349"/>
                      <a:pt x="6630" y="4346"/>
                      <a:pt x="6616" y="4346"/>
                    </a:cubicBezTo>
                    <a:cubicBezTo>
                      <a:pt x="6579" y="4346"/>
                      <a:pt x="6542" y="4369"/>
                      <a:pt x="6525" y="4403"/>
                    </a:cubicBezTo>
                    <a:cubicBezTo>
                      <a:pt x="6501" y="4451"/>
                      <a:pt x="6525" y="4511"/>
                      <a:pt x="6573" y="4534"/>
                    </a:cubicBezTo>
                    <a:cubicBezTo>
                      <a:pt x="6739" y="4618"/>
                      <a:pt x="6906" y="4701"/>
                      <a:pt x="7073" y="4772"/>
                    </a:cubicBezTo>
                    <a:cubicBezTo>
                      <a:pt x="6942" y="4915"/>
                      <a:pt x="6823" y="5070"/>
                      <a:pt x="6704" y="5225"/>
                    </a:cubicBezTo>
                    <a:cubicBezTo>
                      <a:pt x="6680" y="5273"/>
                      <a:pt x="6692" y="5332"/>
                      <a:pt x="6727" y="5356"/>
                    </a:cubicBezTo>
                    <a:cubicBezTo>
                      <a:pt x="6751" y="5368"/>
                      <a:pt x="6763" y="5380"/>
                      <a:pt x="6787" y="5380"/>
                    </a:cubicBezTo>
                    <a:cubicBezTo>
                      <a:pt x="6811" y="5380"/>
                      <a:pt x="6846" y="5368"/>
                      <a:pt x="6858" y="5344"/>
                    </a:cubicBezTo>
                    <a:cubicBezTo>
                      <a:pt x="6989" y="5177"/>
                      <a:pt x="7108" y="5011"/>
                      <a:pt x="7251" y="4856"/>
                    </a:cubicBezTo>
                    <a:cubicBezTo>
                      <a:pt x="7406" y="4927"/>
                      <a:pt x="7573" y="4999"/>
                      <a:pt x="7728" y="5058"/>
                    </a:cubicBezTo>
                    <a:cubicBezTo>
                      <a:pt x="7736" y="5060"/>
                      <a:pt x="7744" y="5061"/>
                      <a:pt x="7752" y="5061"/>
                    </a:cubicBezTo>
                    <a:cubicBezTo>
                      <a:pt x="7791" y="5061"/>
                      <a:pt x="7827" y="5038"/>
                      <a:pt x="7847" y="4999"/>
                    </a:cubicBezTo>
                    <a:cubicBezTo>
                      <a:pt x="7859" y="4951"/>
                      <a:pt x="7835" y="4892"/>
                      <a:pt x="7787" y="4880"/>
                    </a:cubicBezTo>
                    <a:cubicBezTo>
                      <a:pt x="7656" y="4820"/>
                      <a:pt x="7525" y="4772"/>
                      <a:pt x="7382" y="4701"/>
                    </a:cubicBezTo>
                    <a:cubicBezTo>
                      <a:pt x="7478" y="4606"/>
                      <a:pt x="7573" y="4499"/>
                      <a:pt x="7668" y="4403"/>
                    </a:cubicBezTo>
                    <a:cubicBezTo>
                      <a:pt x="7704" y="4368"/>
                      <a:pt x="7704" y="4308"/>
                      <a:pt x="7668" y="4272"/>
                    </a:cubicBezTo>
                    <a:cubicBezTo>
                      <a:pt x="7650" y="4255"/>
                      <a:pt x="7626" y="4246"/>
                      <a:pt x="7603" y="4246"/>
                    </a:cubicBezTo>
                    <a:close/>
                    <a:moveTo>
                      <a:pt x="8958" y="5246"/>
                    </a:moveTo>
                    <a:cubicBezTo>
                      <a:pt x="8915" y="5246"/>
                      <a:pt x="8869" y="5279"/>
                      <a:pt x="8859" y="5320"/>
                    </a:cubicBezTo>
                    <a:cubicBezTo>
                      <a:pt x="8859" y="5380"/>
                      <a:pt x="8882" y="5427"/>
                      <a:pt x="8942" y="5439"/>
                    </a:cubicBezTo>
                    <a:cubicBezTo>
                      <a:pt x="9287" y="5511"/>
                      <a:pt x="9633" y="5558"/>
                      <a:pt x="9930" y="5558"/>
                    </a:cubicBezTo>
                    <a:cubicBezTo>
                      <a:pt x="10025" y="5558"/>
                      <a:pt x="10121" y="5546"/>
                      <a:pt x="10216" y="5546"/>
                    </a:cubicBezTo>
                    <a:cubicBezTo>
                      <a:pt x="10264" y="5534"/>
                      <a:pt x="10299" y="5487"/>
                      <a:pt x="10299" y="5439"/>
                    </a:cubicBezTo>
                    <a:cubicBezTo>
                      <a:pt x="10299" y="5397"/>
                      <a:pt x="10261" y="5354"/>
                      <a:pt x="10211" y="5354"/>
                    </a:cubicBezTo>
                    <a:cubicBezTo>
                      <a:pt x="10205" y="5354"/>
                      <a:pt x="10198" y="5355"/>
                      <a:pt x="10192" y="5356"/>
                    </a:cubicBezTo>
                    <a:cubicBezTo>
                      <a:pt x="10103" y="5365"/>
                      <a:pt x="10011" y="5369"/>
                      <a:pt x="9915" y="5369"/>
                    </a:cubicBezTo>
                    <a:cubicBezTo>
                      <a:pt x="9630" y="5369"/>
                      <a:pt x="9317" y="5329"/>
                      <a:pt x="8978" y="5249"/>
                    </a:cubicBezTo>
                    <a:cubicBezTo>
                      <a:pt x="8971" y="5247"/>
                      <a:pt x="8965" y="5246"/>
                      <a:pt x="8958" y="5246"/>
                    </a:cubicBezTo>
                    <a:close/>
                    <a:moveTo>
                      <a:pt x="6118" y="6261"/>
                    </a:moveTo>
                    <a:cubicBezTo>
                      <a:pt x="6084" y="6261"/>
                      <a:pt x="6053" y="6277"/>
                      <a:pt x="6037" y="6308"/>
                    </a:cubicBezTo>
                    <a:cubicBezTo>
                      <a:pt x="5846" y="6689"/>
                      <a:pt x="5680" y="7082"/>
                      <a:pt x="5561" y="7487"/>
                    </a:cubicBezTo>
                    <a:cubicBezTo>
                      <a:pt x="5537" y="7535"/>
                      <a:pt x="5573" y="7594"/>
                      <a:pt x="5620" y="7606"/>
                    </a:cubicBezTo>
                    <a:lnTo>
                      <a:pt x="5644" y="7606"/>
                    </a:lnTo>
                    <a:cubicBezTo>
                      <a:pt x="5692" y="7606"/>
                      <a:pt x="5727" y="7582"/>
                      <a:pt x="5739" y="7547"/>
                    </a:cubicBezTo>
                    <a:cubicBezTo>
                      <a:pt x="5858" y="7154"/>
                      <a:pt x="6013" y="6773"/>
                      <a:pt x="6204" y="6392"/>
                    </a:cubicBezTo>
                    <a:cubicBezTo>
                      <a:pt x="6227" y="6344"/>
                      <a:pt x="6215" y="6296"/>
                      <a:pt x="6168" y="6273"/>
                    </a:cubicBezTo>
                    <a:cubicBezTo>
                      <a:pt x="6152" y="6265"/>
                      <a:pt x="6135" y="6261"/>
                      <a:pt x="6118" y="6261"/>
                    </a:cubicBezTo>
                    <a:close/>
                    <a:moveTo>
                      <a:pt x="5394" y="8642"/>
                    </a:moveTo>
                    <a:cubicBezTo>
                      <a:pt x="5346" y="8642"/>
                      <a:pt x="5287" y="8678"/>
                      <a:pt x="5287" y="8725"/>
                    </a:cubicBezTo>
                    <a:cubicBezTo>
                      <a:pt x="5251" y="9011"/>
                      <a:pt x="5227" y="9309"/>
                      <a:pt x="5227" y="9595"/>
                    </a:cubicBezTo>
                    <a:cubicBezTo>
                      <a:pt x="5227" y="9725"/>
                      <a:pt x="5239" y="9868"/>
                      <a:pt x="5239" y="9999"/>
                    </a:cubicBezTo>
                    <a:cubicBezTo>
                      <a:pt x="5251" y="10047"/>
                      <a:pt x="5287" y="10083"/>
                      <a:pt x="5334" y="10083"/>
                    </a:cubicBezTo>
                    <a:lnTo>
                      <a:pt x="5346" y="10083"/>
                    </a:lnTo>
                    <a:cubicBezTo>
                      <a:pt x="5394" y="10083"/>
                      <a:pt x="5430" y="10035"/>
                      <a:pt x="5430" y="9987"/>
                    </a:cubicBezTo>
                    <a:cubicBezTo>
                      <a:pt x="5430" y="9856"/>
                      <a:pt x="5418" y="9725"/>
                      <a:pt x="5418" y="9595"/>
                    </a:cubicBezTo>
                    <a:cubicBezTo>
                      <a:pt x="5418" y="9309"/>
                      <a:pt x="5442" y="9035"/>
                      <a:pt x="5477" y="8749"/>
                    </a:cubicBezTo>
                    <a:cubicBezTo>
                      <a:pt x="5477" y="8702"/>
                      <a:pt x="5442" y="8654"/>
                      <a:pt x="5394" y="8642"/>
                    </a:cubicBezTo>
                    <a:close/>
                    <a:moveTo>
                      <a:pt x="5520" y="11140"/>
                    </a:moveTo>
                    <a:cubicBezTo>
                      <a:pt x="5514" y="11140"/>
                      <a:pt x="5507" y="11141"/>
                      <a:pt x="5501" y="11142"/>
                    </a:cubicBezTo>
                    <a:cubicBezTo>
                      <a:pt x="5453" y="11154"/>
                      <a:pt x="5418" y="11202"/>
                      <a:pt x="5430" y="11261"/>
                    </a:cubicBezTo>
                    <a:cubicBezTo>
                      <a:pt x="5525" y="11654"/>
                      <a:pt x="5668" y="12071"/>
                      <a:pt x="5834" y="12464"/>
                    </a:cubicBezTo>
                    <a:cubicBezTo>
                      <a:pt x="5846" y="12500"/>
                      <a:pt x="5882" y="12523"/>
                      <a:pt x="5918" y="12523"/>
                    </a:cubicBezTo>
                    <a:cubicBezTo>
                      <a:pt x="5930" y="12523"/>
                      <a:pt x="5942" y="12512"/>
                      <a:pt x="5965" y="12512"/>
                    </a:cubicBezTo>
                    <a:cubicBezTo>
                      <a:pt x="6013" y="12488"/>
                      <a:pt x="6025" y="12440"/>
                      <a:pt x="6013" y="12392"/>
                    </a:cubicBezTo>
                    <a:cubicBezTo>
                      <a:pt x="5846" y="12000"/>
                      <a:pt x="5715" y="11607"/>
                      <a:pt x="5620" y="11214"/>
                    </a:cubicBezTo>
                    <a:cubicBezTo>
                      <a:pt x="5610" y="11172"/>
                      <a:pt x="5564" y="11140"/>
                      <a:pt x="5520" y="11140"/>
                    </a:cubicBezTo>
                    <a:close/>
                    <a:moveTo>
                      <a:pt x="6503" y="13443"/>
                    </a:moveTo>
                    <a:cubicBezTo>
                      <a:pt x="6485" y="13443"/>
                      <a:pt x="6468" y="13450"/>
                      <a:pt x="6454" y="13464"/>
                    </a:cubicBezTo>
                    <a:cubicBezTo>
                      <a:pt x="6406" y="13488"/>
                      <a:pt x="6394" y="13547"/>
                      <a:pt x="6418" y="13583"/>
                    </a:cubicBezTo>
                    <a:cubicBezTo>
                      <a:pt x="6537" y="13786"/>
                      <a:pt x="6668" y="13988"/>
                      <a:pt x="6811" y="14178"/>
                    </a:cubicBezTo>
                    <a:cubicBezTo>
                      <a:pt x="6906" y="14321"/>
                      <a:pt x="7013" y="14476"/>
                      <a:pt x="7108" y="14643"/>
                    </a:cubicBezTo>
                    <a:cubicBezTo>
                      <a:pt x="7132" y="14667"/>
                      <a:pt x="7156" y="14678"/>
                      <a:pt x="7192" y="14678"/>
                    </a:cubicBezTo>
                    <a:cubicBezTo>
                      <a:pt x="7204" y="14678"/>
                      <a:pt x="7227" y="14678"/>
                      <a:pt x="7239" y="14667"/>
                    </a:cubicBezTo>
                    <a:cubicBezTo>
                      <a:pt x="7287" y="14643"/>
                      <a:pt x="7299" y="14583"/>
                      <a:pt x="7275" y="14536"/>
                    </a:cubicBezTo>
                    <a:cubicBezTo>
                      <a:pt x="7168" y="14369"/>
                      <a:pt x="7061" y="14214"/>
                      <a:pt x="6966" y="14071"/>
                    </a:cubicBezTo>
                    <a:cubicBezTo>
                      <a:pt x="6823" y="13881"/>
                      <a:pt x="6692" y="13678"/>
                      <a:pt x="6573" y="13488"/>
                    </a:cubicBezTo>
                    <a:cubicBezTo>
                      <a:pt x="6558" y="13459"/>
                      <a:pt x="6531" y="13443"/>
                      <a:pt x="6503" y="13443"/>
                    </a:cubicBezTo>
                    <a:close/>
                    <a:moveTo>
                      <a:pt x="7822" y="15583"/>
                    </a:moveTo>
                    <a:cubicBezTo>
                      <a:pt x="7807" y="15583"/>
                      <a:pt x="7791" y="15587"/>
                      <a:pt x="7775" y="15595"/>
                    </a:cubicBezTo>
                    <a:cubicBezTo>
                      <a:pt x="7728" y="15619"/>
                      <a:pt x="7704" y="15679"/>
                      <a:pt x="7728" y="15726"/>
                    </a:cubicBezTo>
                    <a:cubicBezTo>
                      <a:pt x="7918" y="16071"/>
                      <a:pt x="8097" y="16452"/>
                      <a:pt x="8263" y="16857"/>
                    </a:cubicBezTo>
                    <a:cubicBezTo>
                      <a:pt x="8275" y="16893"/>
                      <a:pt x="8311" y="16905"/>
                      <a:pt x="8347" y="16905"/>
                    </a:cubicBezTo>
                    <a:lnTo>
                      <a:pt x="8382" y="16905"/>
                    </a:lnTo>
                    <a:cubicBezTo>
                      <a:pt x="8430" y="16881"/>
                      <a:pt x="8454" y="16822"/>
                      <a:pt x="8430" y="16774"/>
                    </a:cubicBezTo>
                    <a:cubicBezTo>
                      <a:pt x="8263" y="16381"/>
                      <a:pt x="8085" y="15988"/>
                      <a:pt x="7894" y="15631"/>
                    </a:cubicBezTo>
                    <a:cubicBezTo>
                      <a:pt x="7878" y="15599"/>
                      <a:pt x="7852" y="15583"/>
                      <a:pt x="7822" y="15583"/>
                    </a:cubicBezTo>
                    <a:close/>
                    <a:moveTo>
                      <a:pt x="8801" y="17890"/>
                    </a:moveTo>
                    <a:cubicBezTo>
                      <a:pt x="8792" y="17890"/>
                      <a:pt x="8783" y="17891"/>
                      <a:pt x="8775" y="17893"/>
                    </a:cubicBezTo>
                    <a:cubicBezTo>
                      <a:pt x="8728" y="17917"/>
                      <a:pt x="8704" y="17965"/>
                      <a:pt x="8716" y="18012"/>
                    </a:cubicBezTo>
                    <a:cubicBezTo>
                      <a:pt x="8859" y="18405"/>
                      <a:pt x="8990" y="18798"/>
                      <a:pt x="9109" y="19203"/>
                    </a:cubicBezTo>
                    <a:cubicBezTo>
                      <a:pt x="9121" y="19250"/>
                      <a:pt x="9156" y="19274"/>
                      <a:pt x="9204" y="19274"/>
                    </a:cubicBezTo>
                    <a:cubicBezTo>
                      <a:pt x="9216" y="19274"/>
                      <a:pt x="9216" y="19274"/>
                      <a:pt x="9228" y="19262"/>
                    </a:cubicBezTo>
                    <a:cubicBezTo>
                      <a:pt x="9275" y="19250"/>
                      <a:pt x="9311" y="19203"/>
                      <a:pt x="9287" y="19143"/>
                    </a:cubicBezTo>
                    <a:cubicBezTo>
                      <a:pt x="9168" y="18738"/>
                      <a:pt x="9037" y="18346"/>
                      <a:pt x="8894" y="17953"/>
                    </a:cubicBezTo>
                    <a:cubicBezTo>
                      <a:pt x="8884" y="17913"/>
                      <a:pt x="8842" y="17890"/>
                      <a:pt x="8801" y="17890"/>
                    </a:cubicBezTo>
                    <a:close/>
                    <a:moveTo>
                      <a:pt x="9532" y="20296"/>
                    </a:moveTo>
                    <a:cubicBezTo>
                      <a:pt x="9526" y="20296"/>
                      <a:pt x="9520" y="20297"/>
                      <a:pt x="9513" y="20298"/>
                    </a:cubicBezTo>
                    <a:cubicBezTo>
                      <a:pt x="9454" y="20310"/>
                      <a:pt x="9430" y="20358"/>
                      <a:pt x="9442" y="20417"/>
                    </a:cubicBezTo>
                    <a:cubicBezTo>
                      <a:pt x="9537" y="20810"/>
                      <a:pt x="9633" y="21227"/>
                      <a:pt x="9704" y="21632"/>
                    </a:cubicBezTo>
                    <a:cubicBezTo>
                      <a:pt x="9716" y="21679"/>
                      <a:pt x="9752" y="21715"/>
                      <a:pt x="9799" y="21715"/>
                    </a:cubicBezTo>
                    <a:lnTo>
                      <a:pt x="9811" y="21715"/>
                    </a:lnTo>
                    <a:cubicBezTo>
                      <a:pt x="9871" y="21703"/>
                      <a:pt x="9894" y="21656"/>
                      <a:pt x="9894" y="21596"/>
                    </a:cubicBezTo>
                    <a:cubicBezTo>
                      <a:pt x="9811" y="21191"/>
                      <a:pt x="9716" y="20774"/>
                      <a:pt x="9621" y="20370"/>
                    </a:cubicBezTo>
                    <a:cubicBezTo>
                      <a:pt x="9610" y="20328"/>
                      <a:pt x="9573" y="20296"/>
                      <a:pt x="9532" y="20296"/>
                    </a:cubicBezTo>
                    <a:close/>
                    <a:moveTo>
                      <a:pt x="9978" y="22763"/>
                    </a:moveTo>
                    <a:cubicBezTo>
                      <a:pt x="9930" y="22775"/>
                      <a:pt x="9894" y="22822"/>
                      <a:pt x="9906" y="22870"/>
                    </a:cubicBezTo>
                    <a:cubicBezTo>
                      <a:pt x="9954" y="23287"/>
                      <a:pt x="10002" y="23703"/>
                      <a:pt x="10037" y="24120"/>
                    </a:cubicBezTo>
                    <a:cubicBezTo>
                      <a:pt x="10037" y="24168"/>
                      <a:pt x="10085" y="24203"/>
                      <a:pt x="10133" y="24203"/>
                    </a:cubicBezTo>
                    <a:cubicBezTo>
                      <a:pt x="10192" y="24192"/>
                      <a:pt x="10228" y="24156"/>
                      <a:pt x="10228" y="24096"/>
                    </a:cubicBezTo>
                    <a:cubicBezTo>
                      <a:pt x="10192" y="23680"/>
                      <a:pt x="10145" y="23263"/>
                      <a:pt x="10085" y="22846"/>
                    </a:cubicBezTo>
                    <a:cubicBezTo>
                      <a:pt x="10085" y="22799"/>
                      <a:pt x="10037" y="22763"/>
                      <a:pt x="9978" y="22763"/>
                    </a:cubicBezTo>
                    <a:close/>
                    <a:moveTo>
                      <a:pt x="10192" y="25275"/>
                    </a:moveTo>
                    <a:cubicBezTo>
                      <a:pt x="10133" y="25275"/>
                      <a:pt x="10097" y="25311"/>
                      <a:pt x="10097" y="25370"/>
                    </a:cubicBezTo>
                    <a:cubicBezTo>
                      <a:pt x="10097" y="25489"/>
                      <a:pt x="10097" y="25620"/>
                      <a:pt x="10097" y="25739"/>
                    </a:cubicBezTo>
                    <a:cubicBezTo>
                      <a:pt x="10097" y="26037"/>
                      <a:pt x="10097" y="26335"/>
                      <a:pt x="10085" y="26620"/>
                    </a:cubicBezTo>
                    <a:cubicBezTo>
                      <a:pt x="10073" y="26668"/>
                      <a:pt x="10121" y="26716"/>
                      <a:pt x="10168" y="26716"/>
                    </a:cubicBezTo>
                    <a:lnTo>
                      <a:pt x="10180" y="26716"/>
                    </a:lnTo>
                    <a:cubicBezTo>
                      <a:pt x="10228" y="26716"/>
                      <a:pt x="10264" y="26680"/>
                      <a:pt x="10264" y="26620"/>
                    </a:cubicBezTo>
                    <a:cubicBezTo>
                      <a:pt x="10287" y="26335"/>
                      <a:pt x="10287" y="26037"/>
                      <a:pt x="10287" y="25739"/>
                    </a:cubicBezTo>
                    <a:cubicBezTo>
                      <a:pt x="10287" y="25620"/>
                      <a:pt x="10287" y="25489"/>
                      <a:pt x="10287" y="25358"/>
                    </a:cubicBezTo>
                    <a:cubicBezTo>
                      <a:pt x="10287" y="25311"/>
                      <a:pt x="10252" y="25275"/>
                      <a:pt x="10192" y="25275"/>
                    </a:cubicBezTo>
                    <a:close/>
                    <a:moveTo>
                      <a:pt x="10085" y="27775"/>
                    </a:moveTo>
                    <a:cubicBezTo>
                      <a:pt x="10037" y="27775"/>
                      <a:pt x="9990" y="27811"/>
                      <a:pt x="9978" y="27859"/>
                    </a:cubicBezTo>
                    <a:cubicBezTo>
                      <a:pt x="9930" y="28287"/>
                      <a:pt x="9871" y="28704"/>
                      <a:pt x="9787" y="29097"/>
                    </a:cubicBezTo>
                    <a:cubicBezTo>
                      <a:pt x="9775" y="29145"/>
                      <a:pt x="9811" y="29192"/>
                      <a:pt x="9871" y="29204"/>
                    </a:cubicBezTo>
                    <a:lnTo>
                      <a:pt x="9883" y="29204"/>
                    </a:lnTo>
                    <a:cubicBezTo>
                      <a:pt x="9930" y="29204"/>
                      <a:pt x="9966" y="29180"/>
                      <a:pt x="9978" y="29133"/>
                    </a:cubicBezTo>
                    <a:cubicBezTo>
                      <a:pt x="10061" y="28728"/>
                      <a:pt x="10121" y="28311"/>
                      <a:pt x="10168" y="27882"/>
                    </a:cubicBezTo>
                    <a:cubicBezTo>
                      <a:pt x="10180" y="27835"/>
                      <a:pt x="10145" y="27787"/>
                      <a:pt x="10085" y="27775"/>
                    </a:cubicBezTo>
                    <a:close/>
                    <a:moveTo>
                      <a:pt x="9601" y="30238"/>
                    </a:moveTo>
                    <a:cubicBezTo>
                      <a:pt x="9558" y="30238"/>
                      <a:pt x="9512" y="30270"/>
                      <a:pt x="9502" y="30311"/>
                    </a:cubicBezTo>
                    <a:cubicBezTo>
                      <a:pt x="9383" y="30716"/>
                      <a:pt x="9252" y="31109"/>
                      <a:pt x="9109" y="31490"/>
                    </a:cubicBezTo>
                    <a:cubicBezTo>
                      <a:pt x="9085" y="31538"/>
                      <a:pt x="9109" y="31597"/>
                      <a:pt x="9156" y="31609"/>
                    </a:cubicBezTo>
                    <a:cubicBezTo>
                      <a:pt x="9168" y="31621"/>
                      <a:pt x="9180" y="31621"/>
                      <a:pt x="9192" y="31621"/>
                    </a:cubicBezTo>
                    <a:cubicBezTo>
                      <a:pt x="9228" y="31621"/>
                      <a:pt x="9263" y="31597"/>
                      <a:pt x="9275" y="31561"/>
                    </a:cubicBezTo>
                    <a:cubicBezTo>
                      <a:pt x="9430" y="31169"/>
                      <a:pt x="9561" y="30776"/>
                      <a:pt x="9680" y="30359"/>
                    </a:cubicBezTo>
                    <a:cubicBezTo>
                      <a:pt x="9692" y="30311"/>
                      <a:pt x="9668" y="30264"/>
                      <a:pt x="9621" y="30240"/>
                    </a:cubicBezTo>
                    <a:cubicBezTo>
                      <a:pt x="9614" y="30238"/>
                      <a:pt x="9608" y="30238"/>
                      <a:pt x="9601" y="30238"/>
                    </a:cubicBezTo>
                    <a:close/>
                    <a:moveTo>
                      <a:pt x="8678" y="32576"/>
                    </a:moveTo>
                    <a:cubicBezTo>
                      <a:pt x="8644" y="32576"/>
                      <a:pt x="8614" y="32598"/>
                      <a:pt x="8597" y="32633"/>
                    </a:cubicBezTo>
                    <a:cubicBezTo>
                      <a:pt x="8406" y="33002"/>
                      <a:pt x="8192" y="33359"/>
                      <a:pt x="7966" y="33705"/>
                    </a:cubicBezTo>
                    <a:cubicBezTo>
                      <a:pt x="7942" y="33740"/>
                      <a:pt x="7954" y="33800"/>
                      <a:pt x="7989" y="33836"/>
                    </a:cubicBezTo>
                    <a:cubicBezTo>
                      <a:pt x="8013" y="33847"/>
                      <a:pt x="8025" y="33847"/>
                      <a:pt x="8049" y="33847"/>
                    </a:cubicBezTo>
                    <a:cubicBezTo>
                      <a:pt x="8073" y="33847"/>
                      <a:pt x="8109" y="33836"/>
                      <a:pt x="8120" y="33800"/>
                    </a:cubicBezTo>
                    <a:cubicBezTo>
                      <a:pt x="8347" y="33455"/>
                      <a:pt x="8561" y="33097"/>
                      <a:pt x="8763" y="32716"/>
                    </a:cubicBezTo>
                    <a:cubicBezTo>
                      <a:pt x="8787" y="32669"/>
                      <a:pt x="8763" y="32609"/>
                      <a:pt x="8716" y="32585"/>
                    </a:cubicBezTo>
                    <a:cubicBezTo>
                      <a:pt x="8703" y="32579"/>
                      <a:pt x="8690" y="32576"/>
                      <a:pt x="8678" y="32576"/>
                    </a:cubicBezTo>
                    <a:close/>
                    <a:moveTo>
                      <a:pt x="7288" y="34664"/>
                    </a:moveTo>
                    <a:cubicBezTo>
                      <a:pt x="7262" y="34664"/>
                      <a:pt x="7235" y="34673"/>
                      <a:pt x="7216" y="34693"/>
                    </a:cubicBezTo>
                    <a:cubicBezTo>
                      <a:pt x="6954" y="35014"/>
                      <a:pt x="6668" y="35324"/>
                      <a:pt x="6370" y="35610"/>
                    </a:cubicBezTo>
                    <a:cubicBezTo>
                      <a:pt x="6323" y="35645"/>
                      <a:pt x="6323" y="35705"/>
                      <a:pt x="6358" y="35741"/>
                    </a:cubicBezTo>
                    <a:cubicBezTo>
                      <a:pt x="6382" y="35752"/>
                      <a:pt x="6406" y="35764"/>
                      <a:pt x="6430" y="35764"/>
                    </a:cubicBezTo>
                    <a:cubicBezTo>
                      <a:pt x="6454" y="35764"/>
                      <a:pt x="6477" y="35764"/>
                      <a:pt x="6489" y="35741"/>
                    </a:cubicBezTo>
                    <a:cubicBezTo>
                      <a:pt x="6799" y="35455"/>
                      <a:pt x="7097" y="35145"/>
                      <a:pt x="7358" y="34824"/>
                    </a:cubicBezTo>
                    <a:cubicBezTo>
                      <a:pt x="7394" y="34776"/>
                      <a:pt x="7394" y="34717"/>
                      <a:pt x="7347" y="34681"/>
                    </a:cubicBezTo>
                    <a:cubicBezTo>
                      <a:pt x="7330" y="34670"/>
                      <a:pt x="7310" y="34664"/>
                      <a:pt x="7288" y="34664"/>
                    </a:cubicBezTo>
                    <a:close/>
                    <a:moveTo>
                      <a:pt x="5472" y="36386"/>
                    </a:moveTo>
                    <a:cubicBezTo>
                      <a:pt x="5452" y="36386"/>
                      <a:pt x="5433" y="36392"/>
                      <a:pt x="5418" y="36407"/>
                    </a:cubicBezTo>
                    <a:cubicBezTo>
                      <a:pt x="5084" y="36645"/>
                      <a:pt x="4739" y="36884"/>
                      <a:pt x="4382" y="37098"/>
                    </a:cubicBezTo>
                    <a:cubicBezTo>
                      <a:pt x="4334" y="37122"/>
                      <a:pt x="4322" y="37181"/>
                      <a:pt x="4346" y="37229"/>
                    </a:cubicBezTo>
                    <a:cubicBezTo>
                      <a:pt x="4358" y="37253"/>
                      <a:pt x="4394" y="37276"/>
                      <a:pt x="4430" y="37276"/>
                    </a:cubicBezTo>
                    <a:cubicBezTo>
                      <a:pt x="4441" y="37276"/>
                      <a:pt x="4453" y="37265"/>
                      <a:pt x="4477" y="37253"/>
                    </a:cubicBezTo>
                    <a:cubicBezTo>
                      <a:pt x="4834" y="37038"/>
                      <a:pt x="5192" y="36812"/>
                      <a:pt x="5525" y="36562"/>
                    </a:cubicBezTo>
                    <a:cubicBezTo>
                      <a:pt x="5573" y="36526"/>
                      <a:pt x="5573" y="36467"/>
                      <a:pt x="5549" y="36419"/>
                    </a:cubicBezTo>
                    <a:cubicBezTo>
                      <a:pt x="5528" y="36398"/>
                      <a:pt x="5499" y="36386"/>
                      <a:pt x="5472" y="36386"/>
                    </a:cubicBezTo>
                    <a:close/>
                    <a:moveTo>
                      <a:pt x="3310" y="37665"/>
                    </a:moveTo>
                    <a:cubicBezTo>
                      <a:pt x="3298" y="37665"/>
                      <a:pt x="3286" y="37667"/>
                      <a:pt x="3275" y="37669"/>
                    </a:cubicBezTo>
                    <a:cubicBezTo>
                      <a:pt x="2906" y="37848"/>
                      <a:pt x="2513" y="38003"/>
                      <a:pt x="2120" y="38146"/>
                    </a:cubicBezTo>
                    <a:cubicBezTo>
                      <a:pt x="2072" y="38169"/>
                      <a:pt x="2048" y="38217"/>
                      <a:pt x="2060" y="38265"/>
                    </a:cubicBezTo>
                    <a:cubicBezTo>
                      <a:pt x="2084" y="38312"/>
                      <a:pt x="2120" y="38336"/>
                      <a:pt x="2155" y="38336"/>
                    </a:cubicBezTo>
                    <a:cubicBezTo>
                      <a:pt x="2167" y="38336"/>
                      <a:pt x="2179" y="38324"/>
                      <a:pt x="2179" y="38324"/>
                    </a:cubicBezTo>
                    <a:cubicBezTo>
                      <a:pt x="2584" y="38181"/>
                      <a:pt x="2977" y="38015"/>
                      <a:pt x="3358" y="37848"/>
                    </a:cubicBezTo>
                    <a:cubicBezTo>
                      <a:pt x="3406" y="37824"/>
                      <a:pt x="3417" y="37765"/>
                      <a:pt x="3394" y="37717"/>
                    </a:cubicBezTo>
                    <a:cubicBezTo>
                      <a:pt x="3385" y="37681"/>
                      <a:pt x="3348" y="37665"/>
                      <a:pt x="3310" y="37665"/>
                    </a:cubicBezTo>
                    <a:close/>
                    <a:moveTo>
                      <a:pt x="954" y="38524"/>
                    </a:moveTo>
                    <a:cubicBezTo>
                      <a:pt x="946" y="38524"/>
                      <a:pt x="937" y="38525"/>
                      <a:pt x="929" y="38527"/>
                    </a:cubicBezTo>
                    <a:cubicBezTo>
                      <a:pt x="655" y="38598"/>
                      <a:pt x="369" y="38670"/>
                      <a:pt x="84" y="38729"/>
                    </a:cubicBezTo>
                    <a:cubicBezTo>
                      <a:pt x="36" y="38741"/>
                      <a:pt x="0" y="38789"/>
                      <a:pt x="12" y="38836"/>
                    </a:cubicBezTo>
                    <a:cubicBezTo>
                      <a:pt x="24" y="38884"/>
                      <a:pt x="60" y="38920"/>
                      <a:pt x="108" y="38920"/>
                    </a:cubicBezTo>
                    <a:lnTo>
                      <a:pt x="119" y="38920"/>
                    </a:lnTo>
                    <a:cubicBezTo>
                      <a:pt x="417" y="38848"/>
                      <a:pt x="703" y="38777"/>
                      <a:pt x="977" y="38705"/>
                    </a:cubicBezTo>
                    <a:cubicBezTo>
                      <a:pt x="1036" y="38693"/>
                      <a:pt x="1060" y="38646"/>
                      <a:pt x="1048" y="38586"/>
                    </a:cubicBezTo>
                    <a:cubicBezTo>
                      <a:pt x="1038" y="38547"/>
                      <a:pt x="996" y="38524"/>
                      <a:pt x="954" y="385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2" name="Google Shape;1752;p17"/>
            <p:cNvSpPr/>
            <p:nvPr/>
          </p:nvSpPr>
          <p:spPr>
            <a:xfrm>
              <a:off x="271477" y="2023990"/>
              <a:ext cx="258884" cy="259960"/>
            </a:xfrm>
            <a:custGeom>
              <a:avLst/>
              <a:gdLst/>
              <a:ahLst/>
              <a:cxnLst/>
              <a:rect l="l" t="t" r="r" b="b"/>
              <a:pathLst>
                <a:path w="6978" h="7007" extrusionOk="0">
                  <a:moveTo>
                    <a:pt x="2489" y="374"/>
                  </a:moveTo>
                  <a:lnTo>
                    <a:pt x="3561" y="1791"/>
                  </a:lnTo>
                  <a:lnTo>
                    <a:pt x="2453" y="2125"/>
                  </a:lnTo>
                  <a:lnTo>
                    <a:pt x="2489" y="374"/>
                  </a:lnTo>
                  <a:close/>
                  <a:moveTo>
                    <a:pt x="6240" y="1196"/>
                  </a:moveTo>
                  <a:lnTo>
                    <a:pt x="4835" y="3172"/>
                  </a:lnTo>
                  <a:lnTo>
                    <a:pt x="3870" y="1898"/>
                  </a:lnTo>
                  <a:lnTo>
                    <a:pt x="6240" y="1196"/>
                  </a:lnTo>
                  <a:close/>
                  <a:moveTo>
                    <a:pt x="2263" y="2375"/>
                  </a:moveTo>
                  <a:lnTo>
                    <a:pt x="2227" y="3791"/>
                  </a:lnTo>
                  <a:lnTo>
                    <a:pt x="370" y="2934"/>
                  </a:lnTo>
                  <a:lnTo>
                    <a:pt x="2263" y="2375"/>
                  </a:lnTo>
                  <a:close/>
                  <a:moveTo>
                    <a:pt x="3680" y="1958"/>
                  </a:moveTo>
                  <a:lnTo>
                    <a:pt x="4716" y="3327"/>
                  </a:lnTo>
                  <a:lnTo>
                    <a:pt x="3846" y="4542"/>
                  </a:lnTo>
                  <a:lnTo>
                    <a:pt x="2418" y="3875"/>
                  </a:lnTo>
                  <a:lnTo>
                    <a:pt x="2453" y="2315"/>
                  </a:lnTo>
                  <a:lnTo>
                    <a:pt x="3680" y="1958"/>
                  </a:lnTo>
                  <a:close/>
                  <a:moveTo>
                    <a:pt x="4835" y="3482"/>
                  </a:moveTo>
                  <a:lnTo>
                    <a:pt x="6573" y="5792"/>
                  </a:lnTo>
                  <a:lnTo>
                    <a:pt x="4025" y="4613"/>
                  </a:lnTo>
                  <a:lnTo>
                    <a:pt x="4835" y="3482"/>
                  </a:lnTo>
                  <a:close/>
                  <a:moveTo>
                    <a:pt x="2418" y="4077"/>
                  </a:moveTo>
                  <a:lnTo>
                    <a:pt x="3739" y="4696"/>
                  </a:lnTo>
                  <a:lnTo>
                    <a:pt x="2370" y="6601"/>
                  </a:lnTo>
                  <a:lnTo>
                    <a:pt x="2418" y="4077"/>
                  </a:lnTo>
                  <a:close/>
                  <a:moveTo>
                    <a:pt x="2398" y="1"/>
                  </a:moveTo>
                  <a:cubicBezTo>
                    <a:pt x="2389" y="1"/>
                    <a:pt x="2379" y="2"/>
                    <a:pt x="2370" y="5"/>
                  </a:cubicBezTo>
                  <a:cubicBezTo>
                    <a:pt x="2334" y="17"/>
                    <a:pt x="2310" y="53"/>
                    <a:pt x="2310" y="101"/>
                  </a:cubicBezTo>
                  <a:lnTo>
                    <a:pt x="2263" y="2172"/>
                  </a:lnTo>
                  <a:lnTo>
                    <a:pt x="72" y="2827"/>
                  </a:lnTo>
                  <a:cubicBezTo>
                    <a:pt x="36" y="2839"/>
                    <a:pt x="13" y="2875"/>
                    <a:pt x="13" y="2910"/>
                  </a:cubicBezTo>
                  <a:cubicBezTo>
                    <a:pt x="1" y="2946"/>
                    <a:pt x="24" y="2982"/>
                    <a:pt x="60" y="3006"/>
                  </a:cubicBezTo>
                  <a:lnTo>
                    <a:pt x="2227" y="3994"/>
                  </a:lnTo>
                  <a:lnTo>
                    <a:pt x="2168" y="6911"/>
                  </a:lnTo>
                  <a:cubicBezTo>
                    <a:pt x="2168" y="6947"/>
                    <a:pt x="2203" y="6982"/>
                    <a:pt x="2239" y="6994"/>
                  </a:cubicBezTo>
                  <a:cubicBezTo>
                    <a:pt x="2251" y="7006"/>
                    <a:pt x="2251" y="7006"/>
                    <a:pt x="2263" y="7006"/>
                  </a:cubicBezTo>
                  <a:cubicBezTo>
                    <a:pt x="2299" y="7006"/>
                    <a:pt x="2322" y="6982"/>
                    <a:pt x="2346" y="6970"/>
                  </a:cubicBezTo>
                  <a:lnTo>
                    <a:pt x="3918" y="4780"/>
                  </a:lnTo>
                  <a:lnTo>
                    <a:pt x="6835" y="6125"/>
                  </a:lnTo>
                  <a:cubicBezTo>
                    <a:pt x="6844" y="6128"/>
                    <a:pt x="6855" y="6130"/>
                    <a:pt x="6865" y="6130"/>
                  </a:cubicBezTo>
                  <a:cubicBezTo>
                    <a:pt x="6894" y="6130"/>
                    <a:pt x="6925" y="6119"/>
                    <a:pt x="6942" y="6101"/>
                  </a:cubicBezTo>
                  <a:cubicBezTo>
                    <a:pt x="6978" y="6066"/>
                    <a:pt x="6978" y="6018"/>
                    <a:pt x="6954" y="5982"/>
                  </a:cubicBezTo>
                  <a:lnTo>
                    <a:pt x="4954" y="3327"/>
                  </a:lnTo>
                  <a:lnTo>
                    <a:pt x="6561" y="1089"/>
                  </a:lnTo>
                  <a:cubicBezTo>
                    <a:pt x="6585" y="1053"/>
                    <a:pt x="6585" y="1005"/>
                    <a:pt x="6561" y="970"/>
                  </a:cubicBezTo>
                  <a:cubicBezTo>
                    <a:pt x="6542" y="950"/>
                    <a:pt x="6506" y="931"/>
                    <a:pt x="6474" y="931"/>
                  </a:cubicBezTo>
                  <a:cubicBezTo>
                    <a:pt x="6467" y="931"/>
                    <a:pt x="6460" y="932"/>
                    <a:pt x="6454" y="934"/>
                  </a:cubicBezTo>
                  <a:lnTo>
                    <a:pt x="3751" y="1732"/>
                  </a:lnTo>
                  <a:lnTo>
                    <a:pt x="2477" y="41"/>
                  </a:lnTo>
                  <a:cubicBezTo>
                    <a:pt x="2459" y="14"/>
                    <a:pt x="2428" y="1"/>
                    <a:pt x="2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53" name="Google Shape;1753;p17"/>
            <p:cNvGrpSpPr/>
            <p:nvPr/>
          </p:nvGrpSpPr>
          <p:grpSpPr>
            <a:xfrm>
              <a:off x="277665" y="1151762"/>
              <a:ext cx="184649" cy="262078"/>
              <a:chOff x="7619190" y="700187"/>
              <a:chExt cx="184649" cy="262078"/>
            </a:xfrm>
          </p:grpSpPr>
          <p:sp>
            <p:nvSpPr>
              <p:cNvPr id="1754" name="Google Shape;1754;p17"/>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7"/>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7"/>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7"/>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7"/>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7"/>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7"/>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7"/>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762"/>
        <p:cNvGrpSpPr/>
        <p:nvPr/>
      </p:nvGrpSpPr>
      <p:grpSpPr>
        <a:xfrm>
          <a:off x="0" y="0"/>
          <a:ext cx="0" cy="0"/>
          <a:chOff x="0" y="0"/>
          <a:chExt cx="0" cy="0"/>
        </a:xfrm>
      </p:grpSpPr>
      <p:grpSp>
        <p:nvGrpSpPr>
          <p:cNvPr id="1763" name="Google Shape;1763;p18"/>
          <p:cNvGrpSpPr/>
          <p:nvPr/>
        </p:nvGrpSpPr>
        <p:grpSpPr>
          <a:xfrm>
            <a:off x="-121920" y="-45605"/>
            <a:ext cx="12435840" cy="6949212"/>
            <a:chOff x="0" y="0"/>
            <a:chExt cx="9144000" cy="5143500"/>
          </a:xfrm>
        </p:grpSpPr>
        <p:grpSp>
          <p:nvGrpSpPr>
            <p:cNvPr id="1764" name="Google Shape;1764;p18"/>
            <p:cNvGrpSpPr/>
            <p:nvPr/>
          </p:nvGrpSpPr>
          <p:grpSpPr>
            <a:xfrm>
              <a:off x="202089" y="0"/>
              <a:ext cx="8739822" cy="5143500"/>
              <a:chOff x="200927" y="-1250"/>
              <a:chExt cx="8739822" cy="5143500"/>
            </a:xfrm>
          </p:grpSpPr>
          <p:cxnSp>
            <p:nvCxnSpPr>
              <p:cNvPr id="1765" name="Google Shape;1765;p18"/>
              <p:cNvCxnSpPr/>
              <p:nvPr/>
            </p:nvCxnSpPr>
            <p:spPr>
              <a:xfrm>
                <a:off x="20092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66" name="Google Shape;1766;p18"/>
              <p:cNvCxnSpPr/>
              <p:nvPr/>
            </p:nvCxnSpPr>
            <p:spPr>
              <a:xfrm>
                <a:off x="40417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67" name="Google Shape;1767;p18"/>
              <p:cNvCxnSpPr/>
              <p:nvPr/>
            </p:nvCxnSpPr>
            <p:spPr>
              <a:xfrm>
                <a:off x="60743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68" name="Google Shape;1768;p18"/>
              <p:cNvCxnSpPr/>
              <p:nvPr/>
            </p:nvCxnSpPr>
            <p:spPr>
              <a:xfrm>
                <a:off x="81068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69" name="Google Shape;1769;p18"/>
              <p:cNvCxnSpPr/>
              <p:nvPr/>
            </p:nvCxnSpPr>
            <p:spPr>
              <a:xfrm>
                <a:off x="101393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70" name="Google Shape;1770;p18"/>
              <p:cNvCxnSpPr/>
              <p:nvPr/>
            </p:nvCxnSpPr>
            <p:spPr>
              <a:xfrm>
                <a:off x="121718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71" name="Google Shape;1771;p18"/>
              <p:cNvCxnSpPr/>
              <p:nvPr/>
            </p:nvCxnSpPr>
            <p:spPr>
              <a:xfrm>
                <a:off x="142043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72" name="Google Shape;1772;p18"/>
              <p:cNvCxnSpPr/>
              <p:nvPr/>
            </p:nvCxnSpPr>
            <p:spPr>
              <a:xfrm>
                <a:off x="162368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73" name="Google Shape;1773;p18"/>
              <p:cNvCxnSpPr/>
              <p:nvPr/>
            </p:nvCxnSpPr>
            <p:spPr>
              <a:xfrm>
                <a:off x="182694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74" name="Google Shape;1774;p18"/>
              <p:cNvCxnSpPr/>
              <p:nvPr/>
            </p:nvCxnSpPr>
            <p:spPr>
              <a:xfrm>
                <a:off x="203019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75" name="Google Shape;1775;p18"/>
              <p:cNvCxnSpPr/>
              <p:nvPr/>
            </p:nvCxnSpPr>
            <p:spPr>
              <a:xfrm>
                <a:off x="223344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76" name="Google Shape;1776;p18"/>
              <p:cNvCxnSpPr/>
              <p:nvPr/>
            </p:nvCxnSpPr>
            <p:spPr>
              <a:xfrm>
                <a:off x="243669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77" name="Google Shape;1777;p18"/>
              <p:cNvCxnSpPr/>
              <p:nvPr/>
            </p:nvCxnSpPr>
            <p:spPr>
              <a:xfrm>
                <a:off x="263994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78" name="Google Shape;1778;p18"/>
              <p:cNvCxnSpPr/>
              <p:nvPr/>
            </p:nvCxnSpPr>
            <p:spPr>
              <a:xfrm>
                <a:off x="284319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79" name="Google Shape;1779;p18"/>
              <p:cNvCxnSpPr/>
              <p:nvPr/>
            </p:nvCxnSpPr>
            <p:spPr>
              <a:xfrm>
                <a:off x="304645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80" name="Google Shape;1780;p18"/>
              <p:cNvCxnSpPr/>
              <p:nvPr/>
            </p:nvCxnSpPr>
            <p:spPr>
              <a:xfrm>
                <a:off x="324970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81" name="Google Shape;1781;p18"/>
              <p:cNvCxnSpPr/>
              <p:nvPr/>
            </p:nvCxnSpPr>
            <p:spPr>
              <a:xfrm>
                <a:off x="345295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82" name="Google Shape;1782;p18"/>
              <p:cNvCxnSpPr/>
              <p:nvPr/>
            </p:nvCxnSpPr>
            <p:spPr>
              <a:xfrm>
                <a:off x="365620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83" name="Google Shape;1783;p18"/>
              <p:cNvCxnSpPr/>
              <p:nvPr/>
            </p:nvCxnSpPr>
            <p:spPr>
              <a:xfrm>
                <a:off x="385945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84" name="Google Shape;1784;p18"/>
              <p:cNvCxnSpPr/>
              <p:nvPr/>
            </p:nvCxnSpPr>
            <p:spPr>
              <a:xfrm>
                <a:off x="406270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85" name="Google Shape;1785;p18"/>
              <p:cNvCxnSpPr/>
              <p:nvPr/>
            </p:nvCxnSpPr>
            <p:spPr>
              <a:xfrm>
                <a:off x="426596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86" name="Google Shape;1786;p18"/>
              <p:cNvCxnSpPr/>
              <p:nvPr/>
            </p:nvCxnSpPr>
            <p:spPr>
              <a:xfrm>
                <a:off x="446921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87" name="Google Shape;1787;p18"/>
              <p:cNvCxnSpPr/>
              <p:nvPr/>
            </p:nvCxnSpPr>
            <p:spPr>
              <a:xfrm>
                <a:off x="467246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88" name="Google Shape;1788;p18"/>
              <p:cNvCxnSpPr/>
              <p:nvPr/>
            </p:nvCxnSpPr>
            <p:spPr>
              <a:xfrm>
                <a:off x="487571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89" name="Google Shape;1789;p18"/>
              <p:cNvCxnSpPr/>
              <p:nvPr/>
            </p:nvCxnSpPr>
            <p:spPr>
              <a:xfrm>
                <a:off x="507896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90" name="Google Shape;1790;p18"/>
              <p:cNvCxnSpPr/>
              <p:nvPr/>
            </p:nvCxnSpPr>
            <p:spPr>
              <a:xfrm>
                <a:off x="528221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91" name="Google Shape;1791;p18"/>
              <p:cNvCxnSpPr/>
              <p:nvPr/>
            </p:nvCxnSpPr>
            <p:spPr>
              <a:xfrm>
                <a:off x="548547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92" name="Google Shape;1792;p18"/>
              <p:cNvCxnSpPr/>
              <p:nvPr/>
            </p:nvCxnSpPr>
            <p:spPr>
              <a:xfrm>
                <a:off x="568872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93" name="Google Shape;1793;p18"/>
              <p:cNvCxnSpPr/>
              <p:nvPr/>
            </p:nvCxnSpPr>
            <p:spPr>
              <a:xfrm>
                <a:off x="589197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94" name="Google Shape;1794;p18"/>
              <p:cNvCxnSpPr/>
              <p:nvPr/>
            </p:nvCxnSpPr>
            <p:spPr>
              <a:xfrm>
                <a:off x="609522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95" name="Google Shape;1795;p18"/>
              <p:cNvCxnSpPr/>
              <p:nvPr/>
            </p:nvCxnSpPr>
            <p:spPr>
              <a:xfrm>
                <a:off x="629847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96" name="Google Shape;1796;p18"/>
              <p:cNvCxnSpPr/>
              <p:nvPr/>
            </p:nvCxnSpPr>
            <p:spPr>
              <a:xfrm>
                <a:off x="650172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97" name="Google Shape;1797;p18"/>
              <p:cNvCxnSpPr/>
              <p:nvPr/>
            </p:nvCxnSpPr>
            <p:spPr>
              <a:xfrm>
                <a:off x="670498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98" name="Google Shape;1798;p18"/>
              <p:cNvCxnSpPr/>
              <p:nvPr/>
            </p:nvCxnSpPr>
            <p:spPr>
              <a:xfrm>
                <a:off x="690823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99" name="Google Shape;1799;p18"/>
              <p:cNvCxnSpPr/>
              <p:nvPr/>
            </p:nvCxnSpPr>
            <p:spPr>
              <a:xfrm>
                <a:off x="711148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800" name="Google Shape;1800;p18"/>
              <p:cNvCxnSpPr/>
              <p:nvPr/>
            </p:nvCxnSpPr>
            <p:spPr>
              <a:xfrm>
                <a:off x="731473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801" name="Google Shape;1801;p18"/>
              <p:cNvCxnSpPr/>
              <p:nvPr/>
            </p:nvCxnSpPr>
            <p:spPr>
              <a:xfrm>
                <a:off x="751798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802" name="Google Shape;1802;p18"/>
              <p:cNvCxnSpPr/>
              <p:nvPr/>
            </p:nvCxnSpPr>
            <p:spPr>
              <a:xfrm>
                <a:off x="772123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803" name="Google Shape;1803;p18"/>
              <p:cNvCxnSpPr/>
              <p:nvPr/>
            </p:nvCxnSpPr>
            <p:spPr>
              <a:xfrm>
                <a:off x="792449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804" name="Google Shape;1804;p18"/>
              <p:cNvCxnSpPr/>
              <p:nvPr/>
            </p:nvCxnSpPr>
            <p:spPr>
              <a:xfrm>
                <a:off x="812774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805" name="Google Shape;1805;p18"/>
              <p:cNvCxnSpPr/>
              <p:nvPr/>
            </p:nvCxnSpPr>
            <p:spPr>
              <a:xfrm>
                <a:off x="833099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806" name="Google Shape;1806;p18"/>
              <p:cNvCxnSpPr/>
              <p:nvPr/>
            </p:nvCxnSpPr>
            <p:spPr>
              <a:xfrm>
                <a:off x="853424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807" name="Google Shape;1807;p18"/>
              <p:cNvCxnSpPr/>
              <p:nvPr/>
            </p:nvCxnSpPr>
            <p:spPr>
              <a:xfrm>
                <a:off x="873749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808" name="Google Shape;1808;p18"/>
              <p:cNvCxnSpPr/>
              <p:nvPr/>
            </p:nvCxnSpPr>
            <p:spPr>
              <a:xfrm>
                <a:off x="8940748" y="-1250"/>
                <a:ext cx="0" cy="5143500"/>
              </a:xfrm>
              <a:prstGeom prst="straightConnector1">
                <a:avLst/>
              </a:prstGeom>
              <a:noFill/>
              <a:ln w="9525" cap="flat" cmpd="sng">
                <a:solidFill>
                  <a:schemeClr val="dk2"/>
                </a:solidFill>
                <a:prstDash val="solid"/>
                <a:round/>
                <a:headEnd type="none" w="med" len="med"/>
                <a:tailEnd type="none" w="med" len="med"/>
              </a:ln>
            </p:spPr>
          </p:cxnSp>
        </p:grpSp>
        <p:grpSp>
          <p:nvGrpSpPr>
            <p:cNvPr id="1809" name="Google Shape;1809;p18"/>
            <p:cNvGrpSpPr/>
            <p:nvPr/>
          </p:nvGrpSpPr>
          <p:grpSpPr>
            <a:xfrm>
              <a:off x="0" y="233038"/>
              <a:ext cx="9144000" cy="4677425"/>
              <a:chOff x="0" y="230950"/>
              <a:chExt cx="9144000" cy="4677425"/>
            </a:xfrm>
          </p:grpSpPr>
          <p:cxnSp>
            <p:nvCxnSpPr>
              <p:cNvPr id="1810" name="Google Shape;1810;p18"/>
              <p:cNvCxnSpPr/>
              <p:nvPr/>
            </p:nvCxnSpPr>
            <p:spPr>
              <a:xfrm>
                <a:off x="0" y="2309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811" name="Google Shape;1811;p18"/>
              <p:cNvCxnSpPr/>
              <p:nvPr/>
            </p:nvCxnSpPr>
            <p:spPr>
              <a:xfrm>
                <a:off x="0" y="69869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812" name="Google Shape;1812;p18"/>
              <p:cNvCxnSpPr/>
              <p:nvPr/>
            </p:nvCxnSpPr>
            <p:spPr>
              <a:xfrm>
                <a:off x="0" y="93256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813" name="Google Shape;1813;p18"/>
              <p:cNvCxnSpPr/>
              <p:nvPr/>
            </p:nvCxnSpPr>
            <p:spPr>
              <a:xfrm>
                <a:off x="0" y="116643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814" name="Google Shape;1814;p18"/>
              <p:cNvCxnSpPr/>
              <p:nvPr/>
            </p:nvCxnSpPr>
            <p:spPr>
              <a:xfrm>
                <a:off x="0" y="140030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815" name="Google Shape;1815;p18"/>
              <p:cNvCxnSpPr/>
              <p:nvPr/>
            </p:nvCxnSpPr>
            <p:spPr>
              <a:xfrm>
                <a:off x="0" y="1634178"/>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816" name="Google Shape;1816;p18"/>
              <p:cNvCxnSpPr/>
              <p:nvPr/>
            </p:nvCxnSpPr>
            <p:spPr>
              <a:xfrm>
                <a:off x="0" y="186804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817" name="Google Shape;1817;p18"/>
              <p:cNvCxnSpPr/>
              <p:nvPr/>
            </p:nvCxnSpPr>
            <p:spPr>
              <a:xfrm>
                <a:off x="0" y="210192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818" name="Google Shape;1818;p18"/>
              <p:cNvCxnSpPr/>
              <p:nvPr/>
            </p:nvCxnSpPr>
            <p:spPr>
              <a:xfrm>
                <a:off x="0" y="233579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819" name="Google Shape;1819;p18"/>
              <p:cNvCxnSpPr/>
              <p:nvPr/>
            </p:nvCxnSpPr>
            <p:spPr>
              <a:xfrm>
                <a:off x="0" y="256966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820" name="Google Shape;1820;p18"/>
              <p:cNvCxnSpPr/>
              <p:nvPr/>
            </p:nvCxnSpPr>
            <p:spPr>
              <a:xfrm>
                <a:off x="0" y="280353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821" name="Google Shape;1821;p18"/>
              <p:cNvCxnSpPr/>
              <p:nvPr/>
            </p:nvCxnSpPr>
            <p:spPr>
              <a:xfrm>
                <a:off x="0" y="303740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822" name="Google Shape;1822;p18"/>
              <p:cNvCxnSpPr/>
              <p:nvPr/>
            </p:nvCxnSpPr>
            <p:spPr>
              <a:xfrm>
                <a:off x="0" y="327127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823" name="Google Shape;1823;p18"/>
              <p:cNvCxnSpPr/>
              <p:nvPr/>
            </p:nvCxnSpPr>
            <p:spPr>
              <a:xfrm>
                <a:off x="0" y="3505147"/>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824" name="Google Shape;1824;p18"/>
              <p:cNvCxnSpPr/>
              <p:nvPr/>
            </p:nvCxnSpPr>
            <p:spPr>
              <a:xfrm>
                <a:off x="0" y="373901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825" name="Google Shape;1825;p18"/>
              <p:cNvCxnSpPr/>
              <p:nvPr/>
            </p:nvCxnSpPr>
            <p:spPr>
              <a:xfrm>
                <a:off x="0" y="397289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826" name="Google Shape;1826;p18"/>
              <p:cNvCxnSpPr/>
              <p:nvPr/>
            </p:nvCxnSpPr>
            <p:spPr>
              <a:xfrm>
                <a:off x="0" y="420676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827" name="Google Shape;1827;p18"/>
              <p:cNvCxnSpPr/>
              <p:nvPr/>
            </p:nvCxnSpPr>
            <p:spPr>
              <a:xfrm>
                <a:off x="0" y="444063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828" name="Google Shape;1828;p18"/>
              <p:cNvCxnSpPr/>
              <p:nvPr/>
            </p:nvCxnSpPr>
            <p:spPr>
              <a:xfrm>
                <a:off x="0" y="467450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829" name="Google Shape;1829;p18"/>
              <p:cNvCxnSpPr/>
              <p:nvPr/>
            </p:nvCxnSpPr>
            <p:spPr>
              <a:xfrm>
                <a:off x="0" y="490837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830" name="Google Shape;1830;p18"/>
              <p:cNvCxnSpPr/>
              <p:nvPr/>
            </p:nvCxnSpPr>
            <p:spPr>
              <a:xfrm>
                <a:off x="0" y="464821"/>
                <a:ext cx="9144000" cy="0"/>
              </a:xfrm>
              <a:prstGeom prst="straightConnector1">
                <a:avLst/>
              </a:prstGeom>
              <a:noFill/>
              <a:ln w="9525" cap="flat" cmpd="sng">
                <a:solidFill>
                  <a:schemeClr val="dk2"/>
                </a:solidFill>
                <a:prstDash val="solid"/>
                <a:round/>
                <a:headEnd type="none" w="med" len="med"/>
                <a:tailEnd type="none" w="med" len="med"/>
              </a:ln>
            </p:spPr>
          </p:cxnSp>
        </p:grpSp>
      </p:grpSp>
      <p:sp>
        <p:nvSpPr>
          <p:cNvPr id="1831" name="Google Shape;1831;p18"/>
          <p:cNvSpPr/>
          <p:nvPr/>
        </p:nvSpPr>
        <p:spPr>
          <a:xfrm>
            <a:off x="579500" y="466600"/>
            <a:ext cx="11032800" cy="5857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2" name="Google Shape;1832;p18"/>
          <p:cNvSpPr txBox="1">
            <a:spLocks noGrp="1"/>
          </p:cNvSpPr>
          <p:nvPr>
            <p:ph type="title"/>
          </p:nvPr>
        </p:nvSpPr>
        <p:spPr>
          <a:xfrm>
            <a:off x="960000" y="3680284"/>
            <a:ext cx="3115200" cy="8640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1833" name="Google Shape;1833;p18"/>
          <p:cNvSpPr txBox="1">
            <a:spLocks noGrp="1"/>
          </p:cNvSpPr>
          <p:nvPr>
            <p:ph type="subTitle" idx="1"/>
          </p:nvPr>
        </p:nvSpPr>
        <p:spPr>
          <a:xfrm>
            <a:off x="960000" y="4283851"/>
            <a:ext cx="3115200" cy="10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834" name="Google Shape;1834;p18"/>
          <p:cNvSpPr txBox="1">
            <a:spLocks noGrp="1"/>
          </p:cNvSpPr>
          <p:nvPr>
            <p:ph type="title" idx="2"/>
          </p:nvPr>
        </p:nvSpPr>
        <p:spPr>
          <a:xfrm>
            <a:off x="4538400" y="3680284"/>
            <a:ext cx="3115200" cy="8640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1835" name="Google Shape;1835;p18"/>
          <p:cNvSpPr txBox="1">
            <a:spLocks noGrp="1"/>
          </p:cNvSpPr>
          <p:nvPr>
            <p:ph type="subTitle" idx="3"/>
          </p:nvPr>
        </p:nvSpPr>
        <p:spPr>
          <a:xfrm>
            <a:off x="4538400" y="4283851"/>
            <a:ext cx="3115200" cy="10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836" name="Google Shape;1836;p18"/>
          <p:cNvSpPr txBox="1">
            <a:spLocks noGrp="1"/>
          </p:cNvSpPr>
          <p:nvPr>
            <p:ph type="title" idx="4"/>
          </p:nvPr>
        </p:nvSpPr>
        <p:spPr>
          <a:xfrm>
            <a:off x="8116800" y="3680284"/>
            <a:ext cx="3115200" cy="8640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1837" name="Google Shape;1837;p18"/>
          <p:cNvSpPr txBox="1">
            <a:spLocks noGrp="1"/>
          </p:cNvSpPr>
          <p:nvPr>
            <p:ph type="subTitle" idx="5"/>
          </p:nvPr>
        </p:nvSpPr>
        <p:spPr>
          <a:xfrm>
            <a:off x="8116800" y="4283851"/>
            <a:ext cx="3115200" cy="10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838" name="Google Shape;1838;p18"/>
          <p:cNvSpPr txBox="1">
            <a:spLocks noGrp="1"/>
          </p:cNvSpPr>
          <p:nvPr>
            <p:ph type="title" idx="6"/>
          </p:nvPr>
        </p:nvSpPr>
        <p:spPr>
          <a:xfrm>
            <a:off x="960000" y="560460"/>
            <a:ext cx="10272000" cy="6096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839" name="Google Shape;1839;p18"/>
          <p:cNvSpPr/>
          <p:nvPr/>
        </p:nvSpPr>
        <p:spPr>
          <a:xfrm>
            <a:off x="394583" y="720001"/>
            <a:ext cx="377565" cy="375159"/>
          </a:xfrm>
          <a:custGeom>
            <a:avLst/>
            <a:gdLst/>
            <a:ahLst/>
            <a:cxnLst/>
            <a:rect l="l" t="t" r="r" b="b"/>
            <a:pathLst>
              <a:path w="5490" h="5276" extrusionOk="0">
                <a:moveTo>
                  <a:pt x="2775" y="536"/>
                </a:moveTo>
                <a:cubicBezTo>
                  <a:pt x="3168" y="751"/>
                  <a:pt x="3347" y="1072"/>
                  <a:pt x="3299" y="1275"/>
                </a:cubicBezTo>
                <a:cubicBezTo>
                  <a:pt x="3278" y="1366"/>
                  <a:pt x="3203" y="1412"/>
                  <a:pt x="3091" y="1412"/>
                </a:cubicBezTo>
                <a:cubicBezTo>
                  <a:pt x="3013" y="1412"/>
                  <a:pt x="2918" y="1390"/>
                  <a:pt x="2811" y="1346"/>
                </a:cubicBezTo>
                <a:cubicBezTo>
                  <a:pt x="2644" y="1286"/>
                  <a:pt x="2549" y="1191"/>
                  <a:pt x="2525" y="1072"/>
                </a:cubicBezTo>
                <a:cubicBezTo>
                  <a:pt x="2501" y="917"/>
                  <a:pt x="2597" y="715"/>
                  <a:pt x="2775" y="536"/>
                </a:cubicBezTo>
                <a:close/>
                <a:moveTo>
                  <a:pt x="989" y="1810"/>
                </a:moveTo>
                <a:cubicBezTo>
                  <a:pt x="1299" y="1882"/>
                  <a:pt x="1454" y="2144"/>
                  <a:pt x="1454" y="2334"/>
                </a:cubicBezTo>
                <a:cubicBezTo>
                  <a:pt x="1442" y="2418"/>
                  <a:pt x="1418" y="2513"/>
                  <a:pt x="1287" y="2513"/>
                </a:cubicBezTo>
                <a:cubicBezTo>
                  <a:pt x="1239" y="2513"/>
                  <a:pt x="1180" y="2501"/>
                  <a:pt x="1120" y="2477"/>
                </a:cubicBezTo>
                <a:cubicBezTo>
                  <a:pt x="1096" y="2382"/>
                  <a:pt x="1025" y="2120"/>
                  <a:pt x="989" y="1810"/>
                </a:cubicBezTo>
                <a:close/>
                <a:moveTo>
                  <a:pt x="4216" y="2227"/>
                </a:moveTo>
                <a:cubicBezTo>
                  <a:pt x="4335" y="2227"/>
                  <a:pt x="4525" y="2251"/>
                  <a:pt x="4763" y="2382"/>
                </a:cubicBezTo>
                <a:cubicBezTo>
                  <a:pt x="4811" y="2418"/>
                  <a:pt x="4871" y="2453"/>
                  <a:pt x="4918" y="2489"/>
                </a:cubicBezTo>
                <a:cubicBezTo>
                  <a:pt x="4811" y="2525"/>
                  <a:pt x="4692" y="2548"/>
                  <a:pt x="4549" y="2548"/>
                </a:cubicBezTo>
                <a:lnTo>
                  <a:pt x="4490" y="2537"/>
                </a:lnTo>
                <a:cubicBezTo>
                  <a:pt x="4037" y="2525"/>
                  <a:pt x="3882" y="2406"/>
                  <a:pt x="3882" y="2358"/>
                </a:cubicBezTo>
                <a:cubicBezTo>
                  <a:pt x="3882" y="2310"/>
                  <a:pt x="4001" y="2227"/>
                  <a:pt x="4216" y="2227"/>
                </a:cubicBezTo>
                <a:close/>
                <a:moveTo>
                  <a:pt x="3144" y="3799"/>
                </a:moveTo>
                <a:cubicBezTo>
                  <a:pt x="3180" y="3799"/>
                  <a:pt x="3204" y="3799"/>
                  <a:pt x="3239" y="3811"/>
                </a:cubicBezTo>
                <a:cubicBezTo>
                  <a:pt x="3513" y="3870"/>
                  <a:pt x="3775" y="4108"/>
                  <a:pt x="3882" y="4370"/>
                </a:cubicBezTo>
                <a:cubicBezTo>
                  <a:pt x="3811" y="4370"/>
                  <a:pt x="3751" y="4382"/>
                  <a:pt x="3692" y="4382"/>
                </a:cubicBezTo>
                <a:cubicBezTo>
                  <a:pt x="3263" y="4382"/>
                  <a:pt x="3097" y="4144"/>
                  <a:pt x="3061" y="4072"/>
                </a:cubicBezTo>
                <a:cubicBezTo>
                  <a:pt x="3001" y="3989"/>
                  <a:pt x="2989" y="3906"/>
                  <a:pt x="3025" y="3846"/>
                </a:cubicBezTo>
                <a:cubicBezTo>
                  <a:pt x="3049" y="3811"/>
                  <a:pt x="3085" y="3799"/>
                  <a:pt x="3144" y="3799"/>
                </a:cubicBezTo>
                <a:close/>
                <a:moveTo>
                  <a:pt x="1930" y="3846"/>
                </a:moveTo>
                <a:cubicBezTo>
                  <a:pt x="2144" y="3846"/>
                  <a:pt x="2287" y="3930"/>
                  <a:pt x="2323" y="4072"/>
                </a:cubicBezTo>
                <a:cubicBezTo>
                  <a:pt x="2358" y="4251"/>
                  <a:pt x="2251" y="4513"/>
                  <a:pt x="1954" y="4692"/>
                </a:cubicBezTo>
                <a:cubicBezTo>
                  <a:pt x="1680" y="4430"/>
                  <a:pt x="1585" y="4144"/>
                  <a:pt x="1644" y="3989"/>
                </a:cubicBezTo>
                <a:cubicBezTo>
                  <a:pt x="1668" y="3894"/>
                  <a:pt x="1763" y="3846"/>
                  <a:pt x="1906" y="3846"/>
                </a:cubicBezTo>
                <a:close/>
                <a:moveTo>
                  <a:pt x="3620" y="191"/>
                </a:moveTo>
                <a:cubicBezTo>
                  <a:pt x="3871" y="191"/>
                  <a:pt x="4109" y="274"/>
                  <a:pt x="4311" y="465"/>
                </a:cubicBezTo>
                <a:cubicBezTo>
                  <a:pt x="4871" y="977"/>
                  <a:pt x="5240" y="1620"/>
                  <a:pt x="5216" y="2060"/>
                </a:cubicBezTo>
                <a:cubicBezTo>
                  <a:pt x="5204" y="2191"/>
                  <a:pt x="5156" y="2298"/>
                  <a:pt x="5085" y="2382"/>
                </a:cubicBezTo>
                <a:cubicBezTo>
                  <a:pt x="5014" y="2322"/>
                  <a:pt x="4942" y="2263"/>
                  <a:pt x="4859" y="2215"/>
                </a:cubicBezTo>
                <a:cubicBezTo>
                  <a:pt x="4585" y="2072"/>
                  <a:pt x="4359" y="2037"/>
                  <a:pt x="4216" y="2037"/>
                </a:cubicBezTo>
                <a:cubicBezTo>
                  <a:pt x="3918" y="2037"/>
                  <a:pt x="3704" y="2167"/>
                  <a:pt x="3692" y="2358"/>
                </a:cubicBezTo>
                <a:cubicBezTo>
                  <a:pt x="3692" y="2441"/>
                  <a:pt x="3751" y="2703"/>
                  <a:pt x="4478" y="2727"/>
                </a:cubicBezTo>
                <a:lnTo>
                  <a:pt x="4549" y="2739"/>
                </a:lnTo>
                <a:cubicBezTo>
                  <a:pt x="4752" y="2739"/>
                  <a:pt x="4918" y="2703"/>
                  <a:pt x="5061" y="2620"/>
                </a:cubicBezTo>
                <a:cubicBezTo>
                  <a:pt x="5228" y="2822"/>
                  <a:pt x="5299" y="3072"/>
                  <a:pt x="5240" y="3322"/>
                </a:cubicBezTo>
                <a:cubicBezTo>
                  <a:pt x="5144" y="3727"/>
                  <a:pt x="4740" y="4096"/>
                  <a:pt x="4168" y="4299"/>
                </a:cubicBezTo>
                <a:cubicBezTo>
                  <a:pt x="4132" y="4311"/>
                  <a:pt x="4097" y="4311"/>
                  <a:pt x="4073" y="4323"/>
                </a:cubicBezTo>
                <a:cubicBezTo>
                  <a:pt x="3942" y="4001"/>
                  <a:pt x="3632" y="3715"/>
                  <a:pt x="3287" y="3632"/>
                </a:cubicBezTo>
                <a:cubicBezTo>
                  <a:pt x="3232" y="3615"/>
                  <a:pt x="3180" y="3607"/>
                  <a:pt x="3131" y="3607"/>
                </a:cubicBezTo>
                <a:cubicBezTo>
                  <a:pt x="3009" y="3607"/>
                  <a:pt x="2909" y="3658"/>
                  <a:pt x="2858" y="3751"/>
                </a:cubicBezTo>
                <a:cubicBezTo>
                  <a:pt x="2799" y="3870"/>
                  <a:pt x="2811" y="4025"/>
                  <a:pt x="2894" y="4168"/>
                </a:cubicBezTo>
                <a:cubicBezTo>
                  <a:pt x="3041" y="4421"/>
                  <a:pt x="3331" y="4571"/>
                  <a:pt x="3686" y="4571"/>
                </a:cubicBezTo>
                <a:cubicBezTo>
                  <a:pt x="3765" y="4571"/>
                  <a:pt x="3846" y="4564"/>
                  <a:pt x="3930" y="4549"/>
                </a:cubicBezTo>
                <a:lnTo>
                  <a:pt x="3930" y="4549"/>
                </a:lnTo>
                <a:cubicBezTo>
                  <a:pt x="3942" y="4644"/>
                  <a:pt x="3918" y="4727"/>
                  <a:pt x="3859" y="4799"/>
                </a:cubicBezTo>
                <a:cubicBezTo>
                  <a:pt x="3751" y="4954"/>
                  <a:pt x="3513" y="5049"/>
                  <a:pt x="3156" y="5085"/>
                </a:cubicBezTo>
                <a:cubicBezTo>
                  <a:pt x="3117" y="5087"/>
                  <a:pt x="3078" y="5088"/>
                  <a:pt x="3039" y="5088"/>
                </a:cubicBezTo>
                <a:cubicBezTo>
                  <a:pt x="2692" y="5088"/>
                  <a:pt x="2376" y="4993"/>
                  <a:pt x="2108" y="4811"/>
                </a:cubicBezTo>
                <a:cubicBezTo>
                  <a:pt x="2406" y="4620"/>
                  <a:pt x="2573" y="4311"/>
                  <a:pt x="2501" y="4037"/>
                </a:cubicBezTo>
                <a:cubicBezTo>
                  <a:pt x="2454" y="3799"/>
                  <a:pt x="2239" y="3656"/>
                  <a:pt x="1930" y="3656"/>
                </a:cubicBezTo>
                <a:lnTo>
                  <a:pt x="1894" y="3656"/>
                </a:lnTo>
                <a:cubicBezTo>
                  <a:pt x="1596" y="3668"/>
                  <a:pt x="1501" y="3834"/>
                  <a:pt x="1465" y="3942"/>
                </a:cubicBezTo>
                <a:cubicBezTo>
                  <a:pt x="1382" y="4168"/>
                  <a:pt x="1501" y="4501"/>
                  <a:pt x="1763" y="4775"/>
                </a:cubicBezTo>
                <a:cubicBezTo>
                  <a:pt x="1668" y="4811"/>
                  <a:pt x="1561" y="4834"/>
                  <a:pt x="1442" y="4846"/>
                </a:cubicBezTo>
                <a:cubicBezTo>
                  <a:pt x="1425" y="4848"/>
                  <a:pt x="1408" y="4849"/>
                  <a:pt x="1391" y="4849"/>
                </a:cubicBezTo>
                <a:cubicBezTo>
                  <a:pt x="842" y="4849"/>
                  <a:pt x="379" y="3915"/>
                  <a:pt x="275" y="3037"/>
                </a:cubicBezTo>
                <a:cubicBezTo>
                  <a:pt x="215" y="2513"/>
                  <a:pt x="287" y="1917"/>
                  <a:pt x="656" y="1822"/>
                </a:cubicBezTo>
                <a:cubicBezTo>
                  <a:pt x="703" y="1810"/>
                  <a:pt x="751" y="1810"/>
                  <a:pt x="799" y="1798"/>
                </a:cubicBezTo>
                <a:cubicBezTo>
                  <a:pt x="846" y="2227"/>
                  <a:pt x="953" y="2560"/>
                  <a:pt x="953" y="2572"/>
                </a:cubicBezTo>
                <a:cubicBezTo>
                  <a:pt x="965" y="2608"/>
                  <a:pt x="977" y="2632"/>
                  <a:pt x="1001" y="2632"/>
                </a:cubicBezTo>
                <a:cubicBezTo>
                  <a:pt x="1108" y="2679"/>
                  <a:pt x="1204" y="2703"/>
                  <a:pt x="1287" y="2703"/>
                </a:cubicBezTo>
                <a:cubicBezTo>
                  <a:pt x="1489" y="2703"/>
                  <a:pt x="1632" y="2560"/>
                  <a:pt x="1632" y="2334"/>
                </a:cubicBezTo>
                <a:cubicBezTo>
                  <a:pt x="1644" y="2060"/>
                  <a:pt x="1418" y="1679"/>
                  <a:pt x="977" y="1620"/>
                </a:cubicBezTo>
                <a:cubicBezTo>
                  <a:pt x="953" y="1263"/>
                  <a:pt x="989" y="822"/>
                  <a:pt x="1239" y="560"/>
                </a:cubicBezTo>
                <a:cubicBezTo>
                  <a:pt x="1384" y="404"/>
                  <a:pt x="1603" y="321"/>
                  <a:pt x="1884" y="321"/>
                </a:cubicBezTo>
                <a:cubicBezTo>
                  <a:pt x="1903" y="321"/>
                  <a:pt x="1922" y="321"/>
                  <a:pt x="1942" y="322"/>
                </a:cubicBezTo>
                <a:cubicBezTo>
                  <a:pt x="2180" y="334"/>
                  <a:pt x="2406" y="382"/>
                  <a:pt x="2597" y="453"/>
                </a:cubicBezTo>
                <a:cubicBezTo>
                  <a:pt x="2406" y="667"/>
                  <a:pt x="2311" y="894"/>
                  <a:pt x="2347" y="1108"/>
                </a:cubicBezTo>
                <a:cubicBezTo>
                  <a:pt x="2370" y="1239"/>
                  <a:pt x="2454" y="1417"/>
                  <a:pt x="2739" y="1525"/>
                </a:cubicBezTo>
                <a:cubicBezTo>
                  <a:pt x="2868" y="1575"/>
                  <a:pt x="2986" y="1599"/>
                  <a:pt x="3090" y="1599"/>
                </a:cubicBezTo>
                <a:cubicBezTo>
                  <a:pt x="3302" y="1599"/>
                  <a:pt x="3449" y="1498"/>
                  <a:pt x="3490" y="1322"/>
                </a:cubicBezTo>
                <a:cubicBezTo>
                  <a:pt x="3549" y="1060"/>
                  <a:pt x="3370" y="679"/>
                  <a:pt x="2930" y="417"/>
                </a:cubicBezTo>
                <a:cubicBezTo>
                  <a:pt x="3144" y="262"/>
                  <a:pt x="3382" y="191"/>
                  <a:pt x="3620" y="191"/>
                </a:cubicBezTo>
                <a:close/>
                <a:moveTo>
                  <a:pt x="3620" y="1"/>
                </a:moveTo>
                <a:cubicBezTo>
                  <a:pt x="3323" y="1"/>
                  <a:pt x="3001" y="108"/>
                  <a:pt x="2751" y="310"/>
                </a:cubicBezTo>
                <a:cubicBezTo>
                  <a:pt x="2513" y="203"/>
                  <a:pt x="2239" y="143"/>
                  <a:pt x="1942" y="132"/>
                </a:cubicBezTo>
                <a:cubicBezTo>
                  <a:pt x="1921" y="131"/>
                  <a:pt x="1901" y="131"/>
                  <a:pt x="1881" y="131"/>
                </a:cubicBezTo>
                <a:cubicBezTo>
                  <a:pt x="1542" y="131"/>
                  <a:pt x="1288" y="227"/>
                  <a:pt x="1096" y="429"/>
                </a:cubicBezTo>
                <a:cubicBezTo>
                  <a:pt x="870" y="679"/>
                  <a:pt x="763" y="1084"/>
                  <a:pt x="787" y="1608"/>
                </a:cubicBezTo>
                <a:cubicBezTo>
                  <a:pt x="727" y="1620"/>
                  <a:pt x="680" y="1632"/>
                  <a:pt x="620" y="1644"/>
                </a:cubicBezTo>
                <a:cubicBezTo>
                  <a:pt x="191" y="1739"/>
                  <a:pt x="1" y="2263"/>
                  <a:pt x="84" y="3060"/>
                </a:cubicBezTo>
                <a:cubicBezTo>
                  <a:pt x="200" y="4028"/>
                  <a:pt x="727" y="5040"/>
                  <a:pt x="1397" y="5040"/>
                </a:cubicBezTo>
                <a:cubicBezTo>
                  <a:pt x="1420" y="5040"/>
                  <a:pt x="1443" y="5039"/>
                  <a:pt x="1465" y="5037"/>
                </a:cubicBezTo>
                <a:cubicBezTo>
                  <a:pt x="1632" y="5013"/>
                  <a:pt x="1787" y="4977"/>
                  <a:pt x="1930" y="4918"/>
                </a:cubicBezTo>
                <a:cubicBezTo>
                  <a:pt x="2227" y="5144"/>
                  <a:pt x="2608" y="5275"/>
                  <a:pt x="3013" y="5275"/>
                </a:cubicBezTo>
                <a:cubicBezTo>
                  <a:pt x="3061" y="5275"/>
                  <a:pt x="3120" y="5275"/>
                  <a:pt x="3180" y="5263"/>
                </a:cubicBezTo>
                <a:cubicBezTo>
                  <a:pt x="3585" y="5239"/>
                  <a:pt x="3871" y="5120"/>
                  <a:pt x="4013" y="4906"/>
                </a:cubicBezTo>
                <a:cubicBezTo>
                  <a:pt x="4097" y="4799"/>
                  <a:pt x="4132" y="4656"/>
                  <a:pt x="4109" y="4501"/>
                </a:cubicBezTo>
                <a:cubicBezTo>
                  <a:pt x="4144" y="4489"/>
                  <a:pt x="4192" y="4477"/>
                  <a:pt x="4228" y="4465"/>
                </a:cubicBezTo>
                <a:cubicBezTo>
                  <a:pt x="4859" y="4251"/>
                  <a:pt x="5311" y="3834"/>
                  <a:pt x="5418" y="3358"/>
                </a:cubicBezTo>
                <a:cubicBezTo>
                  <a:pt x="5490" y="3049"/>
                  <a:pt x="5418" y="2751"/>
                  <a:pt x="5216" y="2513"/>
                </a:cubicBezTo>
                <a:cubicBezTo>
                  <a:pt x="5323" y="2394"/>
                  <a:pt x="5395" y="2251"/>
                  <a:pt x="5395" y="2072"/>
                </a:cubicBezTo>
                <a:cubicBezTo>
                  <a:pt x="5430" y="1560"/>
                  <a:pt x="5049" y="882"/>
                  <a:pt x="4430" y="322"/>
                </a:cubicBezTo>
                <a:cubicBezTo>
                  <a:pt x="4204" y="108"/>
                  <a:pt x="3918" y="1"/>
                  <a:pt x="362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0" name="Google Shape;1840;p18"/>
          <p:cNvGrpSpPr/>
          <p:nvPr/>
        </p:nvGrpSpPr>
        <p:grpSpPr>
          <a:xfrm>
            <a:off x="9929852" y="79003"/>
            <a:ext cx="1966361" cy="934277"/>
            <a:chOff x="7447388" y="59252"/>
            <a:chExt cx="1474771" cy="700708"/>
          </a:xfrm>
        </p:grpSpPr>
        <p:grpSp>
          <p:nvGrpSpPr>
            <p:cNvPr id="1841" name="Google Shape;1841;p18"/>
            <p:cNvGrpSpPr/>
            <p:nvPr/>
          </p:nvGrpSpPr>
          <p:grpSpPr>
            <a:xfrm>
              <a:off x="8409424" y="497882"/>
              <a:ext cx="184649" cy="262078"/>
              <a:chOff x="7619190" y="700187"/>
              <a:chExt cx="184649" cy="262078"/>
            </a:xfrm>
          </p:grpSpPr>
          <p:sp>
            <p:nvSpPr>
              <p:cNvPr id="1842" name="Google Shape;1842;p18"/>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8"/>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8"/>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8"/>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8"/>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8"/>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18"/>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18"/>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0" name="Google Shape;1850;p18"/>
            <p:cNvGrpSpPr/>
            <p:nvPr/>
          </p:nvGrpSpPr>
          <p:grpSpPr>
            <a:xfrm>
              <a:off x="7590424" y="201484"/>
              <a:ext cx="205871" cy="226202"/>
              <a:chOff x="7065678" y="829299"/>
              <a:chExt cx="205871" cy="226202"/>
            </a:xfrm>
          </p:grpSpPr>
          <p:sp>
            <p:nvSpPr>
              <p:cNvPr id="1851" name="Google Shape;1851;p18"/>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8"/>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8"/>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8"/>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8"/>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8"/>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7" name="Google Shape;1857;p18"/>
            <p:cNvGrpSpPr/>
            <p:nvPr/>
          </p:nvGrpSpPr>
          <p:grpSpPr>
            <a:xfrm rot="5400000">
              <a:off x="7929452" y="-422811"/>
              <a:ext cx="510644" cy="1474771"/>
              <a:chOff x="6276759" y="1364852"/>
              <a:chExt cx="510644" cy="1474771"/>
            </a:xfrm>
          </p:grpSpPr>
          <p:sp>
            <p:nvSpPr>
              <p:cNvPr id="1858" name="Google Shape;1858;p18"/>
              <p:cNvSpPr/>
              <p:nvPr/>
            </p:nvSpPr>
            <p:spPr>
              <a:xfrm>
                <a:off x="6464046" y="1364852"/>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8"/>
              <p:cNvSpPr/>
              <p:nvPr/>
            </p:nvSpPr>
            <p:spPr>
              <a:xfrm>
                <a:off x="6533833" y="1546647"/>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8"/>
              <p:cNvSpPr/>
              <p:nvPr/>
            </p:nvSpPr>
            <p:spPr>
              <a:xfrm>
                <a:off x="6582435" y="1581003"/>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8"/>
              <p:cNvSpPr/>
              <p:nvPr/>
            </p:nvSpPr>
            <p:spPr>
              <a:xfrm>
                <a:off x="6276759" y="1691119"/>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62" name="Google Shape;1862;p18"/>
          <p:cNvGrpSpPr/>
          <p:nvPr/>
        </p:nvGrpSpPr>
        <p:grpSpPr>
          <a:xfrm>
            <a:off x="-170738" y="5597628"/>
            <a:ext cx="1531340" cy="1078216"/>
            <a:chOff x="-128054" y="4198221"/>
            <a:chExt cx="1148505" cy="808662"/>
          </a:xfrm>
        </p:grpSpPr>
        <p:grpSp>
          <p:nvGrpSpPr>
            <p:cNvPr id="1863" name="Google Shape;1863;p18"/>
            <p:cNvGrpSpPr/>
            <p:nvPr/>
          </p:nvGrpSpPr>
          <p:grpSpPr>
            <a:xfrm>
              <a:off x="65882" y="4314892"/>
              <a:ext cx="727385" cy="481963"/>
              <a:chOff x="65882" y="4314892"/>
              <a:chExt cx="727385" cy="481963"/>
            </a:xfrm>
          </p:grpSpPr>
          <p:sp>
            <p:nvSpPr>
              <p:cNvPr id="1864" name="Google Shape;1864;p18"/>
              <p:cNvSpPr/>
              <p:nvPr/>
            </p:nvSpPr>
            <p:spPr>
              <a:xfrm flipH="1">
                <a:off x="215472" y="4541088"/>
                <a:ext cx="577795" cy="255767"/>
              </a:xfrm>
              <a:custGeom>
                <a:avLst/>
                <a:gdLst/>
                <a:ahLst/>
                <a:cxnLst/>
                <a:rect l="l" t="t" r="r" b="b"/>
                <a:pathLst>
                  <a:path w="15574" h="6894" extrusionOk="0">
                    <a:moveTo>
                      <a:pt x="7585" y="1619"/>
                    </a:moveTo>
                    <a:cubicBezTo>
                      <a:pt x="8025" y="1929"/>
                      <a:pt x="8263" y="2203"/>
                      <a:pt x="8216" y="2393"/>
                    </a:cubicBezTo>
                    <a:cubicBezTo>
                      <a:pt x="8192" y="2524"/>
                      <a:pt x="8001" y="2607"/>
                      <a:pt x="7704" y="2643"/>
                    </a:cubicBezTo>
                    <a:cubicBezTo>
                      <a:pt x="7644" y="2643"/>
                      <a:pt x="7597" y="2607"/>
                      <a:pt x="7561" y="2560"/>
                    </a:cubicBezTo>
                    <a:cubicBezTo>
                      <a:pt x="7466" y="2417"/>
                      <a:pt x="7442" y="2060"/>
                      <a:pt x="7585" y="1619"/>
                    </a:cubicBezTo>
                    <a:close/>
                    <a:moveTo>
                      <a:pt x="11383" y="1429"/>
                    </a:moveTo>
                    <a:lnTo>
                      <a:pt x="11383" y="1429"/>
                    </a:lnTo>
                    <a:cubicBezTo>
                      <a:pt x="11633" y="1953"/>
                      <a:pt x="11538" y="2465"/>
                      <a:pt x="11371" y="2738"/>
                    </a:cubicBezTo>
                    <a:cubicBezTo>
                      <a:pt x="11240" y="2965"/>
                      <a:pt x="11061" y="3084"/>
                      <a:pt x="10871" y="3084"/>
                    </a:cubicBezTo>
                    <a:lnTo>
                      <a:pt x="10776" y="3084"/>
                    </a:lnTo>
                    <a:cubicBezTo>
                      <a:pt x="10537" y="3024"/>
                      <a:pt x="10514" y="2762"/>
                      <a:pt x="10526" y="2607"/>
                    </a:cubicBezTo>
                    <a:cubicBezTo>
                      <a:pt x="10537" y="2167"/>
                      <a:pt x="10871" y="1536"/>
                      <a:pt x="11383" y="1429"/>
                    </a:cubicBezTo>
                    <a:close/>
                    <a:moveTo>
                      <a:pt x="4346" y="2036"/>
                    </a:moveTo>
                    <a:cubicBezTo>
                      <a:pt x="4453" y="2072"/>
                      <a:pt x="4572" y="2143"/>
                      <a:pt x="4680" y="2215"/>
                    </a:cubicBezTo>
                    <a:cubicBezTo>
                      <a:pt x="5156" y="2572"/>
                      <a:pt x="5358" y="2941"/>
                      <a:pt x="5263" y="3250"/>
                    </a:cubicBezTo>
                    <a:cubicBezTo>
                      <a:pt x="5156" y="3572"/>
                      <a:pt x="4751" y="3798"/>
                      <a:pt x="4453" y="3798"/>
                    </a:cubicBezTo>
                    <a:cubicBezTo>
                      <a:pt x="4346" y="3798"/>
                      <a:pt x="4227" y="3762"/>
                      <a:pt x="4215" y="3643"/>
                    </a:cubicBezTo>
                    <a:cubicBezTo>
                      <a:pt x="4203" y="3429"/>
                      <a:pt x="4179" y="2703"/>
                      <a:pt x="4346" y="2036"/>
                    </a:cubicBezTo>
                    <a:close/>
                    <a:moveTo>
                      <a:pt x="13657" y="4036"/>
                    </a:moveTo>
                    <a:lnTo>
                      <a:pt x="13657" y="4036"/>
                    </a:lnTo>
                    <a:cubicBezTo>
                      <a:pt x="13728" y="4346"/>
                      <a:pt x="13728" y="4584"/>
                      <a:pt x="13633" y="4703"/>
                    </a:cubicBezTo>
                    <a:cubicBezTo>
                      <a:pt x="13593" y="4773"/>
                      <a:pt x="13519" y="4801"/>
                      <a:pt x="13426" y="4801"/>
                    </a:cubicBezTo>
                    <a:cubicBezTo>
                      <a:pt x="13408" y="4801"/>
                      <a:pt x="13390" y="4800"/>
                      <a:pt x="13371" y="4798"/>
                    </a:cubicBezTo>
                    <a:cubicBezTo>
                      <a:pt x="13228" y="4786"/>
                      <a:pt x="13216" y="4715"/>
                      <a:pt x="13216" y="4703"/>
                    </a:cubicBezTo>
                    <a:cubicBezTo>
                      <a:pt x="13181" y="4536"/>
                      <a:pt x="13359" y="4239"/>
                      <a:pt x="13657" y="4036"/>
                    </a:cubicBezTo>
                    <a:close/>
                    <a:moveTo>
                      <a:pt x="2286" y="3500"/>
                    </a:moveTo>
                    <a:cubicBezTo>
                      <a:pt x="2405" y="3572"/>
                      <a:pt x="2501" y="3667"/>
                      <a:pt x="2572" y="3810"/>
                    </a:cubicBezTo>
                    <a:cubicBezTo>
                      <a:pt x="2715" y="4072"/>
                      <a:pt x="2739" y="4310"/>
                      <a:pt x="2620" y="4501"/>
                    </a:cubicBezTo>
                    <a:cubicBezTo>
                      <a:pt x="2501" y="4715"/>
                      <a:pt x="2263" y="4810"/>
                      <a:pt x="2096" y="4810"/>
                    </a:cubicBezTo>
                    <a:cubicBezTo>
                      <a:pt x="2048" y="4810"/>
                      <a:pt x="1941" y="4798"/>
                      <a:pt x="1893" y="4715"/>
                    </a:cubicBezTo>
                    <a:cubicBezTo>
                      <a:pt x="1834" y="4632"/>
                      <a:pt x="1846" y="4489"/>
                      <a:pt x="1929" y="4298"/>
                    </a:cubicBezTo>
                    <a:cubicBezTo>
                      <a:pt x="1941" y="4298"/>
                      <a:pt x="2060" y="3929"/>
                      <a:pt x="2286" y="3500"/>
                    </a:cubicBezTo>
                    <a:close/>
                    <a:moveTo>
                      <a:pt x="9275" y="191"/>
                    </a:moveTo>
                    <a:cubicBezTo>
                      <a:pt x="9502" y="191"/>
                      <a:pt x="9740" y="238"/>
                      <a:pt x="9990" y="321"/>
                    </a:cubicBezTo>
                    <a:cubicBezTo>
                      <a:pt x="10585" y="548"/>
                      <a:pt x="11026" y="869"/>
                      <a:pt x="11276" y="1262"/>
                    </a:cubicBezTo>
                    <a:cubicBezTo>
                      <a:pt x="10740" y="1405"/>
                      <a:pt x="10359" y="2048"/>
                      <a:pt x="10335" y="2596"/>
                    </a:cubicBezTo>
                    <a:cubicBezTo>
                      <a:pt x="10311" y="2965"/>
                      <a:pt x="10466" y="3215"/>
                      <a:pt x="10740" y="3262"/>
                    </a:cubicBezTo>
                    <a:cubicBezTo>
                      <a:pt x="10787" y="3274"/>
                      <a:pt x="10823" y="3274"/>
                      <a:pt x="10871" y="3274"/>
                    </a:cubicBezTo>
                    <a:cubicBezTo>
                      <a:pt x="11121" y="3274"/>
                      <a:pt x="11371" y="3119"/>
                      <a:pt x="11538" y="2846"/>
                    </a:cubicBezTo>
                    <a:cubicBezTo>
                      <a:pt x="11776" y="2441"/>
                      <a:pt x="11788" y="1893"/>
                      <a:pt x="11573" y="1417"/>
                    </a:cubicBezTo>
                    <a:lnTo>
                      <a:pt x="11573" y="1417"/>
                    </a:lnTo>
                    <a:cubicBezTo>
                      <a:pt x="11811" y="1441"/>
                      <a:pt x="12061" y="1584"/>
                      <a:pt x="12300" y="1845"/>
                    </a:cubicBezTo>
                    <a:cubicBezTo>
                      <a:pt x="12907" y="2477"/>
                      <a:pt x="13383" y="3227"/>
                      <a:pt x="13597" y="3846"/>
                    </a:cubicBezTo>
                    <a:cubicBezTo>
                      <a:pt x="13216" y="4084"/>
                      <a:pt x="12966" y="4477"/>
                      <a:pt x="13026" y="4739"/>
                    </a:cubicBezTo>
                    <a:cubicBezTo>
                      <a:pt x="13050" y="4822"/>
                      <a:pt x="13109" y="4965"/>
                      <a:pt x="13359" y="4989"/>
                    </a:cubicBezTo>
                    <a:cubicBezTo>
                      <a:pt x="13375" y="4990"/>
                      <a:pt x="13391" y="4990"/>
                      <a:pt x="13406" y="4990"/>
                    </a:cubicBezTo>
                    <a:cubicBezTo>
                      <a:pt x="13573" y="4990"/>
                      <a:pt x="13701" y="4931"/>
                      <a:pt x="13788" y="4822"/>
                    </a:cubicBezTo>
                    <a:cubicBezTo>
                      <a:pt x="13919" y="4643"/>
                      <a:pt x="13931" y="4334"/>
                      <a:pt x="13824" y="3929"/>
                    </a:cubicBezTo>
                    <a:cubicBezTo>
                      <a:pt x="13976" y="3855"/>
                      <a:pt x="14132" y="3817"/>
                      <a:pt x="14286" y="3817"/>
                    </a:cubicBezTo>
                    <a:cubicBezTo>
                      <a:pt x="14550" y="3817"/>
                      <a:pt x="14807" y="3929"/>
                      <a:pt x="15026" y="4155"/>
                    </a:cubicBezTo>
                    <a:cubicBezTo>
                      <a:pt x="15300" y="4441"/>
                      <a:pt x="15395" y="4715"/>
                      <a:pt x="15288" y="4965"/>
                    </a:cubicBezTo>
                    <a:cubicBezTo>
                      <a:pt x="15014" y="5644"/>
                      <a:pt x="13407" y="6132"/>
                      <a:pt x="11085" y="6227"/>
                    </a:cubicBezTo>
                    <a:cubicBezTo>
                      <a:pt x="10347" y="6263"/>
                      <a:pt x="9430" y="6346"/>
                      <a:pt x="8466" y="6429"/>
                    </a:cubicBezTo>
                    <a:cubicBezTo>
                      <a:pt x="6989" y="6560"/>
                      <a:pt x="5311" y="6715"/>
                      <a:pt x="3882" y="6715"/>
                    </a:cubicBezTo>
                    <a:cubicBezTo>
                      <a:pt x="1703" y="6715"/>
                      <a:pt x="548" y="6358"/>
                      <a:pt x="358" y="5644"/>
                    </a:cubicBezTo>
                    <a:cubicBezTo>
                      <a:pt x="203" y="5024"/>
                      <a:pt x="310" y="4441"/>
                      <a:pt x="655" y="3989"/>
                    </a:cubicBezTo>
                    <a:cubicBezTo>
                      <a:pt x="953" y="3608"/>
                      <a:pt x="1393" y="3369"/>
                      <a:pt x="1810" y="3369"/>
                    </a:cubicBezTo>
                    <a:cubicBezTo>
                      <a:pt x="1917" y="3369"/>
                      <a:pt x="2024" y="3381"/>
                      <a:pt x="2108" y="3417"/>
                    </a:cubicBezTo>
                    <a:cubicBezTo>
                      <a:pt x="1882" y="3870"/>
                      <a:pt x="1763" y="4227"/>
                      <a:pt x="1763" y="4239"/>
                    </a:cubicBezTo>
                    <a:cubicBezTo>
                      <a:pt x="1620" y="4536"/>
                      <a:pt x="1667" y="4715"/>
                      <a:pt x="1727" y="4822"/>
                    </a:cubicBezTo>
                    <a:cubicBezTo>
                      <a:pt x="1798" y="4929"/>
                      <a:pt x="1929" y="5001"/>
                      <a:pt x="2096" y="5001"/>
                    </a:cubicBezTo>
                    <a:cubicBezTo>
                      <a:pt x="2370" y="5001"/>
                      <a:pt x="2644" y="4834"/>
                      <a:pt x="2786" y="4596"/>
                    </a:cubicBezTo>
                    <a:cubicBezTo>
                      <a:pt x="2929" y="4346"/>
                      <a:pt x="2917" y="4036"/>
                      <a:pt x="2739" y="3715"/>
                    </a:cubicBezTo>
                    <a:cubicBezTo>
                      <a:pt x="2644" y="3548"/>
                      <a:pt x="2525" y="3417"/>
                      <a:pt x="2370" y="3334"/>
                    </a:cubicBezTo>
                    <a:cubicBezTo>
                      <a:pt x="2727" y="2679"/>
                      <a:pt x="3275" y="1953"/>
                      <a:pt x="3953" y="1953"/>
                    </a:cubicBezTo>
                    <a:cubicBezTo>
                      <a:pt x="4025" y="1953"/>
                      <a:pt x="4096" y="1953"/>
                      <a:pt x="4168" y="1976"/>
                    </a:cubicBezTo>
                    <a:cubicBezTo>
                      <a:pt x="3989" y="2679"/>
                      <a:pt x="4013" y="3429"/>
                      <a:pt x="4025" y="3655"/>
                    </a:cubicBezTo>
                    <a:cubicBezTo>
                      <a:pt x="4037" y="3858"/>
                      <a:pt x="4203" y="3977"/>
                      <a:pt x="4453" y="3977"/>
                    </a:cubicBezTo>
                    <a:cubicBezTo>
                      <a:pt x="4822" y="3977"/>
                      <a:pt x="5299" y="3715"/>
                      <a:pt x="5430" y="3310"/>
                    </a:cubicBezTo>
                    <a:cubicBezTo>
                      <a:pt x="5525" y="3036"/>
                      <a:pt x="5489" y="2584"/>
                      <a:pt x="4787" y="2072"/>
                    </a:cubicBezTo>
                    <a:cubicBezTo>
                      <a:pt x="4656" y="1976"/>
                      <a:pt x="4525" y="1905"/>
                      <a:pt x="4394" y="1845"/>
                    </a:cubicBezTo>
                    <a:cubicBezTo>
                      <a:pt x="4618" y="1141"/>
                      <a:pt x="5015" y="783"/>
                      <a:pt x="5573" y="783"/>
                    </a:cubicBezTo>
                    <a:cubicBezTo>
                      <a:pt x="5816" y="783"/>
                      <a:pt x="6090" y="851"/>
                      <a:pt x="6394" y="988"/>
                    </a:cubicBezTo>
                    <a:cubicBezTo>
                      <a:pt x="6787" y="1179"/>
                      <a:pt x="7132" y="1345"/>
                      <a:pt x="7418" y="1524"/>
                    </a:cubicBezTo>
                    <a:cubicBezTo>
                      <a:pt x="7263" y="1988"/>
                      <a:pt x="7251" y="2453"/>
                      <a:pt x="7406" y="2667"/>
                    </a:cubicBezTo>
                    <a:cubicBezTo>
                      <a:pt x="7478" y="2774"/>
                      <a:pt x="7585" y="2822"/>
                      <a:pt x="7704" y="2822"/>
                    </a:cubicBezTo>
                    <a:lnTo>
                      <a:pt x="7728" y="2822"/>
                    </a:lnTo>
                    <a:cubicBezTo>
                      <a:pt x="8109" y="2798"/>
                      <a:pt x="8347" y="2655"/>
                      <a:pt x="8394" y="2441"/>
                    </a:cubicBezTo>
                    <a:cubicBezTo>
                      <a:pt x="8454" y="2238"/>
                      <a:pt x="8359" y="1905"/>
                      <a:pt x="7644" y="1441"/>
                    </a:cubicBezTo>
                    <a:cubicBezTo>
                      <a:pt x="7894" y="822"/>
                      <a:pt x="8442" y="191"/>
                      <a:pt x="9275" y="191"/>
                    </a:cubicBezTo>
                    <a:close/>
                    <a:moveTo>
                      <a:pt x="9275" y="0"/>
                    </a:moveTo>
                    <a:cubicBezTo>
                      <a:pt x="8359" y="0"/>
                      <a:pt x="7763" y="667"/>
                      <a:pt x="7478" y="1334"/>
                    </a:cubicBezTo>
                    <a:cubicBezTo>
                      <a:pt x="7204" y="1167"/>
                      <a:pt x="6858" y="988"/>
                      <a:pt x="6465" y="822"/>
                    </a:cubicBezTo>
                    <a:cubicBezTo>
                      <a:pt x="6134" y="672"/>
                      <a:pt x="5831" y="598"/>
                      <a:pt x="5560" y="598"/>
                    </a:cubicBezTo>
                    <a:cubicBezTo>
                      <a:pt x="4926" y="598"/>
                      <a:pt x="4465" y="1002"/>
                      <a:pt x="4215" y="1786"/>
                    </a:cubicBezTo>
                    <a:cubicBezTo>
                      <a:pt x="4132" y="1774"/>
                      <a:pt x="4037" y="1762"/>
                      <a:pt x="3953" y="1762"/>
                    </a:cubicBezTo>
                    <a:cubicBezTo>
                      <a:pt x="3179" y="1762"/>
                      <a:pt x="2572" y="2548"/>
                      <a:pt x="2203" y="3250"/>
                    </a:cubicBezTo>
                    <a:cubicBezTo>
                      <a:pt x="2084" y="3203"/>
                      <a:pt x="1953" y="3179"/>
                      <a:pt x="1810" y="3179"/>
                    </a:cubicBezTo>
                    <a:cubicBezTo>
                      <a:pt x="1334" y="3179"/>
                      <a:pt x="834" y="3453"/>
                      <a:pt x="500" y="3881"/>
                    </a:cubicBezTo>
                    <a:cubicBezTo>
                      <a:pt x="119" y="4382"/>
                      <a:pt x="0" y="5024"/>
                      <a:pt x="179" y="5691"/>
                    </a:cubicBezTo>
                    <a:cubicBezTo>
                      <a:pt x="393" y="6513"/>
                      <a:pt x="1572" y="6894"/>
                      <a:pt x="3882" y="6894"/>
                    </a:cubicBezTo>
                    <a:cubicBezTo>
                      <a:pt x="5322" y="6894"/>
                      <a:pt x="7001" y="6751"/>
                      <a:pt x="8478" y="6620"/>
                    </a:cubicBezTo>
                    <a:cubicBezTo>
                      <a:pt x="9442" y="6537"/>
                      <a:pt x="10359" y="6453"/>
                      <a:pt x="11097" y="6417"/>
                    </a:cubicBezTo>
                    <a:cubicBezTo>
                      <a:pt x="13526" y="6310"/>
                      <a:pt x="15157" y="5798"/>
                      <a:pt x="15467" y="5024"/>
                    </a:cubicBezTo>
                    <a:cubicBezTo>
                      <a:pt x="15550" y="4810"/>
                      <a:pt x="15574" y="4453"/>
                      <a:pt x="15157" y="4024"/>
                    </a:cubicBezTo>
                    <a:cubicBezTo>
                      <a:pt x="14907" y="3762"/>
                      <a:pt x="14609" y="3631"/>
                      <a:pt x="14300" y="3631"/>
                    </a:cubicBezTo>
                    <a:cubicBezTo>
                      <a:pt x="14121" y="3631"/>
                      <a:pt x="13943" y="3667"/>
                      <a:pt x="13764" y="3750"/>
                    </a:cubicBezTo>
                    <a:cubicBezTo>
                      <a:pt x="13538" y="3096"/>
                      <a:pt x="13062" y="2357"/>
                      <a:pt x="12442" y="1715"/>
                    </a:cubicBezTo>
                    <a:cubicBezTo>
                      <a:pt x="12143" y="1392"/>
                      <a:pt x="11822" y="1226"/>
                      <a:pt x="11510" y="1226"/>
                    </a:cubicBezTo>
                    <a:cubicBezTo>
                      <a:pt x="11499" y="1226"/>
                      <a:pt x="11489" y="1226"/>
                      <a:pt x="11478" y="1226"/>
                    </a:cubicBezTo>
                    <a:cubicBezTo>
                      <a:pt x="11204" y="762"/>
                      <a:pt x="10716" y="393"/>
                      <a:pt x="10061" y="143"/>
                    </a:cubicBezTo>
                    <a:cubicBezTo>
                      <a:pt x="9787" y="48"/>
                      <a:pt x="9525" y="0"/>
                      <a:pt x="9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65" name="Google Shape;1865;p18"/>
              <p:cNvGrpSpPr/>
              <p:nvPr/>
            </p:nvGrpSpPr>
            <p:grpSpPr>
              <a:xfrm rot="975942">
                <a:off x="98891" y="4335507"/>
                <a:ext cx="184655" cy="262086"/>
                <a:chOff x="7619190" y="700187"/>
                <a:chExt cx="184649" cy="262078"/>
              </a:xfrm>
            </p:grpSpPr>
            <p:sp>
              <p:nvSpPr>
                <p:cNvPr id="1866" name="Google Shape;1866;p18"/>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8"/>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8"/>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8"/>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8"/>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8"/>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8"/>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8"/>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74" name="Google Shape;1874;p18"/>
            <p:cNvGrpSpPr/>
            <p:nvPr/>
          </p:nvGrpSpPr>
          <p:grpSpPr>
            <a:xfrm>
              <a:off x="-128054" y="4198221"/>
              <a:ext cx="1148505" cy="808662"/>
              <a:chOff x="-204254" y="4198221"/>
              <a:chExt cx="1148505" cy="808662"/>
            </a:xfrm>
          </p:grpSpPr>
          <p:grpSp>
            <p:nvGrpSpPr>
              <p:cNvPr id="1875" name="Google Shape;1875;p18"/>
              <p:cNvGrpSpPr/>
              <p:nvPr/>
            </p:nvGrpSpPr>
            <p:grpSpPr>
              <a:xfrm rot="3803483" flipH="1">
                <a:off x="580713" y="4264960"/>
                <a:ext cx="278594" cy="209395"/>
                <a:chOff x="1539427" y="3527825"/>
                <a:chExt cx="278590" cy="209392"/>
              </a:xfrm>
            </p:grpSpPr>
            <p:sp>
              <p:nvSpPr>
                <p:cNvPr id="1876" name="Google Shape;1876;p18"/>
                <p:cNvSpPr/>
                <p:nvPr/>
              </p:nvSpPr>
              <p:spPr>
                <a:xfrm rot="5400000">
                  <a:off x="1581319" y="3500519"/>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18"/>
                <p:cNvSpPr/>
                <p:nvPr/>
              </p:nvSpPr>
              <p:spPr>
                <a:xfrm rot="5400000">
                  <a:off x="1558868" y="3578172"/>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8"/>
                <p:cNvSpPr/>
                <p:nvPr/>
              </p:nvSpPr>
              <p:spPr>
                <a:xfrm rot="5400000">
                  <a:off x="1554731" y="3630911"/>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9" name="Google Shape;1879;p18"/>
              <p:cNvSpPr/>
              <p:nvPr/>
            </p:nvSpPr>
            <p:spPr>
              <a:xfrm rot="-5400000" flipH="1">
                <a:off x="114676" y="4177308"/>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880"/>
        <p:cNvGrpSpPr/>
        <p:nvPr/>
      </p:nvGrpSpPr>
      <p:grpSpPr>
        <a:xfrm>
          <a:off x="0" y="0"/>
          <a:ext cx="0" cy="0"/>
          <a:chOff x="0" y="0"/>
          <a:chExt cx="0" cy="0"/>
        </a:xfrm>
      </p:grpSpPr>
      <p:grpSp>
        <p:nvGrpSpPr>
          <p:cNvPr id="1881" name="Google Shape;1881;p19"/>
          <p:cNvGrpSpPr/>
          <p:nvPr/>
        </p:nvGrpSpPr>
        <p:grpSpPr>
          <a:xfrm>
            <a:off x="-121920" y="-45605"/>
            <a:ext cx="12435840" cy="6949212"/>
            <a:chOff x="0" y="0"/>
            <a:chExt cx="9144000" cy="5143500"/>
          </a:xfrm>
        </p:grpSpPr>
        <p:grpSp>
          <p:nvGrpSpPr>
            <p:cNvPr id="1882" name="Google Shape;1882;p19"/>
            <p:cNvGrpSpPr/>
            <p:nvPr/>
          </p:nvGrpSpPr>
          <p:grpSpPr>
            <a:xfrm>
              <a:off x="202089" y="0"/>
              <a:ext cx="8739822" cy="5143500"/>
              <a:chOff x="200927" y="-1250"/>
              <a:chExt cx="8739822" cy="5143500"/>
            </a:xfrm>
          </p:grpSpPr>
          <p:cxnSp>
            <p:nvCxnSpPr>
              <p:cNvPr id="1883" name="Google Shape;1883;p19"/>
              <p:cNvCxnSpPr/>
              <p:nvPr/>
            </p:nvCxnSpPr>
            <p:spPr>
              <a:xfrm>
                <a:off x="20092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884" name="Google Shape;1884;p19"/>
              <p:cNvCxnSpPr/>
              <p:nvPr/>
            </p:nvCxnSpPr>
            <p:spPr>
              <a:xfrm>
                <a:off x="40417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885" name="Google Shape;1885;p19"/>
              <p:cNvCxnSpPr/>
              <p:nvPr/>
            </p:nvCxnSpPr>
            <p:spPr>
              <a:xfrm>
                <a:off x="60743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886" name="Google Shape;1886;p19"/>
              <p:cNvCxnSpPr/>
              <p:nvPr/>
            </p:nvCxnSpPr>
            <p:spPr>
              <a:xfrm>
                <a:off x="81068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887" name="Google Shape;1887;p19"/>
              <p:cNvCxnSpPr/>
              <p:nvPr/>
            </p:nvCxnSpPr>
            <p:spPr>
              <a:xfrm>
                <a:off x="101393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888" name="Google Shape;1888;p19"/>
              <p:cNvCxnSpPr/>
              <p:nvPr/>
            </p:nvCxnSpPr>
            <p:spPr>
              <a:xfrm>
                <a:off x="121718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889" name="Google Shape;1889;p19"/>
              <p:cNvCxnSpPr/>
              <p:nvPr/>
            </p:nvCxnSpPr>
            <p:spPr>
              <a:xfrm>
                <a:off x="142043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890" name="Google Shape;1890;p19"/>
              <p:cNvCxnSpPr/>
              <p:nvPr/>
            </p:nvCxnSpPr>
            <p:spPr>
              <a:xfrm>
                <a:off x="162368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891" name="Google Shape;1891;p19"/>
              <p:cNvCxnSpPr/>
              <p:nvPr/>
            </p:nvCxnSpPr>
            <p:spPr>
              <a:xfrm>
                <a:off x="182694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892" name="Google Shape;1892;p19"/>
              <p:cNvCxnSpPr/>
              <p:nvPr/>
            </p:nvCxnSpPr>
            <p:spPr>
              <a:xfrm>
                <a:off x="203019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893" name="Google Shape;1893;p19"/>
              <p:cNvCxnSpPr/>
              <p:nvPr/>
            </p:nvCxnSpPr>
            <p:spPr>
              <a:xfrm>
                <a:off x="223344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894" name="Google Shape;1894;p19"/>
              <p:cNvCxnSpPr/>
              <p:nvPr/>
            </p:nvCxnSpPr>
            <p:spPr>
              <a:xfrm>
                <a:off x="243669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895" name="Google Shape;1895;p19"/>
              <p:cNvCxnSpPr/>
              <p:nvPr/>
            </p:nvCxnSpPr>
            <p:spPr>
              <a:xfrm>
                <a:off x="263994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896" name="Google Shape;1896;p19"/>
              <p:cNvCxnSpPr/>
              <p:nvPr/>
            </p:nvCxnSpPr>
            <p:spPr>
              <a:xfrm>
                <a:off x="284319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897" name="Google Shape;1897;p19"/>
              <p:cNvCxnSpPr/>
              <p:nvPr/>
            </p:nvCxnSpPr>
            <p:spPr>
              <a:xfrm>
                <a:off x="304645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898" name="Google Shape;1898;p19"/>
              <p:cNvCxnSpPr/>
              <p:nvPr/>
            </p:nvCxnSpPr>
            <p:spPr>
              <a:xfrm>
                <a:off x="324970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899" name="Google Shape;1899;p19"/>
              <p:cNvCxnSpPr/>
              <p:nvPr/>
            </p:nvCxnSpPr>
            <p:spPr>
              <a:xfrm>
                <a:off x="345295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900" name="Google Shape;1900;p19"/>
              <p:cNvCxnSpPr/>
              <p:nvPr/>
            </p:nvCxnSpPr>
            <p:spPr>
              <a:xfrm>
                <a:off x="365620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901" name="Google Shape;1901;p19"/>
              <p:cNvCxnSpPr/>
              <p:nvPr/>
            </p:nvCxnSpPr>
            <p:spPr>
              <a:xfrm>
                <a:off x="385945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902" name="Google Shape;1902;p19"/>
              <p:cNvCxnSpPr/>
              <p:nvPr/>
            </p:nvCxnSpPr>
            <p:spPr>
              <a:xfrm>
                <a:off x="406270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903" name="Google Shape;1903;p19"/>
              <p:cNvCxnSpPr/>
              <p:nvPr/>
            </p:nvCxnSpPr>
            <p:spPr>
              <a:xfrm>
                <a:off x="426596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904" name="Google Shape;1904;p19"/>
              <p:cNvCxnSpPr/>
              <p:nvPr/>
            </p:nvCxnSpPr>
            <p:spPr>
              <a:xfrm>
                <a:off x="446921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905" name="Google Shape;1905;p19"/>
              <p:cNvCxnSpPr/>
              <p:nvPr/>
            </p:nvCxnSpPr>
            <p:spPr>
              <a:xfrm>
                <a:off x="467246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906" name="Google Shape;1906;p19"/>
              <p:cNvCxnSpPr/>
              <p:nvPr/>
            </p:nvCxnSpPr>
            <p:spPr>
              <a:xfrm>
                <a:off x="487571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907" name="Google Shape;1907;p19"/>
              <p:cNvCxnSpPr/>
              <p:nvPr/>
            </p:nvCxnSpPr>
            <p:spPr>
              <a:xfrm>
                <a:off x="507896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908" name="Google Shape;1908;p19"/>
              <p:cNvCxnSpPr/>
              <p:nvPr/>
            </p:nvCxnSpPr>
            <p:spPr>
              <a:xfrm>
                <a:off x="528221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909" name="Google Shape;1909;p19"/>
              <p:cNvCxnSpPr/>
              <p:nvPr/>
            </p:nvCxnSpPr>
            <p:spPr>
              <a:xfrm>
                <a:off x="548547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910" name="Google Shape;1910;p19"/>
              <p:cNvCxnSpPr/>
              <p:nvPr/>
            </p:nvCxnSpPr>
            <p:spPr>
              <a:xfrm>
                <a:off x="568872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911" name="Google Shape;1911;p19"/>
              <p:cNvCxnSpPr/>
              <p:nvPr/>
            </p:nvCxnSpPr>
            <p:spPr>
              <a:xfrm>
                <a:off x="589197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912" name="Google Shape;1912;p19"/>
              <p:cNvCxnSpPr/>
              <p:nvPr/>
            </p:nvCxnSpPr>
            <p:spPr>
              <a:xfrm>
                <a:off x="609522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913" name="Google Shape;1913;p19"/>
              <p:cNvCxnSpPr/>
              <p:nvPr/>
            </p:nvCxnSpPr>
            <p:spPr>
              <a:xfrm>
                <a:off x="629847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914" name="Google Shape;1914;p19"/>
              <p:cNvCxnSpPr/>
              <p:nvPr/>
            </p:nvCxnSpPr>
            <p:spPr>
              <a:xfrm>
                <a:off x="650172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915" name="Google Shape;1915;p19"/>
              <p:cNvCxnSpPr/>
              <p:nvPr/>
            </p:nvCxnSpPr>
            <p:spPr>
              <a:xfrm>
                <a:off x="670498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916" name="Google Shape;1916;p19"/>
              <p:cNvCxnSpPr/>
              <p:nvPr/>
            </p:nvCxnSpPr>
            <p:spPr>
              <a:xfrm>
                <a:off x="690823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917" name="Google Shape;1917;p19"/>
              <p:cNvCxnSpPr/>
              <p:nvPr/>
            </p:nvCxnSpPr>
            <p:spPr>
              <a:xfrm>
                <a:off x="711148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918" name="Google Shape;1918;p19"/>
              <p:cNvCxnSpPr/>
              <p:nvPr/>
            </p:nvCxnSpPr>
            <p:spPr>
              <a:xfrm>
                <a:off x="731473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919" name="Google Shape;1919;p19"/>
              <p:cNvCxnSpPr/>
              <p:nvPr/>
            </p:nvCxnSpPr>
            <p:spPr>
              <a:xfrm>
                <a:off x="751798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920" name="Google Shape;1920;p19"/>
              <p:cNvCxnSpPr/>
              <p:nvPr/>
            </p:nvCxnSpPr>
            <p:spPr>
              <a:xfrm>
                <a:off x="772123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921" name="Google Shape;1921;p19"/>
              <p:cNvCxnSpPr/>
              <p:nvPr/>
            </p:nvCxnSpPr>
            <p:spPr>
              <a:xfrm>
                <a:off x="792449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922" name="Google Shape;1922;p19"/>
              <p:cNvCxnSpPr/>
              <p:nvPr/>
            </p:nvCxnSpPr>
            <p:spPr>
              <a:xfrm>
                <a:off x="812774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923" name="Google Shape;1923;p19"/>
              <p:cNvCxnSpPr/>
              <p:nvPr/>
            </p:nvCxnSpPr>
            <p:spPr>
              <a:xfrm>
                <a:off x="833099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924" name="Google Shape;1924;p19"/>
              <p:cNvCxnSpPr/>
              <p:nvPr/>
            </p:nvCxnSpPr>
            <p:spPr>
              <a:xfrm>
                <a:off x="853424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925" name="Google Shape;1925;p19"/>
              <p:cNvCxnSpPr/>
              <p:nvPr/>
            </p:nvCxnSpPr>
            <p:spPr>
              <a:xfrm>
                <a:off x="873749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926" name="Google Shape;1926;p19"/>
              <p:cNvCxnSpPr/>
              <p:nvPr/>
            </p:nvCxnSpPr>
            <p:spPr>
              <a:xfrm>
                <a:off x="8940748" y="-1250"/>
                <a:ext cx="0" cy="5143500"/>
              </a:xfrm>
              <a:prstGeom prst="straightConnector1">
                <a:avLst/>
              </a:prstGeom>
              <a:noFill/>
              <a:ln w="9525" cap="flat" cmpd="sng">
                <a:solidFill>
                  <a:schemeClr val="dk2"/>
                </a:solidFill>
                <a:prstDash val="solid"/>
                <a:round/>
                <a:headEnd type="none" w="med" len="med"/>
                <a:tailEnd type="none" w="med" len="med"/>
              </a:ln>
            </p:spPr>
          </p:cxnSp>
        </p:grpSp>
        <p:grpSp>
          <p:nvGrpSpPr>
            <p:cNvPr id="1927" name="Google Shape;1927;p19"/>
            <p:cNvGrpSpPr/>
            <p:nvPr/>
          </p:nvGrpSpPr>
          <p:grpSpPr>
            <a:xfrm>
              <a:off x="0" y="233038"/>
              <a:ext cx="9144000" cy="4677425"/>
              <a:chOff x="0" y="230950"/>
              <a:chExt cx="9144000" cy="4677425"/>
            </a:xfrm>
          </p:grpSpPr>
          <p:cxnSp>
            <p:nvCxnSpPr>
              <p:cNvPr id="1928" name="Google Shape;1928;p19"/>
              <p:cNvCxnSpPr/>
              <p:nvPr/>
            </p:nvCxnSpPr>
            <p:spPr>
              <a:xfrm>
                <a:off x="0" y="2309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929" name="Google Shape;1929;p19"/>
              <p:cNvCxnSpPr/>
              <p:nvPr/>
            </p:nvCxnSpPr>
            <p:spPr>
              <a:xfrm>
                <a:off x="0" y="69869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930" name="Google Shape;1930;p19"/>
              <p:cNvCxnSpPr/>
              <p:nvPr/>
            </p:nvCxnSpPr>
            <p:spPr>
              <a:xfrm>
                <a:off x="0" y="93256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931" name="Google Shape;1931;p19"/>
              <p:cNvCxnSpPr/>
              <p:nvPr/>
            </p:nvCxnSpPr>
            <p:spPr>
              <a:xfrm>
                <a:off x="0" y="116643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932" name="Google Shape;1932;p19"/>
              <p:cNvCxnSpPr/>
              <p:nvPr/>
            </p:nvCxnSpPr>
            <p:spPr>
              <a:xfrm>
                <a:off x="0" y="140030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933" name="Google Shape;1933;p19"/>
              <p:cNvCxnSpPr/>
              <p:nvPr/>
            </p:nvCxnSpPr>
            <p:spPr>
              <a:xfrm>
                <a:off x="0" y="1634178"/>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934" name="Google Shape;1934;p19"/>
              <p:cNvCxnSpPr/>
              <p:nvPr/>
            </p:nvCxnSpPr>
            <p:spPr>
              <a:xfrm>
                <a:off x="0" y="186804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935" name="Google Shape;1935;p19"/>
              <p:cNvCxnSpPr/>
              <p:nvPr/>
            </p:nvCxnSpPr>
            <p:spPr>
              <a:xfrm>
                <a:off x="0" y="210192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936" name="Google Shape;1936;p19"/>
              <p:cNvCxnSpPr/>
              <p:nvPr/>
            </p:nvCxnSpPr>
            <p:spPr>
              <a:xfrm>
                <a:off x="0" y="233579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937" name="Google Shape;1937;p19"/>
              <p:cNvCxnSpPr/>
              <p:nvPr/>
            </p:nvCxnSpPr>
            <p:spPr>
              <a:xfrm>
                <a:off x="0" y="256966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938" name="Google Shape;1938;p19"/>
              <p:cNvCxnSpPr/>
              <p:nvPr/>
            </p:nvCxnSpPr>
            <p:spPr>
              <a:xfrm>
                <a:off x="0" y="280353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939" name="Google Shape;1939;p19"/>
              <p:cNvCxnSpPr/>
              <p:nvPr/>
            </p:nvCxnSpPr>
            <p:spPr>
              <a:xfrm>
                <a:off x="0" y="303740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940" name="Google Shape;1940;p19"/>
              <p:cNvCxnSpPr/>
              <p:nvPr/>
            </p:nvCxnSpPr>
            <p:spPr>
              <a:xfrm>
                <a:off x="0" y="327127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941" name="Google Shape;1941;p19"/>
              <p:cNvCxnSpPr/>
              <p:nvPr/>
            </p:nvCxnSpPr>
            <p:spPr>
              <a:xfrm>
                <a:off x="0" y="3505147"/>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942" name="Google Shape;1942;p19"/>
              <p:cNvCxnSpPr/>
              <p:nvPr/>
            </p:nvCxnSpPr>
            <p:spPr>
              <a:xfrm>
                <a:off x="0" y="373901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943" name="Google Shape;1943;p19"/>
              <p:cNvCxnSpPr/>
              <p:nvPr/>
            </p:nvCxnSpPr>
            <p:spPr>
              <a:xfrm>
                <a:off x="0" y="397289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944" name="Google Shape;1944;p19"/>
              <p:cNvCxnSpPr/>
              <p:nvPr/>
            </p:nvCxnSpPr>
            <p:spPr>
              <a:xfrm>
                <a:off x="0" y="420676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945" name="Google Shape;1945;p19"/>
              <p:cNvCxnSpPr/>
              <p:nvPr/>
            </p:nvCxnSpPr>
            <p:spPr>
              <a:xfrm>
                <a:off x="0" y="444063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946" name="Google Shape;1946;p19"/>
              <p:cNvCxnSpPr/>
              <p:nvPr/>
            </p:nvCxnSpPr>
            <p:spPr>
              <a:xfrm>
                <a:off x="0" y="467450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947" name="Google Shape;1947;p19"/>
              <p:cNvCxnSpPr/>
              <p:nvPr/>
            </p:nvCxnSpPr>
            <p:spPr>
              <a:xfrm>
                <a:off x="0" y="490837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948" name="Google Shape;1948;p19"/>
              <p:cNvCxnSpPr/>
              <p:nvPr/>
            </p:nvCxnSpPr>
            <p:spPr>
              <a:xfrm>
                <a:off x="0" y="464821"/>
                <a:ext cx="9144000" cy="0"/>
              </a:xfrm>
              <a:prstGeom prst="straightConnector1">
                <a:avLst/>
              </a:prstGeom>
              <a:noFill/>
              <a:ln w="9525" cap="flat" cmpd="sng">
                <a:solidFill>
                  <a:schemeClr val="dk2"/>
                </a:solidFill>
                <a:prstDash val="solid"/>
                <a:round/>
                <a:headEnd type="none" w="med" len="med"/>
                <a:tailEnd type="none" w="med" len="med"/>
              </a:ln>
            </p:spPr>
          </p:cxnSp>
        </p:grpSp>
      </p:grpSp>
      <p:sp>
        <p:nvSpPr>
          <p:cNvPr id="1949" name="Google Shape;1949;p19"/>
          <p:cNvSpPr/>
          <p:nvPr/>
        </p:nvSpPr>
        <p:spPr>
          <a:xfrm>
            <a:off x="579500" y="466600"/>
            <a:ext cx="11032800" cy="5857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0" name="Google Shape;1950;p19"/>
          <p:cNvSpPr txBox="1">
            <a:spLocks noGrp="1"/>
          </p:cNvSpPr>
          <p:nvPr>
            <p:ph type="title"/>
          </p:nvPr>
        </p:nvSpPr>
        <p:spPr>
          <a:xfrm>
            <a:off x="3555000" y="1698217"/>
            <a:ext cx="3852800" cy="609600"/>
          </a:xfrm>
          <a:prstGeom prst="rect">
            <a:avLst/>
          </a:prstGeom>
        </p:spPr>
        <p:txBody>
          <a:bodyPr spcFirstLastPara="1" wrap="square" lIns="0" tIns="0" rIns="0" bIns="0" anchor="ctr" anchorCtr="0">
            <a:noAutofit/>
          </a:bodyPr>
          <a:lstStyle>
            <a:lvl1pPr lvl="0"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1951" name="Google Shape;1951;p19"/>
          <p:cNvSpPr txBox="1">
            <a:spLocks noGrp="1"/>
          </p:cNvSpPr>
          <p:nvPr>
            <p:ph type="subTitle" idx="1"/>
          </p:nvPr>
        </p:nvSpPr>
        <p:spPr>
          <a:xfrm>
            <a:off x="3555000" y="2307833"/>
            <a:ext cx="3852800" cy="60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952" name="Google Shape;1952;p19"/>
          <p:cNvSpPr txBox="1">
            <a:spLocks noGrp="1"/>
          </p:cNvSpPr>
          <p:nvPr>
            <p:ph type="title" idx="2"/>
          </p:nvPr>
        </p:nvSpPr>
        <p:spPr>
          <a:xfrm>
            <a:off x="3555000" y="3252084"/>
            <a:ext cx="3852800" cy="609600"/>
          </a:xfrm>
          <a:prstGeom prst="rect">
            <a:avLst/>
          </a:prstGeom>
        </p:spPr>
        <p:txBody>
          <a:bodyPr spcFirstLastPara="1" wrap="square" lIns="0" tIns="0" rIns="0" bIns="0" anchor="ctr" anchorCtr="0">
            <a:noAutofit/>
          </a:bodyPr>
          <a:lstStyle>
            <a:lvl1pPr lvl="0"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1953" name="Google Shape;1953;p19"/>
          <p:cNvSpPr txBox="1">
            <a:spLocks noGrp="1"/>
          </p:cNvSpPr>
          <p:nvPr>
            <p:ph type="subTitle" idx="3"/>
          </p:nvPr>
        </p:nvSpPr>
        <p:spPr>
          <a:xfrm>
            <a:off x="3555000" y="3861684"/>
            <a:ext cx="3852800" cy="60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954" name="Google Shape;1954;p19"/>
          <p:cNvSpPr txBox="1">
            <a:spLocks noGrp="1"/>
          </p:cNvSpPr>
          <p:nvPr>
            <p:ph type="title" idx="4"/>
          </p:nvPr>
        </p:nvSpPr>
        <p:spPr>
          <a:xfrm>
            <a:off x="3555000" y="4805951"/>
            <a:ext cx="3852800" cy="609600"/>
          </a:xfrm>
          <a:prstGeom prst="rect">
            <a:avLst/>
          </a:prstGeom>
        </p:spPr>
        <p:txBody>
          <a:bodyPr spcFirstLastPara="1" wrap="square" lIns="0" tIns="0" rIns="0" bIns="0" anchor="ctr" anchorCtr="0">
            <a:noAutofit/>
          </a:bodyPr>
          <a:lstStyle>
            <a:lvl1pPr lvl="0"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1955" name="Google Shape;1955;p19"/>
          <p:cNvSpPr txBox="1">
            <a:spLocks noGrp="1"/>
          </p:cNvSpPr>
          <p:nvPr>
            <p:ph type="subTitle" idx="5"/>
          </p:nvPr>
        </p:nvSpPr>
        <p:spPr>
          <a:xfrm>
            <a:off x="3555000" y="5415551"/>
            <a:ext cx="3852800" cy="60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956" name="Google Shape;1956;p19"/>
          <p:cNvSpPr txBox="1">
            <a:spLocks noGrp="1"/>
          </p:cNvSpPr>
          <p:nvPr>
            <p:ph type="title" idx="6"/>
          </p:nvPr>
        </p:nvSpPr>
        <p:spPr>
          <a:xfrm>
            <a:off x="960000" y="560460"/>
            <a:ext cx="10272000" cy="6096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957" name="Google Shape;1957;p19"/>
          <p:cNvSpPr/>
          <p:nvPr/>
        </p:nvSpPr>
        <p:spPr>
          <a:xfrm>
            <a:off x="394583" y="720001"/>
            <a:ext cx="377565" cy="375159"/>
          </a:xfrm>
          <a:custGeom>
            <a:avLst/>
            <a:gdLst/>
            <a:ahLst/>
            <a:cxnLst/>
            <a:rect l="l" t="t" r="r" b="b"/>
            <a:pathLst>
              <a:path w="5490" h="5276" extrusionOk="0">
                <a:moveTo>
                  <a:pt x="2775" y="536"/>
                </a:moveTo>
                <a:cubicBezTo>
                  <a:pt x="3168" y="751"/>
                  <a:pt x="3347" y="1072"/>
                  <a:pt x="3299" y="1275"/>
                </a:cubicBezTo>
                <a:cubicBezTo>
                  <a:pt x="3278" y="1366"/>
                  <a:pt x="3203" y="1412"/>
                  <a:pt x="3091" y="1412"/>
                </a:cubicBezTo>
                <a:cubicBezTo>
                  <a:pt x="3013" y="1412"/>
                  <a:pt x="2918" y="1390"/>
                  <a:pt x="2811" y="1346"/>
                </a:cubicBezTo>
                <a:cubicBezTo>
                  <a:pt x="2644" y="1286"/>
                  <a:pt x="2549" y="1191"/>
                  <a:pt x="2525" y="1072"/>
                </a:cubicBezTo>
                <a:cubicBezTo>
                  <a:pt x="2501" y="917"/>
                  <a:pt x="2597" y="715"/>
                  <a:pt x="2775" y="536"/>
                </a:cubicBezTo>
                <a:close/>
                <a:moveTo>
                  <a:pt x="989" y="1810"/>
                </a:moveTo>
                <a:cubicBezTo>
                  <a:pt x="1299" y="1882"/>
                  <a:pt x="1454" y="2144"/>
                  <a:pt x="1454" y="2334"/>
                </a:cubicBezTo>
                <a:cubicBezTo>
                  <a:pt x="1442" y="2418"/>
                  <a:pt x="1418" y="2513"/>
                  <a:pt x="1287" y="2513"/>
                </a:cubicBezTo>
                <a:cubicBezTo>
                  <a:pt x="1239" y="2513"/>
                  <a:pt x="1180" y="2501"/>
                  <a:pt x="1120" y="2477"/>
                </a:cubicBezTo>
                <a:cubicBezTo>
                  <a:pt x="1096" y="2382"/>
                  <a:pt x="1025" y="2120"/>
                  <a:pt x="989" y="1810"/>
                </a:cubicBezTo>
                <a:close/>
                <a:moveTo>
                  <a:pt x="4216" y="2227"/>
                </a:moveTo>
                <a:cubicBezTo>
                  <a:pt x="4335" y="2227"/>
                  <a:pt x="4525" y="2251"/>
                  <a:pt x="4763" y="2382"/>
                </a:cubicBezTo>
                <a:cubicBezTo>
                  <a:pt x="4811" y="2418"/>
                  <a:pt x="4871" y="2453"/>
                  <a:pt x="4918" y="2489"/>
                </a:cubicBezTo>
                <a:cubicBezTo>
                  <a:pt x="4811" y="2525"/>
                  <a:pt x="4692" y="2548"/>
                  <a:pt x="4549" y="2548"/>
                </a:cubicBezTo>
                <a:lnTo>
                  <a:pt x="4490" y="2537"/>
                </a:lnTo>
                <a:cubicBezTo>
                  <a:pt x="4037" y="2525"/>
                  <a:pt x="3882" y="2406"/>
                  <a:pt x="3882" y="2358"/>
                </a:cubicBezTo>
                <a:cubicBezTo>
                  <a:pt x="3882" y="2310"/>
                  <a:pt x="4001" y="2227"/>
                  <a:pt x="4216" y="2227"/>
                </a:cubicBezTo>
                <a:close/>
                <a:moveTo>
                  <a:pt x="3144" y="3799"/>
                </a:moveTo>
                <a:cubicBezTo>
                  <a:pt x="3180" y="3799"/>
                  <a:pt x="3204" y="3799"/>
                  <a:pt x="3239" y="3811"/>
                </a:cubicBezTo>
                <a:cubicBezTo>
                  <a:pt x="3513" y="3870"/>
                  <a:pt x="3775" y="4108"/>
                  <a:pt x="3882" y="4370"/>
                </a:cubicBezTo>
                <a:cubicBezTo>
                  <a:pt x="3811" y="4370"/>
                  <a:pt x="3751" y="4382"/>
                  <a:pt x="3692" y="4382"/>
                </a:cubicBezTo>
                <a:cubicBezTo>
                  <a:pt x="3263" y="4382"/>
                  <a:pt x="3097" y="4144"/>
                  <a:pt x="3061" y="4072"/>
                </a:cubicBezTo>
                <a:cubicBezTo>
                  <a:pt x="3001" y="3989"/>
                  <a:pt x="2989" y="3906"/>
                  <a:pt x="3025" y="3846"/>
                </a:cubicBezTo>
                <a:cubicBezTo>
                  <a:pt x="3049" y="3811"/>
                  <a:pt x="3085" y="3799"/>
                  <a:pt x="3144" y="3799"/>
                </a:cubicBezTo>
                <a:close/>
                <a:moveTo>
                  <a:pt x="1930" y="3846"/>
                </a:moveTo>
                <a:cubicBezTo>
                  <a:pt x="2144" y="3846"/>
                  <a:pt x="2287" y="3930"/>
                  <a:pt x="2323" y="4072"/>
                </a:cubicBezTo>
                <a:cubicBezTo>
                  <a:pt x="2358" y="4251"/>
                  <a:pt x="2251" y="4513"/>
                  <a:pt x="1954" y="4692"/>
                </a:cubicBezTo>
                <a:cubicBezTo>
                  <a:pt x="1680" y="4430"/>
                  <a:pt x="1585" y="4144"/>
                  <a:pt x="1644" y="3989"/>
                </a:cubicBezTo>
                <a:cubicBezTo>
                  <a:pt x="1668" y="3894"/>
                  <a:pt x="1763" y="3846"/>
                  <a:pt x="1906" y="3846"/>
                </a:cubicBezTo>
                <a:close/>
                <a:moveTo>
                  <a:pt x="3620" y="191"/>
                </a:moveTo>
                <a:cubicBezTo>
                  <a:pt x="3871" y="191"/>
                  <a:pt x="4109" y="274"/>
                  <a:pt x="4311" y="465"/>
                </a:cubicBezTo>
                <a:cubicBezTo>
                  <a:pt x="4871" y="977"/>
                  <a:pt x="5240" y="1620"/>
                  <a:pt x="5216" y="2060"/>
                </a:cubicBezTo>
                <a:cubicBezTo>
                  <a:pt x="5204" y="2191"/>
                  <a:pt x="5156" y="2298"/>
                  <a:pt x="5085" y="2382"/>
                </a:cubicBezTo>
                <a:cubicBezTo>
                  <a:pt x="5014" y="2322"/>
                  <a:pt x="4942" y="2263"/>
                  <a:pt x="4859" y="2215"/>
                </a:cubicBezTo>
                <a:cubicBezTo>
                  <a:pt x="4585" y="2072"/>
                  <a:pt x="4359" y="2037"/>
                  <a:pt x="4216" y="2037"/>
                </a:cubicBezTo>
                <a:cubicBezTo>
                  <a:pt x="3918" y="2037"/>
                  <a:pt x="3704" y="2167"/>
                  <a:pt x="3692" y="2358"/>
                </a:cubicBezTo>
                <a:cubicBezTo>
                  <a:pt x="3692" y="2441"/>
                  <a:pt x="3751" y="2703"/>
                  <a:pt x="4478" y="2727"/>
                </a:cubicBezTo>
                <a:lnTo>
                  <a:pt x="4549" y="2739"/>
                </a:lnTo>
                <a:cubicBezTo>
                  <a:pt x="4752" y="2739"/>
                  <a:pt x="4918" y="2703"/>
                  <a:pt x="5061" y="2620"/>
                </a:cubicBezTo>
                <a:cubicBezTo>
                  <a:pt x="5228" y="2822"/>
                  <a:pt x="5299" y="3072"/>
                  <a:pt x="5240" y="3322"/>
                </a:cubicBezTo>
                <a:cubicBezTo>
                  <a:pt x="5144" y="3727"/>
                  <a:pt x="4740" y="4096"/>
                  <a:pt x="4168" y="4299"/>
                </a:cubicBezTo>
                <a:cubicBezTo>
                  <a:pt x="4132" y="4311"/>
                  <a:pt x="4097" y="4311"/>
                  <a:pt x="4073" y="4323"/>
                </a:cubicBezTo>
                <a:cubicBezTo>
                  <a:pt x="3942" y="4001"/>
                  <a:pt x="3632" y="3715"/>
                  <a:pt x="3287" y="3632"/>
                </a:cubicBezTo>
                <a:cubicBezTo>
                  <a:pt x="3232" y="3615"/>
                  <a:pt x="3180" y="3607"/>
                  <a:pt x="3131" y="3607"/>
                </a:cubicBezTo>
                <a:cubicBezTo>
                  <a:pt x="3009" y="3607"/>
                  <a:pt x="2909" y="3658"/>
                  <a:pt x="2858" y="3751"/>
                </a:cubicBezTo>
                <a:cubicBezTo>
                  <a:pt x="2799" y="3870"/>
                  <a:pt x="2811" y="4025"/>
                  <a:pt x="2894" y="4168"/>
                </a:cubicBezTo>
                <a:cubicBezTo>
                  <a:pt x="3041" y="4421"/>
                  <a:pt x="3331" y="4571"/>
                  <a:pt x="3686" y="4571"/>
                </a:cubicBezTo>
                <a:cubicBezTo>
                  <a:pt x="3765" y="4571"/>
                  <a:pt x="3846" y="4564"/>
                  <a:pt x="3930" y="4549"/>
                </a:cubicBezTo>
                <a:lnTo>
                  <a:pt x="3930" y="4549"/>
                </a:lnTo>
                <a:cubicBezTo>
                  <a:pt x="3942" y="4644"/>
                  <a:pt x="3918" y="4727"/>
                  <a:pt x="3859" y="4799"/>
                </a:cubicBezTo>
                <a:cubicBezTo>
                  <a:pt x="3751" y="4954"/>
                  <a:pt x="3513" y="5049"/>
                  <a:pt x="3156" y="5085"/>
                </a:cubicBezTo>
                <a:cubicBezTo>
                  <a:pt x="3117" y="5087"/>
                  <a:pt x="3078" y="5088"/>
                  <a:pt x="3039" y="5088"/>
                </a:cubicBezTo>
                <a:cubicBezTo>
                  <a:pt x="2692" y="5088"/>
                  <a:pt x="2376" y="4993"/>
                  <a:pt x="2108" y="4811"/>
                </a:cubicBezTo>
                <a:cubicBezTo>
                  <a:pt x="2406" y="4620"/>
                  <a:pt x="2573" y="4311"/>
                  <a:pt x="2501" y="4037"/>
                </a:cubicBezTo>
                <a:cubicBezTo>
                  <a:pt x="2454" y="3799"/>
                  <a:pt x="2239" y="3656"/>
                  <a:pt x="1930" y="3656"/>
                </a:cubicBezTo>
                <a:lnTo>
                  <a:pt x="1894" y="3656"/>
                </a:lnTo>
                <a:cubicBezTo>
                  <a:pt x="1596" y="3668"/>
                  <a:pt x="1501" y="3834"/>
                  <a:pt x="1465" y="3942"/>
                </a:cubicBezTo>
                <a:cubicBezTo>
                  <a:pt x="1382" y="4168"/>
                  <a:pt x="1501" y="4501"/>
                  <a:pt x="1763" y="4775"/>
                </a:cubicBezTo>
                <a:cubicBezTo>
                  <a:pt x="1668" y="4811"/>
                  <a:pt x="1561" y="4834"/>
                  <a:pt x="1442" y="4846"/>
                </a:cubicBezTo>
                <a:cubicBezTo>
                  <a:pt x="1425" y="4848"/>
                  <a:pt x="1408" y="4849"/>
                  <a:pt x="1391" y="4849"/>
                </a:cubicBezTo>
                <a:cubicBezTo>
                  <a:pt x="842" y="4849"/>
                  <a:pt x="379" y="3915"/>
                  <a:pt x="275" y="3037"/>
                </a:cubicBezTo>
                <a:cubicBezTo>
                  <a:pt x="215" y="2513"/>
                  <a:pt x="287" y="1917"/>
                  <a:pt x="656" y="1822"/>
                </a:cubicBezTo>
                <a:cubicBezTo>
                  <a:pt x="703" y="1810"/>
                  <a:pt x="751" y="1810"/>
                  <a:pt x="799" y="1798"/>
                </a:cubicBezTo>
                <a:cubicBezTo>
                  <a:pt x="846" y="2227"/>
                  <a:pt x="953" y="2560"/>
                  <a:pt x="953" y="2572"/>
                </a:cubicBezTo>
                <a:cubicBezTo>
                  <a:pt x="965" y="2608"/>
                  <a:pt x="977" y="2632"/>
                  <a:pt x="1001" y="2632"/>
                </a:cubicBezTo>
                <a:cubicBezTo>
                  <a:pt x="1108" y="2679"/>
                  <a:pt x="1204" y="2703"/>
                  <a:pt x="1287" y="2703"/>
                </a:cubicBezTo>
                <a:cubicBezTo>
                  <a:pt x="1489" y="2703"/>
                  <a:pt x="1632" y="2560"/>
                  <a:pt x="1632" y="2334"/>
                </a:cubicBezTo>
                <a:cubicBezTo>
                  <a:pt x="1644" y="2060"/>
                  <a:pt x="1418" y="1679"/>
                  <a:pt x="977" y="1620"/>
                </a:cubicBezTo>
                <a:cubicBezTo>
                  <a:pt x="953" y="1263"/>
                  <a:pt x="989" y="822"/>
                  <a:pt x="1239" y="560"/>
                </a:cubicBezTo>
                <a:cubicBezTo>
                  <a:pt x="1384" y="404"/>
                  <a:pt x="1603" y="321"/>
                  <a:pt x="1884" y="321"/>
                </a:cubicBezTo>
                <a:cubicBezTo>
                  <a:pt x="1903" y="321"/>
                  <a:pt x="1922" y="321"/>
                  <a:pt x="1942" y="322"/>
                </a:cubicBezTo>
                <a:cubicBezTo>
                  <a:pt x="2180" y="334"/>
                  <a:pt x="2406" y="382"/>
                  <a:pt x="2597" y="453"/>
                </a:cubicBezTo>
                <a:cubicBezTo>
                  <a:pt x="2406" y="667"/>
                  <a:pt x="2311" y="894"/>
                  <a:pt x="2347" y="1108"/>
                </a:cubicBezTo>
                <a:cubicBezTo>
                  <a:pt x="2370" y="1239"/>
                  <a:pt x="2454" y="1417"/>
                  <a:pt x="2739" y="1525"/>
                </a:cubicBezTo>
                <a:cubicBezTo>
                  <a:pt x="2868" y="1575"/>
                  <a:pt x="2986" y="1599"/>
                  <a:pt x="3090" y="1599"/>
                </a:cubicBezTo>
                <a:cubicBezTo>
                  <a:pt x="3302" y="1599"/>
                  <a:pt x="3449" y="1498"/>
                  <a:pt x="3490" y="1322"/>
                </a:cubicBezTo>
                <a:cubicBezTo>
                  <a:pt x="3549" y="1060"/>
                  <a:pt x="3370" y="679"/>
                  <a:pt x="2930" y="417"/>
                </a:cubicBezTo>
                <a:cubicBezTo>
                  <a:pt x="3144" y="262"/>
                  <a:pt x="3382" y="191"/>
                  <a:pt x="3620" y="191"/>
                </a:cubicBezTo>
                <a:close/>
                <a:moveTo>
                  <a:pt x="3620" y="1"/>
                </a:moveTo>
                <a:cubicBezTo>
                  <a:pt x="3323" y="1"/>
                  <a:pt x="3001" y="108"/>
                  <a:pt x="2751" y="310"/>
                </a:cubicBezTo>
                <a:cubicBezTo>
                  <a:pt x="2513" y="203"/>
                  <a:pt x="2239" y="143"/>
                  <a:pt x="1942" y="132"/>
                </a:cubicBezTo>
                <a:cubicBezTo>
                  <a:pt x="1921" y="131"/>
                  <a:pt x="1901" y="131"/>
                  <a:pt x="1881" y="131"/>
                </a:cubicBezTo>
                <a:cubicBezTo>
                  <a:pt x="1542" y="131"/>
                  <a:pt x="1288" y="227"/>
                  <a:pt x="1096" y="429"/>
                </a:cubicBezTo>
                <a:cubicBezTo>
                  <a:pt x="870" y="679"/>
                  <a:pt x="763" y="1084"/>
                  <a:pt x="787" y="1608"/>
                </a:cubicBezTo>
                <a:cubicBezTo>
                  <a:pt x="727" y="1620"/>
                  <a:pt x="680" y="1632"/>
                  <a:pt x="620" y="1644"/>
                </a:cubicBezTo>
                <a:cubicBezTo>
                  <a:pt x="191" y="1739"/>
                  <a:pt x="1" y="2263"/>
                  <a:pt x="84" y="3060"/>
                </a:cubicBezTo>
                <a:cubicBezTo>
                  <a:pt x="200" y="4028"/>
                  <a:pt x="727" y="5040"/>
                  <a:pt x="1397" y="5040"/>
                </a:cubicBezTo>
                <a:cubicBezTo>
                  <a:pt x="1420" y="5040"/>
                  <a:pt x="1443" y="5039"/>
                  <a:pt x="1465" y="5037"/>
                </a:cubicBezTo>
                <a:cubicBezTo>
                  <a:pt x="1632" y="5013"/>
                  <a:pt x="1787" y="4977"/>
                  <a:pt x="1930" y="4918"/>
                </a:cubicBezTo>
                <a:cubicBezTo>
                  <a:pt x="2227" y="5144"/>
                  <a:pt x="2608" y="5275"/>
                  <a:pt x="3013" y="5275"/>
                </a:cubicBezTo>
                <a:cubicBezTo>
                  <a:pt x="3061" y="5275"/>
                  <a:pt x="3120" y="5275"/>
                  <a:pt x="3180" y="5263"/>
                </a:cubicBezTo>
                <a:cubicBezTo>
                  <a:pt x="3585" y="5239"/>
                  <a:pt x="3871" y="5120"/>
                  <a:pt x="4013" y="4906"/>
                </a:cubicBezTo>
                <a:cubicBezTo>
                  <a:pt x="4097" y="4799"/>
                  <a:pt x="4132" y="4656"/>
                  <a:pt x="4109" y="4501"/>
                </a:cubicBezTo>
                <a:cubicBezTo>
                  <a:pt x="4144" y="4489"/>
                  <a:pt x="4192" y="4477"/>
                  <a:pt x="4228" y="4465"/>
                </a:cubicBezTo>
                <a:cubicBezTo>
                  <a:pt x="4859" y="4251"/>
                  <a:pt x="5311" y="3834"/>
                  <a:pt x="5418" y="3358"/>
                </a:cubicBezTo>
                <a:cubicBezTo>
                  <a:pt x="5490" y="3049"/>
                  <a:pt x="5418" y="2751"/>
                  <a:pt x="5216" y="2513"/>
                </a:cubicBezTo>
                <a:cubicBezTo>
                  <a:pt x="5323" y="2394"/>
                  <a:pt x="5395" y="2251"/>
                  <a:pt x="5395" y="2072"/>
                </a:cubicBezTo>
                <a:cubicBezTo>
                  <a:pt x="5430" y="1560"/>
                  <a:pt x="5049" y="882"/>
                  <a:pt x="4430" y="322"/>
                </a:cubicBezTo>
                <a:cubicBezTo>
                  <a:pt x="4204" y="108"/>
                  <a:pt x="3918" y="1"/>
                  <a:pt x="362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58" name="Google Shape;1958;p19"/>
          <p:cNvGrpSpPr/>
          <p:nvPr/>
        </p:nvGrpSpPr>
        <p:grpSpPr>
          <a:xfrm>
            <a:off x="9929852" y="79003"/>
            <a:ext cx="1966361" cy="934277"/>
            <a:chOff x="7447388" y="59252"/>
            <a:chExt cx="1474771" cy="700708"/>
          </a:xfrm>
        </p:grpSpPr>
        <p:grpSp>
          <p:nvGrpSpPr>
            <p:cNvPr id="1959" name="Google Shape;1959;p19"/>
            <p:cNvGrpSpPr/>
            <p:nvPr/>
          </p:nvGrpSpPr>
          <p:grpSpPr>
            <a:xfrm>
              <a:off x="8409424" y="497882"/>
              <a:ext cx="184649" cy="262078"/>
              <a:chOff x="7619190" y="700187"/>
              <a:chExt cx="184649" cy="262078"/>
            </a:xfrm>
          </p:grpSpPr>
          <p:sp>
            <p:nvSpPr>
              <p:cNvPr id="1960" name="Google Shape;1960;p19"/>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9"/>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9"/>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9"/>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9"/>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9"/>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9"/>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9"/>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8" name="Google Shape;1968;p19"/>
            <p:cNvGrpSpPr/>
            <p:nvPr/>
          </p:nvGrpSpPr>
          <p:grpSpPr>
            <a:xfrm>
              <a:off x="7590424" y="201484"/>
              <a:ext cx="205871" cy="226202"/>
              <a:chOff x="7065678" y="829299"/>
              <a:chExt cx="205871" cy="226202"/>
            </a:xfrm>
          </p:grpSpPr>
          <p:sp>
            <p:nvSpPr>
              <p:cNvPr id="1969" name="Google Shape;1969;p19"/>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9"/>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9"/>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9"/>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9"/>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9"/>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5" name="Google Shape;1975;p19"/>
            <p:cNvGrpSpPr/>
            <p:nvPr/>
          </p:nvGrpSpPr>
          <p:grpSpPr>
            <a:xfrm rot="5400000">
              <a:off x="7929452" y="-422811"/>
              <a:ext cx="510644" cy="1474771"/>
              <a:chOff x="6276759" y="1364852"/>
              <a:chExt cx="510644" cy="1474771"/>
            </a:xfrm>
          </p:grpSpPr>
          <p:sp>
            <p:nvSpPr>
              <p:cNvPr id="1976" name="Google Shape;1976;p19"/>
              <p:cNvSpPr/>
              <p:nvPr/>
            </p:nvSpPr>
            <p:spPr>
              <a:xfrm>
                <a:off x="6464046" y="1364852"/>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9"/>
              <p:cNvSpPr/>
              <p:nvPr/>
            </p:nvSpPr>
            <p:spPr>
              <a:xfrm>
                <a:off x="6533833" y="1546647"/>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9"/>
              <p:cNvSpPr/>
              <p:nvPr/>
            </p:nvSpPr>
            <p:spPr>
              <a:xfrm>
                <a:off x="6582435" y="1581003"/>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9"/>
              <p:cNvSpPr/>
              <p:nvPr/>
            </p:nvSpPr>
            <p:spPr>
              <a:xfrm>
                <a:off x="6276759" y="1691119"/>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980" name="Google Shape;1980;p19"/>
          <p:cNvGrpSpPr/>
          <p:nvPr/>
        </p:nvGrpSpPr>
        <p:grpSpPr>
          <a:xfrm>
            <a:off x="-170738" y="5597628"/>
            <a:ext cx="1531340" cy="1078216"/>
            <a:chOff x="-128054" y="4198221"/>
            <a:chExt cx="1148505" cy="808662"/>
          </a:xfrm>
        </p:grpSpPr>
        <p:grpSp>
          <p:nvGrpSpPr>
            <p:cNvPr id="1981" name="Google Shape;1981;p19"/>
            <p:cNvGrpSpPr/>
            <p:nvPr/>
          </p:nvGrpSpPr>
          <p:grpSpPr>
            <a:xfrm>
              <a:off x="65882" y="4314892"/>
              <a:ext cx="727385" cy="481963"/>
              <a:chOff x="65882" y="4314892"/>
              <a:chExt cx="727385" cy="481963"/>
            </a:xfrm>
          </p:grpSpPr>
          <p:sp>
            <p:nvSpPr>
              <p:cNvPr id="1982" name="Google Shape;1982;p19"/>
              <p:cNvSpPr/>
              <p:nvPr/>
            </p:nvSpPr>
            <p:spPr>
              <a:xfrm flipH="1">
                <a:off x="215472" y="4541088"/>
                <a:ext cx="577795" cy="255767"/>
              </a:xfrm>
              <a:custGeom>
                <a:avLst/>
                <a:gdLst/>
                <a:ahLst/>
                <a:cxnLst/>
                <a:rect l="l" t="t" r="r" b="b"/>
                <a:pathLst>
                  <a:path w="15574" h="6894" extrusionOk="0">
                    <a:moveTo>
                      <a:pt x="7585" y="1619"/>
                    </a:moveTo>
                    <a:cubicBezTo>
                      <a:pt x="8025" y="1929"/>
                      <a:pt x="8263" y="2203"/>
                      <a:pt x="8216" y="2393"/>
                    </a:cubicBezTo>
                    <a:cubicBezTo>
                      <a:pt x="8192" y="2524"/>
                      <a:pt x="8001" y="2607"/>
                      <a:pt x="7704" y="2643"/>
                    </a:cubicBezTo>
                    <a:cubicBezTo>
                      <a:pt x="7644" y="2643"/>
                      <a:pt x="7597" y="2607"/>
                      <a:pt x="7561" y="2560"/>
                    </a:cubicBezTo>
                    <a:cubicBezTo>
                      <a:pt x="7466" y="2417"/>
                      <a:pt x="7442" y="2060"/>
                      <a:pt x="7585" y="1619"/>
                    </a:cubicBezTo>
                    <a:close/>
                    <a:moveTo>
                      <a:pt x="11383" y="1429"/>
                    </a:moveTo>
                    <a:lnTo>
                      <a:pt x="11383" y="1429"/>
                    </a:lnTo>
                    <a:cubicBezTo>
                      <a:pt x="11633" y="1953"/>
                      <a:pt x="11538" y="2465"/>
                      <a:pt x="11371" y="2738"/>
                    </a:cubicBezTo>
                    <a:cubicBezTo>
                      <a:pt x="11240" y="2965"/>
                      <a:pt x="11061" y="3084"/>
                      <a:pt x="10871" y="3084"/>
                    </a:cubicBezTo>
                    <a:lnTo>
                      <a:pt x="10776" y="3084"/>
                    </a:lnTo>
                    <a:cubicBezTo>
                      <a:pt x="10537" y="3024"/>
                      <a:pt x="10514" y="2762"/>
                      <a:pt x="10526" y="2607"/>
                    </a:cubicBezTo>
                    <a:cubicBezTo>
                      <a:pt x="10537" y="2167"/>
                      <a:pt x="10871" y="1536"/>
                      <a:pt x="11383" y="1429"/>
                    </a:cubicBezTo>
                    <a:close/>
                    <a:moveTo>
                      <a:pt x="4346" y="2036"/>
                    </a:moveTo>
                    <a:cubicBezTo>
                      <a:pt x="4453" y="2072"/>
                      <a:pt x="4572" y="2143"/>
                      <a:pt x="4680" y="2215"/>
                    </a:cubicBezTo>
                    <a:cubicBezTo>
                      <a:pt x="5156" y="2572"/>
                      <a:pt x="5358" y="2941"/>
                      <a:pt x="5263" y="3250"/>
                    </a:cubicBezTo>
                    <a:cubicBezTo>
                      <a:pt x="5156" y="3572"/>
                      <a:pt x="4751" y="3798"/>
                      <a:pt x="4453" y="3798"/>
                    </a:cubicBezTo>
                    <a:cubicBezTo>
                      <a:pt x="4346" y="3798"/>
                      <a:pt x="4227" y="3762"/>
                      <a:pt x="4215" y="3643"/>
                    </a:cubicBezTo>
                    <a:cubicBezTo>
                      <a:pt x="4203" y="3429"/>
                      <a:pt x="4179" y="2703"/>
                      <a:pt x="4346" y="2036"/>
                    </a:cubicBezTo>
                    <a:close/>
                    <a:moveTo>
                      <a:pt x="13657" y="4036"/>
                    </a:moveTo>
                    <a:lnTo>
                      <a:pt x="13657" y="4036"/>
                    </a:lnTo>
                    <a:cubicBezTo>
                      <a:pt x="13728" y="4346"/>
                      <a:pt x="13728" y="4584"/>
                      <a:pt x="13633" y="4703"/>
                    </a:cubicBezTo>
                    <a:cubicBezTo>
                      <a:pt x="13593" y="4773"/>
                      <a:pt x="13519" y="4801"/>
                      <a:pt x="13426" y="4801"/>
                    </a:cubicBezTo>
                    <a:cubicBezTo>
                      <a:pt x="13408" y="4801"/>
                      <a:pt x="13390" y="4800"/>
                      <a:pt x="13371" y="4798"/>
                    </a:cubicBezTo>
                    <a:cubicBezTo>
                      <a:pt x="13228" y="4786"/>
                      <a:pt x="13216" y="4715"/>
                      <a:pt x="13216" y="4703"/>
                    </a:cubicBezTo>
                    <a:cubicBezTo>
                      <a:pt x="13181" y="4536"/>
                      <a:pt x="13359" y="4239"/>
                      <a:pt x="13657" y="4036"/>
                    </a:cubicBezTo>
                    <a:close/>
                    <a:moveTo>
                      <a:pt x="2286" y="3500"/>
                    </a:moveTo>
                    <a:cubicBezTo>
                      <a:pt x="2405" y="3572"/>
                      <a:pt x="2501" y="3667"/>
                      <a:pt x="2572" y="3810"/>
                    </a:cubicBezTo>
                    <a:cubicBezTo>
                      <a:pt x="2715" y="4072"/>
                      <a:pt x="2739" y="4310"/>
                      <a:pt x="2620" y="4501"/>
                    </a:cubicBezTo>
                    <a:cubicBezTo>
                      <a:pt x="2501" y="4715"/>
                      <a:pt x="2263" y="4810"/>
                      <a:pt x="2096" y="4810"/>
                    </a:cubicBezTo>
                    <a:cubicBezTo>
                      <a:pt x="2048" y="4810"/>
                      <a:pt x="1941" y="4798"/>
                      <a:pt x="1893" y="4715"/>
                    </a:cubicBezTo>
                    <a:cubicBezTo>
                      <a:pt x="1834" y="4632"/>
                      <a:pt x="1846" y="4489"/>
                      <a:pt x="1929" y="4298"/>
                    </a:cubicBezTo>
                    <a:cubicBezTo>
                      <a:pt x="1941" y="4298"/>
                      <a:pt x="2060" y="3929"/>
                      <a:pt x="2286" y="3500"/>
                    </a:cubicBezTo>
                    <a:close/>
                    <a:moveTo>
                      <a:pt x="9275" y="191"/>
                    </a:moveTo>
                    <a:cubicBezTo>
                      <a:pt x="9502" y="191"/>
                      <a:pt x="9740" y="238"/>
                      <a:pt x="9990" y="321"/>
                    </a:cubicBezTo>
                    <a:cubicBezTo>
                      <a:pt x="10585" y="548"/>
                      <a:pt x="11026" y="869"/>
                      <a:pt x="11276" y="1262"/>
                    </a:cubicBezTo>
                    <a:cubicBezTo>
                      <a:pt x="10740" y="1405"/>
                      <a:pt x="10359" y="2048"/>
                      <a:pt x="10335" y="2596"/>
                    </a:cubicBezTo>
                    <a:cubicBezTo>
                      <a:pt x="10311" y="2965"/>
                      <a:pt x="10466" y="3215"/>
                      <a:pt x="10740" y="3262"/>
                    </a:cubicBezTo>
                    <a:cubicBezTo>
                      <a:pt x="10787" y="3274"/>
                      <a:pt x="10823" y="3274"/>
                      <a:pt x="10871" y="3274"/>
                    </a:cubicBezTo>
                    <a:cubicBezTo>
                      <a:pt x="11121" y="3274"/>
                      <a:pt x="11371" y="3119"/>
                      <a:pt x="11538" y="2846"/>
                    </a:cubicBezTo>
                    <a:cubicBezTo>
                      <a:pt x="11776" y="2441"/>
                      <a:pt x="11788" y="1893"/>
                      <a:pt x="11573" y="1417"/>
                    </a:cubicBezTo>
                    <a:lnTo>
                      <a:pt x="11573" y="1417"/>
                    </a:lnTo>
                    <a:cubicBezTo>
                      <a:pt x="11811" y="1441"/>
                      <a:pt x="12061" y="1584"/>
                      <a:pt x="12300" y="1845"/>
                    </a:cubicBezTo>
                    <a:cubicBezTo>
                      <a:pt x="12907" y="2477"/>
                      <a:pt x="13383" y="3227"/>
                      <a:pt x="13597" y="3846"/>
                    </a:cubicBezTo>
                    <a:cubicBezTo>
                      <a:pt x="13216" y="4084"/>
                      <a:pt x="12966" y="4477"/>
                      <a:pt x="13026" y="4739"/>
                    </a:cubicBezTo>
                    <a:cubicBezTo>
                      <a:pt x="13050" y="4822"/>
                      <a:pt x="13109" y="4965"/>
                      <a:pt x="13359" y="4989"/>
                    </a:cubicBezTo>
                    <a:cubicBezTo>
                      <a:pt x="13375" y="4990"/>
                      <a:pt x="13391" y="4990"/>
                      <a:pt x="13406" y="4990"/>
                    </a:cubicBezTo>
                    <a:cubicBezTo>
                      <a:pt x="13573" y="4990"/>
                      <a:pt x="13701" y="4931"/>
                      <a:pt x="13788" y="4822"/>
                    </a:cubicBezTo>
                    <a:cubicBezTo>
                      <a:pt x="13919" y="4643"/>
                      <a:pt x="13931" y="4334"/>
                      <a:pt x="13824" y="3929"/>
                    </a:cubicBezTo>
                    <a:cubicBezTo>
                      <a:pt x="13976" y="3855"/>
                      <a:pt x="14132" y="3817"/>
                      <a:pt x="14286" y="3817"/>
                    </a:cubicBezTo>
                    <a:cubicBezTo>
                      <a:pt x="14550" y="3817"/>
                      <a:pt x="14807" y="3929"/>
                      <a:pt x="15026" y="4155"/>
                    </a:cubicBezTo>
                    <a:cubicBezTo>
                      <a:pt x="15300" y="4441"/>
                      <a:pt x="15395" y="4715"/>
                      <a:pt x="15288" y="4965"/>
                    </a:cubicBezTo>
                    <a:cubicBezTo>
                      <a:pt x="15014" y="5644"/>
                      <a:pt x="13407" y="6132"/>
                      <a:pt x="11085" y="6227"/>
                    </a:cubicBezTo>
                    <a:cubicBezTo>
                      <a:pt x="10347" y="6263"/>
                      <a:pt x="9430" y="6346"/>
                      <a:pt x="8466" y="6429"/>
                    </a:cubicBezTo>
                    <a:cubicBezTo>
                      <a:pt x="6989" y="6560"/>
                      <a:pt x="5311" y="6715"/>
                      <a:pt x="3882" y="6715"/>
                    </a:cubicBezTo>
                    <a:cubicBezTo>
                      <a:pt x="1703" y="6715"/>
                      <a:pt x="548" y="6358"/>
                      <a:pt x="358" y="5644"/>
                    </a:cubicBezTo>
                    <a:cubicBezTo>
                      <a:pt x="203" y="5024"/>
                      <a:pt x="310" y="4441"/>
                      <a:pt x="655" y="3989"/>
                    </a:cubicBezTo>
                    <a:cubicBezTo>
                      <a:pt x="953" y="3608"/>
                      <a:pt x="1393" y="3369"/>
                      <a:pt x="1810" y="3369"/>
                    </a:cubicBezTo>
                    <a:cubicBezTo>
                      <a:pt x="1917" y="3369"/>
                      <a:pt x="2024" y="3381"/>
                      <a:pt x="2108" y="3417"/>
                    </a:cubicBezTo>
                    <a:cubicBezTo>
                      <a:pt x="1882" y="3870"/>
                      <a:pt x="1763" y="4227"/>
                      <a:pt x="1763" y="4239"/>
                    </a:cubicBezTo>
                    <a:cubicBezTo>
                      <a:pt x="1620" y="4536"/>
                      <a:pt x="1667" y="4715"/>
                      <a:pt x="1727" y="4822"/>
                    </a:cubicBezTo>
                    <a:cubicBezTo>
                      <a:pt x="1798" y="4929"/>
                      <a:pt x="1929" y="5001"/>
                      <a:pt x="2096" y="5001"/>
                    </a:cubicBezTo>
                    <a:cubicBezTo>
                      <a:pt x="2370" y="5001"/>
                      <a:pt x="2644" y="4834"/>
                      <a:pt x="2786" y="4596"/>
                    </a:cubicBezTo>
                    <a:cubicBezTo>
                      <a:pt x="2929" y="4346"/>
                      <a:pt x="2917" y="4036"/>
                      <a:pt x="2739" y="3715"/>
                    </a:cubicBezTo>
                    <a:cubicBezTo>
                      <a:pt x="2644" y="3548"/>
                      <a:pt x="2525" y="3417"/>
                      <a:pt x="2370" y="3334"/>
                    </a:cubicBezTo>
                    <a:cubicBezTo>
                      <a:pt x="2727" y="2679"/>
                      <a:pt x="3275" y="1953"/>
                      <a:pt x="3953" y="1953"/>
                    </a:cubicBezTo>
                    <a:cubicBezTo>
                      <a:pt x="4025" y="1953"/>
                      <a:pt x="4096" y="1953"/>
                      <a:pt x="4168" y="1976"/>
                    </a:cubicBezTo>
                    <a:cubicBezTo>
                      <a:pt x="3989" y="2679"/>
                      <a:pt x="4013" y="3429"/>
                      <a:pt x="4025" y="3655"/>
                    </a:cubicBezTo>
                    <a:cubicBezTo>
                      <a:pt x="4037" y="3858"/>
                      <a:pt x="4203" y="3977"/>
                      <a:pt x="4453" y="3977"/>
                    </a:cubicBezTo>
                    <a:cubicBezTo>
                      <a:pt x="4822" y="3977"/>
                      <a:pt x="5299" y="3715"/>
                      <a:pt x="5430" y="3310"/>
                    </a:cubicBezTo>
                    <a:cubicBezTo>
                      <a:pt x="5525" y="3036"/>
                      <a:pt x="5489" y="2584"/>
                      <a:pt x="4787" y="2072"/>
                    </a:cubicBezTo>
                    <a:cubicBezTo>
                      <a:pt x="4656" y="1976"/>
                      <a:pt x="4525" y="1905"/>
                      <a:pt x="4394" y="1845"/>
                    </a:cubicBezTo>
                    <a:cubicBezTo>
                      <a:pt x="4618" y="1141"/>
                      <a:pt x="5015" y="783"/>
                      <a:pt x="5573" y="783"/>
                    </a:cubicBezTo>
                    <a:cubicBezTo>
                      <a:pt x="5816" y="783"/>
                      <a:pt x="6090" y="851"/>
                      <a:pt x="6394" y="988"/>
                    </a:cubicBezTo>
                    <a:cubicBezTo>
                      <a:pt x="6787" y="1179"/>
                      <a:pt x="7132" y="1345"/>
                      <a:pt x="7418" y="1524"/>
                    </a:cubicBezTo>
                    <a:cubicBezTo>
                      <a:pt x="7263" y="1988"/>
                      <a:pt x="7251" y="2453"/>
                      <a:pt x="7406" y="2667"/>
                    </a:cubicBezTo>
                    <a:cubicBezTo>
                      <a:pt x="7478" y="2774"/>
                      <a:pt x="7585" y="2822"/>
                      <a:pt x="7704" y="2822"/>
                    </a:cubicBezTo>
                    <a:lnTo>
                      <a:pt x="7728" y="2822"/>
                    </a:lnTo>
                    <a:cubicBezTo>
                      <a:pt x="8109" y="2798"/>
                      <a:pt x="8347" y="2655"/>
                      <a:pt x="8394" y="2441"/>
                    </a:cubicBezTo>
                    <a:cubicBezTo>
                      <a:pt x="8454" y="2238"/>
                      <a:pt x="8359" y="1905"/>
                      <a:pt x="7644" y="1441"/>
                    </a:cubicBezTo>
                    <a:cubicBezTo>
                      <a:pt x="7894" y="822"/>
                      <a:pt x="8442" y="191"/>
                      <a:pt x="9275" y="191"/>
                    </a:cubicBezTo>
                    <a:close/>
                    <a:moveTo>
                      <a:pt x="9275" y="0"/>
                    </a:moveTo>
                    <a:cubicBezTo>
                      <a:pt x="8359" y="0"/>
                      <a:pt x="7763" y="667"/>
                      <a:pt x="7478" y="1334"/>
                    </a:cubicBezTo>
                    <a:cubicBezTo>
                      <a:pt x="7204" y="1167"/>
                      <a:pt x="6858" y="988"/>
                      <a:pt x="6465" y="822"/>
                    </a:cubicBezTo>
                    <a:cubicBezTo>
                      <a:pt x="6134" y="672"/>
                      <a:pt x="5831" y="598"/>
                      <a:pt x="5560" y="598"/>
                    </a:cubicBezTo>
                    <a:cubicBezTo>
                      <a:pt x="4926" y="598"/>
                      <a:pt x="4465" y="1002"/>
                      <a:pt x="4215" y="1786"/>
                    </a:cubicBezTo>
                    <a:cubicBezTo>
                      <a:pt x="4132" y="1774"/>
                      <a:pt x="4037" y="1762"/>
                      <a:pt x="3953" y="1762"/>
                    </a:cubicBezTo>
                    <a:cubicBezTo>
                      <a:pt x="3179" y="1762"/>
                      <a:pt x="2572" y="2548"/>
                      <a:pt x="2203" y="3250"/>
                    </a:cubicBezTo>
                    <a:cubicBezTo>
                      <a:pt x="2084" y="3203"/>
                      <a:pt x="1953" y="3179"/>
                      <a:pt x="1810" y="3179"/>
                    </a:cubicBezTo>
                    <a:cubicBezTo>
                      <a:pt x="1334" y="3179"/>
                      <a:pt x="834" y="3453"/>
                      <a:pt x="500" y="3881"/>
                    </a:cubicBezTo>
                    <a:cubicBezTo>
                      <a:pt x="119" y="4382"/>
                      <a:pt x="0" y="5024"/>
                      <a:pt x="179" y="5691"/>
                    </a:cubicBezTo>
                    <a:cubicBezTo>
                      <a:pt x="393" y="6513"/>
                      <a:pt x="1572" y="6894"/>
                      <a:pt x="3882" y="6894"/>
                    </a:cubicBezTo>
                    <a:cubicBezTo>
                      <a:pt x="5322" y="6894"/>
                      <a:pt x="7001" y="6751"/>
                      <a:pt x="8478" y="6620"/>
                    </a:cubicBezTo>
                    <a:cubicBezTo>
                      <a:pt x="9442" y="6537"/>
                      <a:pt x="10359" y="6453"/>
                      <a:pt x="11097" y="6417"/>
                    </a:cubicBezTo>
                    <a:cubicBezTo>
                      <a:pt x="13526" y="6310"/>
                      <a:pt x="15157" y="5798"/>
                      <a:pt x="15467" y="5024"/>
                    </a:cubicBezTo>
                    <a:cubicBezTo>
                      <a:pt x="15550" y="4810"/>
                      <a:pt x="15574" y="4453"/>
                      <a:pt x="15157" y="4024"/>
                    </a:cubicBezTo>
                    <a:cubicBezTo>
                      <a:pt x="14907" y="3762"/>
                      <a:pt x="14609" y="3631"/>
                      <a:pt x="14300" y="3631"/>
                    </a:cubicBezTo>
                    <a:cubicBezTo>
                      <a:pt x="14121" y="3631"/>
                      <a:pt x="13943" y="3667"/>
                      <a:pt x="13764" y="3750"/>
                    </a:cubicBezTo>
                    <a:cubicBezTo>
                      <a:pt x="13538" y="3096"/>
                      <a:pt x="13062" y="2357"/>
                      <a:pt x="12442" y="1715"/>
                    </a:cubicBezTo>
                    <a:cubicBezTo>
                      <a:pt x="12143" y="1392"/>
                      <a:pt x="11822" y="1226"/>
                      <a:pt x="11510" y="1226"/>
                    </a:cubicBezTo>
                    <a:cubicBezTo>
                      <a:pt x="11499" y="1226"/>
                      <a:pt x="11489" y="1226"/>
                      <a:pt x="11478" y="1226"/>
                    </a:cubicBezTo>
                    <a:cubicBezTo>
                      <a:pt x="11204" y="762"/>
                      <a:pt x="10716" y="393"/>
                      <a:pt x="10061" y="143"/>
                    </a:cubicBezTo>
                    <a:cubicBezTo>
                      <a:pt x="9787" y="48"/>
                      <a:pt x="9525" y="0"/>
                      <a:pt x="9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3" name="Google Shape;1983;p19"/>
              <p:cNvGrpSpPr/>
              <p:nvPr/>
            </p:nvGrpSpPr>
            <p:grpSpPr>
              <a:xfrm rot="975942">
                <a:off x="98891" y="4335507"/>
                <a:ext cx="184655" cy="262086"/>
                <a:chOff x="7619190" y="700187"/>
                <a:chExt cx="184649" cy="262078"/>
              </a:xfrm>
            </p:grpSpPr>
            <p:sp>
              <p:nvSpPr>
                <p:cNvPr id="1984" name="Google Shape;1984;p19"/>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9"/>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9"/>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9"/>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9"/>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9"/>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9"/>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9"/>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992" name="Google Shape;1992;p19"/>
            <p:cNvGrpSpPr/>
            <p:nvPr/>
          </p:nvGrpSpPr>
          <p:grpSpPr>
            <a:xfrm>
              <a:off x="-128054" y="4198221"/>
              <a:ext cx="1148505" cy="808662"/>
              <a:chOff x="-204254" y="4198221"/>
              <a:chExt cx="1148505" cy="808662"/>
            </a:xfrm>
          </p:grpSpPr>
          <p:grpSp>
            <p:nvGrpSpPr>
              <p:cNvPr id="1993" name="Google Shape;1993;p19"/>
              <p:cNvGrpSpPr/>
              <p:nvPr/>
            </p:nvGrpSpPr>
            <p:grpSpPr>
              <a:xfrm rot="3803483" flipH="1">
                <a:off x="580713" y="4264960"/>
                <a:ext cx="278594" cy="209395"/>
                <a:chOff x="1539427" y="3527825"/>
                <a:chExt cx="278590" cy="209392"/>
              </a:xfrm>
            </p:grpSpPr>
            <p:sp>
              <p:nvSpPr>
                <p:cNvPr id="1994" name="Google Shape;1994;p19"/>
                <p:cNvSpPr/>
                <p:nvPr/>
              </p:nvSpPr>
              <p:spPr>
                <a:xfrm rot="5400000">
                  <a:off x="1581319" y="3500519"/>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9"/>
                <p:cNvSpPr/>
                <p:nvPr/>
              </p:nvSpPr>
              <p:spPr>
                <a:xfrm rot="5400000">
                  <a:off x="1558868" y="3578172"/>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9"/>
                <p:cNvSpPr/>
                <p:nvPr/>
              </p:nvSpPr>
              <p:spPr>
                <a:xfrm rot="5400000">
                  <a:off x="1554731" y="3630911"/>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97" name="Google Shape;1997;p19"/>
              <p:cNvSpPr/>
              <p:nvPr/>
            </p:nvSpPr>
            <p:spPr>
              <a:xfrm rot="-5400000" flipH="1">
                <a:off x="114676" y="4177308"/>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998"/>
        <p:cNvGrpSpPr/>
        <p:nvPr/>
      </p:nvGrpSpPr>
      <p:grpSpPr>
        <a:xfrm>
          <a:off x="0" y="0"/>
          <a:ext cx="0" cy="0"/>
          <a:chOff x="0" y="0"/>
          <a:chExt cx="0" cy="0"/>
        </a:xfrm>
      </p:grpSpPr>
      <p:grpSp>
        <p:nvGrpSpPr>
          <p:cNvPr id="1999" name="Google Shape;1999;p20"/>
          <p:cNvGrpSpPr/>
          <p:nvPr/>
        </p:nvGrpSpPr>
        <p:grpSpPr>
          <a:xfrm>
            <a:off x="-121920" y="-45605"/>
            <a:ext cx="12435840" cy="6949212"/>
            <a:chOff x="0" y="0"/>
            <a:chExt cx="9144000" cy="5143500"/>
          </a:xfrm>
        </p:grpSpPr>
        <p:grpSp>
          <p:nvGrpSpPr>
            <p:cNvPr id="2000" name="Google Shape;2000;p20"/>
            <p:cNvGrpSpPr/>
            <p:nvPr/>
          </p:nvGrpSpPr>
          <p:grpSpPr>
            <a:xfrm>
              <a:off x="202089" y="0"/>
              <a:ext cx="8739822" cy="5143500"/>
              <a:chOff x="200927" y="-1250"/>
              <a:chExt cx="8739822" cy="5143500"/>
            </a:xfrm>
          </p:grpSpPr>
          <p:cxnSp>
            <p:nvCxnSpPr>
              <p:cNvPr id="2001" name="Google Shape;2001;p20"/>
              <p:cNvCxnSpPr/>
              <p:nvPr/>
            </p:nvCxnSpPr>
            <p:spPr>
              <a:xfrm>
                <a:off x="20092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002" name="Google Shape;2002;p20"/>
              <p:cNvCxnSpPr/>
              <p:nvPr/>
            </p:nvCxnSpPr>
            <p:spPr>
              <a:xfrm>
                <a:off x="40417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003" name="Google Shape;2003;p20"/>
              <p:cNvCxnSpPr/>
              <p:nvPr/>
            </p:nvCxnSpPr>
            <p:spPr>
              <a:xfrm>
                <a:off x="60743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004" name="Google Shape;2004;p20"/>
              <p:cNvCxnSpPr/>
              <p:nvPr/>
            </p:nvCxnSpPr>
            <p:spPr>
              <a:xfrm>
                <a:off x="81068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005" name="Google Shape;2005;p20"/>
              <p:cNvCxnSpPr/>
              <p:nvPr/>
            </p:nvCxnSpPr>
            <p:spPr>
              <a:xfrm>
                <a:off x="101393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006" name="Google Shape;2006;p20"/>
              <p:cNvCxnSpPr/>
              <p:nvPr/>
            </p:nvCxnSpPr>
            <p:spPr>
              <a:xfrm>
                <a:off x="121718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007" name="Google Shape;2007;p20"/>
              <p:cNvCxnSpPr/>
              <p:nvPr/>
            </p:nvCxnSpPr>
            <p:spPr>
              <a:xfrm>
                <a:off x="142043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008" name="Google Shape;2008;p20"/>
              <p:cNvCxnSpPr/>
              <p:nvPr/>
            </p:nvCxnSpPr>
            <p:spPr>
              <a:xfrm>
                <a:off x="162368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009" name="Google Shape;2009;p20"/>
              <p:cNvCxnSpPr/>
              <p:nvPr/>
            </p:nvCxnSpPr>
            <p:spPr>
              <a:xfrm>
                <a:off x="182694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010" name="Google Shape;2010;p20"/>
              <p:cNvCxnSpPr/>
              <p:nvPr/>
            </p:nvCxnSpPr>
            <p:spPr>
              <a:xfrm>
                <a:off x="203019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011" name="Google Shape;2011;p20"/>
              <p:cNvCxnSpPr/>
              <p:nvPr/>
            </p:nvCxnSpPr>
            <p:spPr>
              <a:xfrm>
                <a:off x="223344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012" name="Google Shape;2012;p20"/>
              <p:cNvCxnSpPr/>
              <p:nvPr/>
            </p:nvCxnSpPr>
            <p:spPr>
              <a:xfrm>
                <a:off x="243669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013" name="Google Shape;2013;p20"/>
              <p:cNvCxnSpPr/>
              <p:nvPr/>
            </p:nvCxnSpPr>
            <p:spPr>
              <a:xfrm>
                <a:off x="263994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014" name="Google Shape;2014;p20"/>
              <p:cNvCxnSpPr/>
              <p:nvPr/>
            </p:nvCxnSpPr>
            <p:spPr>
              <a:xfrm>
                <a:off x="284319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015" name="Google Shape;2015;p20"/>
              <p:cNvCxnSpPr/>
              <p:nvPr/>
            </p:nvCxnSpPr>
            <p:spPr>
              <a:xfrm>
                <a:off x="304645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016" name="Google Shape;2016;p20"/>
              <p:cNvCxnSpPr/>
              <p:nvPr/>
            </p:nvCxnSpPr>
            <p:spPr>
              <a:xfrm>
                <a:off x="324970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017" name="Google Shape;2017;p20"/>
              <p:cNvCxnSpPr/>
              <p:nvPr/>
            </p:nvCxnSpPr>
            <p:spPr>
              <a:xfrm>
                <a:off x="345295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018" name="Google Shape;2018;p20"/>
              <p:cNvCxnSpPr/>
              <p:nvPr/>
            </p:nvCxnSpPr>
            <p:spPr>
              <a:xfrm>
                <a:off x="365620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019" name="Google Shape;2019;p20"/>
              <p:cNvCxnSpPr/>
              <p:nvPr/>
            </p:nvCxnSpPr>
            <p:spPr>
              <a:xfrm>
                <a:off x="385945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020" name="Google Shape;2020;p20"/>
              <p:cNvCxnSpPr/>
              <p:nvPr/>
            </p:nvCxnSpPr>
            <p:spPr>
              <a:xfrm>
                <a:off x="406270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021" name="Google Shape;2021;p20"/>
              <p:cNvCxnSpPr/>
              <p:nvPr/>
            </p:nvCxnSpPr>
            <p:spPr>
              <a:xfrm>
                <a:off x="426596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022" name="Google Shape;2022;p20"/>
              <p:cNvCxnSpPr/>
              <p:nvPr/>
            </p:nvCxnSpPr>
            <p:spPr>
              <a:xfrm>
                <a:off x="446921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023" name="Google Shape;2023;p20"/>
              <p:cNvCxnSpPr/>
              <p:nvPr/>
            </p:nvCxnSpPr>
            <p:spPr>
              <a:xfrm>
                <a:off x="467246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024" name="Google Shape;2024;p20"/>
              <p:cNvCxnSpPr/>
              <p:nvPr/>
            </p:nvCxnSpPr>
            <p:spPr>
              <a:xfrm>
                <a:off x="487571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025" name="Google Shape;2025;p20"/>
              <p:cNvCxnSpPr/>
              <p:nvPr/>
            </p:nvCxnSpPr>
            <p:spPr>
              <a:xfrm>
                <a:off x="507896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026" name="Google Shape;2026;p20"/>
              <p:cNvCxnSpPr/>
              <p:nvPr/>
            </p:nvCxnSpPr>
            <p:spPr>
              <a:xfrm>
                <a:off x="528221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027" name="Google Shape;2027;p20"/>
              <p:cNvCxnSpPr/>
              <p:nvPr/>
            </p:nvCxnSpPr>
            <p:spPr>
              <a:xfrm>
                <a:off x="548547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028" name="Google Shape;2028;p20"/>
              <p:cNvCxnSpPr/>
              <p:nvPr/>
            </p:nvCxnSpPr>
            <p:spPr>
              <a:xfrm>
                <a:off x="568872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029" name="Google Shape;2029;p20"/>
              <p:cNvCxnSpPr/>
              <p:nvPr/>
            </p:nvCxnSpPr>
            <p:spPr>
              <a:xfrm>
                <a:off x="589197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030" name="Google Shape;2030;p20"/>
              <p:cNvCxnSpPr/>
              <p:nvPr/>
            </p:nvCxnSpPr>
            <p:spPr>
              <a:xfrm>
                <a:off x="609522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031" name="Google Shape;2031;p20"/>
              <p:cNvCxnSpPr/>
              <p:nvPr/>
            </p:nvCxnSpPr>
            <p:spPr>
              <a:xfrm>
                <a:off x="629847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032" name="Google Shape;2032;p20"/>
              <p:cNvCxnSpPr/>
              <p:nvPr/>
            </p:nvCxnSpPr>
            <p:spPr>
              <a:xfrm>
                <a:off x="650172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033" name="Google Shape;2033;p20"/>
              <p:cNvCxnSpPr/>
              <p:nvPr/>
            </p:nvCxnSpPr>
            <p:spPr>
              <a:xfrm>
                <a:off x="670498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034" name="Google Shape;2034;p20"/>
              <p:cNvCxnSpPr/>
              <p:nvPr/>
            </p:nvCxnSpPr>
            <p:spPr>
              <a:xfrm>
                <a:off x="690823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035" name="Google Shape;2035;p20"/>
              <p:cNvCxnSpPr/>
              <p:nvPr/>
            </p:nvCxnSpPr>
            <p:spPr>
              <a:xfrm>
                <a:off x="711148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036" name="Google Shape;2036;p20"/>
              <p:cNvCxnSpPr/>
              <p:nvPr/>
            </p:nvCxnSpPr>
            <p:spPr>
              <a:xfrm>
                <a:off x="731473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037" name="Google Shape;2037;p20"/>
              <p:cNvCxnSpPr/>
              <p:nvPr/>
            </p:nvCxnSpPr>
            <p:spPr>
              <a:xfrm>
                <a:off x="751798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038" name="Google Shape;2038;p20"/>
              <p:cNvCxnSpPr/>
              <p:nvPr/>
            </p:nvCxnSpPr>
            <p:spPr>
              <a:xfrm>
                <a:off x="772123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039" name="Google Shape;2039;p20"/>
              <p:cNvCxnSpPr/>
              <p:nvPr/>
            </p:nvCxnSpPr>
            <p:spPr>
              <a:xfrm>
                <a:off x="792449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040" name="Google Shape;2040;p20"/>
              <p:cNvCxnSpPr/>
              <p:nvPr/>
            </p:nvCxnSpPr>
            <p:spPr>
              <a:xfrm>
                <a:off x="812774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041" name="Google Shape;2041;p20"/>
              <p:cNvCxnSpPr/>
              <p:nvPr/>
            </p:nvCxnSpPr>
            <p:spPr>
              <a:xfrm>
                <a:off x="833099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042" name="Google Shape;2042;p20"/>
              <p:cNvCxnSpPr/>
              <p:nvPr/>
            </p:nvCxnSpPr>
            <p:spPr>
              <a:xfrm>
                <a:off x="853424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043" name="Google Shape;2043;p20"/>
              <p:cNvCxnSpPr/>
              <p:nvPr/>
            </p:nvCxnSpPr>
            <p:spPr>
              <a:xfrm>
                <a:off x="873749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044" name="Google Shape;2044;p20"/>
              <p:cNvCxnSpPr/>
              <p:nvPr/>
            </p:nvCxnSpPr>
            <p:spPr>
              <a:xfrm>
                <a:off x="8940748" y="-1250"/>
                <a:ext cx="0" cy="5143500"/>
              </a:xfrm>
              <a:prstGeom prst="straightConnector1">
                <a:avLst/>
              </a:prstGeom>
              <a:noFill/>
              <a:ln w="9525" cap="flat" cmpd="sng">
                <a:solidFill>
                  <a:schemeClr val="dk2"/>
                </a:solidFill>
                <a:prstDash val="solid"/>
                <a:round/>
                <a:headEnd type="none" w="med" len="med"/>
                <a:tailEnd type="none" w="med" len="med"/>
              </a:ln>
            </p:spPr>
          </p:cxnSp>
        </p:grpSp>
        <p:grpSp>
          <p:nvGrpSpPr>
            <p:cNvPr id="2045" name="Google Shape;2045;p20"/>
            <p:cNvGrpSpPr/>
            <p:nvPr/>
          </p:nvGrpSpPr>
          <p:grpSpPr>
            <a:xfrm>
              <a:off x="0" y="233038"/>
              <a:ext cx="9144000" cy="4677425"/>
              <a:chOff x="0" y="230950"/>
              <a:chExt cx="9144000" cy="4677425"/>
            </a:xfrm>
          </p:grpSpPr>
          <p:cxnSp>
            <p:nvCxnSpPr>
              <p:cNvPr id="2046" name="Google Shape;2046;p20"/>
              <p:cNvCxnSpPr/>
              <p:nvPr/>
            </p:nvCxnSpPr>
            <p:spPr>
              <a:xfrm>
                <a:off x="0" y="2309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047" name="Google Shape;2047;p20"/>
              <p:cNvCxnSpPr/>
              <p:nvPr/>
            </p:nvCxnSpPr>
            <p:spPr>
              <a:xfrm>
                <a:off x="0" y="69869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048" name="Google Shape;2048;p20"/>
              <p:cNvCxnSpPr/>
              <p:nvPr/>
            </p:nvCxnSpPr>
            <p:spPr>
              <a:xfrm>
                <a:off x="0" y="93256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049" name="Google Shape;2049;p20"/>
              <p:cNvCxnSpPr/>
              <p:nvPr/>
            </p:nvCxnSpPr>
            <p:spPr>
              <a:xfrm>
                <a:off x="0" y="116643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050" name="Google Shape;2050;p20"/>
              <p:cNvCxnSpPr/>
              <p:nvPr/>
            </p:nvCxnSpPr>
            <p:spPr>
              <a:xfrm>
                <a:off x="0" y="140030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051" name="Google Shape;2051;p20"/>
              <p:cNvCxnSpPr/>
              <p:nvPr/>
            </p:nvCxnSpPr>
            <p:spPr>
              <a:xfrm>
                <a:off x="0" y="1634178"/>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052" name="Google Shape;2052;p20"/>
              <p:cNvCxnSpPr/>
              <p:nvPr/>
            </p:nvCxnSpPr>
            <p:spPr>
              <a:xfrm>
                <a:off x="0" y="186804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053" name="Google Shape;2053;p20"/>
              <p:cNvCxnSpPr/>
              <p:nvPr/>
            </p:nvCxnSpPr>
            <p:spPr>
              <a:xfrm>
                <a:off x="0" y="210192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054" name="Google Shape;2054;p20"/>
              <p:cNvCxnSpPr/>
              <p:nvPr/>
            </p:nvCxnSpPr>
            <p:spPr>
              <a:xfrm>
                <a:off x="0" y="233579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055" name="Google Shape;2055;p20"/>
              <p:cNvCxnSpPr/>
              <p:nvPr/>
            </p:nvCxnSpPr>
            <p:spPr>
              <a:xfrm>
                <a:off x="0" y="256966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056" name="Google Shape;2056;p20"/>
              <p:cNvCxnSpPr/>
              <p:nvPr/>
            </p:nvCxnSpPr>
            <p:spPr>
              <a:xfrm>
                <a:off x="0" y="280353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057" name="Google Shape;2057;p20"/>
              <p:cNvCxnSpPr/>
              <p:nvPr/>
            </p:nvCxnSpPr>
            <p:spPr>
              <a:xfrm>
                <a:off x="0" y="303740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058" name="Google Shape;2058;p20"/>
              <p:cNvCxnSpPr/>
              <p:nvPr/>
            </p:nvCxnSpPr>
            <p:spPr>
              <a:xfrm>
                <a:off x="0" y="327127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059" name="Google Shape;2059;p20"/>
              <p:cNvCxnSpPr/>
              <p:nvPr/>
            </p:nvCxnSpPr>
            <p:spPr>
              <a:xfrm>
                <a:off x="0" y="3505147"/>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060" name="Google Shape;2060;p20"/>
              <p:cNvCxnSpPr/>
              <p:nvPr/>
            </p:nvCxnSpPr>
            <p:spPr>
              <a:xfrm>
                <a:off x="0" y="373901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061" name="Google Shape;2061;p20"/>
              <p:cNvCxnSpPr/>
              <p:nvPr/>
            </p:nvCxnSpPr>
            <p:spPr>
              <a:xfrm>
                <a:off x="0" y="397289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062" name="Google Shape;2062;p20"/>
              <p:cNvCxnSpPr/>
              <p:nvPr/>
            </p:nvCxnSpPr>
            <p:spPr>
              <a:xfrm>
                <a:off x="0" y="420676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063" name="Google Shape;2063;p20"/>
              <p:cNvCxnSpPr/>
              <p:nvPr/>
            </p:nvCxnSpPr>
            <p:spPr>
              <a:xfrm>
                <a:off x="0" y="444063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064" name="Google Shape;2064;p20"/>
              <p:cNvCxnSpPr/>
              <p:nvPr/>
            </p:nvCxnSpPr>
            <p:spPr>
              <a:xfrm>
                <a:off x="0" y="467450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065" name="Google Shape;2065;p20"/>
              <p:cNvCxnSpPr/>
              <p:nvPr/>
            </p:nvCxnSpPr>
            <p:spPr>
              <a:xfrm>
                <a:off x="0" y="490837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066" name="Google Shape;2066;p20"/>
              <p:cNvCxnSpPr/>
              <p:nvPr/>
            </p:nvCxnSpPr>
            <p:spPr>
              <a:xfrm>
                <a:off x="0" y="464821"/>
                <a:ext cx="9144000" cy="0"/>
              </a:xfrm>
              <a:prstGeom prst="straightConnector1">
                <a:avLst/>
              </a:prstGeom>
              <a:noFill/>
              <a:ln w="9525" cap="flat" cmpd="sng">
                <a:solidFill>
                  <a:schemeClr val="dk2"/>
                </a:solidFill>
                <a:prstDash val="solid"/>
                <a:round/>
                <a:headEnd type="none" w="med" len="med"/>
                <a:tailEnd type="none" w="med" len="med"/>
              </a:ln>
            </p:spPr>
          </p:cxnSp>
        </p:grpSp>
      </p:grpSp>
      <p:sp>
        <p:nvSpPr>
          <p:cNvPr id="2067" name="Google Shape;2067;p20"/>
          <p:cNvSpPr/>
          <p:nvPr/>
        </p:nvSpPr>
        <p:spPr>
          <a:xfrm>
            <a:off x="579500" y="466600"/>
            <a:ext cx="11032800" cy="5857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8" name="Google Shape;2068;p20"/>
          <p:cNvSpPr txBox="1">
            <a:spLocks noGrp="1"/>
          </p:cNvSpPr>
          <p:nvPr>
            <p:ph type="title"/>
          </p:nvPr>
        </p:nvSpPr>
        <p:spPr>
          <a:xfrm>
            <a:off x="960012" y="4144267"/>
            <a:ext cx="2438400" cy="7036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2069" name="Google Shape;2069;p20"/>
          <p:cNvSpPr txBox="1">
            <a:spLocks noGrp="1"/>
          </p:cNvSpPr>
          <p:nvPr>
            <p:ph type="subTitle" idx="1"/>
          </p:nvPr>
        </p:nvSpPr>
        <p:spPr>
          <a:xfrm>
            <a:off x="960012" y="4847867"/>
            <a:ext cx="2438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070" name="Google Shape;2070;p20"/>
          <p:cNvSpPr txBox="1">
            <a:spLocks noGrp="1"/>
          </p:cNvSpPr>
          <p:nvPr>
            <p:ph type="title" idx="2"/>
          </p:nvPr>
        </p:nvSpPr>
        <p:spPr>
          <a:xfrm>
            <a:off x="6182389" y="4144267"/>
            <a:ext cx="2438400" cy="7036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2071" name="Google Shape;2071;p20"/>
          <p:cNvSpPr txBox="1">
            <a:spLocks noGrp="1"/>
          </p:cNvSpPr>
          <p:nvPr>
            <p:ph type="subTitle" idx="3"/>
          </p:nvPr>
        </p:nvSpPr>
        <p:spPr>
          <a:xfrm>
            <a:off x="6182389" y="4847867"/>
            <a:ext cx="2438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072" name="Google Shape;2072;p20"/>
          <p:cNvSpPr txBox="1">
            <a:spLocks noGrp="1"/>
          </p:cNvSpPr>
          <p:nvPr>
            <p:ph type="title" idx="4"/>
          </p:nvPr>
        </p:nvSpPr>
        <p:spPr>
          <a:xfrm>
            <a:off x="3571201" y="4144267"/>
            <a:ext cx="2438400" cy="7036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2073" name="Google Shape;2073;p20"/>
          <p:cNvSpPr txBox="1">
            <a:spLocks noGrp="1"/>
          </p:cNvSpPr>
          <p:nvPr>
            <p:ph type="subTitle" idx="5"/>
          </p:nvPr>
        </p:nvSpPr>
        <p:spPr>
          <a:xfrm>
            <a:off x="3571201" y="4847867"/>
            <a:ext cx="2438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074" name="Google Shape;2074;p20"/>
          <p:cNvSpPr txBox="1">
            <a:spLocks noGrp="1"/>
          </p:cNvSpPr>
          <p:nvPr>
            <p:ph type="title" idx="6"/>
          </p:nvPr>
        </p:nvSpPr>
        <p:spPr>
          <a:xfrm>
            <a:off x="8793579" y="4144267"/>
            <a:ext cx="2438400" cy="7036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2075" name="Google Shape;2075;p20"/>
          <p:cNvSpPr txBox="1">
            <a:spLocks noGrp="1"/>
          </p:cNvSpPr>
          <p:nvPr>
            <p:ph type="subTitle" idx="7"/>
          </p:nvPr>
        </p:nvSpPr>
        <p:spPr>
          <a:xfrm>
            <a:off x="8793579" y="4847867"/>
            <a:ext cx="2438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076" name="Google Shape;2076;p20"/>
          <p:cNvSpPr txBox="1">
            <a:spLocks noGrp="1"/>
          </p:cNvSpPr>
          <p:nvPr>
            <p:ph type="title" idx="8"/>
          </p:nvPr>
        </p:nvSpPr>
        <p:spPr>
          <a:xfrm>
            <a:off x="960000" y="560460"/>
            <a:ext cx="10272000" cy="6096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077" name="Google Shape;2077;p20"/>
          <p:cNvSpPr/>
          <p:nvPr/>
        </p:nvSpPr>
        <p:spPr>
          <a:xfrm>
            <a:off x="394583" y="720001"/>
            <a:ext cx="377565" cy="375159"/>
          </a:xfrm>
          <a:custGeom>
            <a:avLst/>
            <a:gdLst/>
            <a:ahLst/>
            <a:cxnLst/>
            <a:rect l="l" t="t" r="r" b="b"/>
            <a:pathLst>
              <a:path w="5490" h="5276" extrusionOk="0">
                <a:moveTo>
                  <a:pt x="2775" y="536"/>
                </a:moveTo>
                <a:cubicBezTo>
                  <a:pt x="3168" y="751"/>
                  <a:pt x="3347" y="1072"/>
                  <a:pt x="3299" y="1275"/>
                </a:cubicBezTo>
                <a:cubicBezTo>
                  <a:pt x="3278" y="1366"/>
                  <a:pt x="3203" y="1412"/>
                  <a:pt x="3091" y="1412"/>
                </a:cubicBezTo>
                <a:cubicBezTo>
                  <a:pt x="3013" y="1412"/>
                  <a:pt x="2918" y="1390"/>
                  <a:pt x="2811" y="1346"/>
                </a:cubicBezTo>
                <a:cubicBezTo>
                  <a:pt x="2644" y="1286"/>
                  <a:pt x="2549" y="1191"/>
                  <a:pt x="2525" y="1072"/>
                </a:cubicBezTo>
                <a:cubicBezTo>
                  <a:pt x="2501" y="917"/>
                  <a:pt x="2597" y="715"/>
                  <a:pt x="2775" y="536"/>
                </a:cubicBezTo>
                <a:close/>
                <a:moveTo>
                  <a:pt x="989" y="1810"/>
                </a:moveTo>
                <a:cubicBezTo>
                  <a:pt x="1299" y="1882"/>
                  <a:pt x="1454" y="2144"/>
                  <a:pt x="1454" y="2334"/>
                </a:cubicBezTo>
                <a:cubicBezTo>
                  <a:pt x="1442" y="2418"/>
                  <a:pt x="1418" y="2513"/>
                  <a:pt x="1287" y="2513"/>
                </a:cubicBezTo>
                <a:cubicBezTo>
                  <a:pt x="1239" y="2513"/>
                  <a:pt x="1180" y="2501"/>
                  <a:pt x="1120" y="2477"/>
                </a:cubicBezTo>
                <a:cubicBezTo>
                  <a:pt x="1096" y="2382"/>
                  <a:pt x="1025" y="2120"/>
                  <a:pt x="989" y="1810"/>
                </a:cubicBezTo>
                <a:close/>
                <a:moveTo>
                  <a:pt x="4216" y="2227"/>
                </a:moveTo>
                <a:cubicBezTo>
                  <a:pt x="4335" y="2227"/>
                  <a:pt x="4525" y="2251"/>
                  <a:pt x="4763" y="2382"/>
                </a:cubicBezTo>
                <a:cubicBezTo>
                  <a:pt x="4811" y="2418"/>
                  <a:pt x="4871" y="2453"/>
                  <a:pt x="4918" y="2489"/>
                </a:cubicBezTo>
                <a:cubicBezTo>
                  <a:pt x="4811" y="2525"/>
                  <a:pt x="4692" y="2548"/>
                  <a:pt x="4549" y="2548"/>
                </a:cubicBezTo>
                <a:lnTo>
                  <a:pt x="4490" y="2537"/>
                </a:lnTo>
                <a:cubicBezTo>
                  <a:pt x="4037" y="2525"/>
                  <a:pt x="3882" y="2406"/>
                  <a:pt x="3882" y="2358"/>
                </a:cubicBezTo>
                <a:cubicBezTo>
                  <a:pt x="3882" y="2310"/>
                  <a:pt x="4001" y="2227"/>
                  <a:pt x="4216" y="2227"/>
                </a:cubicBezTo>
                <a:close/>
                <a:moveTo>
                  <a:pt x="3144" y="3799"/>
                </a:moveTo>
                <a:cubicBezTo>
                  <a:pt x="3180" y="3799"/>
                  <a:pt x="3204" y="3799"/>
                  <a:pt x="3239" y="3811"/>
                </a:cubicBezTo>
                <a:cubicBezTo>
                  <a:pt x="3513" y="3870"/>
                  <a:pt x="3775" y="4108"/>
                  <a:pt x="3882" y="4370"/>
                </a:cubicBezTo>
                <a:cubicBezTo>
                  <a:pt x="3811" y="4370"/>
                  <a:pt x="3751" y="4382"/>
                  <a:pt x="3692" y="4382"/>
                </a:cubicBezTo>
                <a:cubicBezTo>
                  <a:pt x="3263" y="4382"/>
                  <a:pt x="3097" y="4144"/>
                  <a:pt x="3061" y="4072"/>
                </a:cubicBezTo>
                <a:cubicBezTo>
                  <a:pt x="3001" y="3989"/>
                  <a:pt x="2989" y="3906"/>
                  <a:pt x="3025" y="3846"/>
                </a:cubicBezTo>
                <a:cubicBezTo>
                  <a:pt x="3049" y="3811"/>
                  <a:pt x="3085" y="3799"/>
                  <a:pt x="3144" y="3799"/>
                </a:cubicBezTo>
                <a:close/>
                <a:moveTo>
                  <a:pt x="1930" y="3846"/>
                </a:moveTo>
                <a:cubicBezTo>
                  <a:pt x="2144" y="3846"/>
                  <a:pt x="2287" y="3930"/>
                  <a:pt x="2323" y="4072"/>
                </a:cubicBezTo>
                <a:cubicBezTo>
                  <a:pt x="2358" y="4251"/>
                  <a:pt x="2251" y="4513"/>
                  <a:pt x="1954" y="4692"/>
                </a:cubicBezTo>
                <a:cubicBezTo>
                  <a:pt x="1680" y="4430"/>
                  <a:pt x="1585" y="4144"/>
                  <a:pt x="1644" y="3989"/>
                </a:cubicBezTo>
                <a:cubicBezTo>
                  <a:pt x="1668" y="3894"/>
                  <a:pt x="1763" y="3846"/>
                  <a:pt x="1906" y="3846"/>
                </a:cubicBezTo>
                <a:close/>
                <a:moveTo>
                  <a:pt x="3620" y="191"/>
                </a:moveTo>
                <a:cubicBezTo>
                  <a:pt x="3871" y="191"/>
                  <a:pt x="4109" y="274"/>
                  <a:pt x="4311" y="465"/>
                </a:cubicBezTo>
                <a:cubicBezTo>
                  <a:pt x="4871" y="977"/>
                  <a:pt x="5240" y="1620"/>
                  <a:pt x="5216" y="2060"/>
                </a:cubicBezTo>
                <a:cubicBezTo>
                  <a:pt x="5204" y="2191"/>
                  <a:pt x="5156" y="2298"/>
                  <a:pt x="5085" y="2382"/>
                </a:cubicBezTo>
                <a:cubicBezTo>
                  <a:pt x="5014" y="2322"/>
                  <a:pt x="4942" y="2263"/>
                  <a:pt x="4859" y="2215"/>
                </a:cubicBezTo>
                <a:cubicBezTo>
                  <a:pt x="4585" y="2072"/>
                  <a:pt x="4359" y="2037"/>
                  <a:pt x="4216" y="2037"/>
                </a:cubicBezTo>
                <a:cubicBezTo>
                  <a:pt x="3918" y="2037"/>
                  <a:pt x="3704" y="2167"/>
                  <a:pt x="3692" y="2358"/>
                </a:cubicBezTo>
                <a:cubicBezTo>
                  <a:pt x="3692" y="2441"/>
                  <a:pt x="3751" y="2703"/>
                  <a:pt x="4478" y="2727"/>
                </a:cubicBezTo>
                <a:lnTo>
                  <a:pt x="4549" y="2739"/>
                </a:lnTo>
                <a:cubicBezTo>
                  <a:pt x="4752" y="2739"/>
                  <a:pt x="4918" y="2703"/>
                  <a:pt x="5061" y="2620"/>
                </a:cubicBezTo>
                <a:cubicBezTo>
                  <a:pt x="5228" y="2822"/>
                  <a:pt x="5299" y="3072"/>
                  <a:pt x="5240" y="3322"/>
                </a:cubicBezTo>
                <a:cubicBezTo>
                  <a:pt x="5144" y="3727"/>
                  <a:pt x="4740" y="4096"/>
                  <a:pt x="4168" y="4299"/>
                </a:cubicBezTo>
                <a:cubicBezTo>
                  <a:pt x="4132" y="4311"/>
                  <a:pt x="4097" y="4311"/>
                  <a:pt x="4073" y="4323"/>
                </a:cubicBezTo>
                <a:cubicBezTo>
                  <a:pt x="3942" y="4001"/>
                  <a:pt x="3632" y="3715"/>
                  <a:pt x="3287" y="3632"/>
                </a:cubicBezTo>
                <a:cubicBezTo>
                  <a:pt x="3232" y="3615"/>
                  <a:pt x="3180" y="3607"/>
                  <a:pt x="3131" y="3607"/>
                </a:cubicBezTo>
                <a:cubicBezTo>
                  <a:pt x="3009" y="3607"/>
                  <a:pt x="2909" y="3658"/>
                  <a:pt x="2858" y="3751"/>
                </a:cubicBezTo>
                <a:cubicBezTo>
                  <a:pt x="2799" y="3870"/>
                  <a:pt x="2811" y="4025"/>
                  <a:pt x="2894" y="4168"/>
                </a:cubicBezTo>
                <a:cubicBezTo>
                  <a:pt x="3041" y="4421"/>
                  <a:pt x="3331" y="4571"/>
                  <a:pt x="3686" y="4571"/>
                </a:cubicBezTo>
                <a:cubicBezTo>
                  <a:pt x="3765" y="4571"/>
                  <a:pt x="3846" y="4564"/>
                  <a:pt x="3930" y="4549"/>
                </a:cubicBezTo>
                <a:lnTo>
                  <a:pt x="3930" y="4549"/>
                </a:lnTo>
                <a:cubicBezTo>
                  <a:pt x="3942" y="4644"/>
                  <a:pt x="3918" y="4727"/>
                  <a:pt x="3859" y="4799"/>
                </a:cubicBezTo>
                <a:cubicBezTo>
                  <a:pt x="3751" y="4954"/>
                  <a:pt x="3513" y="5049"/>
                  <a:pt x="3156" y="5085"/>
                </a:cubicBezTo>
                <a:cubicBezTo>
                  <a:pt x="3117" y="5087"/>
                  <a:pt x="3078" y="5088"/>
                  <a:pt x="3039" y="5088"/>
                </a:cubicBezTo>
                <a:cubicBezTo>
                  <a:pt x="2692" y="5088"/>
                  <a:pt x="2376" y="4993"/>
                  <a:pt x="2108" y="4811"/>
                </a:cubicBezTo>
                <a:cubicBezTo>
                  <a:pt x="2406" y="4620"/>
                  <a:pt x="2573" y="4311"/>
                  <a:pt x="2501" y="4037"/>
                </a:cubicBezTo>
                <a:cubicBezTo>
                  <a:pt x="2454" y="3799"/>
                  <a:pt x="2239" y="3656"/>
                  <a:pt x="1930" y="3656"/>
                </a:cubicBezTo>
                <a:lnTo>
                  <a:pt x="1894" y="3656"/>
                </a:lnTo>
                <a:cubicBezTo>
                  <a:pt x="1596" y="3668"/>
                  <a:pt x="1501" y="3834"/>
                  <a:pt x="1465" y="3942"/>
                </a:cubicBezTo>
                <a:cubicBezTo>
                  <a:pt x="1382" y="4168"/>
                  <a:pt x="1501" y="4501"/>
                  <a:pt x="1763" y="4775"/>
                </a:cubicBezTo>
                <a:cubicBezTo>
                  <a:pt x="1668" y="4811"/>
                  <a:pt x="1561" y="4834"/>
                  <a:pt x="1442" y="4846"/>
                </a:cubicBezTo>
                <a:cubicBezTo>
                  <a:pt x="1425" y="4848"/>
                  <a:pt x="1408" y="4849"/>
                  <a:pt x="1391" y="4849"/>
                </a:cubicBezTo>
                <a:cubicBezTo>
                  <a:pt x="842" y="4849"/>
                  <a:pt x="379" y="3915"/>
                  <a:pt x="275" y="3037"/>
                </a:cubicBezTo>
                <a:cubicBezTo>
                  <a:pt x="215" y="2513"/>
                  <a:pt x="287" y="1917"/>
                  <a:pt x="656" y="1822"/>
                </a:cubicBezTo>
                <a:cubicBezTo>
                  <a:pt x="703" y="1810"/>
                  <a:pt x="751" y="1810"/>
                  <a:pt x="799" y="1798"/>
                </a:cubicBezTo>
                <a:cubicBezTo>
                  <a:pt x="846" y="2227"/>
                  <a:pt x="953" y="2560"/>
                  <a:pt x="953" y="2572"/>
                </a:cubicBezTo>
                <a:cubicBezTo>
                  <a:pt x="965" y="2608"/>
                  <a:pt x="977" y="2632"/>
                  <a:pt x="1001" y="2632"/>
                </a:cubicBezTo>
                <a:cubicBezTo>
                  <a:pt x="1108" y="2679"/>
                  <a:pt x="1204" y="2703"/>
                  <a:pt x="1287" y="2703"/>
                </a:cubicBezTo>
                <a:cubicBezTo>
                  <a:pt x="1489" y="2703"/>
                  <a:pt x="1632" y="2560"/>
                  <a:pt x="1632" y="2334"/>
                </a:cubicBezTo>
                <a:cubicBezTo>
                  <a:pt x="1644" y="2060"/>
                  <a:pt x="1418" y="1679"/>
                  <a:pt x="977" y="1620"/>
                </a:cubicBezTo>
                <a:cubicBezTo>
                  <a:pt x="953" y="1263"/>
                  <a:pt x="989" y="822"/>
                  <a:pt x="1239" y="560"/>
                </a:cubicBezTo>
                <a:cubicBezTo>
                  <a:pt x="1384" y="404"/>
                  <a:pt x="1603" y="321"/>
                  <a:pt x="1884" y="321"/>
                </a:cubicBezTo>
                <a:cubicBezTo>
                  <a:pt x="1903" y="321"/>
                  <a:pt x="1922" y="321"/>
                  <a:pt x="1942" y="322"/>
                </a:cubicBezTo>
                <a:cubicBezTo>
                  <a:pt x="2180" y="334"/>
                  <a:pt x="2406" y="382"/>
                  <a:pt x="2597" y="453"/>
                </a:cubicBezTo>
                <a:cubicBezTo>
                  <a:pt x="2406" y="667"/>
                  <a:pt x="2311" y="894"/>
                  <a:pt x="2347" y="1108"/>
                </a:cubicBezTo>
                <a:cubicBezTo>
                  <a:pt x="2370" y="1239"/>
                  <a:pt x="2454" y="1417"/>
                  <a:pt x="2739" y="1525"/>
                </a:cubicBezTo>
                <a:cubicBezTo>
                  <a:pt x="2868" y="1575"/>
                  <a:pt x="2986" y="1599"/>
                  <a:pt x="3090" y="1599"/>
                </a:cubicBezTo>
                <a:cubicBezTo>
                  <a:pt x="3302" y="1599"/>
                  <a:pt x="3449" y="1498"/>
                  <a:pt x="3490" y="1322"/>
                </a:cubicBezTo>
                <a:cubicBezTo>
                  <a:pt x="3549" y="1060"/>
                  <a:pt x="3370" y="679"/>
                  <a:pt x="2930" y="417"/>
                </a:cubicBezTo>
                <a:cubicBezTo>
                  <a:pt x="3144" y="262"/>
                  <a:pt x="3382" y="191"/>
                  <a:pt x="3620" y="191"/>
                </a:cubicBezTo>
                <a:close/>
                <a:moveTo>
                  <a:pt x="3620" y="1"/>
                </a:moveTo>
                <a:cubicBezTo>
                  <a:pt x="3323" y="1"/>
                  <a:pt x="3001" y="108"/>
                  <a:pt x="2751" y="310"/>
                </a:cubicBezTo>
                <a:cubicBezTo>
                  <a:pt x="2513" y="203"/>
                  <a:pt x="2239" y="143"/>
                  <a:pt x="1942" y="132"/>
                </a:cubicBezTo>
                <a:cubicBezTo>
                  <a:pt x="1921" y="131"/>
                  <a:pt x="1901" y="131"/>
                  <a:pt x="1881" y="131"/>
                </a:cubicBezTo>
                <a:cubicBezTo>
                  <a:pt x="1542" y="131"/>
                  <a:pt x="1288" y="227"/>
                  <a:pt x="1096" y="429"/>
                </a:cubicBezTo>
                <a:cubicBezTo>
                  <a:pt x="870" y="679"/>
                  <a:pt x="763" y="1084"/>
                  <a:pt x="787" y="1608"/>
                </a:cubicBezTo>
                <a:cubicBezTo>
                  <a:pt x="727" y="1620"/>
                  <a:pt x="680" y="1632"/>
                  <a:pt x="620" y="1644"/>
                </a:cubicBezTo>
                <a:cubicBezTo>
                  <a:pt x="191" y="1739"/>
                  <a:pt x="1" y="2263"/>
                  <a:pt x="84" y="3060"/>
                </a:cubicBezTo>
                <a:cubicBezTo>
                  <a:pt x="200" y="4028"/>
                  <a:pt x="727" y="5040"/>
                  <a:pt x="1397" y="5040"/>
                </a:cubicBezTo>
                <a:cubicBezTo>
                  <a:pt x="1420" y="5040"/>
                  <a:pt x="1443" y="5039"/>
                  <a:pt x="1465" y="5037"/>
                </a:cubicBezTo>
                <a:cubicBezTo>
                  <a:pt x="1632" y="5013"/>
                  <a:pt x="1787" y="4977"/>
                  <a:pt x="1930" y="4918"/>
                </a:cubicBezTo>
                <a:cubicBezTo>
                  <a:pt x="2227" y="5144"/>
                  <a:pt x="2608" y="5275"/>
                  <a:pt x="3013" y="5275"/>
                </a:cubicBezTo>
                <a:cubicBezTo>
                  <a:pt x="3061" y="5275"/>
                  <a:pt x="3120" y="5275"/>
                  <a:pt x="3180" y="5263"/>
                </a:cubicBezTo>
                <a:cubicBezTo>
                  <a:pt x="3585" y="5239"/>
                  <a:pt x="3871" y="5120"/>
                  <a:pt x="4013" y="4906"/>
                </a:cubicBezTo>
                <a:cubicBezTo>
                  <a:pt x="4097" y="4799"/>
                  <a:pt x="4132" y="4656"/>
                  <a:pt x="4109" y="4501"/>
                </a:cubicBezTo>
                <a:cubicBezTo>
                  <a:pt x="4144" y="4489"/>
                  <a:pt x="4192" y="4477"/>
                  <a:pt x="4228" y="4465"/>
                </a:cubicBezTo>
                <a:cubicBezTo>
                  <a:pt x="4859" y="4251"/>
                  <a:pt x="5311" y="3834"/>
                  <a:pt x="5418" y="3358"/>
                </a:cubicBezTo>
                <a:cubicBezTo>
                  <a:pt x="5490" y="3049"/>
                  <a:pt x="5418" y="2751"/>
                  <a:pt x="5216" y="2513"/>
                </a:cubicBezTo>
                <a:cubicBezTo>
                  <a:pt x="5323" y="2394"/>
                  <a:pt x="5395" y="2251"/>
                  <a:pt x="5395" y="2072"/>
                </a:cubicBezTo>
                <a:cubicBezTo>
                  <a:pt x="5430" y="1560"/>
                  <a:pt x="5049" y="882"/>
                  <a:pt x="4430" y="322"/>
                </a:cubicBezTo>
                <a:cubicBezTo>
                  <a:pt x="4204" y="108"/>
                  <a:pt x="3918" y="1"/>
                  <a:pt x="362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8" name="Google Shape;2078;p20"/>
          <p:cNvGrpSpPr/>
          <p:nvPr/>
        </p:nvGrpSpPr>
        <p:grpSpPr>
          <a:xfrm>
            <a:off x="9929852" y="79003"/>
            <a:ext cx="1966361" cy="934277"/>
            <a:chOff x="7447388" y="59252"/>
            <a:chExt cx="1474771" cy="700708"/>
          </a:xfrm>
        </p:grpSpPr>
        <p:grpSp>
          <p:nvGrpSpPr>
            <p:cNvPr id="2079" name="Google Shape;2079;p20"/>
            <p:cNvGrpSpPr/>
            <p:nvPr/>
          </p:nvGrpSpPr>
          <p:grpSpPr>
            <a:xfrm>
              <a:off x="8409424" y="497882"/>
              <a:ext cx="184649" cy="262078"/>
              <a:chOff x="7619190" y="700187"/>
              <a:chExt cx="184649" cy="262078"/>
            </a:xfrm>
          </p:grpSpPr>
          <p:sp>
            <p:nvSpPr>
              <p:cNvPr id="2080" name="Google Shape;2080;p20"/>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20"/>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20"/>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20"/>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20"/>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20"/>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20"/>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20"/>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8" name="Google Shape;2088;p20"/>
            <p:cNvGrpSpPr/>
            <p:nvPr/>
          </p:nvGrpSpPr>
          <p:grpSpPr>
            <a:xfrm>
              <a:off x="7590424" y="201484"/>
              <a:ext cx="205871" cy="226202"/>
              <a:chOff x="7065678" y="829299"/>
              <a:chExt cx="205871" cy="226202"/>
            </a:xfrm>
          </p:grpSpPr>
          <p:sp>
            <p:nvSpPr>
              <p:cNvPr id="2089" name="Google Shape;2089;p20"/>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20"/>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20"/>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20"/>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20"/>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20"/>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5" name="Google Shape;2095;p20"/>
            <p:cNvGrpSpPr/>
            <p:nvPr/>
          </p:nvGrpSpPr>
          <p:grpSpPr>
            <a:xfrm rot="5400000">
              <a:off x="7929452" y="-422811"/>
              <a:ext cx="510644" cy="1474771"/>
              <a:chOff x="6276759" y="1364852"/>
              <a:chExt cx="510644" cy="1474771"/>
            </a:xfrm>
          </p:grpSpPr>
          <p:sp>
            <p:nvSpPr>
              <p:cNvPr id="2096" name="Google Shape;2096;p20"/>
              <p:cNvSpPr/>
              <p:nvPr/>
            </p:nvSpPr>
            <p:spPr>
              <a:xfrm>
                <a:off x="6464046" y="1364852"/>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20"/>
              <p:cNvSpPr/>
              <p:nvPr/>
            </p:nvSpPr>
            <p:spPr>
              <a:xfrm>
                <a:off x="6533833" y="1546647"/>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20"/>
              <p:cNvSpPr/>
              <p:nvPr/>
            </p:nvSpPr>
            <p:spPr>
              <a:xfrm>
                <a:off x="6582435" y="1581003"/>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20"/>
              <p:cNvSpPr/>
              <p:nvPr/>
            </p:nvSpPr>
            <p:spPr>
              <a:xfrm>
                <a:off x="6276759" y="1691119"/>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00" name="Google Shape;2100;p20"/>
          <p:cNvGrpSpPr/>
          <p:nvPr/>
        </p:nvGrpSpPr>
        <p:grpSpPr>
          <a:xfrm>
            <a:off x="-170738" y="5597628"/>
            <a:ext cx="1531340" cy="1078216"/>
            <a:chOff x="-128054" y="4198221"/>
            <a:chExt cx="1148505" cy="808662"/>
          </a:xfrm>
        </p:grpSpPr>
        <p:grpSp>
          <p:nvGrpSpPr>
            <p:cNvPr id="2101" name="Google Shape;2101;p20"/>
            <p:cNvGrpSpPr/>
            <p:nvPr/>
          </p:nvGrpSpPr>
          <p:grpSpPr>
            <a:xfrm>
              <a:off x="65882" y="4314892"/>
              <a:ext cx="727385" cy="481963"/>
              <a:chOff x="65882" y="4314892"/>
              <a:chExt cx="727385" cy="481963"/>
            </a:xfrm>
          </p:grpSpPr>
          <p:sp>
            <p:nvSpPr>
              <p:cNvPr id="2102" name="Google Shape;2102;p20"/>
              <p:cNvSpPr/>
              <p:nvPr/>
            </p:nvSpPr>
            <p:spPr>
              <a:xfrm flipH="1">
                <a:off x="215472" y="4541088"/>
                <a:ext cx="577795" cy="255767"/>
              </a:xfrm>
              <a:custGeom>
                <a:avLst/>
                <a:gdLst/>
                <a:ahLst/>
                <a:cxnLst/>
                <a:rect l="l" t="t" r="r" b="b"/>
                <a:pathLst>
                  <a:path w="15574" h="6894" extrusionOk="0">
                    <a:moveTo>
                      <a:pt x="7585" y="1619"/>
                    </a:moveTo>
                    <a:cubicBezTo>
                      <a:pt x="8025" y="1929"/>
                      <a:pt x="8263" y="2203"/>
                      <a:pt x="8216" y="2393"/>
                    </a:cubicBezTo>
                    <a:cubicBezTo>
                      <a:pt x="8192" y="2524"/>
                      <a:pt x="8001" y="2607"/>
                      <a:pt x="7704" y="2643"/>
                    </a:cubicBezTo>
                    <a:cubicBezTo>
                      <a:pt x="7644" y="2643"/>
                      <a:pt x="7597" y="2607"/>
                      <a:pt x="7561" y="2560"/>
                    </a:cubicBezTo>
                    <a:cubicBezTo>
                      <a:pt x="7466" y="2417"/>
                      <a:pt x="7442" y="2060"/>
                      <a:pt x="7585" y="1619"/>
                    </a:cubicBezTo>
                    <a:close/>
                    <a:moveTo>
                      <a:pt x="11383" y="1429"/>
                    </a:moveTo>
                    <a:lnTo>
                      <a:pt x="11383" y="1429"/>
                    </a:lnTo>
                    <a:cubicBezTo>
                      <a:pt x="11633" y="1953"/>
                      <a:pt x="11538" y="2465"/>
                      <a:pt x="11371" y="2738"/>
                    </a:cubicBezTo>
                    <a:cubicBezTo>
                      <a:pt x="11240" y="2965"/>
                      <a:pt x="11061" y="3084"/>
                      <a:pt x="10871" y="3084"/>
                    </a:cubicBezTo>
                    <a:lnTo>
                      <a:pt x="10776" y="3084"/>
                    </a:lnTo>
                    <a:cubicBezTo>
                      <a:pt x="10537" y="3024"/>
                      <a:pt x="10514" y="2762"/>
                      <a:pt x="10526" y="2607"/>
                    </a:cubicBezTo>
                    <a:cubicBezTo>
                      <a:pt x="10537" y="2167"/>
                      <a:pt x="10871" y="1536"/>
                      <a:pt x="11383" y="1429"/>
                    </a:cubicBezTo>
                    <a:close/>
                    <a:moveTo>
                      <a:pt x="4346" y="2036"/>
                    </a:moveTo>
                    <a:cubicBezTo>
                      <a:pt x="4453" y="2072"/>
                      <a:pt x="4572" y="2143"/>
                      <a:pt x="4680" y="2215"/>
                    </a:cubicBezTo>
                    <a:cubicBezTo>
                      <a:pt x="5156" y="2572"/>
                      <a:pt x="5358" y="2941"/>
                      <a:pt x="5263" y="3250"/>
                    </a:cubicBezTo>
                    <a:cubicBezTo>
                      <a:pt x="5156" y="3572"/>
                      <a:pt x="4751" y="3798"/>
                      <a:pt x="4453" y="3798"/>
                    </a:cubicBezTo>
                    <a:cubicBezTo>
                      <a:pt x="4346" y="3798"/>
                      <a:pt x="4227" y="3762"/>
                      <a:pt x="4215" y="3643"/>
                    </a:cubicBezTo>
                    <a:cubicBezTo>
                      <a:pt x="4203" y="3429"/>
                      <a:pt x="4179" y="2703"/>
                      <a:pt x="4346" y="2036"/>
                    </a:cubicBezTo>
                    <a:close/>
                    <a:moveTo>
                      <a:pt x="13657" y="4036"/>
                    </a:moveTo>
                    <a:lnTo>
                      <a:pt x="13657" y="4036"/>
                    </a:lnTo>
                    <a:cubicBezTo>
                      <a:pt x="13728" y="4346"/>
                      <a:pt x="13728" y="4584"/>
                      <a:pt x="13633" y="4703"/>
                    </a:cubicBezTo>
                    <a:cubicBezTo>
                      <a:pt x="13593" y="4773"/>
                      <a:pt x="13519" y="4801"/>
                      <a:pt x="13426" y="4801"/>
                    </a:cubicBezTo>
                    <a:cubicBezTo>
                      <a:pt x="13408" y="4801"/>
                      <a:pt x="13390" y="4800"/>
                      <a:pt x="13371" y="4798"/>
                    </a:cubicBezTo>
                    <a:cubicBezTo>
                      <a:pt x="13228" y="4786"/>
                      <a:pt x="13216" y="4715"/>
                      <a:pt x="13216" y="4703"/>
                    </a:cubicBezTo>
                    <a:cubicBezTo>
                      <a:pt x="13181" y="4536"/>
                      <a:pt x="13359" y="4239"/>
                      <a:pt x="13657" y="4036"/>
                    </a:cubicBezTo>
                    <a:close/>
                    <a:moveTo>
                      <a:pt x="2286" y="3500"/>
                    </a:moveTo>
                    <a:cubicBezTo>
                      <a:pt x="2405" y="3572"/>
                      <a:pt x="2501" y="3667"/>
                      <a:pt x="2572" y="3810"/>
                    </a:cubicBezTo>
                    <a:cubicBezTo>
                      <a:pt x="2715" y="4072"/>
                      <a:pt x="2739" y="4310"/>
                      <a:pt x="2620" y="4501"/>
                    </a:cubicBezTo>
                    <a:cubicBezTo>
                      <a:pt x="2501" y="4715"/>
                      <a:pt x="2263" y="4810"/>
                      <a:pt x="2096" y="4810"/>
                    </a:cubicBezTo>
                    <a:cubicBezTo>
                      <a:pt x="2048" y="4810"/>
                      <a:pt x="1941" y="4798"/>
                      <a:pt x="1893" y="4715"/>
                    </a:cubicBezTo>
                    <a:cubicBezTo>
                      <a:pt x="1834" y="4632"/>
                      <a:pt x="1846" y="4489"/>
                      <a:pt x="1929" y="4298"/>
                    </a:cubicBezTo>
                    <a:cubicBezTo>
                      <a:pt x="1941" y="4298"/>
                      <a:pt x="2060" y="3929"/>
                      <a:pt x="2286" y="3500"/>
                    </a:cubicBezTo>
                    <a:close/>
                    <a:moveTo>
                      <a:pt x="9275" y="191"/>
                    </a:moveTo>
                    <a:cubicBezTo>
                      <a:pt x="9502" y="191"/>
                      <a:pt x="9740" y="238"/>
                      <a:pt x="9990" y="321"/>
                    </a:cubicBezTo>
                    <a:cubicBezTo>
                      <a:pt x="10585" y="548"/>
                      <a:pt x="11026" y="869"/>
                      <a:pt x="11276" y="1262"/>
                    </a:cubicBezTo>
                    <a:cubicBezTo>
                      <a:pt x="10740" y="1405"/>
                      <a:pt x="10359" y="2048"/>
                      <a:pt x="10335" y="2596"/>
                    </a:cubicBezTo>
                    <a:cubicBezTo>
                      <a:pt x="10311" y="2965"/>
                      <a:pt x="10466" y="3215"/>
                      <a:pt x="10740" y="3262"/>
                    </a:cubicBezTo>
                    <a:cubicBezTo>
                      <a:pt x="10787" y="3274"/>
                      <a:pt x="10823" y="3274"/>
                      <a:pt x="10871" y="3274"/>
                    </a:cubicBezTo>
                    <a:cubicBezTo>
                      <a:pt x="11121" y="3274"/>
                      <a:pt x="11371" y="3119"/>
                      <a:pt x="11538" y="2846"/>
                    </a:cubicBezTo>
                    <a:cubicBezTo>
                      <a:pt x="11776" y="2441"/>
                      <a:pt x="11788" y="1893"/>
                      <a:pt x="11573" y="1417"/>
                    </a:cubicBezTo>
                    <a:lnTo>
                      <a:pt x="11573" y="1417"/>
                    </a:lnTo>
                    <a:cubicBezTo>
                      <a:pt x="11811" y="1441"/>
                      <a:pt x="12061" y="1584"/>
                      <a:pt x="12300" y="1845"/>
                    </a:cubicBezTo>
                    <a:cubicBezTo>
                      <a:pt x="12907" y="2477"/>
                      <a:pt x="13383" y="3227"/>
                      <a:pt x="13597" y="3846"/>
                    </a:cubicBezTo>
                    <a:cubicBezTo>
                      <a:pt x="13216" y="4084"/>
                      <a:pt x="12966" y="4477"/>
                      <a:pt x="13026" y="4739"/>
                    </a:cubicBezTo>
                    <a:cubicBezTo>
                      <a:pt x="13050" y="4822"/>
                      <a:pt x="13109" y="4965"/>
                      <a:pt x="13359" y="4989"/>
                    </a:cubicBezTo>
                    <a:cubicBezTo>
                      <a:pt x="13375" y="4990"/>
                      <a:pt x="13391" y="4990"/>
                      <a:pt x="13406" y="4990"/>
                    </a:cubicBezTo>
                    <a:cubicBezTo>
                      <a:pt x="13573" y="4990"/>
                      <a:pt x="13701" y="4931"/>
                      <a:pt x="13788" y="4822"/>
                    </a:cubicBezTo>
                    <a:cubicBezTo>
                      <a:pt x="13919" y="4643"/>
                      <a:pt x="13931" y="4334"/>
                      <a:pt x="13824" y="3929"/>
                    </a:cubicBezTo>
                    <a:cubicBezTo>
                      <a:pt x="13976" y="3855"/>
                      <a:pt x="14132" y="3817"/>
                      <a:pt x="14286" y="3817"/>
                    </a:cubicBezTo>
                    <a:cubicBezTo>
                      <a:pt x="14550" y="3817"/>
                      <a:pt x="14807" y="3929"/>
                      <a:pt x="15026" y="4155"/>
                    </a:cubicBezTo>
                    <a:cubicBezTo>
                      <a:pt x="15300" y="4441"/>
                      <a:pt x="15395" y="4715"/>
                      <a:pt x="15288" y="4965"/>
                    </a:cubicBezTo>
                    <a:cubicBezTo>
                      <a:pt x="15014" y="5644"/>
                      <a:pt x="13407" y="6132"/>
                      <a:pt x="11085" y="6227"/>
                    </a:cubicBezTo>
                    <a:cubicBezTo>
                      <a:pt x="10347" y="6263"/>
                      <a:pt x="9430" y="6346"/>
                      <a:pt x="8466" y="6429"/>
                    </a:cubicBezTo>
                    <a:cubicBezTo>
                      <a:pt x="6989" y="6560"/>
                      <a:pt x="5311" y="6715"/>
                      <a:pt x="3882" y="6715"/>
                    </a:cubicBezTo>
                    <a:cubicBezTo>
                      <a:pt x="1703" y="6715"/>
                      <a:pt x="548" y="6358"/>
                      <a:pt x="358" y="5644"/>
                    </a:cubicBezTo>
                    <a:cubicBezTo>
                      <a:pt x="203" y="5024"/>
                      <a:pt x="310" y="4441"/>
                      <a:pt x="655" y="3989"/>
                    </a:cubicBezTo>
                    <a:cubicBezTo>
                      <a:pt x="953" y="3608"/>
                      <a:pt x="1393" y="3369"/>
                      <a:pt x="1810" y="3369"/>
                    </a:cubicBezTo>
                    <a:cubicBezTo>
                      <a:pt x="1917" y="3369"/>
                      <a:pt x="2024" y="3381"/>
                      <a:pt x="2108" y="3417"/>
                    </a:cubicBezTo>
                    <a:cubicBezTo>
                      <a:pt x="1882" y="3870"/>
                      <a:pt x="1763" y="4227"/>
                      <a:pt x="1763" y="4239"/>
                    </a:cubicBezTo>
                    <a:cubicBezTo>
                      <a:pt x="1620" y="4536"/>
                      <a:pt x="1667" y="4715"/>
                      <a:pt x="1727" y="4822"/>
                    </a:cubicBezTo>
                    <a:cubicBezTo>
                      <a:pt x="1798" y="4929"/>
                      <a:pt x="1929" y="5001"/>
                      <a:pt x="2096" y="5001"/>
                    </a:cubicBezTo>
                    <a:cubicBezTo>
                      <a:pt x="2370" y="5001"/>
                      <a:pt x="2644" y="4834"/>
                      <a:pt x="2786" y="4596"/>
                    </a:cubicBezTo>
                    <a:cubicBezTo>
                      <a:pt x="2929" y="4346"/>
                      <a:pt x="2917" y="4036"/>
                      <a:pt x="2739" y="3715"/>
                    </a:cubicBezTo>
                    <a:cubicBezTo>
                      <a:pt x="2644" y="3548"/>
                      <a:pt x="2525" y="3417"/>
                      <a:pt x="2370" y="3334"/>
                    </a:cubicBezTo>
                    <a:cubicBezTo>
                      <a:pt x="2727" y="2679"/>
                      <a:pt x="3275" y="1953"/>
                      <a:pt x="3953" y="1953"/>
                    </a:cubicBezTo>
                    <a:cubicBezTo>
                      <a:pt x="4025" y="1953"/>
                      <a:pt x="4096" y="1953"/>
                      <a:pt x="4168" y="1976"/>
                    </a:cubicBezTo>
                    <a:cubicBezTo>
                      <a:pt x="3989" y="2679"/>
                      <a:pt x="4013" y="3429"/>
                      <a:pt x="4025" y="3655"/>
                    </a:cubicBezTo>
                    <a:cubicBezTo>
                      <a:pt x="4037" y="3858"/>
                      <a:pt x="4203" y="3977"/>
                      <a:pt x="4453" y="3977"/>
                    </a:cubicBezTo>
                    <a:cubicBezTo>
                      <a:pt x="4822" y="3977"/>
                      <a:pt x="5299" y="3715"/>
                      <a:pt x="5430" y="3310"/>
                    </a:cubicBezTo>
                    <a:cubicBezTo>
                      <a:pt x="5525" y="3036"/>
                      <a:pt x="5489" y="2584"/>
                      <a:pt x="4787" y="2072"/>
                    </a:cubicBezTo>
                    <a:cubicBezTo>
                      <a:pt x="4656" y="1976"/>
                      <a:pt x="4525" y="1905"/>
                      <a:pt x="4394" y="1845"/>
                    </a:cubicBezTo>
                    <a:cubicBezTo>
                      <a:pt x="4618" y="1141"/>
                      <a:pt x="5015" y="783"/>
                      <a:pt x="5573" y="783"/>
                    </a:cubicBezTo>
                    <a:cubicBezTo>
                      <a:pt x="5816" y="783"/>
                      <a:pt x="6090" y="851"/>
                      <a:pt x="6394" y="988"/>
                    </a:cubicBezTo>
                    <a:cubicBezTo>
                      <a:pt x="6787" y="1179"/>
                      <a:pt x="7132" y="1345"/>
                      <a:pt x="7418" y="1524"/>
                    </a:cubicBezTo>
                    <a:cubicBezTo>
                      <a:pt x="7263" y="1988"/>
                      <a:pt x="7251" y="2453"/>
                      <a:pt x="7406" y="2667"/>
                    </a:cubicBezTo>
                    <a:cubicBezTo>
                      <a:pt x="7478" y="2774"/>
                      <a:pt x="7585" y="2822"/>
                      <a:pt x="7704" y="2822"/>
                    </a:cubicBezTo>
                    <a:lnTo>
                      <a:pt x="7728" y="2822"/>
                    </a:lnTo>
                    <a:cubicBezTo>
                      <a:pt x="8109" y="2798"/>
                      <a:pt x="8347" y="2655"/>
                      <a:pt x="8394" y="2441"/>
                    </a:cubicBezTo>
                    <a:cubicBezTo>
                      <a:pt x="8454" y="2238"/>
                      <a:pt x="8359" y="1905"/>
                      <a:pt x="7644" y="1441"/>
                    </a:cubicBezTo>
                    <a:cubicBezTo>
                      <a:pt x="7894" y="822"/>
                      <a:pt x="8442" y="191"/>
                      <a:pt x="9275" y="191"/>
                    </a:cubicBezTo>
                    <a:close/>
                    <a:moveTo>
                      <a:pt x="9275" y="0"/>
                    </a:moveTo>
                    <a:cubicBezTo>
                      <a:pt x="8359" y="0"/>
                      <a:pt x="7763" y="667"/>
                      <a:pt x="7478" y="1334"/>
                    </a:cubicBezTo>
                    <a:cubicBezTo>
                      <a:pt x="7204" y="1167"/>
                      <a:pt x="6858" y="988"/>
                      <a:pt x="6465" y="822"/>
                    </a:cubicBezTo>
                    <a:cubicBezTo>
                      <a:pt x="6134" y="672"/>
                      <a:pt x="5831" y="598"/>
                      <a:pt x="5560" y="598"/>
                    </a:cubicBezTo>
                    <a:cubicBezTo>
                      <a:pt x="4926" y="598"/>
                      <a:pt x="4465" y="1002"/>
                      <a:pt x="4215" y="1786"/>
                    </a:cubicBezTo>
                    <a:cubicBezTo>
                      <a:pt x="4132" y="1774"/>
                      <a:pt x="4037" y="1762"/>
                      <a:pt x="3953" y="1762"/>
                    </a:cubicBezTo>
                    <a:cubicBezTo>
                      <a:pt x="3179" y="1762"/>
                      <a:pt x="2572" y="2548"/>
                      <a:pt x="2203" y="3250"/>
                    </a:cubicBezTo>
                    <a:cubicBezTo>
                      <a:pt x="2084" y="3203"/>
                      <a:pt x="1953" y="3179"/>
                      <a:pt x="1810" y="3179"/>
                    </a:cubicBezTo>
                    <a:cubicBezTo>
                      <a:pt x="1334" y="3179"/>
                      <a:pt x="834" y="3453"/>
                      <a:pt x="500" y="3881"/>
                    </a:cubicBezTo>
                    <a:cubicBezTo>
                      <a:pt x="119" y="4382"/>
                      <a:pt x="0" y="5024"/>
                      <a:pt x="179" y="5691"/>
                    </a:cubicBezTo>
                    <a:cubicBezTo>
                      <a:pt x="393" y="6513"/>
                      <a:pt x="1572" y="6894"/>
                      <a:pt x="3882" y="6894"/>
                    </a:cubicBezTo>
                    <a:cubicBezTo>
                      <a:pt x="5322" y="6894"/>
                      <a:pt x="7001" y="6751"/>
                      <a:pt x="8478" y="6620"/>
                    </a:cubicBezTo>
                    <a:cubicBezTo>
                      <a:pt x="9442" y="6537"/>
                      <a:pt x="10359" y="6453"/>
                      <a:pt x="11097" y="6417"/>
                    </a:cubicBezTo>
                    <a:cubicBezTo>
                      <a:pt x="13526" y="6310"/>
                      <a:pt x="15157" y="5798"/>
                      <a:pt x="15467" y="5024"/>
                    </a:cubicBezTo>
                    <a:cubicBezTo>
                      <a:pt x="15550" y="4810"/>
                      <a:pt x="15574" y="4453"/>
                      <a:pt x="15157" y="4024"/>
                    </a:cubicBezTo>
                    <a:cubicBezTo>
                      <a:pt x="14907" y="3762"/>
                      <a:pt x="14609" y="3631"/>
                      <a:pt x="14300" y="3631"/>
                    </a:cubicBezTo>
                    <a:cubicBezTo>
                      <a:pt x="14121" y="3631"/>
                      <a:pt x="13943" y="3667"/>
                      <a:pt x="13764" y="3750"/>
                    </a:cubicBezTo>
                    <a:cubicBezTo>
                      <a:pt x="13538" y="3096"/>
                      <a:pt x="13062" y="2357"/>
                      <a:pt x="12442" y="1715"/>
                    </a:cubicBezTo>
                    <a:cubicBezTo>
                      <a:pt x="12143" y="1392"/>
                      <a:pt x="11822" y="1226"/>
                      <a:pt x="11510" y="1226"/>
                    </a:cubicBezTo>
                    <a:cubicBezTo>
                      <a:pt x="11499" y="1226"/>
                      <a:pt x="11489" y="1226"/>
                      <a:pt x="11478" y="1226"/>
                    </a:cubicBezTo>
                    <a:cubicBezTo>
                      <a:pt x="11204" y="762"/>
                      <a:pt x="10716" y="393"/>
                      <a:pt x="10061" y="143"/>
                    </a:cubicBezTo>
                    <a:cubicBezTo>
                      <a:pt x="9787" y="48"/>
                      <a:pt x="9525" y="0"/>
                      <a:pt x="9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03" name="Google Shape;2103;p20"/>
              <p:cNvGrpSpPr/>
              <p:nvPr/>
            </p:nvGrpSpPr>
            <p:grpSpPr>
              <a:xfrm rot="975942">
                <a:off x="98891" y="4335507"/>
                <a:ext cx="184655" cy="262086"/>
                <a:chOff x="7619190" y="700187"/>
                <a:chExt cx="184649" cy="262078"/>
              </a:xfrm>
            </p:grpSpPr>
            <p:sp>
              <p:nvSpPr>
                <p:cNvPr id="2104" name="Google Shape;2104;p20"/>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20"/>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20"/>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20"/>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20"/>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20"/>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20"/>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20"/>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12" name="Google Shape;2112;p20"/>
            <p:cNvGrpSpPr/>
            <p:nvPr/>
          </p:nvGrpSpPr>
          <p:grpSpPr>
            <a:xfrm>
              <a:off x="-128054" y="4198221"/>
              <a:ext cx="1148505" cy="808662"/>
              <a:chOff x="-204254" y="4198221"/>
              <a:chExt cx="1148505" cy="808662"/>
            </a:xfrm>
          </p:grpSpPr>
          <p:grpSp>
            <p:nvGrpSpPr>
              <p:cNvPr id="2113" name="Google Shape;2113;p20"/>
              <p:cNvGrpSpPr/>
              <p:nvPr/>
            </p:nvGrpSpPr>
            <p:grpSpPr>
              <a:xfrm rot="3803483" flipH="1">
                <a:off x="580713" y="4264960"/>
                <a:ext cx="278594" cy="209395"/>
                <a:chOff x="1539427" y="3527825"/>
                <a:chExt cx="278590" cy="209392"/>
              </a:xfrm>
            </p:grpSpPr>
            <p:sp>
              <p:nvSpPr>
                <p:cNvPr id="2114" name="Google Shape;2114;p20"/>
                <p:cNvSpPr/>
                <p:nvPr/>
              </p:nvSpPr>
              <p:spPr>
                <a:xfrm rot="5400000">
                  <a:off x="1581319" y="3500519"/>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20"/>
                <p:cNvSpPr/>
                <p:nvPr/>
              </p:nvSpPr>
              <p:spPr>
                <a:xfrm rot="5400000">
                  <a:off x="1558868" y="3578172"/>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20"/>
                <p:cNvSpPr/>
                <p:nvPr/>
              </p:nvSpPr>
              <p:spPr>
                <a:xfrm rot="5400000">
                  <a:off x="1554731" y="3630911"/>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7" name="Google Shape;2117;p20"/>
              <p:cNvSpPr/>
              <p:nvPr/>
            </p:nvSpPr>
            <p:spPr>
              <a:xfrm rot="-5400000" flipH="1">
                <a:off x="114676" y="4177308"/>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242"/>
        <p:cNvGrpSpPr/>
        <p:nvPr/>
      </p:nvGrpSpPr>
      <p:grpSpPr>
        <a:xfrm>
          <a:off x="0" y="0"/>
          <a:ext cx="0" cy="0"/>
          <a:chOff x="0" y="0"/>
          <a:chExt cx="0" cy="0"/>
        </a:xfrm>
      </p:grpSpPr>
      <p:grpSp>
        <p:nvGrpSpPr>
          <p:cNvPr id="2243" name="Google Shape;2243;p22"/>
          <p:cNvGrpSpPr/>
          <p:nvPr/>
        </p:nvGrpSpPr>
        <p:grpSpPr>
          <a:xfrm>
            <a:off x="-121920" y="-45605"/>
            <a:ext cx="12435840" cy="6949212"/>
            <a:chOff x="0" y="0"/>
            <a:chExt cx="9144000" cy="5143500"/>
          </a:xfrm>
        </p:grpSpPr>
        <p:grpSp>
          <p:nvGrpSpPr>
            <p:cNvPr id="2244" name="Google Shape;2244;p22"/>
            <p:cNvGrpSpPr/>
            <p:nvPr/>
          </p:nvGrpSpPr>
          <p:grpSpPr>
            <a:xfrm>
              <a:off x="202089" y="0"/>
              <a:ext cx="8739822" cy="5143500"/>
              <a:chOff x="200927" y="-1250"/>
              <a:chExt cx="8739822" cy="5143500"/>
            </a:xfrm>
          </p:grpSpPr>
          <p:cxnSp>
            <p:nvCxnSpPr>
              <p:cNvPr id="2245" name="Google Shape;2245;p22"/>
              <p:cNvCxnSpPr/>
              <p:nvPr/>
            </p:nvCxnSpPr>
            <p:spPr>
              <a:xfrm>
                <a:off x="20092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246" name="Google Shape;2246;p22"/>
              <p:cNvCxnSpPr/>
              <p:nvPr/>
            </p:nvCxnSpPr>
            <p:spPr>
              <a:xfrm>
                <a:off x="40417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247" name="Google Shape;2247;p22"/>
              <p:cNvCxnSpPr/>
              <p:nvPr/>
            </p:nvCxnSpPr>
            <p:spPr>
              <a:xfrm>
                <a:off x="60743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248" name="Google Shape;2248;p22"/>
              <p:cNvCxnSpPr/>
              <p:nvPr/>
            </p:nvCxnSpPr>
            <p:spPr>
              <a:xfrm>
                <a:off x="81068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249" name="Google Shape;2249;p22"/>
              <p:cNvCxnSpPr/>
              <p:nvPr/>
            </p:nvCxnSpPr>
            <p:spPr>
              <a:xfrm>
                <a:off x="101393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250" name="Google Shape;2250;p22"/>
              <p:cNvCxnSpPr/>
              <p:nvPr/>
            </p:nvCxnSpPr>
            <p:spPr>
              <a:xfrm>
                <a:off x="121718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251" name="Google Shape;2251;p22"/>
              <p:cNvCxnSpPr/>
              <p:nvPr/>
            </p:nvCxnSpPr>
            <p:spPr>
              <a:xfrm>
                <a:off x="142043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252" name="Google Shape;2252;p22"/>
              <p:cNvCxnSpPr/>
              <p:nvPr/>
            </p:nvCxnSpPr>
            <p:spPr>
              <a:xfrm>
                <a:off x="162368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253" name="Google Shape;2253;p22"/>
              <p:cNvCxnSpPr/>
              <p:nvPr/>
            </p:nvCxnSpPr>
            <p:spPr>
              <a:xfrm>
                <a:off x="182694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254" name="Google Shape;2254;p22"/>
              <p:cNvCxnSpPr/>
              <p:nvPr/>
            </p:nvCxnSpPr>
            <p:spPr>
              <a:xfrm>
                <a:off x="203019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255" name="Google Shape;2255;p22"/>
              <p:cNvCxnSpPr/>
              <p:nvPr/>
            </p:nvCxnSpPr>
            <p:spPr>
              <a:xfrm>
                <a:off x="223344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256" name="Google Shape;2256;p22"/>
              <p:cNvCxnSpPr/>
              <p:nvPr/>
            </p:nvCxnSpPr>
            <p:spPr>
              <a:xfrm>
                <a:off x="243669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257" name="Google Shape;2257;p22"/>
              <p:cNvCxnSpPr/>
              <p:nvPr/>
            </p:nvCxnSpPr>
            <p:spPr>
              <a:xfrm>
                <a:off x="263994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258" name="Google Shape;2258;p22"/>
              <p:cNvCxnSpPr/>
              <p:nvPr/>
            </p:nvCxnSpPr>
            <p:spPr>
              <a:xfrm>
                <a:off x="284319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259" name="Google Shape;2259;p22"/>
              <p:cNvCxnSpPr/>
              <p:nvPr/>
            </p:nvCxnSpPr>
            <p:spPr>
              <a:xfrm>
                <a:off x="304645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260" name="Google Shape;2260;p22"/>
              <p:cNvCxnSpPr/>
              <p:nvPr/>
            </p:nvCxnSpPr>
            <p:spPr>
              <a:xfrm>
                <a:off x="324970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261" name="Google Shape;2261;p22"/>
              <p:cNvCxnSpPr/>
              <p:nvPr/>
            </p:nvCxnSpPr>
            <p:spPr>
              <a:xfrm>
                <a:off x="345295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262" name="Google Shape;2262;p22"/>
              <p:cNvCxnSpPr/>
              <p:nvPr/>
            </p:nvCxnSpPr>
            <p:spPr>
              <a:xfrm>
                <a:off x="365620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263" name="Google Shape;2263;p22"/>
              <p:cNvCxnSpPr/>
              <p:nvPr/>
            </p:nvCxnSpPr>
            <p:spPr>
              <a:xfrm>
                <a:off x="385945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264" name="Google Shape;2264;p22"/>
              <p:cNvCxnSpPr/>
              <p:nvPr/>
            </p:nvCxnSpPr>
            <p:spPr>
              <a:xfrm>
                <a:off x="406270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265" name="Google Shape;2265;p22"/>
              <p:cNvCxnSpPr/>
              <p:nvPr/>
            </p:nvCxnSpPr>
            <p:spPr>
              <a:xfrm>
                <a:off x="426596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266" name="Google Shape;2266;p22"/>
              <p:cNvCxnSpPr/>
              <p:nvPr/>
            </p:nvCxnSpPr>
            <p:spPr>
              <a:xfrm>
                <a:off x="446921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267" name="Google Shape;2267;p22"/>
              <p:cNvCxnSpPr/>
              <p:nvPr/>
            </p:nvCxnSpPr>
            <p:spPr>
              <a:xfrm>
                <a:off x="467246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268" name="Google Shape;2268;p22"/>
              <p:cNvCxnSpPr/>
              <p:nvPr/>
            </p:nvCxnSpPr>
            <p:spPr>
              <a:xfrm>
                <a:off x="487571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269" name="Google Shape;2269;p22"/>
              <p:cNvCxnSpPr/>
              <p:nvPr/>
            </p:nvCxnSpPr>
            <p:spPr>
              <a:xfrm>
                <a:off x="507896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270" name="Google Shape;2270;p22"/>
              <p:cNvCxnSpPr/>
              <p:nvPr/>
            </p:nvCxnSpPr>
            <p:spPr>
              <a:xfrm>
                <a:off x="528221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271" name="Google Shape;2271;p22"/>
              <p:cNvCxnSpPr/>
              <p:nvPr/>
            </p:nvCxnSpPr>
            <p:spPr>
              <a:xfrm>
                <a:off x="548547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272" name="Google Shape;2272;p22"/>
              <p:cNvCxnSpPr/>
              <p:nvPr/>
            </p:nvCxnSpPr>
            <p:spPr>
              <a:xfrm>
                <a:off x="568872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273" name="Google Shape;2273;p22"/>
              <p:cNvCxnSpPr/>
              <p:nvPr/>
            </p:nvCxnSpPr>
            <p:spPr>
              <a:xfrm>
                <a:off x="589197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274" name="Google Shape;2274;p22"/>
              <p:cNvCxnSpPr/>
              <p:nvPr/>
            </p:nvCxnSpPr>
            <p:spPr>
              <a:xfrm>
                <a:off x="609522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275" name="Google Shape;2275;p22"/>
              <p:cNvCxnSpPr/>
              <p:nvPr/>
            </p:nvCxnSpPr>
            <p:spPr>
              <a:xfrm>
                <a:off x="629847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276" name="Google Shape;2276;p22"/>
              <p:cNvCxnSpPr/>
              <p:nvPr/>
            </p:nvCxnSpPr>
            <p:spPr>
              <a:xfrm>
                <a:off x="650172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277" name="Google Shape;2277;p22"/>
              <p:cNvCxnSpPr/>
              <p:nvPr/>
            </p:nvCxnSpPr>
            <p:spPr>
              <a:xfrm>
                <a:off x="670498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278" name="Google Shape;2278;p22"/>
              <p:cNvCxnSpPr/>
              <p:nvPr/>
            </p:nvCxnSpPr>
            <p:spPr>
              <a:xfrm>
                <a:off x="690823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279" name="Google Shape;2279;p22"/>
              <p:cNvCxnSpPr/>
              <p:nvPr/>
            </p:nvCxnSpPr>
            <p:spPr>
              <a:xfrm>
                <a:off x="711148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280" name="Google Shape;2280;p22"/>
              <p:cNvCxnSpPr/>
              <p:nvPr/>
            </p:nvCxnSpPr>
            <p:spPr>
              <a:xfrm>
                <a:off x="731473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281" name="Google Shape;2281;p22"/>
              <p:cNvCxnSpPr/>
              <p:nvPr/>
            </p:nvCxnSpPr>
            <p:spPr>
              <a:xfrm>
                <a:off x="751798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282" name="Google Shape;2282;p22"/>
              <p:cNvCxnSpPr/>
              <p:nvPr/>
            </p:nvCxnSpPr>
            <p:spPr>
              <a:xfrm>
                <a:off x="772123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283" name="Google Shape;2283;p22"/>
              <p:cNvCxnSpPr/>
              <p:nvPr/>
            </p:nvCxnSpPr>
            <p:spPr>
              <a:xfrm>
                <a:off x="792449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284" name="Google Shape;2284;p22"/>
              <p:cNvCxnSpPr/>
              <p:nvPr/>
            </p:nvCxnSpPr>
            <p:spPr>
              <a:xfrm>
                <a:off x="812774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285" name="Google Shape;2285;p22"/>
              <p:cNvCxnSpPr/>
              <p:nvPr/>
            </p:nvCxnSpPr>
            <p:spPr>
              <a:xfrm>
                <a:off x="833099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286" name="Google Shape;2286;p22"/>
              <p:cNvCxnSpPr/>
              <p:nvPr/>
            </p:nvCxnSpPr>
            <p:spPr>
              <a:xfrm>
                <a:off x="853424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287" name="Google Shape;2287;p22"/>
              <p:cNvCxnSpPr/>
              <p:nvPr/>
            </p:nvCxnSpPr>
            <p:spPr>
              <a:xfrm>
                <a:off x="873749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288" name="Google Shape;2288;p22"/>
              <p:cNvCxnSpPr/>
              <p:nvPr/>
            </p:nvCxnSpPr>
            <p:spPr>
              <a:xfrm>
                <a:off x="8940748" y="-1250"/>
                <a:ext cx="0" cy="5143500"/>
              </a:xfrm>
              <a:prstGeom prst="straightConnector1">
                <a:avLst/>
              </a:prstGeom>
              <a:noFill/>
              <a:ln w="9525" cap="flat" cmpd="sng">
                <a:solidFill>
                  <a:schemeClr val="dk2"/>
                </a:solidFill>
                <a:prstDash val="solid"/>
                <a:round/>
                <a:headEnd type="none" w="med" len="med"/>
                <a:tailEnd type="none" w="med" len="med"/>
              </a:ln>
            </p:spPr>
          </p:cxnSp>
        </p:grpSp>
        <p:grpSp>
          <p:nvGrpSpPr>
            <p:cNvPr id="2289" name="Google Shape;2289;p22"/>
            <p:cNvGrpSpPr/>
            <p:nvPr/>
          </p:nvGrpSpPr>
          <p:grpSpPr>
            <a:xfrm>
              <a:off x="0" y="233038"/>
              <a:ext cx="9144000" cy="4677425"/>
              <a:chOff x="0" y="230950"/>
              <a:chExt cx="9144000" cy="4677425"/>
            </a:xfrm>
          </p:grpSpPr>
          <p:cxnSp>
            <p:nvCxnSpPr>
              <p:cNvPr id="2290" name="Google Shape;2290;p22"/>
              <p:cNvCxnSpPr/>
              <p:nvPr/>
            </p:nvCxnSpPr>
            <p:spPr>
              <a:xfrm>
                <a:off x="0" y="2309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291" name="Google Shape;2291;p22"/>
              <p:cNvCxnSpPr/>
              <p:nvPr/>
            </p:nvCxnSpPr>
            <p:spPr>
              <a:xfrm>
                <a:off x="0" y="69869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292" name="Google Shape;2292;p22"/>
              <p:cNvCxnSpPr/>
              <p:nvPr/>
            </p:nvCxnSpPr>
            <p:spPr>
              <a:xfrm>
                <a:off x="0" y="93256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293" name="Google Shape;2293;p22"/>
              <p:cNvCxnSpPr/>
              <p:nvPr/>
            </p:nvCxnSpPr>
            <p:spPr>
              <a:xfrm>
                <a:off x="0" y="116643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294" name="Google Shape;2294;p22"/>
              <p:cNvCxnSpPr/>
              <p:nvPr/>
            </p:nvCxnSpPr>
            <p:spPr>
              <a:xfrm>
                <a:off x="0" y="140030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295" name="Google Shape;2295;p22"/>
              <p:cNvCxnSpPr/>
              <p:nvPr/>
            </p:nvCxnSpPr>
            <p:spPr>
              <a:xfrm>
                <a:off x="0" y="1634178"/>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296" name="Google Shape;2296;p22"/>
              <p:cNvCxnSpPr/>
              <p:nvPr/>
            </p:nvCxnSpPr>
            <p:spPr>
              <a:xfrm>
                <a:off x="0" y="186804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297" name="Google Shape;2297;p22"/>
              <p:cNvCxnSpPr/>
              <p:nvPr/>
            </p:nvCxnSpPr>
            <p:spPr>
              <a:xfrm>
                <a:off x="0" y="210192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298" name="Google Shape;2298;p22"/>
              <p:cNvCxnSpPr/>
              <p:nvPr/>
            </p:nvCxnSpPr>
            <p:spPr>
              <a:xfrm>
                <a:off x="0" y="233579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299" name="Google Shape;2299;p22"/>
              <p:cNvCxnSpPr/>
              <p:nvPr/>
            </p:nvCxnSpPr>
            <p:spPr>
              <a:xfrm>
                <a:off x="0" y="256966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300" name="Google Shape;2300;p22"/>
              <p:cNvCxnSpPr/>
              <p:nvPr/>
            </p:nvCxnSpPr>
            <p:spPr>
              <a:xfrm>
                <a:off x="0" y="280353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301" name="Google Shape;2301;p22"/>
              <p:cNvCxnSpPr/>
              <p:nvPr/>
            </p:nvCxnSpPr>
            <p:spPr>
              <a:xfrm>
                <a:off x="0" y="303740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302" name="Google Shape;2302;p22"/>
              <p:cNvCxnSpPr/>
              <p:nvPr/>
            </p:nvCxnSpPr>
            <p:spPr>
              <a:xfrm>
                <a:off x="0" y="327127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303" name="Google Shape;2303;p22"/>
              <p:cNvCxnSpPr/>
              <p:nvPr/>
            </p:nvCxnSpPr>
            <p:spPr>
              <a:xfrm>
                <a:off x="0" y="3505147"/>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304" name="Google Shape;2304;p22"/>
              <p:cNvCxnSpPr/>
              <p:nvPr/>
            </p:nvCxnSpPr>
            <p:spPr>
              <a:xfrm>
                <a:off x="0" y="373901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305" name="Google Shape;2305;p22"/>
              <p:cNvCxnSpPr/>
              <p:nvPr/>
            </p:nvCxnSpPr>
            <p:spPr>
              <a:xfrm>
                <a:off x="0" y="397289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306" name="Google Shape;2306;p22"/>
              <p:cNvCxnSpPr/>
              <p:nvPr/>
            </p:nvCxnSpPr>
            <p:spPr>
              <a:xfrm>
                <a:off x="0" y="420676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307" name="Google Shape;2307;p22"/>
              <p:cNvCxnSpPr/>
              <p:nvPr/>
            </p:nvCxnSpPr>
            <p:spPr>
              <a:xfrm>
                <a:off x="0" y="444063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308" name="Google Shape;2308;p22"/>
              <p:cNvCxnSpPr/>
              <p:nvPr/>
            </p:nvCxnSpPr>
            <p:spPr>
              <a:xfrm>
                <a:off x="0" y="467450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309" name="Google Shape;2309;p22"/>
              <p:cNvCxnSpPr/>
              <p:nvPr/>
            </p:nvCxnSpPr>
            <p:spPr>
              <a:xfrm>
                <a:off x="0" y="490837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310" name="Google Shape;2310;p22"/>
              <p:cNvCxnSpPr/>
              <p:nvPr/>
            </p:nvCxnSpPr>
            <p:spPr>
              <a:xfrm>
                <a:off x="0" y="464821"/>
                <a:ext cx="9144000" cy="0"/>
              </a:xfrm>
              <a:prstGeom prst="straightConnector1">
                <a:avLst/>
              </a:prstGeom>
              <a:noFill/>
              <a:ln w="9525" cap="flat" cmpd="sng">
                <a:solidFill>
                  <a:schemeClr val="dk2"/>
                </a:solidFill>
                <a:prstDash val="solid"/>
                <a:round/>
                <a:headEnd type="none" w="med" len="med"/>
                <a:tailEnd type="none" w="med" len="med"/>
              </a:ln>
            </p:spPr>
          </p:cxnSp>
        </p:grpSp>
      </p:grpSp>
      <p:sp>
        <p:nvSpPr>
          <p:cNvPr id="2311" name="Google Shape;2311;p22"/>
          <p:cNvSpPr/>
          <p:nvPr/>
        </p:nvSpPr>
        <p:spPr>
          <a:xfrm>
            <a:off x="579500" y="466600"/>
            <a:ext cx="11032800" cy="5857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2" name="Google Shape;2312;p22"/>
          <p:cNvSpPr txBox="1">
            <a:spLocks noGrp="1"/>
          </p:cNvSpPr>
          <p:nvPr>
            <p:ph type="title" hasCustomPrompt="1"/>
          </p:nvPr>
        </p:nvSpPr>
        <p:spPr>
          <a:xfrm>
            <a:off x="3535584" y="1085600"/>
            <a:ext cx="5120800" cy="1104400"/>
          </a:xfrm>
          <a:prstGeom prst="rect">
            <a:avLst/>
          </a:prstGeom>
        </p:spPr>
        <p:txBody>
          <a:bodyPr spcFirstLastPara="1" wrap="square" lIns="0" tIns="0" rIns="0" bIns="0"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2313" name="Google Shape;2313;p22"/>
          <p:cNvSpPr txBox="1">
            <a:spLocks noGrp="1"/>
          </p:cNvSpPr>
          <p:nvPr>
            <p:ph type="subTitle" idx="1"/>
          </p:nvPr>
        </p:nvSpPr>
        <p:spPr>
          <a:xfrm>
            <a:off x="3535584" y="2190000"/>
            <a:ext cx="51208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314" name="Google Shape;2314;p22"/>
          <p:cNvSpPr txBox="1">
            <a:spLocks noGrp="1"/>
          </p:cNvSpPr>
          <p:nvPr>
            <p:ph type="title" idx="2" hasCustomPrompt="1"/>
          </p:nvPr>
        </p:nvSpPr>
        <p:spPr>
          <a:xfrm>
            <a:off x="3535584" y="2693984"/>
            <a:ext cx="5120800" cy="1104400"/>
          </a:xfrm>
          <a:prstGeom prst="rect">
            <a:avLst/>
          </a:prstGeom>
        </p:spPr>
        <p:txBody>
          <a:bodyPr spcFirstLastPara="1" wrap="square" lIns="0" tIns="0" rIns="0" bIns="0"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2315" name="Google Shape;2315;p22"/>
          <p:cNvSpPr txBox="1">
            <a:spLocks noGrp="1"/>
          </p:cNvSpPr>
          <p:nvPr>
            <p:ph type="subTitle" idx="3"/>
          </p:nvPr>
        </p:nvSpPr>
        <p:spPr>
          <a:xfrm>
            <a:off x="3535584" y="3798384"/>
            <a:ext cx="51208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316" name="Google Shape;2316;p22"/>
          <p:cNvSpPr txBox="1">
            <a:spLocks noGrp="1"/>
          </p:cNvSpPr>
          <p:nvPr>
            <p:ph type="title" idx="4" hasCustomPrompt="1"/>
          </p:nvPr>
        </p:nvSpPr>
        <p:spPr>
          <a:xfrm>
            <a:off x="3535584" y="4302384"/>
            <a:ext cx="5120800" cy="1104400"/>
          </a:xfrm>
          <a:prstGeom prst="rect">
            <a:avLst/>
          </a:prstGeom>
        </p:spPr>
        <p:txBody>
          <a:bodyPr spcFirstLastPara="1" wrap="square" lIns="0" tIns="0" rIns="0" bIns="0"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2317" name="Google Shape;2317;p22"/>
          <p:cNvSpPr txBox="1">
            <a:spLocks noGrp="1"/>
          </p:cNvSpPr>
          <p:nvPr>
            <p:ph type="subTitle" idx="5"/>
          </p:nvPr>
        </p:nvSpPr>
        <p:spPr>
          <a:xfrm>
            <a:off x="3535584" y="5406784"/>
            <a:ext cx="51208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grpSp>
        <p:nvGrpSpPr>
          <p:cNvPr id="2318" name="Google Shape;2318;p22"/>
          <p:cNvGrpSpPr/>
          <p:nvPr/>
        </p:nvGrpSpPr>
        <p:grpSpPr>
          <a:xfrm>
            <a:off x="87823" y="317551"/>
            <a:ext cx="1014227" cy="2727716"/>
            <a:chOff x="65867" y="238163"/>
            <a:chExt cx="760670" cy="2045787"/>
          </a:xfrm>
        </p:grpSpPr>
        <p:grpSp>
          <p:nvGrpSpPr>
            <p:cNvPr id="2319" name="Google Shape;2319;p22"/>
            <p:cNvGrpSpPr/>
            <p:nvPr/>
          </p:nvGrpSpPr>
          <p:grpSpPr>
            <a:xfrm flipH="1">
              <a:off x="65867" y="238163"/>
              <a:ext cx="760670" cy="1616749"/>
              <a:chOff x="8230542" y="2865663"/>
              <a:chExt cx="760670" cy="1616749"/>
            </a:xfrm>
          </p:grpSpPr>
          <p:sp>
            <p:nvSpPr>
              <p:cNvPr id="2320" name="Google Shape;2320;p22"/>
              <p:cNvSpPr/>
              <p:nvPr/>
            </p:nvSpPr>
            <p:spPr>
              <a:xfrm>
                <a:off x="8230542" y="2865663"/>
                <a:ext cx="282294" cy="190880"/>
              </a:xfrm>
              <a:custGeom>
                <a:avLst/>
                <a:gdLst/>
                <a:ahLst/>
                <a:cxnLst/>
                <a:rect l="l" t="t" r="r" b="b"/>
                <a:pathLst>
                  <a:path w="7609" h="5145" extrusionOk="0">
                    <a:moveTo>
                      <a:pt x="7251" y="215"/>
                    </a:moveTo>
                    <a:lnTo>
                      <a:pt x="6096" y="1299"/>
                    </a:lnTo>
                    <a:lnTo>
                      <a:pt x="1286" y="858"/>
                    </a:lnTo>
                    <a:lnTo>
                      <a:pt x="7251" y="215"/>
                    </a:lnTo>
                    <a:close/>
                    <a:moveTo>
                      <a:pt x="381" y="989"/>
                    </a:moveTo>
                    <a:lnTo>
                      <a:pt x="5418" y="2715"/>
                    </a:lnTo>
                    <a:lnTo>
                      <a:pt x="5549" y="4847"/>
                    </a:lnTo>
                    <a:lnTo>
                      <a:pt x="381" y="989"/>
                    </a:lnTo>
                    <a:close/>
                    <a:moveTo>
                      <a:pt x="7501" y="1"/>
                    </a:moveTo>
                    <a:lnTo>
                      <a:pt x="84" y="798"/>
                    </a:lnTo>
                    <a:cubicBezTo>
                      <a:pt x="48" y="798"/>
                      <a:pt x="12" y="834"/>
                      <a:pt x="0" y="870"/>
                    </a:cubicBezTo>
                    <a:cubicBezTo>
                      <a:pt x="0" y="906"/>
                      <a:pt x="12" y="941"/>
                      <a:pt x="36" y="965"/>
                    </a:cubicBezTo>
                    <a:lnTo>
                      <a:pt x="5596" y="5120"/>
                    </a:lnTo>
                    <a:cubicBezTo>
                      <a:pt x="5620" y="5132"/>
                      <a:pt x="5632" y="5144"/>
                      <a:pt x="5656" y="5144"/>
                    </a:cubicBezTo>
                    <a:cubicBezTo>
                      <a:pt x="5703" y="5144"/>
                      <a:pt x="5751" y="5097"/>
                      <a:pt x="5751" y="5049"/>
                    </a:cubicBezTo>
                    <a:cubicBezTo>
                      <a:pt x="5751" y="5037"/>
                      <a:pt x="5751" y="5025"/>
                      <a:pt x="5751" y="5013"/>
                    </a:cubicBezTo>
                    <a:lnTo>
                      <a:pt x="5596" y="2632"/>
                    </a:lnTo>
                    <a:cubicBezTo>
                      <a:pt x="5596" y="2596"/>
                      <a:pt x="5573" y="2561"/>
                      <a:pt x="5537" y="2549"/>
                    </a:cubicBezTo>
                    <a:lnTo>
                      <a:pt x="1096" y="1037"/>
                    </a:lnTo>
                    <a:lnTo>
                      <a:pt x="6120" y="1489"/>
                    </a:lnTo>
                    <a:cubicBezTo>
                      <a:pt x="6127" y="1492"/>
                      <a:pt x="6133" y="1494"/>
                      <a:pt x="6139" y="1494"/>
                    </a:cubicBezTo>
                    <a:cubicBezTo>
                      <a:pt x="6157" y="1494"/>
                      <a:pt x="6174" y="1483"/>
                      <a:pt x="6192" y="1465"/>
                    </a:cubicBezTo>
                    <a:lnTo>
                      <a:pt x="7573" y="167"/>
                    </a:lnTo>
                    <a:cubicBezTo>
                      <a:pt x="7608" y="144"/>
                      <a:pt x="7608" y="96"/>
                      <a:pt x="7597" y="60"/>
                    </a:cubicBezTo>
                    <a:cubicBezTo>
                      <a:pt x="7585" y="25"/>
                      <a:pt x="7537" y="1"/>
                      <a:pt x="7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22"/>
              <p:cNvSpPr/>
              <p:nvPr/>
            </p:nvSpPr>
            <p:spPr>
              <a:xfrm>
                <a:off x="8431074" y="2913931"/>
                <a:ext cx="66743" cy="102396"/>
              </a:xfrm>
              <a:custGeom>
                <a:avLst/>
                <a:gdLst/>
                <a:ahLst/>
                <a:cxnLst/>
                <a:rect l="l" t="t" r="r" b="b"/>
                <a:pathLst>
                  <a:path w="1799" h="2760" extrusionOk="0">
                    <a:moveTo>
                      <a:pt x="731" y="0"/>
                    </a:moveTo>
                    <a:cubicBezTo>
                      <a:pt x="718" y="0"/>
                      <a:pt x="704" y="3"/>
                      <a:pt x="691" y="9"/>
                    </a:cubicBezTo>
                    <a:cubicBezTo>
                      <a:pt x="644" y="21"/>
                      <a:pt x="620" y="81"/>
                      <a:pt x="632" y="129"/>
                    </a:cubicBezTo>
                    <a:lnTo>
                      <a:pt x="1489" y="2355"/>
                    </a:lnTo>
                    <a:lnTo>
                      <a:pt x="156" y="1272"/>
                    </a:lnTo>
                    <a:cubicBezTo>
                      <a:pt x="139" y="1255"/>
                      <a:pt x="117" y="1246"/>
                      <a:pt x="95" y="1246"/>
                    </a:cubicBezTo>
                    <a:cubicBezTo>
                      <a:pt x="70" y="1246"/>
                      <a:pt x="44" y="1258"/>
                      <a:pt x="25" y="1283"/>
                    </a:cubicBezTo>
                    <a:cubicBezTo>
                      <a:pt x="1" y="1319"/>
                      <a:pt x="1" y="1379"/>
                      <a:pt x="37" y="1414"/>
                    </a:cubicBezTo>
                    <a:lnTo>
                      <a:pt x="1644" y="2736"/>
                    </a:lnTo>
                    <a:cubicBezTo>
                      <a:pt x="1656" y="2748"/>
                      <a:pt x="1680" y="2760"/>
                      <a:pt x="1703" y="2760"/>
                    </a:cubicBezTo>
                    <a:cubicBezTo>
                      <a:pt x="1727" y="2760"/>
                      <a:pt x="1739" y="2748"/>
                      <a:pt x="1751" y="2736"/>
                    </a:cubicBezTo>
                    <a:cubicBezTo>
                      <a:pt x="1787" y="2712"/>
                      <a:pt x="1799" y="2665"/>
                      <a:pt x="1787" y="2629"/>
                    </a:cubicBezTo>
                    <a:lnTo>
                      <a:pt x="810" y="57"/>
                    </a:lnTo>
                    <a:cubicBezTo>
                      <a:pt x="802" y="22"/>
                      <a:pt x="767" y="0"/>
                      <a:pt x="7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22"/>
              <p:cNvSpPr/>
              <p:nvPr/>
            </p:nvSpPr>
            <p:spPr>
              <a:xfrm>
                <a:off x="8432855" y="2991027"/>
                <a:ext cx="65407" cy="25302"/>
              </a:xfrm>
              <a:custGeom>
                <a:avLst/>
                <a:gdLst/>
                <a:ahLst/>
                <a:cxnLst/>
                <a:rect l="l" t="t" r="r" b="b"/>
                <a:pathLst>
                  <a:path w="1763" h="682" extrusionOk="0">
                    <a:moveTo>
                      <a:pt x="107" y="0"/>
                    </a:moveTo>
                    <a:cubicBezTo>
                      <a:pt x="65" y="0"/>
                      <a:pt x="22" y="25"/>
                      <a:pt x="12" y="75"/>
                    </a:cubicBezTo>
                    <a:cubicBezTo>
                      <a:pt x="0" y="122"/>
                      <a:pt x="24" y="170"/>
                      <a:pt x="72" y="182"/>
                    </a:cubicBezTo>
                    <a:lnTo>
                      <a:pt x="1620" y="670"/>
                    </a:lnTo>
                    <a:cubicBezTo>
                      <a:pt x="1632" y="670"/>
                      <a:pt x="1644" y="682"/>
                      <a:pt x="1655" y="682"/>
                    </a:cubicBezTo>
                    <a:cubicBezTo>
                      <a:pt x="1691" y="682"/>
                      <a:pt x="1727" y="646"/>
                      <a:pt x="1739" y="610"/>
                    </a:cubicBezTo>
                    <a:cubicBezTo>
                      <a:pt x="1763" y="563"/>
                      <a:pt x="1727" y="503"/>
                      <a:pt x="1679" y="491"/>
                    </a:cubicBezTo>
                    <a:lnTo>
                      <a:pt x="131" y="3"/>
                    </a:lnTo>
                    <a:cubicBezTo>
                      <a:pt x="123" y="1"/>
                      <a:pt x="115"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22"/>
              <p:cNvSpPr/>
              <p:nvPr/>
            </p:nvSpPr>
            <p:spPr>
              <a:xfrm>
                <a:off x="8527388" y="3038479"/>
                <a:ext cx="463824" cy="1443932"/>
              </a:xfrm>
              <a:custGeom>
                <a:avLst/>
                <a:gdLst/>
                <a:ahLst/>
                <a:cxnLst/>
                <a:rect l="l" t="t" r="r" b="b"/>
                <a:pathLst>
                  <a:path w="12502" h="38920" extrusionOk="0">
                    <a:moveTo>
                      <a:pt x="461" y="0"/>
                    </a:moveTo>
                    <a:cubicBezTo>
                      <a:pt x="431" y="0"/>
                      <a:pt x="402" y="13"/>
                      <a:pt x="381" y="34"/>
                    </a:cubicBezTo>
                    <a:cubicBezTo>
                      <a:pt x="346" y="70"/>
                      <a:pt x="358" y="129"/>
                      <a:pt x="393" y="165"/>
                    </a:cubicBezTo>
                    <a:cubicBezTo>
                      <a:pt x="393" y="165"/>
                      <a:pt x="762" y="498"/>
                      <a:pt x="1358" y="986"/>
                    </a:cubicBezTo>
                    <a:cubicBezTo>
                      <a:pt x="1382" y="998"/>
                      <a:pt x="1393" y="1010"/>
                      <a:pt x="1417" y="1010"/>
                    </a:cubicBezTo>
                    <a:cubicBezTo>
                      <a:pt x="1441" y="1010"/>
                      <a:pt x="1477" y="998"/>
                      <a:pt x="1489" y="974"/>
                    </a:cubicBezTo>
                    <a:cubicBezTo>
                      <a:pt x="1524" y="927"/>
                      <a:pt x="1512" y="867"/>
                      <a:pt x="1477" y="843"/>
                    </a:cubicBezTo>
                    <a:cubicBezTo>
                      <a:pt x="893" y="355"/>
                      <a:pt x="524" y="22"/>
                      <a:pt x="524" y="22"/>
                    </a:cubicBezTo>
                    <a:cubicBezTo>
                      <a:pt x="504" y="7"/>
                      <a:pt x="482" y="0"/>
                      <a:pt x="461" y="0"/>
                    </a:cubicBezTo>
                    <a:close/>
                    <a:moveTo>
                      <a:pt x="2405" y="1597"/>
                    </a:moveTo>
                    <a:cubicBezTo>
                      <a:pt x="2374" y="1597"/>
                      <a:pt x="2344" y="1612"/>
                      <a:pt x="2322" y="1641"/>
                    </a:cubicBezTo>
                    <a:cubicBezTo>
                      <a:pt x="2298" y="1677"/>
                      <a:pt x="2298" y="1736"/>
                      <a:pt x="2346" y="1772"/>
                    </a:cubicBezTo>
                    <a:cubicBezTo>
                      <a:pt x="2679" y="2034"/>
                      <a:pt x="3025" y="2284"/>
                      <a:pt x="3358" y="2522"/>
                    </a:cubicBezTo>
                    <a:cubicBezTo>
                      <a:pt x="3370" y="2534"/>
                      <a:pt x="3394" y="2546"/>
                      <a:pt x="3417" y="2546"/>
                    </a:cubicBezTo>
                    <a:cubicBezTo>
                      <a:pt x="3441" y="2546"/>
                      <a:pt x="3465" y="2534"/>
                      <a:pt x="3489" y="2498"/>
                    </a:cubicBezTo>
                    <a:cubicBezTo>
                      <a:pt x="3525" y="2463"/>
                      <a:pt x="3513" y="2403"/>
                      <a:pt x="3465" y="2367"/>
                    </a:cubicBezTo>
                    <a:cubicBezTo>
                      <a:pt x="3132" y="2129"/>
                      <a:pt x="2798" y="1879"/>
                      <a:pt x="2465" y="1617"/>
                    </a:cubicBezTo>
                    <a:cubicBezTo>
                      <a:pt x="2446" y="1603"/>
                      <a:pt x="2426" y="1597"/>
                      <a:pt x="2405" y="1597"/>
                    </a:cubicBezTo>
                    <a:close/>
                    <a:moveTo>
                      <a:pt x="10932" y="2758"/>
                    </a:moveTo>
                    <a:cubicBezTo>
                      <a:pt x="10886" y="2758"/>
                      <a:pt x="10859" y="2792"/>
                      <a:pt x="10859" y="2844"/>
                    </a:cubicBezTo>
                    <a:cubicBezTo>
                      <a:pt x="10847" y="2891"/>
                      <a:pt x="10883" y="2939"/>
                      <a:pt x="10942" y="2939"/>
                    </a:cubicBezTo>
                    <a:cubicBezTo>
                      <a:pt x="11383" y="2975"/>
                      <a:pt x="11788" y="3118"/>
                      <a:pt x="12050" y="3332"/>
                    </a:cubicBezTo>
                    <a:cubicBezTo>
                      <a:pt x="12073" y="3344"/>
                      <a:pt x="12097" y="3356"/>
                      <a:pt x="12109" y="3356"/>
                    </a:cubicBezTo>
                    <a:cubicBezTo>
                      <a:pt x="12145" y="3356"/>
                      <a:pt x="12169" y="3344"/>
                      <a:pt x="12192" y="3320"/>
                    </a:cubicBezTo>
                    <a:cubicBezTo>
                      <a:pt x="12216" y="3284"/>
                      <a:pt x="12216" y="3225"/>
                      <a:pt x="12169" y="3189"/>
                    </a:cubicBezTo>
                    <a:cubicBezTo>
                      <a:pt x="11871" y="2951"/>
                      <a:pt x="11442" y="2796"/>
                      <a:pt x="10954" y="2760"/>
                    </a:cubicBezTo>
                    <a:cubicBezTo>
                      <a:pt x="10946" y="2759"/>
                      <a:pt x="10939" y="2758"/>
                      <a:pt x="10932" y="2758"/>
                    </a:cubicBezTo>
                    <a:close/>
                    <a:moveTo>
                      <a:pt x="9705" y="2900"/>
                    </a:moveTo>
                    <a:cubicBezTo>
                      <a:pt x="9697" y="2900"/>
                      <a:pt x="9688" y="2901"/>
                      <a:pt x="9680" y="2903"/>
                    </a:cubicBezTo>
                    <a:cubicBezTo>
                      <a:pt x="9311" y="3010"/>
                      <a:pt x="8918" y="3201"/>
                      <a:pt x="8525" y="3463"/>
                    </a:cubicBezTo>
                    <a:cubicBezTo>
                      <a:pt x="8490" y="3499"/>
                      <a:pt x="8478" y="3558"/>
                      <a:pt x="8501" y="3594"/>
                    </a:cubicBezTo>
                    <a:cubicBezTo>
                      <a:pt x="8525" y="3618"/>
                      <a:pt x="8549" y="3641"/>
                      <a:pt x="8585" y="3641"/>
                    </a:cubicBezTo>
                    <a:cubicBezTo>
                      <a:pt x="8597" y="3641"/>
                      <a:pt x="8621" y="3629"/>
                      <a:pt x="8632" y="3618"/>
                    </a:cubicBezTo>
                    <a:cubicBezTo>
                      <a:pt x="9013" y="3368"/>
                      <a:pt x="9383" y="3189"/>
                      <a:pt x="9740" y="3082"/>
                    </a:cubicBezTo>
                    <a:cubicBezTo>
                      <a:pt x="9787" y="3070"/>
                      <a:pt x="9811" y="3010"/>
                      <a:pt x="9799" y="2963"/>
                    </a:cubicBezTo>
                    <a:cubicBezTo>
                      <a:pt x="9789" y="2923"/>
                      <a:pt x="9747" y="2900"/>
                      <a:pt x="9705" y="2900"/>
                    </a:cubicBezTo>
                    <a:close/>
                    <a:moveTo>
                      <a:pt x="4451" y="3070"/>
                    </a:moveTo>
                    <a:cubicBezTo>
                      <a:pt x="4418" y="3070"/>
                      <a:pt x="4386" y="3086"/>
                      <a:pt x="4370" y="3118"/>
                    </a:cubicBezTo>
                    <a:cubicBezTo>
                      <a:pt x="4346" y="3153"/>
                      <a:pt x="4358" y="3213"/>
                      <a:pt x="4394" y="3248"/>
                    </a:cubicBezTo>
                    <a:cubicBezTo>
                      <a:pt x="4763" y="3487"/>
                      <a:pt x="5120" y="3713"/>
                      <a:pt x="5465" y="3915"/>
                    </a:cubicBezTo>
                    <a:cubicBezTo>
                      <a:pt x="5477" y="3927"/>
                      <a:pt x="5501" y="3927"/>
                      <a:pt x="5513" y="3927"/>
                    </a:cubicBezTo>
                    <a:cubicBezTo>
                      <a:pt x="5549" y="3927"/>
                      <a:pt x="5573" y="3915"/>
                      <a:pt x="5596" y="3880"/>
                    </a:cubicBezTo>
                    <a:cubicBezTo>
                      <a:pt x="5620" y="3844"/>
                      <a:pt x="5608" y="3784"/>
                      <a:pt x="5561" y="3749"/>
                    </a:cubicBezTo>
                    <a:cubicBezTo>
                      <a:pt x="5215" y="3546"/>
                      <a:pt x="4858" y="3320"/>
                      <a:pt x="4501" y="3082"/>
                    </a:cubicBezTo>
                    <a:cubicBezTo>
                      <a:pt x="4485" y="3074"/>
                      <a:pt x="4468" y="3070"/>
                      <a:pt x="4451" y="3070"/>
                    </a:cubicBezTo>
                    <a:close/>
                    <a:moveTo>
                      <a:pt x="12389" y="4279"/>
                    </a:moveTo>
                    <a:cubicBezTo>
                      <a:pt x="12359" y="4279"/>
                      <a:pt x="12327" y="4300"/>
                      <a:pt x="12311" y="4332"/>
                    </a:cubicBezTo>
                    <a:cubicBezTo>
                      <a:pt x="12157" y="4606"/>
                      <a:pt x="11835" y="4856"/>
                      <a:pt x="11383" y="5046"/>
                    </a:cubicBezTo>
                    <a:cubicBezTo>
                      <a:pt x="11335" y="5058"/>
                      <a:pt x="11311" y="5118"/>
                      <a:pt x="11323" y="5165"/>
                    </a:cubicBezTo>
                    <a:cubicBezTo>
                      <a:pt x="11347" y="5201"/>
                      <a:pt x="11383" y="5225"/>
                      <a:pt x="11418" y="5225"/>
                    </a:cubicBezTo>
                    <a:cubicBezTo>
                      <a:pt x="11430" y="5225"/>
                      <a:pt x="11442" y="5225"/>
                      <a:pt x="11454" y="5213"/>
                    </a:cubicBezTo>
                    <a:cubicBezTo>
                      <a:pt x="11954" y="5011"/>
                      <a:pt x="12300" y="4737"/>
                      <a:pt x="12466" y="4415"/>
                    </a:cubicBezTo>
                    <a:cubicBezTo>
                      <a:pt x="12502" y="4368"/>
                      <a:pt x="12478" y="4320"/>
                      <a:pt x="12431" y="4296"/>
                    </a:cubicBezTo>
                    <a:cubicBezTo>
                      <a:pt x="12419" y="4284"/>
                      <a:pt x="12404" y="4279"/>
                      <a:pt x="12389" y="4279"/>
                    </a:cubicBezTo>
                    <a:close/>
                    <a:moveTo>
                      <a:pt x="7603" y="4246"/>
                    </a:moveTo>
                    <a:cubicBezTo>
                      <a:pt x="7579" y="4246"/>
                      <a:pt x="7555" y="4255"/>
                      <a:pt x="7537" y="4272"/>
                    </a:cubicBezTo>
                    <a:cubicBezTo>
                      <a:pt x="7418" y="4380"/>
                      <a:pt x="7311" y="4499"/>
                      <a:pt x="7204" y="4630"/>
                    </a:cubicBezTo>
                    <a:cubicBezTo>
                      <a:pt x="7025" y="4546"/>
                      <a:pt x="6835" y="4451"/>
                      <a:pt x="6656" y="4356"/>
                    </a:cubicBezTo>
                    <a:cubicBezTo>
                      <a:pt x="6643" y="4349"/>
                      <a:pt x="6630" y="4346"/>
                      <a:pt x="6616" y="4346"/>
                    </a:cubicBezTo>
                    <a:cubicBezTo>
                      <a:pt x="6579" y="4346"/>
                      <a:pt x="6542" y="4369"/>
                      <a:pt x="6525" y="4403"/>
                    </a:cubicBezTo>
                    <a:cubicBezTo>
                      <a:pt x="6501" y="4451"/>
                      <a:pt x="6525" y="4511"/>
                      <a:pt x="6573" y="4534"/>
                    </a:cubicBezTo>
                    <a:cubicBezTo>
                      <a:pt x="6739" y="4618"/>
                      <a:pt x="6906" y="4701"/>
                      <a:pt x="7073" y="4772"/>
                    </a:cubicBezTo>
                    <a:cubicBezTo>
                      <a:pt x="6942" y="4915"/>
                      <a:pt x="6823" y="5070"/>
                      <a:pt x="6704" y="5225"/>
                    </a:cubicBezTo>
                    <a:cubicBezTo>
                      <a:pt x="6680" y="5273"/>
                      <a:pt x="6692" y="5332"/>
                      <a:pt x="6727" y="5356"/>
                    </a:cubicBezTo>
                    <a:cubicBezTo>
                      <a:pt x="6751" y="5368"/>
                      <a:pt x="6763" y="5380"/>
                      <a:pt x="6787" y="5380"/>
                    </a:cubicBezTo>
                    <a:cubicBezTo>
                      <a:pt x="6811" y="5380"/>
                      <a:pt x="6846" y="5368"/>
                      <a:pt x="6858" y="5344"/>
                    </a:cubicBezTo>
                    <a:cubicBezTo>
                      <a:pt x="6989" y="5177"/>
                      <a:pt x="7108" y="5011"/>
                      <a:pt x="7251" y="4856"/>
                    </a:cubicBezTo>
                    <a:cubicBezTo>
                      <a:pt x="7406" y="4927"/>
                      <a:pt x="7573" y="4999"/>
                      <a:pt x="7728" y="5058"/>
                    </a:cubicBezTo>
                    <a:cubicBezTo>
                      <a:pt x="7736" y="5060"/>
                      <a:pt x="7744" y="5061"/>
                      <a:pt x="7752" y="5061"/>
                    </a:cubicBezTo>
                    <a:cubicBezTo>
                      <a:pt x="7791" y="5061"/>
                      <a:pt x="7827" y="5038"/>
                      <a:pt x="7847" y="4999"/>
                    </a:cubicBezTo>
                    <a:cubicBezTo>
                      <a:pt x="7859" y="4951"/>
                      <a:pt x="7835" y="4892"/>
                      <a:pt x="7787" y="4880"/>
                    </a:cubicBezTo>
                    <a:cubicBezTo>
                      <a:pt x="7656" y="4820"/>
                      <a:pt x="7525" y="4772"/>
                      <a:pt x="7382" y="4701"/>
                    </a:cubicBezTo>
                    <a:cubicBezTo>
                      <a:pt x="7478" y="4606"/>
                      <a:pt x="7573" y="4499"/>
                      <a:pt x="7668" y="4403"/>
                    </a:cubicBezTo>
                    <a:cubicBezTo>
                      <a:pt x="7704" y="4368"/>
                      <a:pt x="7704" y="4308"/>
                      <a:pt x="7668" y="4272"/>
                    </a:cubicBezTo>
                    <a:cubicBezTo>
                      <a:pt x="7650" y="4255"/>
                      <a:pt x="7626" y="4246"/>
                      <a:pt x="7603" y="4246"/>
                    </a:cubicBezTo>
                    <a:close/>
                    <a:moveTo>
                      <a:pt x="8958" y="5246"/>
                    </a:moveTo>
                    <a:cubicBezTo>
                      <a:pt x="8915" y="5246"/>
                      <a:pt x="8869" y="5279"/>
                      <a:pt x="8859" y="5320"/>
                    </a:cubicBezTo>
                    <a:cubicBezTo>
                      <a:pt x="8859" y="5380"/>
                      <a:pt x="8882" y="5427"/>
                      <a:pt x="8942" y="5439"/>
                    </a:cubicBezTo>
                    <a:cubicBezTo>
                      <a:pt x="9287" y="5511"/>
                      <a:pt x="9633" y="5558"/>
                      <a:pt x="9930" y="5558"/>
                    </a:cubicBezTo>
                    <a:cubicBezTo>
                      <a:pt x="10025" y="5558"/>
                      <a:pt x="10121" y="5546"/>
                      <a:pt x="10216" y="5546"/>
                    </a:cubicBezTo>
                    <a:cubicBezTo>
                      <a:pt x="10264" y="5534"/>
                      <a:pt x="10299" y="5487"/>
                      <a:pt x="10299" y="5439"/>
                    </a:cubicBezTo>
                    <a:cubicBezTo>
                      <a:pt x="10299" y="5397"/>
                      <a:pt x="10261" y="5354"/>
                      <a:pt x="10211" y="5354"/>
                    </a:cubicBezTo>
                    <a:cubicBezTo>
                      <a:pt x="10205" y="5354"/>
                      <a:pt x="10198" y="5355"/>
                      <a:pt x="10192" y="5356"/>
                    </a:cubicBezTo>
                    <a:cubicBezTo>
                      <a:pt x="10103" y="5365"/>
                      <a:pt x="10011" y="5369"/>
                      <a:pt x="9915" y="5369"/>
                    </a:cubicBezTo>
                    <a:cubicBezTo>
                      <a:pt x="9630" y="5369"/>
                      <a:pt x="9317" y="5329"/>
                      <a:pt x="8978" y="5249"/>
                    </a:cubicBezTo>
                    <a:cubicBezTo>
                      <a:pt x="8971" y="5247"/>
                      <a:pt x="8965" y="5246"/>
                      <a:pt x="8958" y="5246"/>
                    </a:cubicBezTo>
                    <a:close/>
                    <a:moveTo>
                      <a:pt x="6118" y="6261"/>
                    </a:moveTo>
                    <a:cubicBezTo>
                      <a:pt x="6084" y="6261"/>
                      <a:pt x="6053" y="6277"/>
                      <a:pt x="6037" y="6308"/>
                    </a:cubicBezTo>
                    <a:cubicBezTo>
                      <a:pt x="5846" y="6689"/>
                      <a:pt x="5680" y="7082"/>
                      <a:pt x="5561" y="7487"/>
                    </a:cubicBezTo>
                    <a:cubicBezTo>
                      <a:pt x="5537" y="7535"/>
                      <a:pt x="5573" y="7594"/>
                      <a:pt x="5620" y="7606"/>
                    </a:cubicBezTo>
                    <a:lnTo>
                      <a:pt x="5644" y="7606"/>
                    </a:lnTo>
                    <a:cubicBezTo>
                      <a:pt x="5692" y="7606"/>
                      <a:pt x="5727" y="7582"/>
                      <a:pt x="5739" y="7547"/>
                    </a:cubicBezTo>
                    <a:cubicBezTo>
                      <a:pt x="5858" y="7154"/>
                      <a:pt x="6013" y="6773"/>
                      <a:pt x="6204" y="6392"/>
                    </a:cubicBezTo>
                    <a:cubicBezTo>
                      <a:pt x="6227" y="6344"/>
                      <a:pt x="6215" y="6296"/>
                      <a:pt x="6168" y="6273"/>
                    </a:cubicBezTo>
                    <a:cubicBezTo>
                      <a:pt x="6152" y="6265"/>
                      <a:pt x="6135" y="6261"/>
                      <a:pt x="6118" y="6261"/>
                    </a:cubicBezTo>
                    <a:close/>
                    <a:moveTo>
                      <a:pt x="5394" y="8642"/>
                    </a:moveTo>
                    <a:cubicBezTo>
                      <a:pt x="5346" y="8642"/>
                      <a:pt x="5287" y="8678"/>
                      <a:pt x="5287" y="8725"/>
                    </a:cubicBezTo>
                    <a:cubicBezTo>
                      <a:pt x="5251" y="9011"/>
                      <a:pt x="5227" y="9309"/>
                      <a:pt x="5227" y="9595"/>
                    </a:cubicBezTo>
                    <a:cubicBezTo>
                      <a:pt x="5227" y="9725"/>
                      <a:pt x="5239" y="9868"/>
                      <a:pt x="5239" y="9999"/>
                    </a:cubicBezTo>
                    <a:cubicBezTo>
                      <a:pt x="5251" y="10047"/>
                      <a:pt x="5287" y="10083"/>
                      <a:pt x="5334" y="10083"/>
                    </a:cubicBezTo>
                    <a:lnTo>
                      <a:pt x="5346" y="10083"/>
                    </a:lnTo>
                    <a:cubicBezTo>
                      <a:pt x="5394" y="10083"/>
                      <a:pt x="5430" y="10035"/>
                      <a:pt x="5430" y="9987"/>
                    </a:cubicBezTo>
                    <a:cubicBezTo>
                      <a:pt x="5430" y="9856"/>
                      <a:pt x="5418" y="9725"/>
                      <a:pt x="5418" y="9595"/>
                    </a:cubicBezTo>
                    <a:cubicBezTo>
                      <a:pt x="5418" y="9309"/>
                      <a:pt x="5442" y="9035"/>
                      <a:pt x="5477" y="8749"/>
                    </a:cubicBezTo>
                    <a:cubicBezTo>
                      <a:pt x="5477" y="8702"/>
                      <a:pt x="5442" y="8654"/>
                      <a:pt x="5394" y="8642"/>
                    </a:cubicBezTo>
                    <a:close/>
                    <a:moveTo>
                      <a:pt x="5520" y="11140"/>
                    </a:moveTo>
                    <a:cubicBezTo>
                      <a:pt x="5514" y="11140"/>
                      <a:pt x="5507" y="11141"/>
                      <a:pt x="5501" y="11142"/>
                    </a:cubicBezTo>
                    <a:cubicBezTo>
                      <a:pt x="5453" y="11154"/>
                      <a:pt x="5418" y="11202"/>
                      <a:pt x="5430" y="11261"/>
                    </a:cubicBezTo>
                    <a:cubicBezTo>
                      <a:pt x="5525" y="11654"/>
                      <a:pt x="5668" y="12071"/>
                      <a:pt x="5834" y="12464"/>
                    </a:cubicBezTo>
                    <a:cubicBezTo>
                      <a:pt x="5846" y="12500"/>
                      <a:pt x="5882" y="12523"/>
                      <a:pt x="5918" y="12523"/>
                    </a:cubicBezTo>
                    <a:cubicBezTo>
                      <a:pt x="5930" y="12523"/>
                      <a:pt x="5942" y="12512"/>
                      <a:pt x="5965" y="12512"/>
                    </a:cubicBezTo>
                    <a:cubicBezTo>
                      <a:pt x="6013" y="12488"/>
                      <a:pt x="6025" y="12440"/>
                      <a:pt x="6013" y="12392"/>
                    </a:cubicBezTo>
                    <a:cubicBezTo>
                      <a:pt x="5846" y="12000"/>
                      <a:pt x="5715" y="11607"/>
                      <a:pt x="5620" y="11214"/>
                    </a:cubicBezTo>
                    <a:cubicBezTo>
                      <a:pt x="5610" y="11172"/>
                      <a:pt x="5564" y="11140"/>
                      <a:pt x="5520" y="11140"/>
                    </a:cubicBezTo>
                    <a:close/>
                    <a:moveTo>
                      <a:pt x="6503" y="13443"/>
                    </a:moveTo>
                    <a:cubicBezTo>
                      <a:pt x="6485" y="13443"/>
                      <a:pt x="6468" y="13450"/>
                      <a:pt x="6454" y="13464"/>
                    </a:cubicBezTo>
                    <a:cubicBezTo>
                      <a:pt x="6406" y="13488"/>
                      <a:pt x="6394" y="13547"/>
                      <a:pt x="6418" y="13583"/>
                    </a:cubicBezTo>
                    <a:cubicBezTo>
                      <a:pt x="6537" y="13786"/>
                      <a:pt x="6668" y="13988"/>
                      <a:pt x="6811" y="14178"/>
                    </a:cubicBezTo>
                    <a:cubicBezTo>
                      <a:pt x="6906" y="14321"/>
                      <a:pt x="7013" y="14476"/>
                      <a:pt x="7108" y="14643"/>
                    </a:cubicBezTo>
                    <a:cubicBezTo>
                      <a:pt x="7132" y="14667"/>
                      <a:pt x="7156" y="14678"/>
                      <a:pt x="7192" y="14678"/>
                    </a:cubicBezTo>
                    <a:cubicBezTo>
                      <a:pt x="7204" y="14678"/>
                      <a:pt x="7227" y="14678"/>
                      <a:pt x="7239" y="14667"/>
                    </a:cubicBezTo>
                    <a:cubicBezTo>
                      <a:pt x="7287" y="14643"/>
                      <a:pt x="7299" y="14583"/>
                      <a:pt x="7275" y="14536"/>
                    </a:cubicBezTo>
                    <a:cubicBezTo>
                      <a:pt x="7168" y="14369"/>
                      <a:pt x="7061" y="14214"/>
                      <a:pt x="6966" y="14071"/>
                    </a:cubicBezTo>
                    <a:cubicBezTo>
                      <a:pt x="6823" y="13881"/>
                      <a:pt x="6692" y="13678"/>
                      <a:pt x="6573" y="13488"/>
                    </a:cubicBezTo>
                    <a:cubicBezTo>
                      <a:pt x="6558" y="13459"/>
                      <a:pt x="6531" y="13443"/>
                      <a:pt x="6503" y="13443"/>
                    </a:cubicBezTo>
                    <a:close/>
                    <a:moveTo>
                      <a:pt x="7822" y="15583"/>
                    </a:moveTo>
                    <a:cubicBezTo>
                      <a:pt x="7807" y="15583"/>
                      <a:pt x="7791" y="15587"/>
                      <a:pt x="7775" y="15595"/>
                    </a:cubicBezTo>
                    <a:cubicBezTo>
                      <a:pt x="7728" y="15619"/>
                      <a:pt x="7704" y="15679"/>
                      <a:pt x="7728" y="15726"/>
                    </a:cubicBezTo>
                    <a:cubicBezTo>
                      <a:pt x="7918" y="16071"/>
                      <a:pt x="8097" y="16452"/>
                      <a:pt x="8263" y="16857"/>
                    </a:cubicBezTo>
                    <a:cubicBezTo>
                      <a:pt x="8275" y="16893"/>
                      <a:pt x="8311" y="16905"/>
                      <a:pt x="8347" y="16905"/>
                    </a:cubicBezTo>
                    <a:lnTo>
                      <a:pt x="8382" y="16905"/>
                    </a:lnTo>
                    <a:cubicBezTo>
                      <a:pt x="8430" y="16881"/>
                      <a:pt x="8454" y="16822"/>
                      <a:pt x="8430" y="16774"/>
                    </a:cubicBezTo>
                    <a:cubicBezTo>
                      <a:pt x="8263" y="16381"/>
                      <a:pt x="8085" y="15988"/>
                      <a:pt x="7894" y="15631"/>
                    </a:cubicBezTo>
                    <a:cubicBezTo>
                      <a:pt x="7878" y="15599"/>
                      <a:pt x="7852" y="15583"/>
                      <a:pt x="7822" y="15583"/>
                    </a:cubicBezTo>
                    <a:close/>
                    <a:moveTo>
                      <a:pt x="8801" y="17890"/>
                    </a:moveTo>
                    <a:cubicBezTo>
                      <a:pt x="8792" y="17890"/>
                      <a:pt x="8783" y="17891"/>
                      <a:pt x="8775" y="17893"/>
                    </a:cubicBezTo>
                    <a:cubicBezTo>
                      <a:pt x="8728" y="17917"/>
                      <a:pt x="8704" y="17965"/>
                      <a:pt x="8716" y="18012"/>
                    </a:cubicBezTo>
                    <a:cubicBezTo>
                      <a:pt x="8859" y="18405"/>
                      <a:pt x="8990" y="18798"/>
                      <a:pt x="9109" y="19203"/>
                    </a:cubicBezTo>
                    <a:cubicBezTo>
                      <a:pt x="9121" y="19250"/>
                      <a:pt x="9156" y="19274"/>
                      <a:pt x="9204" y="19274"/>
                    </a:cubicBezTo>
                    <a:cubicBezTo>
                      <a:pt x="9216" y="19274"/>
                      <a:pt x="9216" y="19274"/>
                      <a:pt x="9228" y="19262"/>
                    </a:cubicBezTo>
                    <a:cubicBezTo>
                      <a:pt x="9275" y="19250"/>
                      <a:pt x="9311" y="19203"/>
                      <a:pt x="9287" y="19143"/>
                    </a:cubicBezTo>
                    <a:cubicBezTo>
                      <a:pt x="9168" y="18738"/>
                      <a:pt x="9037" y="18346"/>
                      <a:pt x="8894" y="17953"/>
                    </a:cubicBezTo>
                    <a:cubicBezTo>
                      <a:pt x="8884" y="17913"/>
                      <a:pt x="8842" y="17890"/>
                      <a:pt x="8801" y="17890"/>
                    </a:cubicBezTo>
                    <a:close/>
                    <a:moveTo>
                      <a:pt x="9532" y="20296"/>
                    </a:moveTo>
                    <a:cubicBezTo>
                      <a:pt x="9526" y="20296"/>
                      <a:pt x="9520" y="20297"/>
                      <a:pt x="9513" y="20298"/>
                    </a:cubicBezTo>
                    <a:cubicBezTo>
                      <a:pt x="9454" y="20310"/>
                      <a:pt x="9430" y="20358"/>
                      <a:pt x="9442" y="20417"/>
                    </a:cubicBezTo>
                    <a:cubicBezTo>
                      <a:pt x="9537" y="20810"/>
                      <a:pt x="9633" y="21227"/>
                      <a:pt x="9704" y="21632"/>
                    </a:cubicBezTo>
                    <a:cubicBezTo>
                      <a:pt x="9716" y="21679"/>
                      <a:pt x="9752" y="21715"/>
                      <a:pt x="9799" y="21715"/>
                    </a:cubicBezTo>
                    <a:lnTo>
                      <a:pt x="9811" y="21715"/>
                    </a:lnTo>
                    <a:cubicBezTo>
                      <a:pt x="9871" y="21703"/>
                      <a:pt x="9894" y="21656"/>
                      <a:pt x="9894" y="21596"/>
                    </a:cubicBezTo>
                    <a:cubicBezTo>
                      <a:pt x="9811" y="21191"/>
                      <a:pt x="9716" y="20774"/>
                      <a:pt x="9621" y="20370"/>
                    </a:cubicBezTo>
                    <a:cubicBezTo>
                      <a:pt x="9610" y="20328"/>
                      <a:pt x="9573" y="20296"/>
                      <a:pt x="9532" y="20296"/>
                    </a:cubicBezTo>
                    <a:close/>
                    <a:moveTo>
                      <a:pt x="9978" y="22763"/>
                    </a:moveTo>
                    <a:cubicBezTo>
                      <a:pt x="9930" y="22775"/>
                      <a:pt x="9894" y="22822"/>
                      <a:pt x="9906" y="22870"/>
                    </a:cubicBezTo>
                    <a:cubicBezTo>
                      <a:pt x="9954" y="23287"/>
                      <a:pt x="10002" y="23703"/>
                      <a:pt x="10037" y="24120"/>
                    </a:cubicBezTo>
                    <a:cubicBezTo>
                      <a:pt x="10037" y="24168"/>
                      <a:pt x="10085" y="24203"/>
                      <a:pt x="10133" y="24203"/>
                    </a:cubicBezTo>
                    <a:cubicBezTo>
                      <a:pt x="10192" y="24192"/>
                      <a:pt x="10228" y="24156"/>
                      <a:pt x="10228" y="24096"/>
                    </a:cubicBezTo>
                    <a:cubicBezTo>
                      <a:pt x="10192" y="23680"/>
                      <a:pt x="10145" y="23263"/>
                      <a:pt x="10085" y="22846"/>
                    </a:cubicBezTo>
                    <a:cubicBezTo>
                      <a:pt x="10085" y="22799"/>
                      <a:pt x="10037" y="22763"/>
                      <a:pt x="9978" y="22763"/>
                    </a:cubicBezTo>
                    <a:close/>
                    <a:moveTo>
                      <a:pt x="10192" y="25275"/>
                    </a:moveTo>
                    <a:cubicBezTo>
                      <a:pt x="10133" y="25275"/>
                      <a:pt x="10097" y="25311"/>
                      <a:pt x="10097" y="25370"/>
                    </a:cubicBezTo>
                    <a:cubicBezTo>
                      <a:pt x="10097" y="25489"/>
                      <a:pt x="10097" y="25620"/>
                      <a:pt x="10097" y="25739"/>
                    </a:cubicBezTo>
                    <a:cubicBezTo>
                      <a:pt x="10097" y="26037"/>
                      <a:pt x="10097" y="26335"/>
                      <a:pt x="10085" y="26620"/>
                    </a:cubicBezTo>
                    <a:cubicBezTo>
                      <a:pt x="10073" y="26668"/>
                      <a:pt x="10121" y="26716"/>
                      <a:pt x="10168" y="26716"/>
                    </a:cubicBezTo>
                    <a:lnTo>
                      <a:pt x="10180" y="26716"/>
                    </a:lnTo>
                    <a:cubicBezTo>
                      <a:pt x="10228" y="26716"/>
                      <a:pt x="10264" y="26680"/>
                      <a:pt x="10264" y="26620"/>
                    </a:cubicBezTo>
                    <a:cubicBezTo>
                      <a:pt x="10287" y="26335"/>
                      <a:pt x="10287" y="26037"/>
                      <a:pt x="10287" y="25739"/>
                    </a:cubicBezTo>
                    <a:cubicBezTo>
                      <a:pt x="10287" y="25620"/>
                      <a:pt x="10287" y="25489"/>
                      <a:pt x="10287" y="25358"/>
                    </a:cubicBezTo>
                    <a:cubicBezTo>
                      <a:pt x="10287" y="25311"/>
                      <a:pt x="10252" y="25275"/>
                      <a:pt x="10192" y="25275"/>
                    </a:cubicBezTo>
                    <a:close/>
                    <a:moveTo>
                      <a:pt x="10085" y="27775"/>
                    </a:moveTo>
                    <a:cubicBezTo>
                      <a:pt x="10037" y="27775"/>
                      <a:pt x="9990" y="27811"/>
                      <a:pt x="9978" y="27859"/>
                    </a:cubicBezTo>
                    <a:cubicBezTo>
                      <a:pt x="9930" y="28287"/>
                      <a:pt x="9871" y="28704"/>
                      <a:pt x="9787" y="29097"/>
                    </a:cubicBezTo>
                    <a:cubicBezTo>
                      <a:pt x="9775" y="29145"/>
                      <a:pt x="9811" y="29192"/>
                      <a:pt x="9871" y="29204"/>
                    </a:cubicBezTo>
                    <a:lnTo>
                      <a:pt x="9883" y="29204"/>
                    </a:lnTo>
                    <a:cubicBezTo>
                      <a:pt x="9930" y="29204"/>
                      <a:pt x="9966" y="29180"/>
                      <a:pt x="9978" y="29133"/>
                    </a:cubicBezTo>
                    <a:cubicBezTo>
                      <a:pt x="10061" y="28728"/>
                      <a:pt x="10121" y="28311"/>
                      <a:pt x="10168" y="27882"/>
                    </a:cubicBezTo>
                    <a:cubicBezTo>
                      <a:pt x="10180" y="27835"/>
                      <a:pt x="10145" y="27787"/>
                      <a:pt x="10085" y="27775"/>
                    </a:cubicBezTo>
                    <a:close/>
                    <a:moveTo>
                      <a:pt x="9601" y="30238"/>
                    </a:moveTo>
                    <a:cubicBezTo>
                      <a:pt x="9558" y="30238"/>
                      <a:pt x="9512" y="30270"/>
                      <a:pt x="9502" y="30311"/>
                    </a:cubicBezTo>
                    <a:cubicBezTo>
                      <a:pt x="9383" y="30716"/>
                      <a:pt x="9252" y="31109"/>
                      <a:pt x="9109" y="31490"/>
                    </a:cubicBezTo>
                    <a:cubicBezTo>
                      <a:pt x="9085" y="31538"/>
                      <a:pt x="9109" y="31597"/>
                      <a:pt x="9156" y="31609"/>
                    </a:cubicBezTo>
                    <a:cubicBezTo>
                      <a:pt x="9168" y="31621"/>
                      <a:pt x="9180" y="31621"/>
                      <a:pt x="9192" y="31621"/>
                    </a:cubicBezTo>
                    <a:cubicBezTo>
                      <a:pt x="9228" y="31621"/>
                      <a:pt x="9263" y="31597"/>
                      <a:pt x="9275" y="31561"/>
                    </a:cubicBezTo>
                    <a:cubicBezTo>
                      <a:pt x="9430" y="31169"/>
                      <a:pt x="9561" y="30776"/>
                      <a:pt x="9680" y="30359"/>
                    </a:cubicBezTo>
                    <a:cubicBezTo>
                      <a:pt x="9692" y="30311"/>
                      <a:pt x="9668" y="30264"/>
                      <a:pt x="9621" y="30240"/>
                    </a:cubicBezTo>
                    <a:cubicBezTo>
                      <a:pt x="9614" y="30238"/>
                      <a:pt x="9608" y="30238"/>
                      <a:pt x="9601" y="30238"/>
                    </a:cubicBezTo>
                    <a:close/>
                    <a:moveTo>
                      <a:pt x="8678" y="32576"/>
                    </a:moveTo>
                    <a:cubicBezTo>
                      <a:pt x="8644" y="32576"/>
                      <a:pt x="8614" y="32598"/>
                      <a:pt x="8597" y="32633"/>
                    </a:cubicBezTo>
                    <a:cubicBezTo>
                      <a:pt x="8406" y="33002"/>
                      <a:pt x="8192" y="33359"/>
                      <a:pt x="7966" y="33705"/>
                    </a:cubicBezTo>
                    <a:cubicBezTo>
                      <a:pt x="7942" y="33740"/>
                      <a:pt x="7954" y="33800"/>
                      <a:pt x="7989" y="33836"/>
                    </a:cubicBezTo>
                    <a:cubicBezTo>
                      <a:pt x="8013" y="33847"/>
                      <a:pt x="8025" y="33847"/>
                      <a:pt x="8049" y="33847"/>
                    </a:cubicBezTo>
                    <a:cubicBezTo>
                      <a:pt x="8073" y="33847"/>
                      <a:pt x="8109" y="33836"/>
                      <a:pt x="8120" y="33800"/>
                    </a:cubicBezTo>
                    <a:cubicBezTo>
                      <a:pt x="8347" y="33455"/>
                      <a:pt x="8561" y="33097"/>
                      <a:pt x="8763" y="32716"/>
                    </a:cubicBezTo>
                    <a:cubicBezTo>
                      <a:pt x="8787" y="32669"/>
                      <a:pt x="8763" y="32609"/>
                      <a:pt x="8716" y="32585"/>
                    </a:cubicBezTo>
                    <a:cubicBezTo>
                      <a:pt x="8703" y="32579"/>
                      <a:pt x="8690" y="32576"/>
                      <a:pt x="8678" y="32576"/>
                    </a:cubicBezTo>
                    <a:close/>
                    <a:moveTo>
                      <a:pt x="7288" y="34664"/>
                    </a:moveTo>
                    <a:cubicBezTo>
                      <a:pt x="7262" y="34664"/>
                      <a:pt x="7235" y="34673"/>
                      <a:pt x="7216" y="34693"/>
                    </a:cubicBezTo>
                    <a:cubicBezTo>
                      <a:pt x="6954" y="35014"/>
                      <a:pt x="6668" y="35324"/>
                      <a:pt x="6370" y="35610"/>
                    </a:cubicBezTo>
                    <a:cubicBezTo>
                      <a:pt x="6323" y="35645"/>
                      <a:pt x="6323" y="35705"/>
                      <a:pt x="6358" y="35741"/>
                    </a:cubicBezTo>
                    <a:cubicBezTo>
                      <a:pt x="6382" y="35752"/>
                      <a:pt x="6406" y="35764"/>
                      <a:pt x="6430" y="35764"/>
                    </a:cubicBezTo>
                    <a:cubicBezTo>
                      <a:pt x="6454" y="35764"/>
                      <a:pt x="6477" y="35764"/>
                      <a:pt x="6489" y="35741"/>
                    </a:cubicBezTo>
                    <a:cubicBezTo>
                      <a:pt x="6799" y="35455"/>
                      <a:pt x="7097" y="35145"/>
                      <a:pt x="7358" y="34824"/>
                    </a:cubicBezTo>
                    <a:cubicBezTo>
                      <a:pt x="7394" y="34776"/>
                      <a:pt x="7394" y="34717"/>
                      <a:pt x="7347" y="34681"/>
                    </a:cubicBezTo>
                    <a:cubicBezTo>
                      <a:pt x="7330" y="34670"/>
                      <a:pt x="7310" y="34664"/>
                      <a:pt x="7288" y="34664"/>
                    </a:cubicBezTo>
                    <a:close/>
                    <a:moveTo>
                      <a:pt x="5472" y="36386"/>
                    </a:moveTo>
                    <a:cubicBezTo>
                      <a:pt x="5452" y="36386"/>
                      <a:pt x="5433" y="36392"/>
                      <a:pt x="5418" y="36407"/>
                    </a:cubicBezTo>
                    <a:cubicBezTo>
                      <a:pt x="5084" y="36645"/>
                      <a:pt x="4739" y="36884"/>
                      <a:pt x="4382" y="37098"/>
                    </a:cubicBezTo>
                    <a:cubicBezTo>
                      <a:pt x="4334" y="37122"/>
                      <a:pt x="4322" y="37181"/>
                      <a:pt x="4346" y="37229"/>
                    </a:cubicBezTo>
                    <a:cubicBezTo>
                      <a:pt x="4358" y="37253"/>
                      <a:pt x="4394" y="37276"/>
                      <a:pt x="4430" y="37276"/>
                    </a:cubicBezTo>
                    <a:cubicBezTo>
                      <a:pt x="4441" y="37276"/>
                      <a:pt x="4453" y="37265"/>
                      <a:pt x="4477" y="37253"/>
                    </a:cubicBezTo>
                    <a:cubicBezTo>
                      <a:pt x="4834" y="37038"/>
                      <a:pt x="5192" y="36812"/>
                      <a:pt x="5525" y="36562"/>
                    </a:cubicBezTo>
                    <a:cubicBezTo>
                      <a:pt x="5573" y="36526"/>
                      <a:pt x="5573" y="36467"/>
                      <a:pt x="5549" y="36419"/>
                    </a:cubicBezTo>
                    <a:cubicBezTo>
                      <a:pt x="5528" y="36398"/>
                      <a:pt x="5499" y="36386"/>
                      <a:pt x="5472" y="36386"/>
                    </a:cubicBezTo>
                    <a:close/>
                    <a:moveTo>
                      <a:pt x="3310" y="37665"/>
                    </a:moveTo>
                    <a:cubicBezTo>
                      <a:pt x="3298" y="37665"/>
                      <a:pt x="3286" y="37667"/>
                      <a:pt x="3275" y="37669"/>
                    </a:cubicBezTo>
                    <a:cubicBezTo>
                      <a:pt x="2906" y="37848"/>
                      <a:pt x="2513" y="38003"/>
                      <a:pt x="2120" y="38146"/>
                    </a:cubicBezTo>
                    <a:cubicBezTo>
                      <a:pt x="2072" y="38169"/>
                      <a:pt x="2048" y="38217"/>
                      <a:pt x="2060" y="38265"/>
                    </a:cubicBezTo>
                    <a:cubicBezTo>
                      <a:pt x="2084" y="38312"/>
                      <a:pt x="2120" y="38336"/>
                      <a:pt x="2155" y="38336"/>
                    </a:cubicBezTo>
                    <a:cubicBezTo>
                      <a:pt x="2167" y="38336"/>
                      <a:pt x="2179" y="38324"/>
                      <a:pt x="2179" y="38324"/>
                    </a:cubicBezTo>
                    <a:cubicBezTo>
                      <a:pt x="2584" y="38181"/>
                      <a:pt x="2977" y="38015"/>
                      <a:pt x="3358" y="37848"/>
                    </a:cubicBezTo>
                    <a:cubicBezTo>
                      <a:pt x="3406" y="37824"/>
                      <a:pt x="3417" y="37765"/>
                      <a:pt x="3394" y="37717"/>
                    </a:cubicBezTo>
                    <a:cubicBezTo>
                      <a:pt x="3385" y="37681"/>
                      <a:pt x="3348" y="37665"/>
                      <a:pt x="3310" y="37665"/>
                    </a:cubicBezTo>
                    <a:close/>
                    <a:moveTo>
                      <a:pt x="954" y="38524"/>
                    </a:moveTo>
                    <a:cubicBezTo>
                      <a:pt x="946" y="38524"/>
                      <a:pt x="937" y="38525"/>
                      <a:pt x="929" y="38527"/>
                    </a:cubicBezTo>
                    <a:cubicBezTo>
                      <a:pt x="655" y="38598"/>
                      <a:pt x="369" y="38670"/>
                      <a:pt x="84" y="38729"/>
                    </a:cubicBezTo>
                    <a:cubicBezTo>
                      <a:pt x="36" y="38741"/>
                      <a:pt x="0" y="38789"/>
                      <a:pt x="12" y="38836"/>
                    </a:cubicBezTo>
                    <a:cubicBezTo>
                      <a:pt x="24" y="38884"/>
                      <a:pt x="60" y="38920"/>
                      <a:pt x="108" y="38920"/>
                    </a:cubicBezTo>
                    <a:lnTo>
                      <a:pt x="119" y="38920"/>
                    </a:lnTo>
                    <a:cubicBezTo>
                      <a:pt x="417" y="38848"/>
                      <a:pt x="703" y="38777"/>
                      <a:pt x="977" y="38705"/>
                    </a:cubicBezTo>
                    <a:cubicBezTo>
                      <a:pt x="1036" y="38693"/>
                      <a:pt x="1060" y="38646"/>
                      <a:pt x="1048" y="38586"/>
                    </a:cubicBezTo>
                    <a:cubicBezTo>
                      <a:pt x="1038" y="38547"/>
                      <a:pt x="996" y="38524"/>
                      <a:pt x="954" y="385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24" name="Google Shape;2324;p22"/>
            <p:cNvSpPr/>
            <p:nvPr/>
          </p:nvSpPr>
          <p:spPr>
            <a:xfrm>
              <a:off x="271477" y="2023990"/>
              <a:ext cx="258884" cy="259960"/>
            </a:xfrm>
            <a:custGeom>
              <a:avLst/>
              <a:gdLst/>
              <a:ahLst/>
              <a:cxnLst/>
              <a:rect l="l" t="t" r="r" b="b"/>
              <a:pathLst>
                <a:path w="6978" h="7007" extrusionOk="0">
                  <a:moveTo>
                    <a:pt x="2489" y="374"/>
                  </a:moveTo>
                  <a:lnTo>
                    <a:pt x="3561" y="1791"/>
                  </a:lnTo>
                  <a:lnTo>
                    <a:pt x="2453" y="2125"/>
                  </a:lnTo>
                  <a:lnTo>
                    <a:pt x="2489" y="374"/>
                  </a:lnTo>
                  <a:close/>
                  <a:moveTo>
                    <a:pt x="6240" y="1196"/>
                  </a:moveTo>
                  <a:lnTo>
                    <a:pt x="4835" y="3172"/>
                  </a:lnTo>
                  <a:lnTo>
                    <a:pt x="3870" y="1898"/>
                  </a:lnTo>
                  <a:lnTo>
                    <a:pt x="6240" y="1196"/>
                  </a:lnTo>
                  <a:close/>
                  <a:moveTo>
                    <a:pt x="2263" y="2375"/>
                  </a:moveTo>
                  <a:lnTo>
                    <a:pt x="2227" y="3791"/>
                  </a:lnTo>
                  <a:lnTo>
                    <a:pt x="370" y="2934"/>
                  </a:lnTo>
                  <a:lnTo>
                    <a:pt x="2263" y="2375"/>
                  </a:lnTo>
                  <a:close/>
                  <a:moveTo>
                    <a:pt x="3680" y="1958"/>
                  </a:moveTo>
                  <a:lnTo>
                    <a:pt x="4716" y="3327"/>
                  </a:lnTo>
                  <a:lnTo>
                    <a:pt x="3846" y="4542"/>
                  </a:lnTo>
                  <a:lnTo>
                    <a:pt x="2418" y="3875"/>
                  </a:lnTo>
                  <a:lnTo>
                    <a:pt x="2453" y="2315"/>
                  </a:lnTo>
                  <a:lnTo>
                    <a:pt x="3680" y="1958"/>
                  </a:lnTo>
                  <a:close/>
                  <a:moveTo>
                    <a:pt x="4835" y="3482"/>
                  </a:moveTo>
                  <a:lnTo>
                    <a:pt x="6573" y="5792"/>
                  </a:lnTo>
                  <a:lnTo>
                    <a:pt x="4025" y="4613"/>
                  </a:lnTo>
                  <a:lnTo>
                    <a:pt x="4835" y="3482"/>
                  </a:lnTo>
                  <a:close/>
                  <a:moveTo>
                    <a:pt x="2418" y="4077"/>
                  </a:moveTo>
                  <a:lnTo>
                    <a:pt x="3739" y="4696"/>
                  </a:lnTo>
                  <a:lnTo>
                    <a:pt x="2370" y="6601"/>
                  </a:lnTo>
                  <a:lnTo>
                    <a:pt x="2418" y="4077"/>
                  </a:lnTo>
                  <a:close/>
                  <a:moveTo>
                    <a:pt x="2398" y="1"/>
                  </a:moveTo>
                  <a:cubicBezTo>
                    <a:pt x="2389" y="1"/>
                    <a:pt x="2379" y="2"/>
                    <a:pt x="2370" y="5"/>
                  </a:cubicBezTo>
                  <a:cubicBezTo>
                    <a:pt x="2334" y="17"/>
                    <a:pt x="2310" y="53"/>
                    <a:pt x="2310" y="101"/>
                  </a:cubicBezTo>
                  <a:lnTo>
                    <a:pt x="2263" y="2172"/>
                  </a:lnTo>
                  <a:lnTo>
                    <a:pt x="72" y="2827"/>
                  </a:lnTo>
                  <a:cubicBezTo>
                    <a:pt x="36" y="2839"/>
                    <a:pt x="13" y="2875"/>
                    <a:pt x="13" y="2910"/>
                  </a:cubicBezTo>
                  <a:cubicBezTo>
                    <a:pt x="1" y="2946"/>
                    <a:pt x="24" y="2982"/>
                    <a:pt x="60" y="3006"/>
                  </a:cubicBezTo>
                  <a:lnTo>
                    <a:pt x="2227" y="3994"/>
                  </a:lnTo>
                  <a:lnTo>
                    <a:pt x="2168" y="6911"/>
                  </a:lnTo>
                  <a:cubicBezTo>
                    <a:pt x="2168" y="6947"/>
                    <a:pt x="2203" y="6982"/>
                    <a:pt x="2239" y="6994"/>
                  </a:cubicBezTo>
                  <a:cubicBezTo>
                    <a:pt x="2251" y="7006"/>
                    <a:pt x="2251" y="7006"/>
                    <a:pt x="2263" y="7006"/>
                  </a:cubicBezTo>
                  <a:cubicBezTo>
                    <a:pt x="2299" y="7006"/>
                    <a:pt x="2322" y="6982"/>
                    <a:pt x="2346" y="6970"/>
                  </a:cubicBezTo>
                  <a:lnTo>
                    <a:pt x="3918" y="4780"/>
                  </a:lnTo>
                  <a:lnTo>
                    <a:pt x="6835" y="6125"/>
                  </a:lnTo>
                  <a:cubicBezTo>
                    <a:pt x="6844" y="6128"/>
                    <a:pt x="6855" y="6130"/>
                    <a:pt x="6865" y="6130"/>
                  </a:cubicBezTo>
                  <a:cubicBezTo>
                    <a:pt x="6894" y="6130"/>
                    <a:pt x="6925" y="6119"/>
                    <a:pt x="6942" y="6101"/>
                  </a:cubicBezTo>
                  <a:cubicBezTo>
                    <a:pt x="6978" y="6066"/>
                    <a:pt x="6978" y="6018"/>
                    <a:pt x="6954" y="5982"/>
                  </a:cubicBezTo>
                  <a:lnTo>
                    <a:pt x="4954" y="3327"/>
                  </a:lnTo>
                  <a:lnTo>
                    <a:pt x="6561" y="1089"/>
                  </a:lnTo>
                  <a:cubicBezTo>
                    <a:pt x="6585" y="1053"/>
                    <a:pt x="6585" y="1005"/>
                    <a:pt x="6561" y="970"/>
                  </a:cubicBezTo>
                  <a:cubicBezTo>
                    <a:pt x="6542" y="950"/>
                    <a:pt x="6506" y="931"/>
                    <a:pt x="6474" y="931"/>
                  </a:cubicBezTo>
                  <a:cubicBezTo>
                    <a:pt x="6467" y="931"/>
                    <a:pt x="6460" y="932"/>
                    <a:pt x="6454" y="934"/>
                  </a:cubicBezTo>
                  <a:lnTo>
                    <a:pt x="3751" y="1732"/>
                  </a:lnTo>
                  <a:lnTo>
                    <a:pt x="2477" y="41"/>
                  </a:lnTo>
                  <a:cubicBezTo>
                    <a:pt x="2459" y="14"/>
                    <a:pt x="2428" y="1"/>
                    <a:pt x="2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25" name="Google Shape;2325;p22"/>
            <p:cNvGrpSpPr/>
            <p:nvPr/>
          </p:nvGrpSpPr>
          <p:grpSpPr>
            <a:xfrm>
              <a:off x="277665" y="1151762"/>
              <a:ext cx="184649" cy="262078"/>
              <a:chOff x="7619190" y="700187"/>
              <a:chExt cx="184649" cy="262078"/>
            </a:xfrm>
          </p:grpSpPr>
          <p:sp>
            <p:nvSpPr>
              <p:cNvPr id="2326" name="Google Shape;2326;p22"/>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22"/>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22"/>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22"/>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22"/>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22"/>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22"/>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22"/>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34" name="Google Shape;2334;p22"/>
          <p:cNvGrpSpPr/>
          <p:nvPr/>
        </p:nvGrpSpPr>
        <p:grpSpPr>
          <a:xfrm>
            <a:off x="9929852" y="79003"/>
            <a:ext cx="1966361" cy="934277"/>
            <a:chOff x="7447388" y="59252"/>
            <a:chExt cx="1474771" cy="700708"/>
          </a:xfrm>
        </p:grpSpPr>
        <p:grpSp>
          <p:nvGrpSpPr>
            <p:cNvPr id="2335" name="Google Shape;2335;p22"/>
            <p:cNvGrpSpPr/>
            <p:nvPr/>
          </p:nvGrpSpPr>
          <p:grpSpPr>
            <a:xfrm>
              <a:off x="8409424" y="497882"/>
              <a:ext cx="184649" cy="262078"/>
              <a:chOff x="7619190" y="700187"/>
              <a:chExt cx="184649" cy="262078"/>
            </a:xfrm>
          </p:grpSpPr>
          <p:sp>
            <p:nvSpPr>
              <p:cNvPr id="2336" name="Google Shape;2336;p22"/>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22"/>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22"/>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22"/>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22"/>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22"/>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22"/>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22"/>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4" name="Google Shape;2344;p22"/>
            <p:cNvGrpSpPr/>
            <p:nvPr/>
          </p:nvGrpSpPr>
          <p:grpSpPr>
            <a:xfrm>
              <a:off x="7590424" y="201484"/>
              <a:ext cx="205871" cy="226202"/>
              <a:chOff x="7065678" y="829299"/>
              <a:chExt cx="205871" cy="226202"/>
            </a:xfrm>
          </p:grpSpPr>
          <p:sp>
            <p:nvSpPr>
              <p:cNvPr id="2345" name="Google Shape;2345;p22"/>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22"/>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22"/>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22"/>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22"/>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22"/>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1" name="Google Shape;2351;p22"/>
            <p:cNvGrpSpPr/>
            <p:nvPr/>
          </p:nvGrpSpPr>
          <p:grpSpPr>
            <a:xfrm rot="5400000">
              <a:off x="7929452" y="-422811"/>
              <a:ext cx="510644" cy="1474771"/>
              <a:chOff x="6276759" y="1364852"/>
              <a:chExt cx="510644" cy="1474771"/>
            </a:xfrm>
          </p:grpSpPr>
          <p:sp>
            <p:nvSpPr>
              <p:cNvPr id="2352" name="Google Shape;2352;p22"/>
              <p:cNvSpPr/>
              <p:nvPr/>
            </p:nvSpPr>
            <p:spPr>
              <a:xfrm>
                <a:off x="6464046" y="1364852"/>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22"/>
              <p:cNvSpPr/>
              <p:nvPr/>
            </p:nvSpPr>
            <p:spPr>
              <a:xfrm>
                <a:off x="6533833" y="1546647"/>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22"/>
              <p:cNvSpPr/>
              <p:nvPr/>
            </p:nvSpPr>
            <p:spPr>
              <a:xfrm>
                <a:off x="6582435" y="1581003"/>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22"/>
              <p:cNvSpPr/>
              <p:nvPr/>
            </p:nvSpPr>
            <p:spPr>
              <a:xfrm>
                <a:off x="6276759" y="1691119"/>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56" name="Google Shape;2356;p22"/>
          <p:cNvGrpSpPr/>
          <p:nvPr/>
        </p:nvGrpSpPr>
        <p:grpSpPr>
          <a:xfrm>
            <a:off x="10790023" y="4113932"/>
            <a:ext cx="1014227" cy="2561893"/>
            <a:chOff x="8092517" y="3085449"/>
            <a:chExt cx="760670" cy="1921420"/>
          </a:xfrm>
        </p:grpSpPr>
        <p:grpSp>
          <p:nvGrpSpPr>
            <p:cNvPr id="2357" name="Google Shape;2357;p22"/>
            <p:cNvGrpSpPr/>
            <p:nvPr/>
          </p:nvGrpSpPr>
          <p:grpSpPr>
            <a:xfrm>
              <a:off x="8092517" y="3240925"/>
              <a:ext cx="760670" cy="1616749"/>
              <a:chOff x="8230542" y="2865663"/>
              <a:chExt cx="760670" cy="1616749"/>
            </a:xfrm>
          </p:grpSpPr>
          <p:sp>
            <p:nvSpPr>
              <p:cNvPr id="2358" name="Google Shape;2358;p22"/>
              <p:cNvSpPr/>
              <p:nvPr/>
            </p:nvSpPr>
            <p:spPr>
              <a:xfrm>
                <a:off x="8230542" y="2865663"/>
                <a:ext cx="282294" cy="190880"/>
              </a:xfrm>
              <a:custGeom>
                <a:avLst/>
                <a:gdLst/>
                <a:ahLst/>
                <a:cxnLst/>
                <a:rect l="l" t="t" r="r" b="b"/>
                <a:pathLst>
                  <a:path w="7609" h="5145" extrusionOk="0">
                    <a:moveTo>
                      <a:pt x="7251" y="215"/>
                    </a:moveTo>
                    <a:lnTo>
                      <a:pt x="6096" y="1299"/>
                    </a:lnTo>
                    <a:lnTo>
                      <a:pt x="1286" y="858"/>
                    </a:lnTo>
                    <a:lnTo>
                      <a:pt x="7251" y="215"/>
                    </a:lnTo>
                    <a:close/>
                    <a:moveTo>
                      <a:pt x="381" y="989"/>
                    </a:moveTo>
                    <a:lnTo>
                      <a:pt x="5418" y="2715"/>
                    </a:lnTo>
                    <a:lnTo>
                      <a:pt x="5549" y="4847"/>
                    </a:lnTo>
                    <a:lnTo>
                      <a:pt x="381" y="989"/>
                    </a:lnTo>
                    <a:close/>
                    <a:moveTo>
                      <a:pt x="7501" y="1"/>
                    </a:moveTo>
                    <a:lnTo>
                      <a:pt x="84" y="798"/>
                    </a:lnTo>
                    <a:cubicBezTo>
                      <a:pt x="48" y="798"/>
                      <a:pt x="12" y="834"/>
                      <a:pt x="0" y="870"/>
                    </a:cubicBezTo>
                    <a:cubicBezTo>
                      <a:pt x="0" y="906"/>
                      <a:pt x="12" y="941"/>
                      <a:pt x="36" y="965"/>
                    </a:cubicBezTo>
                    <a:lnTo>
                      <a:pt x="5596" y="5120"/>
                    </a:lnTo>
                    <a:cubicBezTo>
                      <a:pt x="5620" y="5132"/>
                      <a:pt x="5632" y="5144"/>
                      <a:pt x="5656" y="5144"/>
                    </a:cubicBezTo>
                    <a:cubicBezTo>
                      <a:pt x="5703" y="5144"/>
                      <a:pt x="5751" y="5097"/>
                      <a:pt x="5751" y="5049"/>
                    </a:cubicBezTo>
                    <a:cubicBezTo>
                      <a:pt x="5751" y="5037"/>
                      <a:pt x="5751" y="5025"/>
                      <a:pt x="5751" y="5013"/>
                    </a:cubicBezTo>
                    <a:lnTo>
                      <a:pt x="5596" y="2632"/>
                    </a:lnTo>
                    <a:cubicBezTo>
                      <a:pt x="5596" y="2596"/>
                      <a:pt x="5573" y="2561"/>
                      <a:pt x="5537" y="2549"/>
                    </a:cubicBezTo>
                    <a:lnTo>
                      <a:pt x="1096" y="1037"/>
                    </a:lnTo>
                    <a:lnTo>
                      <a:pt x="6120" y="1489"/>
                    </a:lnTo>
                    <a:cubicBezTo>
                      <a:pt x="6127" y="1492"/>
                      <a:pt x="6133" y="1494"/>
                      <a:pt x="6139" y="1494"/>
                    </a:cubicBezTo>
                    <a:cubicBezTo>
                      <a:pt x="6157" y="1494"/>
                      <a:pt x="6174" y="1483"/>
                      <a:pt x="6192" y="1465"/>
                    </a:cubicBezTo>
                    <a:lnTo>
                      <a:pt x="7573" y="167"/>
                    </a:lnTo>
                    <a:cubicBezTo>
                      <a:pt x="7608" y="144"/>
                      <a:pt x="7608" y="96"/>
                      <a:pt x="7597" y="60"/>
                    </a:cubicBezTo>
                    <a:cubicBezTo>
                      <a:pt x="7585" y="25"/>
                      <a:pt x="7537" y="1"/>
                      <a:pt x="7501"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22"/>
              <p:cNvSpPr/>
              <p:nvPr/>
            </p:nvSpPr>
            <p:spPr>
              <a:xfrm>
                <a:off x="8431074" y="2913931"/>
                <a:ext cx="66743" cy="102396"/>
              </a:xfrm>
              <a:custGeom>
                <a:avLst/>
                <a:gdLst/>
                <a:ahLst/>
                <a:cxnLst/>
                <a:rect l="l" t="t" r="r" b="b"/>
                <a:pathLst>
                  <a:path w="1799" h="2760" extrusionOk="0">
                    <a:moveTo>
                      <a:pt x="731" y="0"/>
                    </a:moveTo>
                    <a:cubicBezTo>
                      <a:pt x="718" y="0"/>
                      <a:pt x="704" y="3"/>
                      <a:pt x="691" y="9"/>
                    </a:cubicBezTo>
                    <a:cubicBezTo>
                      <a:pt x="644" y="21"/>
                      <a:pt x="620" y="81"/>
                      <a:pt x="632" y="129"/>
                    </a:cubicBezTo>
                    <a:lnTo>
                      <a:pt x="1489" y="2355"/>
                    </a:lnTo>
                    <a:lnTo>
                      <a:pt x="156" y="1272"/>
                    </a:lnTo>
                    <a:cubicBezTo>
                      <a:pt x="139" y="1255"/>
                      <a:pt x="117" y="1246"/>
                      <a:pt x="95" y="1246"/>
                    </a:cubicBezTo>
                    <a:cubicBezTo>
                      <a:pt x="70" y="1246"/>
                      <a:pt x="44" y="1258"/>
                      <a:pt x="25" y="1283"/>
                    </a:cubicBezTo>
                    <a:cubicBezTo>
                      <a:pt x="1" y="1319"/>
                      <a:pt x="1" y="1379"/>
                      <a:pt x="37" y="1414"/>
                    </a:cubicBezTo>
                    <a:lnTo>
                      <a:pt x="1644" y="2736"/>
                    </a:lnTo>
                    <a:cubicBezTo>
                      <a:pt x="1656" y="2748"/>
                      <a:pt x="1680" y="2760"/>
                      <a:pt x="1703" y="2760"/>
                    </a:cubicBezTo>
                    <a:cubicBezTo>
                      <a:pt x="1727" y="2760"/>
                      <a:pt x="1739" y="2748"/>
                      <a:pt x="1751" y="2736"/>
                    </a:cubicBezTo>
                    <a:cubicBezTo>
                      <a:pt x="1787" y="2712"/>
                      <a:pt x="1799" y="2665"/>
                      <a:pt x="1787" y="2629"/>
                    </a:cubicBezTo>
                    <a:lnTo>
                      <a:pt x="810" y="57"/>
                    </a:lnTo>
                    <a:cubicBezTo>
                      <a:pt x="802" y="22"/>
                      <a:pt x="767" y="0"/>
                      <a:pt x="73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22"/>
              <p:cNvSpPr/>
              <p:nvPr/>
            </p:nvSpPr>
            <p:spPr>
              <a:xfrm>
                <a:off x="8432855" y="2991027"/>
                <a:ext cx="65407" cy="25302"/>
              </a:xfrm>
              <a:custGeom>
                <a:avLst/>
                <a:gdLst/>
                <a:ahLst/>
                <a:cxnLst/>
                <a:rect l="l" t="t" r="r" b="b"/>
                <a:pathLst>
                  <a:path w="1763" h="682" extrusionOk="0">
                    <a:moveTo>
                      <a:pt x="107" y="0"/>
                    </a:moveTo>
                    <a:cubicBezTo>
                      <a:pt x="65" y="0"/>
                      <a:pt x="22" y="25"/>
                      <a:pt x="12" y="75"/>
                    </a:cubicBezTo>
                    <a:cubicBezTo>
                      <a:pt x="0" y="122"/>
                      <a:pt x="24" y="170"/>
                      <a:pt x="72" y="182"/>
                    </a:cubicBezTo>
                    <a:lnTo>
                      <a:pt x="1620" y="670"/>
                    </a:lnTo>
                    <a:cubicBezTo>
                      <a:pt x="1632" y="670"/>
                      <a:pt x="1644" y="682"/>
                      <a:pt x="1655" y="682"/>
                    </a:cubicBezTo>
                    <a:cubicBezTo>
                      <a:pt x="1691" y="682"/>
                      <a:pt x="1727" y="646"/>
                      <a:pt x="1739" y="610"/>
                    </a:cubicBezTo>
                    <a:cubicBezTo>
                      <a:pt x="1763" y="563"/>
                      <a:pt x="1727" y="503"/>
                      <a:pt x="1679" y="491"/>
                    </a:cubicBezTo>
                    <a:lnTo>
                      <a:pt x="131" y="3"/>
                    </a:lnTo>
                    <a:cubicBezTo>
                      <a:pt x="123" y="1"/>
                      <a:pt x="115" y="0"/>
                      <a:pt x="10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22"/>
              <p:cNvSpPr/>
              <p:nvPr/>
            </p:nvSpPr>
            <p:spPr>
              <a:xfrm>
                <a:off x="8527388" y="3038479"/>
                <a:ext cx="463824" cy="1443932"/>
              </a:xfrm>
              <a:custGeom>
                <a:avLst/>
                <a:gdLst/>
                <a:ahLst/>
                <a:cxnLst/>
                <a:rect l="l" t="t" r="r" b="b"/>
                <a:pathLst>
                  <a:path w="12502" h="38920" extrusionOk="0">
                    <a:moveTo>
                      <a:pt x="461" y="0"/>
                    </a:moveTo>
                    <a:cubicBezTo>
                      <a:pt x="431" y="0"/>
                      <a:pt x="402" y="13"/>
                      <a:pt x="381" y="34"/>
                    </a:cubicBezTo>
                    <a:cubicBezTo>
                      <a:pt x="346" y="70"/>
                      <a:pt x="358" y="129"/>
                      <a:pt x="393" y="165"/>
                    </a:cubicBezTo>
                    <a:cubicBezTo>
                      <a:pt x="393" y="165"/>
                      <a:pt x="762" y="498"/>
                      <a:pt x="1358" y="986"/>
                    </a:cubicBezTo>
                    <a:cubicBezTo>
                      <a:pt x="1382" y="998"/>
                      <a:pt x="1393" y="1010"/>
                      <a:pt x="1417" y="1010"/>
                    </a:cubicBezTo>
                    <a:cubicBezTo>
                      <a:pt x="1441" y="1010"/>
                      <a:pt x="1477" y="998"/>
                      <a:pt x="1489" y="974"/>
                    </a:cubicBezTo>
                    <a:cubicBezTo>
                      <a:pt x="1524" y="927"/>
                      <a:pt x="1512" y="867"/>
                      <a:pt x="1477" y="843"/>
                    </a:cubicBezTo>
                    <a:cubicBezTo>
                      <a:pt x="893" y="355"/>
                      <a:pt x="524" y="22"/>
                      <a:pt x="524" y="22"/>
                    </a:cubicBezTo>
                    <a:cubicBezTo>
                      <a:pt x="504" y="7"/>
                      <a:pt x="482" y="0"/>
                      <a:pt x="461" y="0"/>
                    </a:cubicBezTo>
                    <a:close/>
                    <a:moveTo>
                      <a:pt x="2405" y="1597"/>
                    </a:moveTo>
                    <a:cubicBezTo>
                      <a:pt x="2374" y="1597"/>
                      <a:pt x="2344" y="1612"/>
                      <a:pt x="2322" y="1641"/>
                    </a:cubicBezTo>
                    <a:cubicBezTo>
                      <a:pt x="2298" y="1677"/>
                      <a:pt x="2298" y="1736"/>
                      <a:pt x="2346" y="1772"/>
                    </a:cubicBezTo>
                    <a:cubicBezTo>
                      <a:pt x="2679" y="2034"/>
                      <a:pt x="3025" y="2284"/>
                      <a:pt x="3358" y="2522"/>
                    </a:cubicBezTo>
                    <a:cubicBezTo>
                      <a:pt x="3370" y="2534"/>
                      <a:pt x="3394" y="2546"/>
                      <a:pt x="3417" y="2546"/>
                    </a:cubicBezTo>
                    <a:cubicBezTo>
                      <a:pt x="3441" y="2546"/>
                      <a:pt x="3465" y="2534"/>
                      <a:pt x="3489" y="2498"/>
                    </a:cubicBezTo>
                    <a:cubicBezTo>
                      <a:pt x="3525" y="2463"/>
                      <a:pt x="3513" y="2403"/>
                      <a:pt x="3465" y="2367"/>
                    </a:cubicBezTo>
                    <a:cubicBezTo>
                      <a:pt x="3132" y="2129"/>
                      <a:pt x="2798" y="1879"/>
                      <a:pt x="2465" y="1617"/>
                    </a:cubicBezTo>
                    <a:cubicBezTo>
                      <a:pt x="2446" y="1603"/>
                      <a:pt x="2426" y="1597"/>
                      <a:pt x="2405" y="1597"/>
                    </a:cubicBezTo>
                    <a:close/>
                    <a:moveTo>
                      <a:pt x="10932" y="2758"/>
                    </a:moveTo>
                    <a:cubicBezTo>
                      <a:pt x="10886" y="2758"/>
                      <a:pt x="10859" y="2792"/>
                      <a:pt x="10859" y="2844"/>
                    </a:cubicBezTo>
                    <a:cubicBezTo>
                      <a:pt x="10847" y="2891"/>
                      <a:pt x="10883" y="2939"/>
                      <a:pt x="10942" y="2939"/>
                    </a:cubicBezTo>
                    <a:cubicBezTo>
                      <a:pt x="11383" y="2975"/>
                      <a:pt x="11788" y="3118"/>
                      <a:pt x="12050" y="3332"/>
                    </a:cubicBezTo>
                    <a:cubicBezTo>
                      <a:pt x="12073" y="3344"/>
                      <a:pt x="12097" y="3356"/>
                      <a:pt x="12109" y="3356"/>
                    </a:cubicBezTo>
                    <a:cubicBezTo>
                      <a:pt x="12145" y="3356"/>
                      <a:pt x="12169" y="3344"/>
                      <a:pt x="12192" y="3320"/>
                    </a:cubicBezTo>
                    <a:cubicBezTo>
                      <a:pt x="12216" y="3284"/>
                      <a:pt x="12216" y="3225"/>
                      <a:pt x="12169" y="3189"/>
                    </a:cubicBezTo>
                    <a:cubicBezTo>
                      <a:pt x="11871" y="2951"/>
                      <a:pt x="11442" y="2796"/>
                      <a:pt x="10954" y="2760"/>
                    </a:cubicBezTo>
                    <a:cubicBezTo>
                      <a:pt x="10946" y="2759"/>
                      <a:pt x="10939" y="2758"/>
                      <a:pt x="10932" y="2758"/>
                    </a:cubicBezTo>
                    <a:close/>
                    <a:moveTo>
                      <a:pt x="9705" y="2900"/>
                    </a:moveTo>
                    <a:cubicBezTo>
                      <a:pt x="9697" y="2900"/>
                      <a:pt x="9688" y="2901"/>
                      <a:pt x="9680" y="2903"/>
                    </a:cubicBezTo>
                    <a:cubicBezTo>
                      <a:pt x="9311" y="3010"/>
                      <a:pt x="8918" y="3201"/>
                      <a:pt x="8525" y="3463"/>
                    </a:cubicBezTo>
                    <a:cubicBezTo>
                      <a:pt x="8490" y="3499"/>
                      <a:pt x="8478" y="3558"/>
                      <a:pt x="8501" y="3594"/>
                    </a:cubicBezTo>
                    <a:cubicBezTo>
                      <a:pt x="8525" y="3618"/>
                      <a:pt x="8549" y="3641"/>
                      <a:pt x="8585" y="3641"/>
                    </a:cubicBezTo>
                    <a:cubicBezTo>
                      <a:pt x="8597" y="3641"/>
                      <a:pt x="8621" y="3629"/>
                      <a:pt x="8632" y="3618"/>
                    </a:cubicBezTo>
                    <a:cubicBezTo>
                      <a:pt x="9013" y="3368"/>
                      <a:pt x="9383" y="3189"/>
                      <a:pt x="9740" y="3082"/>
                    </a:cubicBezTo>
                    <a:cubicBezTo>
                      <a:pt x="9787" y="3070"/>
                      <a:pt x="9811" y="3010"/>
                      <a:pt x="9799" y="2963"/>
                    </a:cubicBezTo>
                    <a:cubicBezTo>
                      <a:pt x="9789" y="2923"/>
                      <a:pt x="9747" y="2900"/>
                      <a:pt x="9705" y="2900"/>
                    </a:cubicBezTo>
                    <a:close/>
                    <a:moveTo>
                      <a:pt x="4451" y="3070"/>
                    </a:moveTo>
                    <a:cubicBezTo>
                      <a:pt x="4418" y="3070"/>
                      <a:pt x="4386" y="3086"/>
                      <a:pt x="4370" y="3118"/>
                    </a:cubicBezTo>
                    <a:cubicBezTo>
                      <a:pt x="4346" y="3153"/>
                      <a:pt x="4358" y="3213"/>
                      <a:pt x="4394" y="3248"/>
                    </a:cubicBezTo>
                    <a:cubicBezTo>
                      <a:pt x="4763" y="3487"/>
                      <a:pt x="5120" y="3713"/>
                      <a:pt x="5465" y="3915"/>
                    </a:cubicBezTo>
                    <a:cubicBezTo>
                      <a:pt x="5477" y="3927"/>
                      <a:pt x="5501" y="3927"/>
                      <a:pt x="5513" y="3927"/>
                    </a:cubicBezTo>
                    <a:cubicBezTo>
                      <a:pt x="5549" y="3927"/>
                      <a:pt x="5573" y="3915"/>
                      <a:pt x="5596" y="3880"/>
                    </a:cubicBezTo>
                    <a:cubicBezTo>
                      <a:pt x="5620" y="3844"/>
                      <a:pt x="5608" y="3784"/>
                      <a:pt x="5561" y="3749"/>
                    </a:cubicBezTo>
                    <a:cubicBezTo>
                      <a:pt x="5215" y="3546"/>
                      <a:pt x="4858" y="3320"/>
                      <a:pt x="4501" y="3082"/>
                    </a:cubicBezTo>
                    <a:cubicBezTo>
                      <a:pt x="4485" y="3074"/>
                      <a:pt x="4468" y="3070"/>
                      <a:pt x="4451" y="3070"/>
                    </a:cubicBezTo>
                    <a:close/>
                    <a:moveTo>
                      <a:pt x="12389" y="4279"/>
                    </a:moveTo>
                    <a:cubicBezTo>
                      <a:pt x="12359" y="4279"/>
                      <a:pt x="12327" y="4300"/>
                      <a:pt x="12311" y="4332"/>
                    </a:cubicBezTo>
                    <a:cubicBezTo>
                      <a:pt x="12157" y="4606"/>
                      <a:pt x="11835" y="4856"/>
                      <a:pt x="11383" y="5046"/>
                    </a:cubicBezTo>
                    <a:cubicBezTo>
                      <a:pt x="11335" y="5058"/>
                      <a:pt x="11311" y="5118"/>
                      <a:pt x="11323" y="5165"/>
                    </a:cubicBezTo>
                    <a:cubicBezTo>
                      <a:pt x="11347" y="5201"/>
                      <a:pt x="11383" y="5225"/>
                      <a:pt x="11418" y="5225"/>
                    </a:cubicBezTo>
                    <a:cubicBezTo>
                      <a:pt x="11430" y="5225"/>
                      <a:pt x="11442" y="5225"/>
                      <a:pt x="11454" y="5213"/>
                    </a:cubicBezTo>
                    <a:cubicBezTo>
                      <a:pt x="11954" y="5011"/>
                      <a:pt x="12300" y="4737"/>
                      <a:pt x="12466" y="4415"/>
                    </a:cubicBezTo>
                    <a:cubicBezTo>
                      <a:pt x="12502" y="4368"/>
                      <a:pt x="12478" y="4320"/>
                      <a:pt x="12431" y="4296"/>
                    </a:cubicBezTo>
                    <a:cubicBezTo>
                      <a:pt x="12419" y="4284"/>
                      <a:pt x="12404" y="4279"/>
                      <a:pt x="12389" y="4279"/>
                    </a:cubicBezTo>
                    <a:close/>
                    <a:moveTo>
                      <a:pt x="7603" y="4246"/>
                    </a:moveTo>
                    <a:cubicBezTo>
                      <a:pt x="7579" y="4246"/>
                      <a:pt x="7555" y="4255"/>
                      <a:pt x="7537" y="4272"/>
                    </a:cubicBezTo>
                    <a:cubicBezTo>
                      <a:pt x="7418" y="4380"/>
                      <a:pt x="7311" y="4499"/>
                      <a:pt x="7204" y="4630"/>
                    </a:cubicBezTo>
                    <a:cubicBezTo>
                      <a:pt x="7025" y="4546"/>
                      <a:pt x="6835" y="4451"/>
                      <a:pt x="6656" y="4356"/>
                    </a:cubicBezTo>
                    <a:cubicBezTo>
                      <a:pt x="6643" y="4349"/>
                      <a:pt x="6630" y="4346"/>
                      <a:pt x="6616" y="4346"/>
                    </a:cubicBezTo>
                    <a:cubicBezTo>
                      <a:pt x="6579" y="4346"/>
                      <a:pt x="6542" y="4369"/>
                      <a:pt x="6525" y="4403"/>
                    </a:cubicBezTo>
                    <a:cubicBezTo>
                      <a:pt x="6501" y="4451"/>
                      <a:pt x="6525" y="4511"/>
                      <a:pt x="6573" y="4534"/>
                    </a:cubicBezTo>
                    <a:cubicBezTo>
                      <a:pt x="6739" y="4618"/>
                      <a:pt x="6906" y="4701"/>
                      <a:pt x="7073" y="4772"/>
                    </a:cubicBezTo>
                    <a:cubicBezTo>
                      <a:pt x="6942" y="4915"/>
                      <a:pt x="6823" y="5070"/>
                      <a:pt x="6704" y="5225"/>
                    </a:cubicBezTo>
                    <a:cubicBezTo>
                      <a:pt x="6680" y="5273"/>
                      <a:pt x="6692" y="5332"/>
                      <a:pt x="6727" y="5356"/>
                    </a:cubicBezTo>
                    <a:cubicBezTo>
                      <a:pt x="6751" y="5368"/>
                      <a:pt x="6763" y="5380"/>
                      <a:pt x="6787" y="5380"/>
                    </a:cubicBezTo>
                    <a:cubicBezTo>
                      <a:pt x="6811" y="5380"/>
                      <a:pt x="6846" y="5368"/>
                      <a:pt x="6858" y="5344"/>
                    </a:cubicBezTo>
                    <a:cubicBezTo>
                      <a:pt x="6989" y="5177"/>
                      <a:pt x="7108" y="5011"/>
                      <a:pt x="7251" y="4856"/>
                    </a:cubicBezTo>
                    <a:cubicBezTo>
                      <a:pt x="7406" y="4927"/>
                      <a:pt x="7573" y="4999"/>
                      <a:pt x="7728" y="5058"/>
                    </a:cubicBezTo>
                    <a:cubicBezTo>
                      <a:pt x="7736" y="5060"/>
                      <a:pt x="7744" y="5061"/>
                      <a:pt x="7752" y="5061"/>
                    </a:cubicBezTo>
                    <a:cubicBezTo>
                      <a:pt x="7791" y="5061"/>
                      <a:pt x="7827" y="5038"/>
                      <a:pt x="7847" y="4999"/>
                    </a:cubicBezTo>
                    <a:cubicBezTo>
                      <a:pt x="7859" y="4951"/>
                      <a:pt x="7835" y="4892"/>
                      <a:pt x="7787" y="4880"/>
                    </a:cubicBezTo>
                    <a:cubicBezTo>
                      <a:pt x="7656" y="4820"/>
                      <a:pt x="7525" y="4772"/>
                      <a:pt x="7382" y="4701"/>
                    </a:cubicBezTo>
                    <a:cubicBezTo>
                      <a:pt x="7478" y="4606"/>
                      <a:pt x="7573" y="4499"/>
                      <a:pt x="7668" y="4403"/>
                    </a:cubicBezTo>
                    <a:cubicBezTo>
                      <a:pt x="7704" y="4368"/>
                      <a:pt x="7704" y="4308"/>
                      <a:pt x="7668" y="4272"/>
                    </a:cubicBezTo>
                    <a:cubicBezTo>
                      <a:pt x="7650" y="4255"/>
                      <a:pt x="7626" y="4246"/>
                      <a:pt x="7603" y="4246"/>
                    </a:cubicBezTo>
                    <a:close/>
                    <a:moveTo>
                      <a:pt x="8958" y="5246"/>
                    </a:moveTo>
                    <a:cubicBezTo>
                      <a:pt x="8915" y="5246"/>
                      <a:pt x="8869" y="5279"/>
                      <a:pt x="8859" y="5320"/>
                    </a:cubicBezTo>
                    <a:cubicBezTo>
                      <a:pt x="8859" y="5380"/>
                      <a:pt x="8882" y="5427"/>
                      <a:pt x="8942" y="5439"/>
                    </a:cubicBezTo>
                    <a:cubicBezTo>
                      <a:pt x="9287" y="5511"/>
                      <a:pt x="9633" y="5558"/>
                      <a:pt x="9930" y="5558"/>
                    </a:cubicBezTo>
                    <a:cubicBezTo>
                      <a:pt x="10025" y="5558"/>
                      <a:pt x="10121" y="5546"/>
                      <a:pt x="10216" y="5546"/>
                    </a:cubicBezTo>
                    <a:cubicBezTo>
                      <a:pt x="10264" y="5534"/>
                      <a:pt x="10299" y="5487"/>
                      <a:pt x="10299" y="5439"/>
                    </a:cubicBezTo>
                    <a:cubicBezTo>
                      <a:pt x="10299" y="5397"/>
                      <a:pt x="10261" y="5354"/>
                      <a:pt x="10211" y="5354"/>
                    </a:cubicBezTo>
                    <a:cubicBezTo>
                      <a:pt x="10205" y="5354"/>
                      <a:pt x="10198" y="5355"/>
                      <a:pt x="10192" y="5356"/>
                    </a:cubicBezTo>
                    <a:cubicBezTo>
                      <a:pt x="10103" y="5365"/>
                      <a:pt x="10011" y="5369"/>
                      <a:pt x="9915" y="5369"/>
                    </a:cubicBezTo>
                    <a:cubicBezTo>
                      <a:pt x="9630" y="5369"/>
                      <a:pt x="9317" y="5329"/>
                      <a:pt x="8978" y="5249"/>
                    </a:cubicBezTo>
                    <a:cubicBezTo>
                      <a:pt x="8971" y="5247"/>
                      <a:pt x="8965" y="5246"/>
                      <a:pt x="8958" y="5246"/>
                    </a:cubicBezTo>
                    <a:close/>
                    <a:moveTo>
                      <a:pt x="6118" y="6261"/>
                    </a:moveTo>
                    <a:cubicBezTo>
                      <a:pt x="6084" y="6261"/>
                      <a:pt x="6053" y="6277"/>
                      <a:pt x="6037" y="6308"/>
                    </a:cubicBezTo>
                    <a:cubicBezTo>
                      <a:pt x="5846" y="6689"/>
                      <a:pt x="5680" y="7082"/>
                      <a:pt x="5561" y="7487"/>
                    </a:cubicBezTo>
                    <a:cubicBezTo>
                      <a:pt x="5537" y="7535"/>
                      <a:pt x="5573" y="7594"/>
                      <a:pt x="5620" y="7606"/>
                    </a:cubicBezTo>
                    <a:lnTo>
                      <a:pt x="5644" y="7606"/>
                    </a:lnTo>
                    <a:cubicBezTo>
                      <a:pt x="5692" y="7606"/>
                      <a:pt x="5727" y="7582"/>
                      <a:pt x="5739" y="7547"/>
                    </a:cubicBezTo>
                    <a:cubicBezTo>
                      <a:pt x="5858" y="7154"/>
                      <a:pt x="6013" y="6773"/>
                      <a:pt x="6204" y="6392"/>
                    </a:cubicBezTo>
                    <a:cubicBezTo>
                      <a:pt x="6227" y="6344"/>
                      <a:pt x="6215" y="6296"/>
                      <a:pt x="6168" y="6273"/>
                    </a:cubicBezTo>
                    <a:cubicBezTo>
                      <a:pt x="6152" y="6265"/>
                      <a:pt x="6135" y="6261"/>
                      <a:pt x="6118" y="6261"/>
                    </a:cubicBezTo>
                    <a:close/>
                    <a:moveTo>
                      <a:pt x="5394" y="8642"/>
                    </a:moveTo>
                    <a:cubicBezTo>
                      <a:pt x="5346" y="8642"/>
                      <a:pt x="5287" y="8678"/>
                      <a:pt x="5287" y="8725"/>
                    </a:cubicBezTo>
                    <a:cubicBezTo>
                      <a:pt x="5251" y="9011"/>
                      <a:pt x="5227" y="9309"/>
                      <a:pt x="5227" y="9595"/>
                    </a:cubicBezTo>
                    <a:cubicBezTo>
                      <a:pt x="5227" y="9725"/>
                      <a:pt x="5239" y="9868"/>
                      <a:pt x="5239" y="9999"/>
                    </a:cubicBezTo>
                    <a:cubicBezTo>
                      <a:pt x="5251" y="10047"/>
                      <a:pt x="5287" y="10083"/>
                      <a:pt x="5334" y="10083"/>
                    </a:cubicBezTo>
                    <a:lnTo>
                      <a:pt x="5346" y="10083"/>
                    </a:lnTo>
                    <a:cubicBezTo>
                      <a:pt x="5394" y="10083"/>
                      <a:pt x="5430" y="10035"/>
                      <a:pt x="5430" y="9987"/>
                    </a:cubicBezTo>
                    <a:cubicBezTo>
                      <a:pt x="5430" y="9856"/>
                      <a:pt x="5418" y="9725"/>
                      <a:pt x="5418" y="9595"/>
                    </a:cubicBezTo>
                    <a:cubicBezTo>
                      <a:pt x="5418" y="9309"/>
                      <a:pt x="5442" y="9035"/>
                      <a:pt x="5477" y="8749"/>
                    </a:cubicBezTo>
                    <a:cubicBezTo>
                      <a:pt x="5477" y="8702"/>
                      <a:pt x="5442" y="8654"/>
                      <a:pt x="5394" y="8642"/>
                    </a:cubicBezTo>
                    <a:close/>
                    <a:moveTo>
                      <a:pt x="5520" y="11140"/>
                    </a:moveTo>
                    <a:cubicBezTo>
                      <a:pt x="5514" y="11140"/>
                      <a:pt x="5507" y="11141"/>
                      <a:pt x="5501" y="11142"/>
                    </a:cubicBezTo>
                    <a:cubicBezTo>
                      <a:pt x="5453" y="11154"/>
                      <a:pt x="5418" y="11202"/>
                      <a:pt x="5430" y="11261"/>
                    </a:cubicBezTo>
                    <a:cubicBezTo>
                      <a:pt x="5525" y="11654"/>
                      <a:pt x="5668" y="12071"/>
                      <a:pt x="5834" y="12464"/>
                    </a:cubicBezTo>
                    <a:cubicBezTo>
                      <a:pt x="5846" y="12500"/>
                      <a:pt x="5882" y="12523"/>
                      <a:pt x="5918" y="12523"/>
                    </a:cubicBezTo>
                    <a:cubicBezTo>
                      <a:pt x="5930" y="12523"/>
                      <a:pt x="5942" y="12512"/>
                      <a:pt x="5965" y="12512"/>
                    </a:cubicBezTo>
                    <a:cubicBezTo>
                      <a:pt x="6013" y="12488"/>
                      <a:pt x="6025" y="12440"/>
                      <a:pt x="6013" y="12392"/>
                    </a:cubicBezTo>
                    <a:cubicBezTo>
                      <a:pt x="5846" y="12000"/>
                      <a:pt x="5715" y="11607"/>
                      <a:pt x="5620" y="11214"/>
                    </a:cubicBezTo>
                    <a:cubicBezTo>
                      <a:pt x="5610" y="11172"/>
                      <a:pt x="5564" y="11140"/>
                      <a:pt x="5520" y="11140"/>
                    </a:cubicBezTo>
                    <a:close/>
                    <a:moveTo>
                      <a:pt x="6503" y="13443"/>
                    </a:moveTo>
                    <a:cubicBezTo>
                      <a:pt x="6485" y="13443"/>
                      <a:pt x="6468" y="13450"/>
                      <a:pt x="6454" y="13464"/>
                    </a:cubicBezTo>
                    <a:cubicBezTo>
                      <a:pt x="6406" y="13488"/>
                      <a:pt x="6394" y="13547"/>
                      <a:pt x="6418" y="13583"/>
                    </a:cubicBezTo>
                    <a:cubicBezTo>
                      <a:pt x="6537" y="13786"/>
                      <a:pt x="6668" y="13988"/>
                      <a:pt x="6811" y="14178"/>
                    </a:cubicBezTo>
                    <a:cubicBezTo>
                      <a:pt x="6906" y="14321"/>
                      <a:pt x="7013" y="14476"/>
                      <a:pt x="7108" y="14643"/>
                    </a:cubicBezTo>
                    <a:cubicBezTo>
                      <a:pt x="7132" y="14667"/>
                      <a:pt x="7156" y="14678"/>
                      <a:pt x="7192" y="14678"/>
                    </a:cubicBezTo>
                    <a:cubicBezTo>
                      <a:pt x="7204" y="14678"/>
                      <a:pt x="7227" y="14678"/>
                      <a:pt x="7239" y="14667"/>
                    </a:cubicBezTo>
                    <a:cubicBezTo>
                      <a:pt x="7287" y="14643"/>
                      <a:pt x="7299" y="14583"/>
                      <a:pt x="7275" y="14536"/>
                    </a:cubicBezTo>
                    <a:cubicBezTo>
                      <a:pt x="7168" y="14369"/>
                      <a:pt x="7061" y="14214"/>
                      <a:pt x="6966" y="14071"/>
                    </a:cubicBezTo>
                    <a:cubicBezTo>
                      <a:pt x="6823" y="13881"/>
                      <a:pt x="6692" y="13678"/>
                      <a:pt x="6573" y="13488"/>
                    </a:cubicBezTo>
                    <a:cubicBezTo>
                      <a:pt x="6558" y="13459"/>
                      <a:pt x="6531" y="13443"/>
                      <a:pt x="6503" y="13443"/>
                    </a:cubicBezTo>
                    <a:close/>
                    <a:moveTo>
                      <a:pt x="7822" y="15583"/>
                    </a:moveTo>
                    <a:cubicBezTo>
                      <a:pt x="7807" y="15583"/>
                      <a:pt x="7791" y="15587"/>
                      <a:pt x="7775" y="15595"/>
                    </a:cubicBezTo>
                    <a:cubicBezTo>
                      <a:pt x="7728" y="15619"/>
                      <a:pt x="7704" y="15679"/>
                      <a:pt x="7728" y="15726"/>
                    </a:cubicBezTo>
                    <a:cubicBezTo>
                      <a:pt x="7918" y="16071"/>
                      <a:pt x="8097" y="16452"/>
                      <a:pt x="8263" y="16857"/>
                    </a:cubicBezTo>
                    <a:cubicBezTo>
                      <a:pt x="8275" y="16893"/>
                      <a:pt x="8311" y="16905"/>
                      <a:pt x="8347" y="16905"/>
                    </a:cubicBezTo>
                    <a:lnTo>
                      <a:pt x="8382" y="16905"/>
                    </a:lnTo>
                    <a:cubicBezTo>
                      <a:pt x="8430" y="16881"/>
                      <a:pt x="8454" y="16822"/>
                      <a:pt x="8430" y="16774"/>
                    </a:cubicBezTo>
                    <a:cubicBezTo>
                      <a:pt x="8263" y="16381"/>
                      <a:pt x="8085" y="15988"/>
                      <a:pt x="7894" y="15631"/>
                    </a:cubicBezTo>
                    <a:cubicBezTo>
                      <a:pt x="7878" y="15599"/>
                      <a:pt x="7852" y="15583"/>
                      <a:pt x="7822" y="15583"/>
                    </a:cubicBezTo>
                    <a:close/>
                    <a:moveTo>
                      <a:pt x="8801" y="17890"/>
                    </a:moveTo>
                    <a:cubicBezTo>
                      <a:pt x="8792" y="17890"/>
                      <a:pt x="8783" y="17891"/>
                      <a:pt x="8775" y="17893"/>
                    </a:cubicBezTo>
                    <a:cubicBezTo>
                      <a:pt x="8728" y="17917"/>
                      <a:pt x="8704" y="17965"/>
                      <a:pt x="8716" y="18012"/>
                    </a:cubicBezTo>
                    <a:cubicBezTo>
                      <a:pt x="8859" y="18405"/>
                      <a:pt x="8990" y="18798"/>
                      <a:pt x="9109" y="19203"/>
                    </a:cubicBezTo>
                    <a:cubicBezTo>
                      <a:pt x="9121" y="19250"/>
                      <a:pt x="9156" y="19274"/>
                      <a:pt x="9204" y="19274"/>
                    </a:cubicBezTo>
                    <a:cubicBezTo>
                      <a:pt x="9216" y="19274"/>
                      <a:pt x="9216" y="19274"/>
                      <a:pt x="9228" y="19262"/>
                    </a:cubicBezTo>
                    <a:cubicBezTo>
                      <a:pt x="9275" y="19250"/>
                      <a:pt x="9311" y="19203"/>
                      <a:pt x="9287" y="19143"/>
                    </a:cubicBezTo>
                    <a:cubicBezTo>
                      <a:pt x="9168" y="18738"/>
                      <a:pt x="9037" y="18346"/>
                      <a:pt x="8894" y="17953"/>
                    </a:cubicBezTo>
                    <a:cubicBezTo>
                      <a:pt x="8884" y="17913"/>
                      <a:pt x="8842" y="17890"/>
                      <a:pt x="8801" y="17890"/>
                    </a:cubicBezTo>
                    <a:close/>
                    <a:moveTo>
                      <a:pt x="9532" y="20296"/>
                    </a:moveTo>
                    <a:cubicBezTo>
                      <a:pt x="9526" y="20296"/>
                      <a:pt x="9520" y="20297"/>
                      <a:pt x="9513" y="20298"/>
                    </a:cubicBezTo>
                    <a:cubicBezTo>
                      <a:pt x="9454" y="20310"/>
                      <a:pt x="9430" y="20358"/>
                      <a:pt x="9442" y="20417"/>
                    </a:cubicBezTo>
                    <a:cubicBezTo>
                      <a:pt x="9537" y="20810"/>
                      <a:pt x="9633" y="21227"/>
                      <a:pt x="9704" y="21632"/>
                    </a:cubicBezTo>
                    <a:cubicBezTo>
                      <a:pt x="9716" y="21679"/>
                      <a:pt x="9752" y="21715"/>
                      <a:pt x="9799" y="21715"/>
                    </a:cubicBezTo>
                    <a:lnTo>
                      <a:pt x="9811" y="21715"/>
                    </a:lnTo>
                    <a:cubicBezTo>
                      <a:pt x="9871" y="21703"/>
                      <a:pt x="9894" y="21656"/>
                      <a:pt x="9894" y="21596"/>
                    </a:cubicBezTo>
                    <a:cubicBezTo>
                      <a:pt x="9811" y="21191"/>
                      <a:pt x="9716" y="20774"/>
                      <a:pt x="9621" y="20370"/>
                    </a:cubicBezTo>
                    <a:cubicBezTo>
                      <a:pt x="9610" y="20328"/>
                      <a:pt x="9573" y="20296"/>
                      <a:pt x="9532" y="20296"/>
                    </a:cubicBezTo>
                    <a:close/>
                    <a:moveTo>
                      <a:pt x="9978" y="22763"/>
                    </a:moveTo>
                    <a:cubicBezTo>
                      <a:pt x="9930" y="22775"/>
                      <a:pt x="9894" y="22822"/>
                      <a:pt x="9906" y="22870"/>
                    </a:cubicBezTo>
                    <a:cubicBezTo>
                      <a:pt x="9954" y="23287"/>
                      <a:pt x="10002" y="23703"/>
                      <a:pt x="10037" y="24120"/>
                    </a:cubicBezTo>
                    <a:cubicBezTo>
                      <a:pt x="10037" y="24168"/>
                      <a:pt x="10085" y="24203"/>
                      <a:pt x="10133" y="24203"/>
                    </a:cubicBezTo>
                    <a:cubicBezTo>
                      <a:pt x="10192" y="24192"/>
                      <a:pt x="10228" y="24156"/>
                      <a:pt x="10228" y="24096"/>
                    </a:cubicBezTo>
                    <a:cubicBezTo>
                      <a:pt x="10192" y="23680"/>
                      <a:pt x="10145" y="23263"/>
                      <a:pt x="10085" y="22846"/>
                    </a:cubicBezTo>
                    <a:cubicBezTo>
                      <a:pt x="10085" y="22799"/>
                      <a:pt x="10037" y="22763"/>
                      <a:pt x="9978" y="22763"/>
                    </a:cubicBezTo>
                    <a:close/>
                    <a:moveTo>
                      <a:pt x="10192" y="25275"/>
                    </a:moveTo>
                    <a:cubicBezTo>
                      <a:pt x="10133" y="25275"/>
                      <a:pt x="10097" y="25311"/>
                      <a:pt x="10097" y="25370"/>
                    </a:cubicBezTo>
                    <a:cubicBezTo>
                      <a:pt x="10097" y="25489"/>
                      <a:pt x="10097" y="25620"/>
                      <a:pt x="10097" y="25739"/>
                    </a:cubicBezTo>
                    <a:cubicBezTo>
                      <a:pt x="10097" y="26037"/>
                      <a:pt x="10097" y="26335"/>
                      <a:pt x="10085" y="26620"/>
                    </a:cubicBezTo>
                    <a:cubicBezTo>
                      <a:pt x="10073" y="26668"/>
                      <a:pt x="10121" y="26716"/>
                      <a:pt x="10168" y="26716"/>
                    </a:cubicBezTo>
                    <a:lnTo>
                      <a:pt x="10180" y="26716"/>
                    </a:lnTo>
                    <a:cubicBezTo>
                      <a:pt x="10228" y="26716"/>
                      <a:pt x="10264" y="26680"/>
                      <a:pt x="10264" y="26620"/>
                    </a:cubicBezTo>
                    <a:cubicBezTo>
                      <a:pt x="10287" y="26335"/>
                      <a:pt x="10287" y="26037"/>
                      <a:pt x="10287" y="25739"/>
                    </a:cubicBezTo>
                    <a:cubicBezTo>
                      <a:pt x="10287" y="25620"/>
                      <a:pt x="10287" y="25489"/>
                      <a:pt x="10287" y="25358"/>
                    </a:cubicBezTo>
                    <a:cubicBezTo>
                      <a:pt x="10287" y="25311"/>
                      <a:pt x="10252" y="25275"/>
                      <a:pt x="10192" y="25275"/>
                    </a:cubicBezTo>
                    <a:close/>
                    <a:moveTo>
                      <a:pt x="10085" y="27775"/>
                    </a:moveTo>
                    <a:cubicBezTo>
                      <a:pt x="10037" y="27775"/>
                      <a:pt x="9990" y="27811"/>
                      <a:pt x="9978" y="27859"/>
                    </a:cubicBezTo>
                    <a:cubicBezTo>
                      <a:pt x="9930" y="28287"/>
                      <a:pt x="9871" y="28704"/>
                      <a:pt x="9787" y="29097"/>
                    </a:cubicBezTo>
                    <a:cubicBezTo>
                      <a:pt x="9775" y="29145"/>
                      <a:pt x="9811" y="29192"/>
                      <a:pt x="9871" y="29204"/>
                    </a:cubicBezTo>
                    <a:lnTo>
                      <a:pt x="9883" y="29204"/>
                    </a:lnTo>
                    <a:cubicBezTo>
                      <a:pt x="9930" y="29204"/>
                      <a:pt x="9966" y="29180"/>
                      <a:pt x="9978" y="29133"/>
                    </a:cubicBezTo>
                    <a:cubicBezTo>
                      <a:pt x="10061" y="28728"/>
                      <a:pt x="10121" y="28311"/>
                      <a:pt x="10168" y="27882"/>
                    </a:cubicBezTo>
                    <a:cubicBezTo>
                      <a:pt x="10180" y="27835"/>
                      <a:pt x="10145" y="27787"/>
                      <a:pt x="10085" y="27775"/>
                    </a:cubicBezTo>
                    <a:close/>
                    <a:moveTo>
                      <a:pt x="9601" y="30238"/>
                    </a:moveTo>
                    <a:cubicBezTo>
                      <a:pt x="9558" y="30238"/>
                      <a:pt x="9512" y="30270"/>
                      <a:pt x="9502" y="30311"/>
                    </a:cubicBezTo>
                    <a:cubicBezTo>
                      <a:pt x="9383" y="30716"/>
                      <a:pt x="9252" y="31109"/>
                      <a:pt x="9109" y="31490"/>
                    </a:cubicBezTo>
                    <a:cubicBezTo>
                      <a:pt x="9085" y="31538"/>
                      <a:pt x="9109" y="31597"/>
                      <a:pt x="9156" y="31609"/>
                    </a:cubicBezTo>
                    <a:cubicBezTo>
                      <a:pt x="9168" y="31621"/>
                      <a:pt x="9180" y="31621"/>
                      <a:pt x="9192" y="31621"/>
                    </a:cubicBezTo>
                    <a:cubicBezTo>
                      <a:pt x="9228" y="31621"/>
                      <a:pt x="9263" y="31597"/>
                      <a:pt x="9275" y="31561"/>
                    </a:cubicBezTo>
                    <a:cubicBezTo>
                      <a:pt x="9430" y="31169"/>
                      <a:pt x="9561" y="30776"/>
                      <a:pt x="9680" y="30359"/>
                    </a:cubicBezTo>
                    <a:cubicBezTo>
                      <a:pt x="9692" y="30311"/>
                      <a:pt x="9668" y="30264"/>
                      <a:pt x="9621" y="30240"/>
                    </a:cubicBezTo>
                    <a:cubicBezTo>
                      <a:pt x="9614" y="30238"/>
                      <a:pt x="9608" y="30238"/>
                      <a:pt x="9601" y="30238"/>
                    </a:cubicBezTo>
                    <a:close/>
                    <a:moveTo>
                      <a:pt x="8678" y="32576"/>
                    </a:moveTo>
                    <a:cubicBezTo>
                      <a:pt x="8644" y="32576"/>
                      <a:pt x="8614" y="32598"/>
                      <a:pt x="8597" y="32633"/>
                    </a:cubicBezTo>
                    <a:cubicBezTo>
                      <a:pt x="8406" y="33002"/>
                      <a:pt x="8192" y="33359"/>
                      <a:pt x="7966" y="33705"/>
                    </a:cubicBezTo>
                    <a:cubicBezTo>
                      <a:pt x="7942" y="33740"/>
                      <a:pt x="7954" y="33800"/>
                      <a:pt x="7989" y="33836"/>
                    </a:cubicBezTo>
                    <a:cubicBezTo>
                      <a:pt x="8013" y="33847"/>
                      <a:pt x="8025" y="33847"/>
                      <a:pt x="8049" y="33847"/>
                    </a:cubicBezTo>
                    <a:cubicBezTo>
                      <a:pt x="8073" y="33847"/>
                      <a:pt x="8109" y="33836"/>
                      <a:pt x="8120" y="33800"/>
                    </a:cubicBezTo>
                    <a:cubicBezTo>
                      <a:pt x="8347" y="33455"/>
                      <a:pt x="8561" y="33097"/>
                      <a:pt x="8763" y="32716"/>
                    </a:cubicBezTo>
                    <a:cubicBezTo>
                      <a:pt x="8787" y="32669"/>
                      <a:pt x="8763" y="32609"/>
                      <a:pt x="8716" y="32585"/>
                    </a:cubicBezTo>
                    <a:cubicBezTo>
                      <a:pt x="8703" y="32579"/>
                      <a:pt x="8690" y="32576"/>
                      <a:pt x="8678" y="32576"/>
                    </a:cubicBezTo>
                    <a:close/>
                    <a:moveTo>
                      <a:pt x="7288" y="34664"/>
                    </a:moveTo>
                    <a:cubicBezTo>
                      <a:pt x="7262" y="34664"/>
                      <a:pt x="7235" y="34673"/>
                      <a:pt x="7216" y="34693"/>
                    </a:cubicBezTo>
                    <a:cubicBezTo>
                      <a:pt x="6954" y="35014"/>
                      <a:pt x="6668" y="35324"/>
                      <a:pt x="6370" y="35610"/>
                    </a:cubicBezTo>
                    <a:cubicBezTo>
                      <a:pt x="6323" y="35645"/>
                      <a:pt x="6323" y="35705"/>
                      <a:pt x="6358" y="35741"/>
                    </a:cubicBezTo>
                    <a:cubicBezTo>
                      <a:pt x="6382" y="35752"/>
                      <a:pt x="6406" y="35764"/>
                      <a:pt x="6430" y="35764"/>
                    </a:cubicBezTo>
                    <a:cubicBezTo>
                      <a:pt x="6454" y="35764"/>
                      <a:pt x="6477" y="35764"/>
                      <a:pt x="6489" y="35741"/>
                    </a:cubicBezTo>
                    <a:cubicBezTo>
                      <a:pt x="6799" y="35455"/>
                      <a:pt x="7097" y="35145"/>
                      <a:pt x="7358" y="34824"/>
                    </a:cubicBezTo>
                    <a:cubicBezTo>
                      <a:pt x="7394" y="34776"/>
                      <a:pt x="7394" y="34717"/>
                      <a:pt x="7347" y="34681"/>
                    </a:cubicBezTo>
                    <a:cubicBezTo>
                      <a:pt x="7330" y="34670"/>
                      <a:pt x="7310" y="34664"/>
                      <a:pt x="7288" y="34664"/>
                    </a:cubicBezTo>
                    <a:close/>
                    <a:moveTo>
                      <a:pt x="5472" y="36386"/>
                    </a:moveTo>
                    <a:cubicBezTo>
                      <a:pt x="5452" y="36386"/>
                      <a:pt x="5433" y="36392"/>
                      <a:pt x="5418" y="36407"/>
                    </a:cubicBezTo>
                    <a:cubicBezTo>
                      <a:pt x="5084" y="36645"/>
                      <a:pt x="4739" y="36884"/>
                      <a:pt x="4382" y="37098"/>
                    </a:cubicBezTo>
                    <a:cubicBezTo>
                      <a:pt x="4334" y="37122"/>
                      <a:pt x="4322" y="37181"/>
                      <a:pt x="4346" y="37229"/>
                    </a:cubicBezTo>
                    <a:cubicBezTo>
                      <a:pt x="4358" y="37253"/>
                      <a:pt x="4394" y="37276"/>
                      <a:pt x="4430" y="37276"/>
                    </a:cubicBezTo>
                    <a:cubicBezTo>
                      <a:pt x="4441" y="37276"/>
                      <a:pt x="4453" y="37265"/>
                      <a:pt x="4477" y="37253"/>
                    </a:cubicBezTo>
                    <a:cubicBezTo>
                      <a:pt x="4834" y="37038"/>
                      <a:pt x="5192" y="36812"/>
                      <a:pt x="5525" y="36562"/>
                    </a:cubicBezTo>
                    <a:cubicBezTo>
                      <a:pt x="5573" y="36526"/>
                      <a:pt x="5573" y="36467"/>
                      <a:pt x="5549" y="36419"/>
                    </a:cubicBezTo>
                    <a:cubicBezTo>
                      <a:pt x="5528" y="36398"/>
                      <a:pt x="5499" y="36386"/>
                      <a:pt x="5472" y="36386"/>
                    </a:cubicBezTo>
                    <a:close/>
                    <a:moveTo>
                      <a:pt x="3310" y="37665"/>
                    </a:moveTo>
                    <a:cubicBezTo>
                      <a:pt x="3298" y="37665"/>
                      <a:pt x="3286" y="37667"/>
                      <a:pt x="3275" y="37669"/>
                    </a:cubicBezTo>
                    <a:cubicBezTo>
                      <a:pt x="2906" y="37848"/>
                      <a:pt x="2513" y="38003"/>
                      <a:pt x="2120" y="38146"/>
                    </a:cubicBezTo>
                    <a:cubicBezTo>
                      <a:pt x="2072" y="38169"/>
                      <a:pt x="2048" y="38217"/>
                      <a:pt x="2060" y="38265"/>
                    </a:cubicBezTo>
                    <a:cubicBezTo>
                      <a:pt x="2084" y="38312"/>
                      <a:pt x="2120" y="38336"/>
                      <a:pt x="2155" y="38336"/>
                    </a:cubicBezTo>
                    <a:cubicBezTo>
                      <a:pt x="2167" y="38336"/>
                      <a:pt x="2179" y="38324"/>
                      <a:pt x="2179" y="38324"/>
                    </a:cubicBezTo>
                    <a:cubicBezTo>
                      <a:pt x="2584" y="38181"/>
                      <a:pt x="2977" y="38015"/>
                      <a:pt x="3358" y="37848"/>
                    </a:cubicBezTo>
                    <a:cubicBezTo>
                      <a:pt x="3406" y="37824"/>
                      <a:pt x="3417" y="37765"/>
                      <a:pt x="3394" y="37717"/>
                    </a:cubicBezTo>
                    <a:cubicBezTo>
                      <a:pt x="3385" y="37681"/>
                      <a:pt x="3348" y="37665"/>
                      <a:pt x="3310" y="37665"/>
                    </a:cubicBezTo>
                    <a:close/>
                    <a:moveTo>
                      <a:pt x="954" y="38524"/>
                    </a:moveTo>
                    <a:cubicBezTo>
                      <a:pt x="946" y="38524"/>
                      <a:pt x="937" y="38525"/>
                      <a:pt x="929" y="38527"/>
                    </a:cubicBezTo>
                    <a:cubicBezTo>
                      <a:pt x="655" y="38598"/>
                      <a:pt x="369" y="38670"/>
                      <a:pt x="84" y="38729"/>
                    </a:cubicBezTo>
                    <a:cubicBezTo>
                      <a:pt x="36" y="38741"/>
                      <a:pt x="0" y="38789"/>
                      <a:pt x="12" y="38836"/>
                    </a:cubicBezTo>
                    <a:cubicBezTo>
                      <a:pt x="24" y="38884"/>
                      <a:pt x="60" y="38920"/>
                      <a:pt x="108" y="38920"/>
                    </a:cubicBezTo>
                    <a:lnTo>
                      <a:pt x="119" y="38920"/>
                    </a:lnTo>
                    <a:cubicBezTo>
                      <a:pt x="417" y="38848"/>
                      <a:pt x="703" y="38777"/>
                      <a:pt x="977" y="38705"/>
                    </a:cubicBezTo>
                    <a:cubicBezTo>
                      <a:pt x="1036" y="38693"/>
                      <a:pt x="1060" y="38646"/>
                      <a:pt x="1048" y="38586"/>
                    </a:cubicBezTo>
                    <a:cubicBezTo>
                      <a:pt x="1038" y="38547"/>
                      <a:pt x="996" y="38524"/>
                      <a:pt x="954" y="38524"/>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2" name="Google Shape;2362;p22"/>
            <p:cNvGrpSpPr/>
            <p:nvPr/>
          </p:nvGrpSpPr>
          <p:grpSpPr>
            <a:xfrm>
              <a:off x="8435915" y="4335512"/>
              <a:ext cx="184649" cy="262078"/>
              <a:chOff x="7619190" y="700187"/>
              <a:chExt cx="184649" cy="262078"/>
            </a:xfrm>
          </p:grpSpPr>
          <p:sp>
            <p:nvSpPr>
              <p:cNvPr id="2363" name="Google Shape;2363;p22"/>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22"/>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22"/>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22"/>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22"/>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22"/>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22"/>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22"/>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1" name="Google Shape;2371;p22"/>
            <p:cNvGrpSpPr/>
            <p:nvPr/>
          </p:nvGrpSpPr>
          <p:grpSpPr>
            <a:xfrm rot="10800000">
              <a:off x="8602349" y="3085449"/>
              <a:ext cx="205871" cy="226202"/>
              <a:chOff x="7065678" y="829299"/>
              <a:chExt cx="205871" cy="226202"/>
            </a:xfrm>
          </p:grpSpPr>
          <p:sp>
            <p:nvSpPr>
              <p:cNvPr id="2372" name="Google Shape;2372;p22"/>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22"/>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22"/>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22"/>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22"/>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22"/>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78" name="Google Shape;2378;p22"/>
            <p:cNvSpPr/>
            <p:nvPr/>
          </p:nvSpPr>
          <p:spPr>
            <a:xfrm>
              <a:off x="8135502" y="4746909"/>
              <a:ext cx="258884" cy="259960"/>
            </a:xfrm>
            <a:custGeom>
              <a:avLst/>
              <a:gdLst/>
              <a:ahLst/>
              <a:cxnLst/>
              <a:rect l="l" t="t" r="r" b="b"/>
              <a:pathLst>
                <a:path w="6978" h="7007" extrusionOk="0">
                  <a:moveTo>
                    <a:pt x="2489" y="374"/>
                  </a:moveTo>
                  <a:lnTo>
                    <a:pt x="3561" y="1791"/>
                  </a:lnTo>
                  <a:lnTo>
                    <a:pt x="2453" y="2125"/>
                  </a:lnTo>
                  <a:lnTo>
                    <a:pt x="2489" y="374"/>
                  </a:lnTo>
                  <a:close/>
                  <a:moveTo>
                    <a:pt x="6240" y="1196"/>
                  </a:moveTo>
                  <a:lnTo>
                    <a:pt x="4835" y="3172"/>
                  </a:lnTo>
                  <a:lnTo>
                    <a:pt x="3870" y="1898"/>
                  </a:lnTo>
                  <a:lnTo>
                    <a:pt x="6240" y="1196"/>
                  </a:lnTo>
                  <a:close/>
                  <a:moveTo>
                    <a:pt x="2263" y="2375"/>
                  </a:moveTo>
                  <a:lnTo>
                    <a:pt x="2227" y="3791"/>
                  </a:lnTo>
                  <a:lnTo>
                    <a:pt x="370" y="2934"/>
                  </a:lnTo>
                  <a:lnTo>
                    <a:pt x="2263" y="2375"/>
                  </a:lnTo>
                  <a:close/>
                  <a:moveTo>
                    <a:pt x="3680" y="1958"/>
                  </a:moveTo>
                  <a:lnTo>
                    <a:pt x="4716" y="3327"/>
                  </a:lnTo>
                  <a:lnTo>
                    <a:pt x="3846" y="4542"/>
                  </a:lnTo>
                  <a:lnTo>
                    <a:pt x="2418" y="3875"/>
                  </a:lnTo>
                  <a:lnTo>
                    <a:pt x="2453" y="2315"/>
                  </a:lnTo>
                  <a:lnTo>
                    <a:pt x="3680" y="1958"/>
                  </a:lnTo>
                  <a:close/>
                  <a:moveTo>
                    <a:pt x="4835" y="3482"/>
                  </a:moveTo>
                  <a:lnTo>
                    <a:pt x="6573" y="5792"/>
                  </a:lnTo>
                  <a:lnTo>
                    <a:pt x="4025" y="4613"/>
                  </a:lnTo>
                  <a:lnTo>
                    <a:pt x="4835" y="3482"/>
                  </a:lnTo>
                  <a:close/>
                  <a:moveTo>
                    <a:pt x="2418" y="4077"/>
                  </a:moveTo>
                  <a:lnTo>
                    <a:pt x="3739" y="4696"/>
                  </a:lnTo>
                  <a:lnTo>
                    <a:pt x="2370" y="6601"/>
                  </a:lnTo>
                  <a:lnTo>
                    <a:pt x="2418" y="4077"/>
                  </a:lnTo>
                  <a:close/>
                  <a:moveTo>
                    <a:pt x="2398" y="1"/>
                  </a:moveTo>
                  <a:cubicBezTo>
                    <a:pt x="2389" y="1"/>
                    <a:pt x="2379" y="2"/>
                    <a:pt x="2370" y="5"/>
                  </a:cubicBezTo>
                  <a:cubicBezTo>
                    <a:pt x="2334" y="17"/>
                    <a:pt x="2310" y="53"/>
                    <a:pt x="2310" y="101"/>
                  </a:cubicBezTo>
                  <a:lnTo>
                    <a:pt x="2263" y="2172"/>
                  </a:lnTo>
                  <a:lnTo>
                    <a:pt x="72" y="2827"/>
                  </a:lnTo>
                  <a:cubicBezTo>
                    <a:pt x="36" y="2839"/>
                    <a:pt x="13" y="2875"/>
                    <a:pt x="13" y="2910"/>
                  </a:cubicBezTo>
                  <a:cubicBezTo>
                    <a:pt x="1" y="2946"/>
                    <a:pt x="24" y="2982"/>
                    <a:pt x="60" y="3006"/>
                  </a:cubicBezTo>
                  <a:lnTo>
                    <a:pt x="2227" y="3994"/>
                  </a:lnTo>
                  <a:lnTo>
                    <a:pt x="2168" y="6911"/>
                  </a:lnTo>
                  <a:cubicBezTo>
                    <a:pt x="2168" y="6947"/>
                    <a:pt x="2203" y="6982"/>
                    <a:pt x="2239" y="6994"/>
                  </a:cubicBezTo>
                  <a:cubicBezTo>
                    <a:pt x="2251" y="7006"/>
                    <a:pt x="2251" y="7006"/>
                    <a:pt x="2263" y="7006"/>
                  </a:cubicBezTo>
                  <a:cubicBezTo>
                    <a:pt x="2299" y="7006"/>
                    <a:pt x="2322" y="6982"/>
                    <a:pt x="2346" y="6970"/>
                  </a:cubicBezTo>
                  <a:lnTo>
                    <a:pt x="3918" y="4780"/>
                  </a:lnTo>
                  <a:lnTo>
                    <a:pt x="6835" y="6125"/>
                  </a:lnTo>
                  <a:cubicBezTo>
                    <a:pt x="6844" y="6128"/>
                    <a:pt x="6855" y="6130"/>
                    <a:pt x="6865" y="6130"/>
                  </a:cubicBezTo>
                  <a:cubicBezTo>
                    <a:pt x="6894" y="6130"/>
                    <a:pt x="6925" y="6119"/>
                    <a:pt x="6942" y="6101"/>
                  </a:cubicBezTo>
                  <a:cubicBezTo>
                    <a:pt x="6978" y="6066"/>
                    <a:pt x="6978" y="6018"/>
                    <a:pt x="6954" y="5982"/>
                  </a:cubicBezTo>
                  <a:lnTo>
                    <a:pt x="4954" y="3327"/>
                  </a:lnTo>
                  <a:lnTo>
                    <a:pt x="6561" y="1089"/>
                  </a:lnTo>
                  <a:cubicBezTo>
                    <a:pt x="6585" y="1053"/>
                    <a:pt x="6585" y="1005"/>
                    <a:pt x="6561" y="970"/>
                  </a:cubicBezTo>
                  <a:cubicBezTo>
                    <a:pt x="6542" y="950"/>
                    <a:pt x="6506" y="931"/>
                    <a:pt x="6474" y="931"/>
                  </a:cubicBezTo>
                  <a:cubicBezTo>
                    <a:pt x="6467" y="931"/>
                    <a:pt x="6460" y="932"/>
                    <a:pt x="6454" y="934"/>
                  </a:cubicBezTo>
                  <a:lnTo>
                    <a:pt x="3751" y="1732"/>
                  </a:lnTo>
                  <a:lnTo>
                    <a:pt x="2477" y="41"/>
                  </a:lnTo>
                  <a:cubicBezTo>
                    <a:pt x="2459" y="14"/>
                    <a:pt x="2428" y="1"/>
                    <a:pt x="2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9" name="Google Shape;2379;p22"/>
          <p:cNvGrpSpPr/>
          <p:nvPr/>
        </p:nvGrpSpPr>
        <p:grpSpPr>
          <a:xfrm>
            <a:off x="-170738" y="5597628"/>
            <a:ext cx="1531340" cy="1078216"/>
            <a:chOff x="-128054" y="4198221"/>
            <a:chExt cx="1148505" cy="808662"/>
          </a:xfrm>
        </p:grpSpPr>
        <p:grpSp>
          <p:nvGrpSpPr>
            <p:cNvPr id="2380" name="Google Shape;2380;p22"/>
            <p:cNvGrpSpPr/>
            <p:nvPr/>
          </p:nvGrpSpPr>
          <p:grpSpPr>
            <a:xfrm>
              <a:off x="65882" y="4314892"/>
              <a:ext cx="727385" cy="481963"/>
              <a:chOff x="65882" y="4314892"/>
              <a:chExt cx="727385" cy="481963"/>
            </a:xfrm>
          </p:grpSpPr>
          <p:sp>
            <p:nvSpPr>
              <p:cNvPr id="2381" name="Google Shape;2381;p22"/>
              <p:cNvSpPr/>
              <p:nvPr/>
            </p:nvSpPr>
            <p:spPr>
              <a:xfrm flipH="1">
                <a:off x="215472" y="4541088"/>
                <a:ext cx="577795" cy="255767"/>
              </a:xfrm>
              <a:custGeom>
                <a:avLst/>
                <a:gdLst/>
                <a:ahLst/>
                <a:cxnLst/>
                <a:rect l="l" t="t" r="r" b="b"/>
                <a:pathLst>
                  <a:path w="15574" h="6894" extrusionOk="0">
                    <a:moveTo>
                      <a:pt x="7585" y="1619"/>
                    </a:moveTo>
                    <a:cubicBezTo>
                      <a:pt x="8025" y="1929"/>
                      <a:pt x="8263" y="2203"/>
                      <a:pt x="8216" y="2393"/>
                    </a:cubicBezTo>
                    <a:cubicBezTo>
                      <a:pt x="8192" y="2524"/>
                      <a:pt x="8001" y="2607"/>
                      <a:pt x="7704" y="2643"/>
                    </a:cubicBezTo>
                    <a:cubicBezTo>
                      <a:pt x="7644" y="2643"/>
                      <a:pt x="7597" y="2607"/>
                      <a:pt x="7561" y="2560"/>
                    </a:cubicBezTo>
                    <a:cubicBezTo>
                      <a:pt x="7466" y="2417"/>
                      <a:pt x="7442" y="2060"/>
                      <a:pt x="7585" y="1619"/>
                    </a:cubicBezTo>
                    <a:close/>
                    <a:moveTo>
                      <a:pt x="11383" y="1429"/>
                    </a:moveTo>
                    <a:lnTo>
                      <a:pt x="11383" y="1429"/>
                    </a:lnTo>
                    <a:cubicBezTo>
                      <a:pt x="11633" y="1953"/>
                      <a:pt x="11538" y="2465"/>
                      <a:pt x="11371" y="2738"/>
                    </a:cubicBezTo>
                    <a:cubicBezTo>
                      <a:pt x="11240" y="2965"/>
                      <a:pt x="11061" y="3084"/>
                      <a:pt x="10871" y="3084"/>
                    </a:cubicBezTo>
                    <a:lnTo>
                      <a:pt x="10776" y="3084"/>
                    </a:lnTo>
                    <a:cubicBezTo>
                      <a:pt x="10537" y="3024"/>
                      <a:pt x="10514" y="2762"/>
                      <a:pt x="10526" y="2607"/>
                    </a:cubicBezTo>
                    <a:cubicBezTo>
                      <a:pt x="10537" y="2167"/>
                      <a:pt x="10871" y="1536"/>
                      <a:pt x="11383" y="1429"/>
                    </a:cubicBezTo>
                    <a:close/>
                    <a:moveTo>
                      <a:pt x="4346" y="2036"/>
                    </a:moveTo>
                    <a:cubicBezTo>
                      <a:pt x="4453" y="2072"/>
                      <a:pt x="4572" y="2143"/>
                      <a:pt x="4680" y="2215"/>
                    </a:cubicBezTo>
                    <a:cubicBezTo>
                      <a:pt x="5156" y="2572"/>
                      <a:pt x="5358" y="2941"/>
                      <a:pt x="5263" y="3250"/>
                    </a:cubicBezTo>
                    <a:cubicBezTo>
                      <a:pt x="5156" y="3572"/>
                      <a:pt x="4751" y="3798"/>
                      <a:pt x="4453" y="3798"/>
                    </a:cubicBezTo>
                    <a:cubicBezTo>
                      <a:pt x="4346" y="3798"/>
                      <a:pt x="4227" y="3762"/>
                      <a:pt x="4215" y="3643"/>
                    </a:cubicBezTo>
                    <a:cubicBezTo>
                      <a:pt x="4203" y="3429"/>
                      <a:pt x="4179" y="2703"/>
                      <a:pt x="4346" y="2036"/>
                    </a:cubicBezTo>
                    <a:close/>
                    <a:moveTo>
                      <a:pt x="13657" y="4036"/>
                    </a:moveTo>
                    <a:lnTo>
                      <a:pt x="13657" y="4036"/>
                    </a:lnTo>
                    <a:cubicBezTo>
                      <a:pt x="13728" y="4346"/>
                      <a:pt x="13728" y="4584"/>
                      <a:pt x="13633" y="4703"/>
                    </a:cubicBezTo>
                    <a:cubicBezTo>
                      <a:pt x="13593" y="4773"/>
                      <a:pt x="13519" y="4801"/>
                      <a:pt x="13426" y="4801"/>
                    </a:cubicBezTo>
                    <a:cubicBezTo>
                      <a:pt x="13408" y="4801"/>
                      <a:pt x="13390" y="4800"/>
                      <a:pt x="13371" y="4798"/>
                    </a:cubicBezTo>
                    <a:cubicBezTo>
                      <a:pt x="13228" y="4786"/>
                      <a:pt x="13216" y="4715"/>
                      <a:pt x="13216" y="4703"/>
                    </a:cubicBezTo>
                    <a:cubicBezTo>
                      <a:pt x="13181" y="4536"/>
                      <a:pt x="13359" y="4239"/>
                      <a:pt x="13657" y="4036"/>
                    </a:cubicBezTo>
                    <a:close/>
                    <a:moveTo>
                      <a:pt x="2286" y="3500"/>
                    </a:moveTo>
                    <a:cubicBezTo>
                      <a:pt x="2405" y="3572"/>
                      <a:pt x="2501" y="3667"/>
                      <a:pt x="2572" y="3810"/>
                    </a:cubicBezTo>
                    <a:cubicBezTo>
                      <a:pt x="2715" y="4072"/>
                      <a:pt x="2739" y="4310"/>
                      <a:pt x="2620" y="4501"/>
                    </a:cubicBezTo>
                    <a:cubicBezTo>
                      <a:pt x="2501" y="4715"/>
                      <a:pt x="2263" y="4810"/>
                      <a:pt x="2096" y="4810"/>
                    </a:cubicBezTo>
                    <a:cubicBezTo>
                      <a:pt x="2048" y="4810"/>
                      <a:pt x="1941" y="4798"/>
                      <a:pt x="1893" y="4715"/>
                    </a:cubicBezTo>
                    <a:cubicBezTo>
                      <a:pt x="1834" y="4632"/>
                      <a:pt x="1846" y="4489"/>
                      <a:pt x="1929" y="4298"/>
                    </a:cubicBezTo>
                    <a:cubicBezTo>
                      <a:pt x="1941" y="4298"/>
                      <a:pt x="2060" y="3929"/>
                      <a:pt x="2286" y="3500"/>
                    </a:cubicBezTo>
                    <a:close/>
                    <a:moveTo>
                      <a:pt x="9275" y="191"/>
                    </a:moveTo>
                    <a:cubicBezTo>
                      <a:pt x="9502" y="191"/>
                      <a:pt x="9740" y="238"/>
                      <a:pt x="9990" y="321"/>
                    </a:cubicBezTo>
                    <a:cubicBezTo>
                      <a:pt x="10585" y="548"/>
                      <a:pt x="11026" y="869"/>
                      <a:pt x="11276" y="1262"/>
                    </a:cubicBezTo>
                    <a:cubicBezTo>
                      <a:pt x="10740" y="1405"/>
                      <a:pt x="10359" y="2048"/>
                      <a:pt x="10335" y="2596"/>
                    </a:cubicBezTo>
                    <a:cubicBezTo>
                      <a:pt x="10311" y="2965"/>
                      <a:pt x="10466" y="3215"/>
                      <a:pt x="10740" y="3262"/>
                    </a:cubicBezTo>
                    <a:cubicBezTo>
                      <a:pt x="10787" y="3274"/>
                      <a:pt x="10823" y="3274"/>
                      <a:pt x="10871" y="3274"/>
                    </a:cubicBezTo>
                    <a:cubicBezTo>
                      <a:pt x="11121" y="3274"/>
                      <a:pt x="11371" y="3119"/>
                      <a:pt x="11538" y="2846"/>
                    </a:cubicBezTo>
                    <a:cubicBezTo>
                      <a:pt x="11776" y="2441"/>
                      <a:pt x="11788" y="1893"/>
                      <a:pt x="11573" y="1417"/>
                    </a:cubicBezTo>
                    <a:lnTo>
                      <a:pt x="11573" y="1417"/>
                    </a:lnTo>
                    <a:cubicBezTo>
                      <a:pt x="11811" y="1441"/>
                      <a:pt x="12061" y="1584"/>
                      <a:pt x="12300" y="1845"/>
                    </a:cubicBezTo>
                    <a:cubicBezTo>
                      <a:pt x="12907" y="2477"/>
                      <a:pt x="13383" y="3227"/>
                      <a:pt x="13597" y="3846"/>
                    </a:cubicBezTo>
                    <a:cubicBezTo>
                      <a:pt x="13216" y="4084"/>
                      <a:pt x="12966" y="4477"/>
                      <a:pt x="13026" y="4739"/>
                    </a:cubicBezTo>
                    <a:cubicBezTo>
                      <a:pt x="13050" y="4822"/>
                      <a:pt x="13109" y="4965"/>
                      <a:pt x="13359" y="4989"/>
                    </a:cubicBezTo>
                    <a:cubicBezTo>
                      <a:pt x="13375" y="4990"/>
                      <a:pt x="13391" y="4990"/>
                      <a:pt x="13406" y="4990"/>
                    </a:cubicBezTo>
                    <a:cubicBezTo>
                      <a:pt x="13573" y="4990"/>
                      <a:pt x="13701" y="4931"/>
                      <a:pt x="13788" y="4822"/>
                    </a:cubicBezTo>
                    <a:cubicBezTo>
                      <a:pt x="13919" y="4643"/>
                      <a:pt x="13931" y="4334"/>
                      <a:pt x="13824" y="3929"/>
                    </a:cubicBezTo>
                    <a:cubicBezTo>
                      <a:pt x="13976" y="3855"/>
                      <a:pt x="14132" y="3817"/>
                      <a:pt x="14286" y="3817"/>
                    </a:cubicBezTo>
                    <a:cubicBezTo>
                      <a:pt x="14550" y="3817"/>
                      <a:pt x="14807" y="3929"/>
                      <a:pt x="15026" y="4155"/>
                    </a:cubicBezTo>
                    <a:cubicBezTo>
                      <a:pt x="15300" y="4441"/>
                      <a:pt x="15395" y="4715"/>
                      <a:pt x="15288" y="4965"/>
                    </a:cubicBezTo>
                    <a:cubicBezTo>
                      <a:pt x="15014" y="5644"/>
                      <a:pt x="13407" y="6132"/>
                      <a:pt x="11085" y="6227"/>
                    </a:cubicBezTo>
                    <a:cubicBezTo>
                      <a:pt x="10347" y="6263"/>
                      <a:pt x="9430" y="6346"/>
                      <a:pt x="8466" y="6429"/>
                    </a:cubicBezTo>
                    <a:cubicBezTo>
                      <a:pt x="6989" y="6560"/>
                      <a:pt x="5311" y="6715"/>
                      <a:pt x="3882" y="6715"/>
                    </a:cubicBezTo>
                    <a:cubicBezTo>
                      <a:pt x="1703" y="6715"/>
                      <a:pt x="548" y="6358"/>
                      <a:pt x="358" y="5644"/>
                    </a:cubicBezTo>
                    <a:cubicBezTo>
                      <a:pt x="203" y="5024"/>
                      <a:pt x="310" y="4441"/>
                      <a:pt x="655" y="3989"/>
                    </a:cubicBezTo>
                    <a:cubicBezTo>
                      <a:pt x="953" y="3608"/>
                      <a:pt x="1393" y="3369"/>
                      <a:pt x="1810" y="3369"/>
                    </a:cubicBezTo>
                    <a:cubicBezTo>
                      <a:pt x="1917" y="3369"/>
                      <a:pt x="2024" y="3381"/>
                      <a:pt x="2108" y="3417"/>
                    </a:cubicBezTo>
                    <a:cubicBezTo>
                      <a:pt x="1882" y="3870"/>
                      <a:pt x="1763" y="4227"/>
                      <a:pt x="1763" y="4239"/>
                    </a:cubicBezTo>
                    <a:cubicBezTo>
                      <a:pt x="1620" y="4536"/>
                      <a:pt x="1667" y="4715"/>
                      <a:pt x="1727" y="4822"/>
                    </a:cubicBezTo>
                    <a:cubicBezTo>
                      <a:pt x="1798" y="4929"/>
                      <a:pt x="1929" y="5001"/>
                      <a:pt x="2096" y="5001"/>
                    </a:cubicBezTo>
                    <a:cubicBezTo>
                      <a:pt x="2370" y="5001"/>
                      <a:pt x="2644" y="4834"/>
                      <a:pt x="2786" y="4596"/>
                    </a:cubicBezTo>
                    <a:cubicBezTo>
                      <a:pt x="2929" y="4346"/>
                      <a:pt x="2917" y="4036"/>
                      <a:pt x="2739" y="3715"/>
                    </a:cubicBezTo>
                    <a:cubicBezTo>
                      <a:pt x="2644" y="3548"/>
                      <a:pt x="2525" y="3417"/>
                      <a:pt x="2370" y="3334"/>
                    </a:cubicBezTo>
                    <a:cubicBezTo>
                      <a:pt x="2727" y="2679"/>
                      <a:pt x="3275" y="1953"/>
                      <a:pt x="3953" y="1953"/>
                    </a:cubicBezTo>
                    <a:cubicBezTo>
                      <a:pt x="4025" y="1953"/>
                      <a:pt x="4096" y="1953"/>
                      <a:pt x="4168" y="1976"/>
                    </a:cubicBezTo>
                    <a:cubicBezTo>
                      <a:pt x="3989" y="2679"/>
                      <a:pt x="4013" y="3429"/>
                      <a:pt x="4025" y="3655"/>
                    </a:cubicBezTo>
                    <a:cubicBezTo>
                      <a:pt x="4037" y="3858"/>
                      <a:pt x="4203" y="3977"/>
                      <a:pt x="4453" y="3977"/>
                    </a:cubicBezTo>
                    <a:cubicBezTo>
                      <a:pt x="4822" y="3977"/>
                      <a:pt x="5299" y="3715"/>
                      <a:pt x="5430" y="3310"/>
                    </a:cubicBezTo>
                    <a:cubicBezTo>
                      <a:pt x="5525" y="3036"/>
                      <a:pt x="5489" y="2584"/>
                      <a:pt x="4787" y="2072"/>
                    </a:cubicBezTo>
                    <a:cubicBezTo>
                      <a:pt x="4656" y="1976"/>
                      <a:pt x="4525" y="1905"/>
                      <a:pt x="4394" y="1845"/>
                    </a:cubicBezTo>
                    <a:cubicBezTo>
                      <a:pt x="4618" y="1141"/>
                      <a:pt x="5015" y="783"/>
                      <a:pt x="5573" y="783"/>
                    </a:cubicBezTo>
                    <a:cubicBezTo>
                      <a:pt x="5816" y="783"/>
                      <a:pt x="6090" y="851"/>
                      <a:pt x="6394" y="988"/>
                    </a:cubicBezTo>
                    <a:cubicBezTo>
                      <a:pt x="6787" y="1179"/>
                      <a:pt x="7132" y="1345"/>
                      <a:pt x="7418" y="1524"/>
                    </a:cubicBezTo>
                    <a:cubicBezTo>
                      <a:pt x="7263" y="1988"/>
                      <a:pt x="7251" y="2453"/>
                      <a:pt x="7406" y="2667"/>
                    </a:cubicBezTo>
                    <a:cubicBezTo>
                      <a:pt x="7478" y="2774"/>
                      <a:pt x="7585" y="2822"/>
                      <a:pt x="7704" y="2822"/>
                    </a:cubicBezTo>
                    <a:lnTo>
                      <a:pt x="7728" y="2822"/>
                    </a:lnTo>
                    <a:cubicBezTo>
                      <a:pt x="8109" y="2798"/>
                      <a:pt x="8347" y="2655"/>
                      <a:pt x="8394" y="2441"/>
                    </a:cubicBezTo>
                    <a:cubicBezTo>
                      <a:pt x="8454" y="2238"/>
                      <a:pt x="8359" y="1905"/>
                      <a:pt x="7644" y="1441"/>
                    </a:cubicBezTo>
                    <a:cubicBezTo>
                      <a:pt x="7894" y="822"/>
                      <a:pt x="8442" y="191"/>
                      <a:pt x="9275" y="191"/>
                    </a:cubicBezTo>
                    <a:close/>
                    <a:moveTo>
                      <a:pt x="9275" y="0"/>
                    </a:moveTo>
                    <a:cubicBezTo>
                      <a:pt x="8359" y="0"/>
                      <a:pt x="7763" y="667"/>
                      <a:pt x="7478" y="1334"/>
                    </a:cubicBezTo>
                    <a:cubicBezTo>
                      <a:pt x="7204" y="1167"/>
                      <a:pt x="6858" y="988"/>
                      <a:pt x="6465" y="822"/>
                    </a:cubicBezTo>
                    <a:cubicBezTo>
                      <a:pt x="6134" y="672"/>
                      <a:pt x="5831" y="598"/>
                      <a:pt x="5560" y="598"/>
                    </a:cubicBezTo>
                    <a:cubicBezTo>
                      <a:pt x="4926" y="598"/>
                      <a:pt x="4465" y="1002"/>
                      <a:pt x="4215" y="1786"/>
                    </a:cubicBezTo>
                    <a:cubicBezTo>
                      <a:pt x="4132" y="1774"/>
                      <a:pt x="4037" y="1762"/>
                      <a:pt x="3953" y="1762"/>
                    </a:cubicBezTo>
                    <a:cubicBezTo>
                      <a:pt x="3179" y="1762"/>
                      <a:pt x="2572" y="2548"/>
                      <a:pt x="2203" y="3250"/>
                    </a:cubicBezTo>
                    <a:cubicBezTo>
                      <a:pt x="2084" y="3203"/>
                      <a:pt x="1953" y="3179"/>
                      <a:pt x="1810" y="3179"/>
                    </a:cubicBezTo>
                    <a:cubicBezTo>
                      <a:pt x="1334" y="3179"/>
                      <a:pt x="834" y="3453"/>
                      <a:pt x="500" y="3881"/>
                    </a:cubicBezTo>
                    <a:cubicBezTo>
                      <a:pt x="119" y="4382"/>
                      <a:pt x="0" y="5024"/>
                      <a:pt x="179" y="5691"/>
                    </a:cubicBezTo>
                    <a:cubicBezTo>
                      <a:pt x="393" y="6513"/>
                      <a:pt x="1572" y="6894"/>
                      <a:pt x="3882" y="6894"/>
                    </a:cubicBezTo>
                    <a:cubicBezTo>
                      <a:pt x="5322" y="6894"/>
                      <a:pt x="7001" y="6751"/>
                      <a:pt x="8478" y="6620"/>
                    </a:cubicBezTo>
                    <a:cubicBezTo>
                      <a:pt x="9442" y="6537"/>
                      <a:pt x="10359" y="6453"/>
                      <a:pt x="11097" y="6417"/>
                    </a:cubicBezTo>
                    <a:cubicBezTo>
                      <a:pt x="13526" y="6310"/>
                      <a:pt x="15157" y="5798"/>
                      <a:pt x="15467" y="5024"/>
                    </a:cubicBezTo>
                    <a:cubicBezTo>
                      <a:pt x="15550" y="4810"/>
                      <a:pt x="15574" y="4453"/>
                      <a:pt x="15157" y="4024"/>
                    </a:cubicBezTo>
                    <a:cubicBezTo>
                      <a:pt x="14907" y="3762"/>
                      <a:pt x="14609" y="3631"/>
                      <a:pt x="14300" y="3631"/>
                    </a:cubicBezTo>
                    <a:cubicBezTo>
                      <a:pt x="14121" y="3631"/>
                      <a:pt x="13943" y="3667"/>
                      <a:pt x="13764" y="3750"/>
                    </a:cubicBezTo>
                    <a:cubicBezTo>
                      <a:pt x="13538" y="3096"/>
                      <a:pt x="13062" y="2357"/>
                      <a:pt x="12442" y="1715"/>
                    </a:cubicBezTo>
                    <a:cubicBezTo>
                      <a:pt x="12143" y="1392"/>
                      <a:pt x="11822" y="1226"/>
                      <a:pt x="11510" y="1226"/>
                    </a:cubicBezTo>
                    <a:cubicBezTo>
                      <a:pt x="11499" y="1226"/>
                      <a:pt x="11489" y="1226"/>
                      <a:pt x="11478" y="1226"/>
                    </a:cubicBezTo>
                    <a:cubicBezTo>
                      <a:pt x="11204" y="762"/>
                      <a:pt x="10716" y="393"/>
                      <a:pt x="10061" y="143"/>
                    </a:cubicBezTo>
                    <a:cubicBezTo>
                      <a:pt x="9787" y="48"/>
                      <a:pt x="9525" y="0"/>
                      <a:pt x="9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82" name="Google Shape;2382;p22"/>
              <p:cNvGrpSpPr/>
              <p:nvPr/>
            </p:nvGrpSpPr>
            <p:grpSpPr>
              <a:xfrm rot="975942">
                <a:off x="98891" y="4335507"/>
                <a:ext cx="184655" cy="262086"/>
                <a:chOff x="7619190" y="700187"/>
                <a:chExt cx="184649" cy="262078"/>
              </a:xfrm>
            </p:grpSpPr>
            <p:sp>
              <p:nvSpPr>
                <p:cNvPr id="2383" name="Google Shape;2383;p22"/>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22"/>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22"/>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22"/>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22"/>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22"/>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22"/>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22"/>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91" name="Google Shape;2391;p22"/>
            <p:cNvGrpSpPr/>
            <p:nvPr/>
          </p:nvGrpSpPr>
          <p:grpSpPr>
            <a:xfrm>
              <a:off x="-128054" y="4198221"/>
              <a:ext cx="1148505" cy="808662"/>
              <a:chOff x="-204254" y="4198221"/>
              <a:chExt cx="1148505" cy="808662"/>
            </a:xfrm>
          </p:grpSpPr>
          <p:grpSp>
            <p:nvGrpSpPr>
              <p:cNvPr id="2392" name="Google Shape;2392;p22"/>
              <p:cNvGrpSpPr/>
              <p:nvPr/>
            </p:nvGrpSpPr>
            <p:grpSpPr>
              <a:xfrm rot="3803483" flipH="1">
                <a:off x="580713" y="4264960"/>
                <a:ext cx="278594" cy="209395"/>
                <a:chOff x="1539427" y="3527825"/>
                <a:chExt cx="278590" cy="209392"/>
              </a:xfrm>
            </p:grpSpPr>
            <p:sp>
              <p:nvSpPr>
                <p:cNvPr id="2393" name="Google Shape;2393;p22"/>
                <p:cNvSpPr/>
                <p:nvPr/>
              </p:nvSpPr>
              <p:spPr>
                <a:xfrm rot="5400000">
                  <a:off x="1581319" y="3500519"/>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22"/>
                <p:cNvSpPr/>
                <p:nvPr/>
              </p:nvSpPr>
              <p:spPr>
                <a:xfrm rot="5400000">
                  <a:off x="1558868" y="3578172"/>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22"/>
                <p:cNvSpPr/>
                <p:nvPr/>
              </p:nvSpPr>
              <p:spPr>
                <a:xfrm rot="5400000">
                  <a:off x="1554731" y="3630911"/>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96" name="Google Shape;2396;p22"/>
              <p:cNvSpPr/>
              <p:nvPr/>
            </p:nvSpPr>
            <p:spPr>
              <a:xfrm rot="-5400000" flipH="1">
                <a:off x="114676" y="4177308"/>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397"/>
        <p:cNvGrpSpPr/>
        <p:nvPr/>
      </p:nvGrpSpPr>
      <p:grpSpPr>
        <a:xfrm>
          <a:off x="0" y="0"/>
          <a:ext cx="0" cy="0"/>
          <a:chOff x="0" y="0"/>
          <a:chExt cx="0" cy="0"/>
        </a:xfrm>
      </p:grpSpPr>
      <p:grpSp>
        <p:nvGrpSpPr>
          <p:cNvPr id="2398" name="Google Shape;2398;p23"/>
          <p:cNvGrpSpPr/>
          <p:nvPr/>
        </p:nvGrpSpPr>
        <p:grpSpPr>
          <a:xfrm>
            <a:off x="-121920" y="-45605"/>
            <a:ext cx="12435840" cy="6949212"/>
            <a:chOff x="0" y="0"/>
            <a:chExt cx="9144000" cy="5143500"/>
          </a:xfrm>
        </p:grpSpPr>
        <p:grpSp>
          <p:nvGrpSpPr>
            <p:cNvPr id="2399" name="Google Shape;2399;p23"/>
            <p:cNvGrpSpPr/>
            <p:nvPr/>
          </p:nvGrpSpPr>
          <p:grpSpPr>
            <a:xfrm>
              <a:off x="202089" y="0"/>
              <a:ext cx="8739822" cy="5143500"/>
              <a:chOff x="200927" y="-1250"/>
              <a:chExt cx="8739822" cy="5143500"/>
            </a:xfrm>
          </p:grpSpPr>
          <p:cxnSp>
            <p:nvCxnSpPr>
              <p:cNvPr id="2400" name="Google Shape;2400;p23"/>
              <p:cNvCxnSpPr/>
              <p:nvPr/>
            </p:nvCxnSpPr>
            <p:spPr>
              <a:xfrm>
                <a:off x="20092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401" name="Google Shape;2401;p23"/>
              <p:cNvCxnSpPr/>
              <p:nvPr/>
            </p:nvCxnSpPr>
            <p:spPr>
              <a:xfrm>
                <a:off x="40417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402" name="Google Shape;2402;p23"/>
              <p:cNvCxnSpPr/>
              <p:nvPr/>
            </p:nvCxnSpPr>
            <p:spPr>
              <a:xfrm>
                <a:off x="60743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403" name="Google Shape;2403;p23"/>
              <p:cNvCxnSpPr/>
              <p:nvPr/>
            </p:nvCxnSpPr>
            <p:spPr>
              <a:xfrm>
                <a:off x="81068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404" name="Google Shape;2404;p23"/>
              <p:cNvCxnSpPr/>
              <p:nvPr/>
            </p:nvCxnSpPr>
            <p:spPr>
              <a:xfrm>
                <a:off x="101393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405" name="Google Shape;2405;p23"/>
              <p:cNvCxnSpPr/>
              <p:nvPr/>
            </p:nvCxnSpPr>
            <p:spPr>
              <a:xfrm>
                <a:off x="121718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406" name="Google Shape;2406;p23"/>
              <p:cNvCxnSpPr/>
              <p:nvPr/>
            </p:nvCxnSpPr>
            <p:spPr>
              <a:xfrm>
                <a:off x="142043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407" name="Google Shape;2407;p23"/>
              <p:cNvCxnSpPr/>
              <p:nvPr/>
            </p:nvCxnSpPr>
            <p:spPr>
              <a:xfrm>
                <a:off x="162368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408" name="Google Shape;2408;p23"/>
              <p:cNvCxnSpPr/>
              <p:nvPr/>
            </p:nvCxnSpPr>
            <p:spPr>
              <a:xfrm>
                <a:off x="182694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409" name="Google Shape;2409;p23"/>
              <p:cNvCxnSpPr/>
              <p:nvPr/>
            </p:nvCxnSpPr>
            <p:spPr>
              <a:xfrm>
                <a:off x="203019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410" name="Google Shape;2410;p23"/>
              <p:cNvCxnSpPr/>
              <p:nvPr/>
            </p:nvCxnSpPr>
            <p:spPr>
              <a:xfrm>
                <a:off x="223344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411" name="Google Shape;2411;p23"/>
              <p:cNvCxnSpPr/>
              <p:nvPr/>
            </p:nvCxnSpPr>
            <p:spPr>
              <a:xfrm>
                <a:off x="243669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412" name="Google Shape;2412;p23"/>
              <p:cNvCxnSpPr/>
              <p:nvPr/>
            </p:nvCxnSpPr>
            <p:spPr>
              <a:xfrm>
                <a:off x="263994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413" name="Google Shape;2413;p23"/>
              <p:cNvCxnSpPr/>
              <p:nvPr/>
            </p:nvCxnSpPr>
            <p:spPr>
              <a:xfrm>
                <a:off x="284319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414" name="Google Shape;2414;p23"/>
              <p:cNvCxnSpPr/>
              <p:nvPr/>
            </p:nvCxnSpPr>
            <p:spPr>
              <a:xfrm>
                <a:off x="304645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415" name="Google Shape;2415;p23"/>
              <p:cNvCxnSpPr/>
              <p:nvPr/>
            </p:nvCxnSpPr>
            <p:spPr>
              <a:xfrm>
                <a:off x="324970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416" name="Google Shape;2416;p23"/>
              <p:cNvCxnSpPr/>
              <p:nvPr/>
            </p:nvCxnSpPr>
            <p:spPr>
              <a:xfrm>
                <a:off x="345295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417" name="Google Shape;2417;p23"/>
              <p:cNvCxnSpPr/>
              <p:nvPr/>
            </p:nvCxnSpPr>
            <p:spPr>
              <a:xfrm>
                <a:off x="365620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418" name="Google Shape;2418;p23"/>
              <p:cNvCxnSpPr/>
              <p:nvPr/>
            </p:nvCxnSpPr>
            <p:spPr>
              <a:xfrm>
                <a:off x="385945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419" name="Google Shape;2419;p23"/>
              <p:cNvCxnSpPr/>
              <p:nvPr/>
            </p:nvCxnSpPr>
            <p:spPr>
              <a:xfrm>
                <a:off x="406270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420" name="Google Shape;2420;p23"/>
              <p:cNvCxnSpPr/>
              <p:nvPr/>
            </p:nvCxnSpPr>
            <p:spPr>
              <a:xfrm>
                <a:off x="426596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421" name="Google Shape;2421;p23"/>
              <p:cNvCxnSpPr/>
              <p:nvPr/>
            </p:nvCxnSpPr>
            <p:spPr>
              <a:xfrm>
                <a:off x="446921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422" name="Google Shape;2422;p23"/>
              <p:cNvCxnSpPr/>
              <p:nvPr/>
            </p:nvCxnSpPr>
            <p:spPr>
              <a:xfrm>
                <a:off x="467246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423" name="Google Shape;2423;p23"/>
              <p:cNvCxnSpPr/>
              <p:nvPr/>
            </p:nvCxnSpPr>
            <p:spPr>
              <a:xfrm>
                <a:off x="487571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424" name="Google Shape;2424;p23"/>
              <p:cNvCxnSpPr/>
              <p:nvPr/>
            </p:nvCxnSpPr>
            <p:spPr>
              <a:xfrm>
                <a:off x="507896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425" name="Google Shape;2425;p23"/>
              <p:cNvCxnSpPr/>
              <p:nvPr/>
            </p:nvCxnSpPr>
            <p:spPr>
              <a:xfrm>
                <a:off x="528221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426" name="Google Shape;2426;p23"/>
              <p:cNvCxnSpPr/>
              <p:nvPr/>
            </p:nvCxnSpPr>
            <p:spPr>
              <a:xfrm>
                <a:off x="548547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427" name="Google Shape;2427;p23"/>
              <p:cNvCxnSpPr/>
              <p:nvPr/>
            </p:nvCxnSpPr>
            <p:spPr>
              <a:xfrm>
                <a:off x="568872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428" name="Google Shape;2428;p23"/>
              <p:cNvCxnSpPr/>
              <p:nvPr/>
            </p:nvCxnSpPr>
            <p:spPr>
              <a:xfrm>
                <a:off x="589197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429" name="Google Shape;2429;p23"/>
              <p:cNvCxnSpPr/>
              <p:nvPr/>
            </p:nvCxnSpPr>
            <p:spPr>
              <a:xfrm>
                <a:off x="609522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430" name="Google Shape;2430;p23"/>
              <p:cNvCxnSpPr/>
              <p:nvPr/>
            </p:nvCxnSpPr>
            <p:spPr>
              <a:xfrm>
                <a:off x="629847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431" name="Google Shape;2431;p23"/>
              <p:cNvCxnSpPr/>
              <p:nvPr/>
            </p:nvCxnSpPr>
            <p:spPr>
              <a:xfrm>
                <a:off x="650172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432" name="Google Shape;2432;p23"/>
              <p:cNvCxnSpPr/>
              <p:nvPr/>
            </p:nvCxnSpPr>
            <p:spPr>
              <a:xfrm>
                <a:off x="670498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433" name="Google Shape;2433;p23"/>
              <p:cNvCxnSpPr/>
              <p:nvPr/>
            </p:nvCxnSpPr>
            <p:spPr>
              <a:xfrm>
                <a:off x="690823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434" name="Google Shape;2434;p23"/>
              <p:cNvCxnSpPr/>
              <p:nvPr/>
            </p:nvCxnSpPr>
            <p:spPr>
              <a:xfrm>
                <a:off x="711148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435" name="Google Shape;2435;p23"/>
              <p:cNvCxnSpPr/>
              <p:nvPr/>
            </p:nvCxnSpPr>
            <p:spPr>
              <a:xfrm>
                <a:off x="731473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436" name="Google Shape;2436;p23"/>
              <p:cNvCxnSpPr/>
              <p:nvPr/>
            </p:nvCxnSpPr>
            <p:spPr>
              <a:xfrm>
                <a:off x="751798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437" name="Google Shape;2437;p23"/>
              <p:cNvCxnSpPr/>
              <p:nvPr/>
            </p:nvCxnSpPr>
            <p:spPr>
              <a:xfrm>
                <a:off x="772123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438" name="Google Shape;2438;p23"/>
              <p:cNvCxnSpPr/>
              <p:nvPr/>
            </p:nvCxnSpPr>
            <p:spPr>
              <a:xfrm>
                <a:off x="792449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439" name="Google Shape;2439;p23"/>
              <p:cNvCxnSpPr/>
              <p:nvPr/>
            </p:nvCxnSpPr>
            <p:spPr>
              <a:xfrm>
                <a:off x="812774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440" name="Google Shape;2440;p23"/>
              <p:cNvCxnSpPr/>
              <p:nvPr/>
            </p:nvCxnSpPr>
            <p:spPr>
              <a:xfrm>
                <a:off x="833099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441" name="Google Shape;2441;p23"/>
              <p:cNvCxnSpPr/>
              <p:nvPr/>
            </p:nvCxnSpPr>
            <p:spPr>
              <a:xfrm>
                <a:off x="853424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442" name="Google Shape;2442;p23"/>
              <p:cNvCxnSpPr/>
              <p:nvPr/>
            </p:nvCxnSpPr>
            <p:spPr>
              <a:xfrm>
                <a:off x="873749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443" name="Google Shape;2443;p23"/>
              <p:cNvCxnSpPr/>
              <p:nvPr/>
            </p:nvCxnSpPr>
            <p:spPr>
              <a:xfrm>
                <a:off x="8940748" y="-1250"/>
                <a:ext cx="0" cy="5143500"/>
              </a:xfrm>
              <a:prstGeom prst="straightConnector1">
                <a:avLst/>
              </a:prstGeom>
              <a:noFill/>
              <a:ln w="9525" cap="flat" cmpd="sng">
                <a:solidFill>
                  <a:schemeClr val="dk2"/>
                </a:solidFill>
                <a:prstDash val="solid"/>
                <a:round/>
                <a:headEnd type="none" w="med" len="med"/>
                <a:tailEnd type="none" w="med" len="med"/>
              </a:ln>
            </p:spPr>
          </p:cxnSp>
        </p:grpSp>
        <p:grpSp>
          <p:nvGrpSpPr>
            <p:cNvPr id="2444" name="Google Shape;2444;p23"/>
            <p:cNvGrpSpPr/>
            <p:nvPr/>
          </p:nvGrpSpPr>
          <p:grpSpPr>
            <a:xfrm>
              <a:off x="0" y="233038"/>
              <a:ext cx="9144000" cy="4677425"/>
              <a:chOff x="0" y="230950"/>
              <a:chExt cx="9144000" cy="4677425"/>
            </a:xfrm>
          </p:grpSpPr>
          <p:cxnSp>
            <p:nvCxnSpPr>
              <p:cNvPr id="2445" name="Google Shape;2445;p23"/>
              <p:cNvCxnSpPr/>
              <p:nvPr/>
            </p:nvCxnSpPr>
            <p:spPr>
              <a:xfrm>
                <a:off x="0" y="2309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446" name="Google Shape;2446;p23"/>
              <p:cNvCxnSpPr/>
              <p:nvPr/>
            </p:nvCxnSpPr>
            <p:spPr>
              <a:xfrm>
                <a:off x="0" y="69869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447" name="Google Shape;2447;p23"/>
              <p:cNvCxnSpPr/>
              <p:nvPr/>
            </p:nvCxnSpPr>
            <p:spPr>
              <a:xfrm>
                <a:off x="0" y="93256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448" name="Google Shape;2448;p23"/>
              <p:cNvCxnSpPr/>
              <p:nvPr/>
            </p:nvCxnSpPr>
            <p:spPr>
              <a:xfrm>
                <a:off x="0" y="116643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449" name="Google Shape;2449;p23"/>
              <p:cNvCxnSpPr/>
              <p:nvPr/>
            </p:nvCxnSpPr>
            <p:spPr>
              <a:xfrm>
                <a:off x="0" y="140030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450" name="Google Shape;2450;p23"/>
              <p:cNvCxnSpPr/>
              <p:nvPr/>
            </p:nvCxnSpPr>
            <p:spPr>
              <a:xfrm>
                <a:off x="0" y="1634178"/>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451" name="Google Shape;2451;p23"/>
              <p:cNvCxnSpPr/>
              <p:nvPr/>
            </p:nvCxnSpPr>
            <p:spPr>
              <a:xfrm>
                <a:off x="0" y="186804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452" name="Google Shape;2452;p23"/>
              <p:cNvCxnSpPr/>
              <p:nvPr/>
            </p:nvCxnSpPr>
            <p:spPr>
              <a:xfrm>
                <a:off x="0" y="210192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453" name="Google Shape;2453;p23"/>
              <p:cNvCxnSpPr/>
              <p:nvPr/>
            </p:nvCxnSpPr>
            <p:spPr>
              <a:xfrm>
                <a:off x="0" y="233579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454" name="Google Shape;2454;p23"/>
              <p:cNvCxnSpPr/>
              <p:nvPr/>
            </p:nvCxnSpPr>
            <p:spPr>
              <a:xfrm>
                <a:off x="0" y="256966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455" name="Google Shape;2455;p23"/>
              <p:cNvCxnSpPr/>
              <p:nvPr/>
            </p:nvCxnSpPr>
            <p:spPr>
              <a:xfrm>
                <a:off x="0" y="280353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456" name="Google Shape;2456;p23"/>
              <p:cNvCxnSpPr/>
              <p:nvPr/>
            </p:nvCxnSpPr>
            <p:spPr>
              <a:xfrm>
                <a:off x="0" y="303740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457" name="Google Shape;2457;p23"/>
              <p:cNvCxnSpPr/>
              <p:nvPr/>
            </p:nvCxnSpPr>
            <p:spPr>
              <a:xfrm>
                <a:off x="0" y="327127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458" name="Google Shape;2458;p23"/>
              <p:cNvCxnSpPr/>
              <p:nvPr/>
            </p:nvCxnSpPr>
            <p:spPr>
              <a:xfrm>
                <a:off x="0" y="3505147"/>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459" name="Google Shape;2459;p23"/>
              <p:cNvCxnSpPr/>
              <p:nvPr/>
            </p:nvCxnSpPr>
            <p:spPr>
              <a:xfrm>
                <a:off x="0" y="373901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460" name="Google Shape;2460;p23"/>
              <p:cNvCxnSpPr/>
              <p:nvPr/>
            </p:nvCxnSpPr>
            <p:spPr>
              <a:xfrm>
                <a:off x="0" y="397289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461" name="Google Shape;2461;p23"/>
              <p:cNvCxnSpPr/>
              <p:nvPr/>
            </p:nvCxnSpPr>
            <p:spPr>
              <a:xfrm>
                <a:off x="0" y="420676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462" name="Google Shape;2462;p23"/>
              <p:cNvCxnSpPr/>
              <p:nvPr/>
            </p:nvCxnSpPr>
            <p:spPr>
              <a:xfrm>
                <a:off x="0" y="444063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463" name="Google Shape;2463;p23"/>
              <p:cNvCxnSpPr/>
              <p:nvPr/>
            </p:nvCxnSpPr>
            <p:spPr>
              <a:xfrm>
                <a:off x="0" y="467450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464" name="Google Shape;2464;p23"/>
              <p:cNvCxnSpPr/>
              <p:nvPr/>
            </p:nvCxnSpPr>
            <p:spPr>
              <a:xfrm>
                <a:off x="0" y="490837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465" name="Google Shape;2465;p23"/>
              <p:cNvCxnSpPr/>
              <p:nvPr/>
            </p:nvCxnSpPr>
            <p:spPr>
              <a:xfrm>
                <a:off x="0" y="464821"/>
                <a:ext cx="9144000" cy="0"/>
              </a:xfrm>
              <a:prstGeom prst="straightConnector1">
                <a:avLst/>
              </a:prstGeom>
              <a:noFill/>
              <a:ln w="9525" cap="flat" cmpd="sng">
                <a:solidFill>
                  <a:schemeClr val="dk2"/>
                </a:solidFill>
                <a:prstDash val="solid"/>
                <a:round/>
                <a:headEnd type="none" w="med" len="med"/>
                <a:tailEnd type="none" w="med" len="med"/>
              </a:ln>
            </p:spPr>
          </p:cxnSp>
        </p:grpSp>
      </p:grpSp>
      <p:sp>
        <p:nvSpPr>
          <p:cNvPr id="2466" name="Google Shape;2466;p23"/>
          <p:cNvSpPr/>
          <p:nvPr/>
        </p:nvSpPr>
        <p:spPr>
          <a:xfrm>
            <a:off x="579500" y="466600"/>
            <a:ext cx="11032800" cy="5857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7" name="Google Shape;2467;p23"/>
          <p:cNvSpPr txBox="1">
            <a:spLocks noGrp="1"/>
          </p:cNvSpPr>
          <p:nvPr>
            <p:ph type="ctrTitle"/>
          </p:nvPr>
        </p:nvSpPr>
        <p:spPr>
          <a:xfrm>
            <a:off x="3239933" y="720000"/>
            <a:ext cx="5712000" cy="1330400"/>
          </a:xfrm>
          <a:prstGeom prst="rect">
            <a:avLst/>
          </a:prstGeom>
        </p:spPr>
        <p:txBody>
          <a:bodyPr spcFirstLastPara="1" wrap="square" lIns="0" tIns="0" rIns="0" bIns="0" anchor="ctr" anchorCtr="0">
            <a:noAutofit/>
          </a:bodyPr>
          <a:lstStyle>
            <a:lvl1pPr lvl="0" algn="ctr" rtl="0">
              <a:spcBef>
                <a:spcPts val="0"/>
              </a:spcBef>
              <a:spcAft>
                <a:spcPts val="0"/>
              </a:spcAft>
              <a:buSzPts val="5200"/>
              <a:buNone/>
              <a:defRPr sz="10665"/>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2468" name="Google Shape;2468;p23"/>
          <p:cNvSpPr txBox="1">
            <a:spLocks noGrp="1"/>
          </p:cNvSpPr>
          <p:nvPr>
            <p:ph type="subTitle" idx="1"/>
          </p:nvPr>
        </p:nvSpPr>
        <p:spPr>
          <a:xfrm>
            <a:off x="3237851" y="2514600"/>
            <a:ext cx="5725200" cy="121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p:txBody>
      </p:sp>
      <p:sp>
        <p:nvSpPr>
          <p:cNvPr id="2469" name="Google Shape;2469;p23"/>
          <p:cNvSpPr txBox="1"/>
          <p:nvPr/>
        </p:nvSpPr>
        <p:spPr>
          <a:xfrm>
            <a:off x="3352733" y="5011421"/>
            <a:ext cx="5486400" cy="4876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400"/>
              </a:spcBef>
              <a:spcAft>
                <a:spcPts val="0"/>
              </a:spcAft>
              <a:buNone/>
            </a:pPr>
            <a:r>
              <a:rPr lang="en-GB" sz="1600">
                <a:solidFill>
                  <a:srgbClr val="434343"/>
                </a:solidFill>
                <a:latin typeface="Anaheim" panose="020B0604020202020204"/>
                <a:ea typeface="Anaheim" panose="020B0604020202020204"/>
                <a:cs typeface="Anaheim" panose="020B0604020202020204"/>
                <a:sym typeface="Anaheim" panose="020B0604020202020204"/>
              </a:rPr>
              <a:t>CREDITS: This presentation template was created by </a:t>
            </a:r>
            <a:r>
              <a:rPr lang="en-GB" sz="1600" b="1">
                <a:solidFill>
                  <a:srgbClr val="434343"/>
                </a:solidFill>
                <a:uFill>
                  <a:noFill/>
                </a:uFill>
                <a:latin typeface="Anaheim" panose="020B0604020202020204"/>
                <a:ea typeface="Anaheim" panose="020B0604020202020204"/>
                <a:cs typeface="Anaheim" panose="020B0604020202020204"/>
                <a:sym typeface="Anaheim" panose="020B0604020202020204"/>
                <a:hlinkClick r:id="rId2"/>
              </a:rPr>
              <a:t>Slidesgo</a:t>
            </a:r>
            <a:r>
              <a:rPr lang="en-GB" sz="1600">
                <a:solidFill>
                  <a:srgbClr val="434343"/>
                </a:solidFill>
                <a:latin typeface="Anaheim" panose="020B0604020202020204"/>
                <a:ea typeface="Anaheim" panose="020B0604020202020204"/>
                <a:cs typeface="Anaheim" panose="020B0604020202020204"/>
                <a:sym typeface="Anaheim" panose="020B0604020202020204"/>
              </a:rPr>
              <a:t>, including icons by </a:t>
            </a:r>
            <a:r>
              <a:rPr lang="en-GB" sz="1600" b="1">
                <a:solidFill>
                  <a:srgbClr val="434343"/>
                </a:solidFill>
                <a:uFill>
                  <a:noFill/>
                </a:uFill>
                <a:latin typeface="Anaheim" panose="020B0604020202020204"/>
                <a:ea typeface="Anaheim" panose="020B0604020202020204"/>
                <a:cs typeface="Anaheim" panose="020B0604020202020204"/>
                <a:sym typeface="Anaheim" panose="020B0604020202020204"/>
                <a:hlinkClick r:id="rId3"/>
              </a:rPr>
              <a:t>Flaticon</a:t>
            </a:r>
            <a:r>
              <a:rPr lang="en-GB" sz="1600">
                <a:solidFill>
                  <a:srgbClr val="434343"/>
                </a:solidFill>
                <a:latin typeface="Anaheim" panose="020B0604020202020204"/>
                <a:ea typeface="Anaheim" panose="020B0604020202020204"/>
                <a:cs typeface="Anaheim" panose="020B0604020202020204"/>
                <a:sym typeface="Anaheim" panose="020B0604020202020204"/>
              </a:rPr>
              <a:t>, infographics &amp; images by </a:t>
            </a:r>
            <a:r>
              <a:rPr lang="en-GB" sz="1600" b="1">
                <a:solidFill>
                  <a:srgbClr val="434343"/>
                </a:solidFill>
                <a:uFill>
                  <a:noFill/>
                </a:uFill>
                <a:latin typeface="Anaheim" panose="020B0604020202020204"/>
                <a:ea typeface="Anaheim" panose="020B0604020202020204"/>
                <a:cs typeface="Anaheim" panose="020B0604020202020204"/>
                <a:sym typeface="Anaheim" panose="020B0604020202020204"/>
                <a:hlinkClick r:id="rId4"/>
              </a:rPr>
              <a:t>Freepik</a:t>
            </a:r>
            <a:endParaRPr sz="1600" b="1">
              <a:solidFill>
                <a:srgbClr val="434343"/>
              </a:solidFill>
              <a:latin typeface="Anaheim" panose="020B0604020202020204"/>
              <a:ea typeface="Anaheim" panose="020B0604020202020204"/>
              <a:cs typeface="Anaheim" panose="020B0604020202020204"/>
              <a:sym typeface="Anaheim" panose="020B0604020202020204"/>
            </a:endParaRPr>
          </a:p>
        </p:txBody>
      </p:sp>
      <p:grpSp>
        <p:nvGrpSpPr>
          <p:cNvPr id="2470" name="Google Shape;2470;p23"/>
          <p:cNvGrpSpPr/>
          <p:nvPr/>
        </p:nvGrpSpPr>
        <p:grpSpPr>
          <a:xfrm>
            <a:off x="111156" y="317551"/>
            <a:ext cx="1014227" cy="2727716"/>
            <a:chOff x="65867" y="238163"/>
            <a:chExt cx="760670" cy="2045787"/>
          </a:xfrm>
        </p:grpSpPr>
        <p:grpSp>
          <p:nvGrpSpPr>
            <p:cNvPr id="2471" name="Google Shape;2471;p23"/>
            <p:cNvGrpSpPr/>
            <p:nvPr/>
          </p:nvGrpSpPr>
          <p:grpSpPr>
            <a:xfrm flipH="1">
              <a:off x="65867" y="238163"/>
              <a:ext cx="760670" cy="1616749"/>
              <a:chOff x="8230542" y="2865663"/>
              <a:chExt cx="760670" cy="1616749"/>
            </a:xfrm>
          </p:grpSpPr>
          <p:sp>
            <p:nvSpPr>
              <p:cNvPr id="2472" name="Google Shape;2472;p23"/>
              <p:cNvSpPr/>
              <p:nvPr/>
            </p:nvSpPr>
            <p:spPr>
              <a:xfrm>
                <a:off x="8230542" y="2865663"/>
                <a:ext cx="282294" cy="190880"/>
              </a:xfrm>
              <a:custGeom>
                <a:avLst/>
                <a:gdLst/>
                <a:ahLst/>
                <a:cxnLst/>
                <a:rect l="l" t="t" r="r" b="b"/>
                <a:pathLst>
                  <a:path w="7609" h="5145" extrusionOk="0">
                    <a:moveTo>
                      <a:pt x="7251" y="215"/>
                    </a:moveTo>
                    <a:lnTo>
                      <a:pt x="6096" y="1299"/>
                    </a:lnTo>
                    <a:lnTo>
                      <a:pt x="1286" y="858"/>
                    </a:lnTo>
                    <a:lnTo>
                      <a:pt x="7251" y="215"/>
                    </a:lnTo>
                    <a:close/>
                    <a:moveTo>
                      <a:pt x="381" y="989"/>
                    </a:moveTo>
                    <a:lnTo>
                      <a:pt x="5418" y="2715"/>
                    </a:lnTo>
                    <a:lnTo>
                      <a:pt x="5549" y="4847"/>
                    </a:lnTo>
                    <a:lnTo>
                      <a:pt x="381" y="989"/>
                    </a:lnTo>
                    <a:close/>
                    <a:moveTo>
                      <a:pt x="7501" y="1"/>
                    </a:moveTo>
                    <a:lnTo>
                      <a:pt x="84" y="798"/>
                    </a:lnTo>
                    <a:cubicBezTo>
                      <a:pt x="48" y="798"/>
                      <a:pt x="12" y="834"/>
                      <a:pt x="0" y="870"/>
                    </a:cubicBezTo>
                    <a:cubicBezTo>
                      <a:pt x="0" y="906"/>
                      <a:pt x="12" y="941"/>
                      <a:pt x="36" y="965"/>
                    </a:cubicBezTo>
                    <a:lnTo>
                      <a:pt x="5596" y="5120"/>
                    </a:lnTo>
                    <a:cubicBezTo>
                      <a:pt x="5620" y="5132"/>
                      <a:pt x="5632" y="5144"/>
                      <a:pt x="5656" y="5144"/>
                    </a:cubicBezTo>
                    <a:cubicBezTo>
                      <a:pt x="5703" y="5144"/>
                      <a:pt x="5751" y="5097"/>
                      <a:pt x="5751" y="5049"/>
                    </a:cubicBezTo>
                    <a:cubicBezTo>
                      <a:pt x="5751" y="5037"/>
                      <a:pt x="5751" y="5025"/>
                      <a:pt x="5751" y="5013"/>
                    </a:cubicBezTo>
                    <a:lnTo>
                      <a:pt x="5596" y="2632"/>
                    </a:lnTo>
                    <a:cubicBezTo>
                      <a:pt x="5596" y="2596"/>
                      <a:pt x="5573" y="2561"/>
                      <a:pt x="5537" y="2549"/>
                    </a:cubicBezTo>
                    <a:lnTo>
                      <a:pt x="1096" y="1037"/>
                    </a:lnTo>
                    <a:lnTo>
                      <a:pt x="6120" y="1489"/>
                    </a:lnTo>
                    <a:cubicBezTo>
                      <a:pt x="6127" y="1492"/>
                      <a:pt x="6133" y="1494"/>
                      <a:pt x="6139" y="1494"/>
                    </a:cubicBezTo>
                    <a:cubicBezTo>
                      <a:pt x="6157" y="1494"/>
                      <a:pt x="6174" y="1483"/>
                      <a:pt x="6192" y="1465"/>
                    </a:cubicBezTo>
                    <a:lnTo>
                      <a:pt x="7573" y="167"/>
                    </a:lnTo>
                    <a:cubicBezTo>
                      <a:pt x="7608" y="144"/>
                      <a:pt x="7608" y="96"/>
                      <a:pt x="7597" y="60"/>
                    </a:cubicBezTo>
                    <a:cubicBezTo>
                      <a:pt x="7585" y="25"/>
                      <a:pt x="7537" y="1"/>
                      <a:pt x="7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23"/>
              <p:cNvSpPr/>
              <p:nvPr/>
            </p:nvSpPr>
            <p:spPr>
              <a:xfrm>
                <a:off x="8431074" y="2913931"/>
                <a:ext cx="66743" cy="102396"/>
              </a:xfrm>
              <a:custGeom>
                <a:avLst/>
                <a:gdLst/>
                <a:ahLst/>
                <a:cxnLst/>
                <a:rect l="l" t="t" r="r" b="b"/>
                <a:pathLst>
                  <a:path w="1799" h="2760" extrusionOk="0">
                    <a:moveTo>
                      <a:pt x="731" y="0"/>
                    </a:moveTo>
                    <a:cubicBezTo>
                      <a:pt x="718" y="0"/>
                      <a:pt x="704" y="3"/>
                      <a:pt x="691" y="9"/>
                    </a:cubicBezTo>
                    <a:cubicBezTo>
                      <a:pt x="644" y="21"/>
                      <a:pt x="620" y="81"/>
                      <a:pt x="632" y="129"/>
                    </a:cubicBezTo>
                    <a:lnTo>
                      <a:pt x="1489" y="2355"/>
                    </a:lnTo>
                    <a:lnTo>
                      <a:pt x="156" y="1272"/>
                    </a:lnTo>
                    <a:cubicBezTo>
                      <a:pt x="139" y="1255"/>
                      <a:pt x="117" y="1246"/>
                      <a:pt x="95" y="1246"/>
                    </a:cubicBezTo>
                    <a:cubicBezTo>
                      <a:pt x="70" y="1246"/>
                      <a:pt x="44" y="1258"/>
                      <a:pt x="25" y="1283"/>
                    </a:cubicBezTo>
                    <a:cubicBezTo>
                      <a:pt x="1" y="1319"/>
                      <a:pt x="1" y="1379"/>
                      <a:pt x="37" y="1414"/>
                    </a:cubicBezTo>
                    <a:lnTo>
                      <a:pt x="1644" y="2736"/>
                    </a:lnTo>
                    <a:cubicBezTo>
                      <a:pt x="1656" y="2748"/>
                      <a:pt x="1680" y="2760"/>
                      <a:pt x="1703" y="2760"/>
                    </a:cubicBezTo>
                    <a:cubicBezTo>
                      <a:pt x="1727" y="2760"/>
                      <a:pt x="1739" y="2748"/>
                      <a:pt x="1751" y="2736"/>
                    </a:cubicBezTo>
                    <a:cubicBezTo>
                      <a:pt x="1787" y="2712"/>
                      <a:pt x="1799" y="2665"/>
                      <a:pt x="1787" y="2629"/>
                    </a:cubicBezTo>
                    <a:lnTo>
                      <a:pt x="810" y="57"/>
                    </a:lnTo>
                    <a:cubicBezTo>
                      <a:pt x="802" y="22"/>
                      <a:pt x="767" y="0"/>
                      <a:pt x="7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23"/>
              <p:cNvSpPr/>
              <p:nvPr/>
            </p:nvSpPr>
            <p:spPr>
              <a:xfrm>
                <a:off x="8432855" y="2991027"/>
                <a:ext cx="65407" cy="25302"/>
              </a:xfrm>
              <a:custGeom>
                <a:avLst/>
                <a:gdLst/>
                <a:ahLst/>
                <a:cxnLst/>
                <a:rect l="l" t="t" r="r" b="b"/>
                <a:pathLst>
                  <a:path w="1763" h="682" extrusionOk="0">
                    <a:moveTo>
                      <a:pt x="107" y="0"/>
                    </a:moveTo>
                    <a:cubicBezTo>
                      <a:pt x="65" y="0"/>
                      <a:pt x="22" y="25"/>
                      <a:pt x="12" y="75"/>
                    </a:cubicBezTo>
                    <a:cubicBezTo>
                      <a:pt x="0" y="122"/>
                      <a:pt x="24" y="170"/>
                      <a:pt x="72" y="182"/>
                    </a:cubicBezTo>
                    <a:lnTo>
                      <a:pt x="1620" y="670"/>
                    </a:lnTo>
                    <a:cubicBezTo>
                      <a:pt x="1632" y="670"/>
                      <a:pt x="1644" y="682"/>
                      <a:pt x="1655" y="682"/>
                    </a:cubicBezTo>
                    <a:cubicBezTo>
                      <a:pt x="1691" y="682"/>
                      <a:pt x="1727" y="646"/>
                      <a:pt x="1739" y="610"/>
                    </a:cubicBezTo>
                    <a:cubicBezTo>
                      <a:pt x="1763" y="563"/>
                      <a:pt x="1727" y="503"/>
                      <a:pt x="1679" y="491"/>
                    </a:cubicBezTo>
                    <a:lnTo>
                      <a:pt x="131" y="3"/>
                    </a:lnTo>
                    <a:cubicBezTo>
                      <a:pt x="123" y="1"/>
                      <a:pt x="115"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23"/>
              <p:cNvSpPr/>
              <p:nvPr/>
            </p:nvSpPr>
            <p:spPr>
              <a:xfrm>
                <a:off x="8527388" y="3038479"/>
                <a:ext cx="463824" cy="1443932"/>
              </a:xfrm>
              <a:custGeom>
                <a:avLst/>
                <a:gdLst/>
                <a:ahLst/>
                <a:cxnLst/>
                <a:rect l="l" t="t" r="r" b="b"/>
                <a:pathLst>
                  <a:path w="12502" h="38920" extrusionOk="0">
                    <a:moveTo>
                      <a:pt x="461" y="0"/>
                    </a:moveTo>
                    <a:cubicBezTo>
                      <a:pt x="431" y="0"/>
                      <a:pt x="402" y="13"/>
                      <a:pt x="381" y="34"/>
                    </a:cubicBezTo>
                    <a:cubicBezTo>
                      <a:pt x="346" y="70"/>
                      <a:pt x="358" y="129"/>
                      <a:pt x="393" y="165"/>
                    </a:cubicBezTo>
                    <a:cubicBezTo>
                      <a:pt x="393" y="165"/>
                      <a:pt x="762" y="498"/>
                      <a:pt x="1358" y="986"/>
                    </a:cubicBezTo>
                    <a:cubicBezTo>
                      <a:pt x="1382" y="998"/>
                      <a:pt x="1393" y="1010"/>
                      <a:pt x="1417" y="1010"/>
                    </a:cubicBezTo>
                    <a:cubicBezTo>
                      <a:pt x="1441" y="1010"/>
                      <a:pt x="1477" y="998"/>
                      <a:pt x="1489" y="974"/>
                    </a:cubicBezTo>
                    <a:cubicBezTo>
                      <a:pt x="1524" y="927"/>
                      <a:pt x="1512" y="867"/>
                      <a:pt x="1477" y="843"/>
                    </a:cubicBezTo>
                    <a:cubicBezTo>
                      <a:pt x="893" y="355"/>
                      <a:pt x="524" y="22"/>
                      <a:pt x="524" y="22"/>
                    </a:cubicBezTo>
                    <a:cubicBezTo>
                      <a:pt x="504" y="7"/>
                      <a:pt x="482" y="0"/>
                      <a:pt x="461" y="0"/>
                    </a:cubicBezTo>
                    <a:close/>
                    <a:moveTo>
                      <a:pt x="2405" y="1597"/>
                    </a:moveTo>
                    <a:cubicBezTo>
                      <a:pt x="2374" y="1597"/>
                      <a:pt x="2344" y="1612"/>
                      <a:pt x="2322" y="1641"/>
                    </a:cubicBezTo>
                    <a:cubicBezTo>
                      <a:pt x="2298" y="1677"/>
                      <a:pt x="2298" y="1736"/>
                      <a:pt x="2346" y="1772"/>
                    </a:cubicBezTo>
                    <a:cubicBezTo>
                      <a:pt x="2679" y="2034"/>
                      <a:pt x="3025" y="2284"/>
                      <a:pt x="3358" y="2522"/>
                    </a:cubicBezTo>
                    <a:cubicBezTo>
                      <a:pt x="3370" y="2534"/>
                      <a:pt x="3394" y="2546"/>
                      <a:pt x="3417" y="2546"/>
                    </a:cubicBezTo>
                    <a:cubicBezTo>
                      <a:pt x="3441" y="2546"/>
                      <a:pt x="3465" y="2534"/>
                      <a:pt x="3489" y="2498"/>
                    </a:cubicBezTo>
                    <a:cubicBezTo>
                      <a:pt x="3525" y="2463"/>
                      <a:pt x="3513" y="2403"/>
                      <a:pt x="3465" y="2367"/>
                    </a:cubicBezTo>
                    <a:cubicBezTo>
                      <a:pt x="3132" y="2129"/>
                      <a:pt x="2798" y="1879"/>
                      <a:pt x="2465" y="1617"/>
                    </a:cubicBezTo>
                    <a:cubicBezTo>
                      <a:pt x="2446" y="1603"/>
                      <a:pt x="2426" y="1597"/>
                      <a:pt x="2405" y="1597"/>
                    </a:cubicBezTo>
                    <a:close/>
                    <a:moveTo>
                      <a:pt x="10932" y="2758"/>
                    </a:moveTo>
                    <a:cubicBezTo>
                      <a:pt x="10886" y="2758"/>
                      <a:pt x="10859" y="2792"/>
                      <a:pt x="10859" y="2844"/>
                    </a:cubicBezTo>
                    <a:cubicBezTo>
                      <a:pt x="10847" y="2891"/>
                      <a:pt x="10883" y="2939"/>
                      <a:pt x="10942" y="2939"/>
                    </a:cubicBezTo>
                    <a:cubicBezTo>
                      <a:pt x="11383" y="2975"/>
                      <a:pt x="11788" y="3118"/>
                      <a:pt x="12050" y="3332"/>
                    </a:cubicBezTo>
                    <a:cubicBezTo>
                      <a:pt x="12073" y="3344"/>
                      <a:pt x="12097" y="3356"/>
                      <a:pt x="12109" y="3356"/>
                    </a:cubicBezTo>
                    <a:cubicBezTo>
                      <a:pt x="12145" y="3356"/>
                      <a:pt x="12169" y="3344"/>
                      <a:pt x="12192" y="3320"/>
                    </a:cubicBezTo>
                    <a:cubicBezTo>
                      <a:pt x="12216" y="3284"/>
                      <a:pt x="12216" y="3225"/>
                      <a:pt x="12169" y="3189"/>
                    </a:cubicBezTo>
                    <a:cubicBezTo>
                      <a:pt x="11871" y="2951"/>
                      <a:pt x="11442" y="2796"/>
                      <a:pt x="10954" y="2760"/>
                    </a:cubicBezTo>
                    <a:cubicBezTo>
                      <a:pt x="10946" y="2759"/>
                      <a:pt x="10939" y="2758"/>
                      <a:pt x="10932" y="2758"/>
                    </a:cubicBezTo>
                    <a:close/>
                    <a:moveTo>
                      <a:pt x="9705" y="2900"/>
                    </a:moveTo>
                    <a:cubicBezTo>
                      <a:pt x="9697" y="2900"/>
                      <a:pt x="9688" y="2901"/>
                      <a:pt x="9680" y="2903"/>
                    </a:cubicBezTo>
                    <a:cubicBezTo>
                      <a:pt x="9311" y="3010"/>
                      <a:pt x="8918" y="3201"/>
                      <a:pt x="8525" y="3463"/>
                    </a:cubicBezTo>
                    <a:cubicBezTo>
                      <a:pt x="8490" y="3499"/>
                      <a:pt x="8478" y="3558"/>
                      <a:pt x="8501" y="3594"/>
                    </a:cubicBezTo>
                    <a:cubicBezTo>
                      <a:pt x="8525" y="3618"/>
                      <a:pt x="8549" y="3641"/>
                      <a:pt x="8585" y="3641"/>
                    </a:cubicBezTo>
                    <a:cubicBezTo>
                      <a:pt x="8597" y="3641"/>
                      <a:pt x="8621" y="3629"/>
                      <a:pt x="8632" y="3618"/>
                    </a:cubicBezTo>
                    <a:cubicBezTo>
                      <a:pt x="9013" y="3368"/>
                      <a:pt x="9383" y="3189"/>
                      <a:pt x="9740" y="3082"/>
                    </a:cubicBezTo>
                    <a:cubicBezTo>
                      <a:pt x="9787" y="3070"/>
                      <a:pt x="9811" y="3010"/>
                      <a:pt x="9799" y="2963"/>
                    </a:cubicBezTo>
                    <a:cubicBezTo>
                      <a:pt x="9789" y="2923"/>
                      <a:pt x="9747" y="2900"/>
                      <a:pt x="9705" y="2900"/>
                    </a:cubicBezTo>
                    <a:close/>
                    <a:moveTo>
                      <a:pt x="4451" y="3070"/>
                    </a:moveTo>
                    <a:cubicBezTo>
                      <a:pt x="4418" y="3070"/>
                      <a:pt x="4386" y="3086"/>
                      <a:pt x="4370" y="3118"/>
                    </a:cubicBezTo>
                    <a:cubicBezTo>
                      <a:pt x="4346" y="3153"/>
                      <a:pt x="4358" y="3213"/>
                      <a:pt x="4394" y="3248"/>
                    </a:cubicBezTo>
                    <a:cubicBezTo>
                      <a:pt x="4763" y="3487"/>
                      <a:pt x="5120" y="3713"/>
                      <a:pt x="5465" y="3915"/>
                    </a:cubicBezTo>
                    <a:cubicBezTo>
                      <a:pt x="5477" y="3927"/>
                      <a:pt x="5501" y="3927"/>
                      <a:pt x="5513" y="3927"/>
                    </a:cubicBezTo>
                    <a:cubicBezTo>
                      <a:pt x="5549" y="3927"/>
                      <a:pt x="5573" y="3915"/>
                      <a:pt x="5596" y="3880"/>
                    </a:cubicBezTo>
                    <a:cubicBezTo>
                      <a:pt x="5620" y="3844"/>
                      <a:pt x="5608" y="3784"/>
                      <a:pt x="5561" y="3749"/>
                    </a:cubicBezTo>
                    <a:cubicBezTo>
                      <a:pt x="5215" y="3546"/>
                      <a:pt x="4858" y="3320"/>
                      <a:pt x="4501" y="3082"/>
                    </a:cubicBezTo>
                    <a:cubicBezTo>
                      <a:pt x="4485" y="3074"/>
                      <a:pt x="4468" y="3070"/>
                      <a:pt x="4451" y="3070"/>
                    </a:cubicBezTo>
                    <a:close/>
                    <a:moveTo>
                      <a:pt x="12389" y="4279"/>
                    </a:moveTo>
                    <a:cubicBezTo>
                      <a:pt x="12359" y="4279"/>
                      <a:pt x="12327" y="4300"/>
                      <a:pt x="12311" y="4332"/>
                    </a:cubicBezTo>
                    <a:cubicBezTo>
                      <a:pt x="12157" y="4606"/>
                      <a:pt x="11835" y="4856"/>
                      <a:pt x="11383" y="5046"/>
                    </a:cubicBezTo>
                    <a:cubicBezTo>
                      <a:pt x="11335" y="5058"/>
                      <a:pt x="11311" y="5118"/>
                      <a:pt x="11323" y="5165"/>
                    </a:cubicBezTo>
                    <a:cubicBezTo>
                      <a:pt x="11347" y="5201"/>
                      <a:pt x="11383" y="5225"/>
                      <a:pt x="11418" y="5225"/>
                    </a:cubicBezTo>
                    <a:cubicBezTo>
                      <a:pt x="11430" y="5225"/>
                      <a:pt x="11442" y="5225"/>
                      <a:pt x="11454" y="5213"/>
                    </a:cubicBezTo>
                    <a:cubicBezTo>
                      <a:pt x="11954" y="5011"/>
                      <a:pt x="12300" y="4737"/>
                      <a:pt x="12466" y="4415"/>
                    </a:cubicBezTo>
                    <a:cubicBezTo>
                      <a:pt x="12502" y="4368"/>
                      <a:pt x="12478" y="4320"/>
                      <a:pt x="12431" y="4296"/>
                    </a:cubicBezTo>
                    <a:cubicBezTo>
                      <a:pt x="12419" y="4284"/>
                      <a:pt x="12404" y="4279"/>
                      <a:pt x="12389" y="4279"/>
                    </a:cubicBezTo>
                    <a:close/>
                    <a:moveTo>
                      <a:pt x="7603" y="4246"/>
                    </a:moveTo>
                    <a:cubicBezTo>
                      <a:pt x="7579" y="4246"/>
                      <a:pt x="7555" y="4255"/>
                      <a:pt x="7537" y="4272"/>
                    </a:cubicBezTo>
                    <a:cubicBezTo>
                      <a:pt x="7418" y="4380"/>
                      <a:pt x="7311" y="4499"/>
                      <a:pt x="7204" y="4630"/>
                    </a:cubicBezTo>
                    <a:cubicBezTo>
                      <a:pt x="7025" y="4546"/>
                      <a:pt x="6835" y="4451"/>
                      <a:pt x="6656" y="4356"/>
                    </a:cubicBezTo>
                    <a:cubicBezTo>
                      <a:pt x="6643" y="4349"/>
                      <a:pt x="6630" y="4346"/>
                      <a:pt x="6616" y="4346"/>
                    </a:cubicBezTo>
                    <a:cubicBezTo>
                      <a:pt x="6579" y="4346"/>
                      <a:pt x="6542" y="4369"/>
                      <a:pt x="6525" y="4403"/>
                    </a:cubicBezTo>
                    <a:cubicBezTo>
                      <a:pt x="6501" y="4451"/>
                      <a:pt x="6525" y="4511"/>
                      <a:pt x="6573" y="4534"/>
                    </a:cubicBezTo>
                    <a:cubicBezTo>
                      <a:pt x="6739" y="4618"/>
                      <a:pt x="6906" y="4701"/>
                      <a:pt x="7073" y="4772"/>
                    </a:cubicBezTo>
                    <a:cubicBezTo>
                      <a:pt x="6942" y="4915"/>
                      <a:pt x="6823" y="5070"/>
                      <a:pt x="6704" y="5225"/>
                    </a:cubicBezTo>
                    <a:cubicBezTo>
                      <a:pt x="6680" y="5273"/>
                      <a:pt x="6692" y="5332"/>
                      <a:pt x="6727" y="5356"/>
                    </a:cubicBezTo>
                    <a:cubicBezTo>
                      <a:pt x="6751" y="5368"/>
                      <a:pt x="6763" y="5380"/>
                      <a:pt x="6787" y="5380"/>
                    </a:cubicBezTo>
                    <a:cubicBezTo>
                      <a:pt x="6811" y="5380"/>
                      <a:pt x="6846" y="5368"/>
                      <a:pt x="6858" y="5344"/>
                    </a:cubicBezTo>
                    <a:cubicBezTo>
                      <a:pt x="6989" y="5177"/>
                      <a:pt x="7108" y="5011"/>
                      <a:pt x="7251" y="4856"/>
                    </a:cubicBezTo>
                    <a:cubicBezTo>
                      <a:pt x="7406" y="4927"/>
                      <a:pt x="7573" y="4999"/>
                      <a:pt x="7728" y="5058"/>
                    </a:cubicBezTo>
                    <a:cubicBezTo>
                      <a:pt x="7736" y="5060"/>
                      <a:pt x="7744" y="5061"/>
                      <a:pt x="7752" y="5061"/>
                    </a:cubicBezTo>
                    <a:cubicBezTo>
                      <a:pt x="7791" y="5061"/>
                      <a:pt x="7827" y="5038"/>
                      <a:pt x="7847" y="4999"/>
                    </a:cubicBezTo>
                    <a:cubicBezTo>
                      <a:pt x="7859" y="4951"/>
                      <a:pt x="7835" y="4892"/>
                      <a:pt x="7787" y="4880"/>
                    </a:cubicBezTo>
                    <a:cubicBezTo>
                      <a:pt x="7656" y="4820"/>
                      <a:pt x="7525" y="4772"/>
                      <a:pt x="7382" y="4701"/>
                    </a:cubicBezTo>
                    <a:cubicBezTo>
                      <a:pt x="7478" y="4606"/>
                      <a:pt x="7573" y="4499"/>
                      <a:pt x="7668" y="4403"/>
                    </a:cubicBezTo>
                    <a:cubicBezTo>
                      <a:pt x="7704" y="4368"/>
                      <a:pt x="7704" y="4308"/>
                      <a:pt x="7668" y="4272"/>
                    </a:cubicBezTo>
                    <a:cubicBezTo>
                      <a:pt x="7650" y="4255"/>
                      <a:pt x="7626" y="4246"/>
                      <a:pt x="7603" y="4246"/>
                    </a:cubicBezTo>
                    <a:close/>
                    <a:moveTo>
                      <a:pt x="8958" y="5246"/>
                    </a:moveTo>
                    <a:cubicBezTo>
                      <a:pt x="8915" y="5246"/>
                      <a:pt x="8869" y="5279"/>
                      <a:pt x="8859" y="5320"/>
                    </a:cubicBezTo>
                    <a:cubicBezTo>
                      <a:pt x="8859" y="5380"/>
                      <a:pt x="8882" y="5427"/>
                      <a:pt x="8942" y="5439"/>
                    </a:cubicBezTo>
                    <a:cubicBezTo>
                      <a:pt x="9287" y="5511"/>
                      <a:pt x="9633" y="5558"/>
                      <a:pt x="9930" y="5558"/>
                    </a:cubicBezTo>
                    <a:cubicBezTo>
                      <a:pt x="10025" y="5558"/>
                      <a:pt x="10121" y="5546"/>
                      <a:pt x="10216" y="5546"/>
                    </a:cubicBezTo>
                    <a:cubicBezTo>
                      <a:pt x="10264" y="5534"/>
                      <a:pt x="10299" y="5487"/>
                      <a:pt x="10299" y="5439"/>
                    </a:cubicBezTo>
                    <a:cubicBezTo>
                      <a:pt x="10299" y="5397"/>
                      <a:pt x="10261" y="5354"/>
                      <a:pt x="10211" y="5354"/>
                    </a:cubicBezTo>
                    <a:cubicBezTo>
                      <a:pt x="10205" y="5354"/>
                      <a:pt x="10198" y="5355"/>
                      <a:pt x="10192" y="5356"/>
                    </a:cubicBezTo>
                    <a:cubicBezTo>
                      <a:pt x="10103" y="5365"/>
                      <a:pt x="10011" y="5369"/>
                      <a:pt x="9915" y="5369"/>
                    </a:cubicBezTo>
                    <a:cubicBezTo>
                      <a:pt x="9630" y="5369"/>
                      <a:pt x="9317" y="5329"/>
                      <a:pt x="8978" y="5249"/>
                    </a:cubicBezTo>
                    <a:cubicBezTo>
                      <a:pt x="8971" y="5247"/>
                      <a:pt x="8965" y="5246"/>
                      <a:pt x="8958" y="5246"/>
                    </a:cubicBezTo>
                    <a:close/>
                    <a:moveTo>
                      <a:pt x="6118" y="6261"/>
                    </a:moveTo>
                    <a:cubicBezTo>
                      <a:pt x="6084" y="6261"/>
                      <a:pt x="6053" y="6277"/>
                      <a:pt x="6037" y="6308"/>
                    </a:cubicBezTo>
                    <a:cubicBezTo>
                      <a:pt x="5846" y="6689"/>
                      <a:pt x="5680" y="7082"/>
                      <a:pt x="5561" y="7487"/>
                    </a:cubicBezTo>
                    <a:cubicBezTo>
                      <a:pt x="5537" y="7535"/>
                      <a:pt x="5573" y="7594"/>
                      <a:pt x="5620" y="7606"/>
                    </a:cubicBezTo>
                    <a:lnTo>
                      <a:pt x="5644" y="7606"/>
                    </a:lnTo>
                    <a:cubicBezTo>
                      <a:pt x="5692" y="7606"/>
                      <a:pt x="5727" y="7582"/>
                      <a:pt x="5739" y="7547"/>
                    </a:cubicBezTo>
                    <a:cubicBezTo>
                      <a:pt x="5858" y="7154"/>
                      <a:pt x="6013" y="6773"/>
                      <a:pt x="6204" y="6392"/>
                    </a:cubicBezTo>
                    <a:cubicBezTo>
                      <a:pt x="6227" y="6344"/>
                      <a:pt x="6215" y="6296"/>
                      <a:pt x="6168" y="6273"/>
                    </a:cubicBezTo>
                    <a:cubicBezTo>
                      <a:pt x="6152" y="6265"/>
                      <a:pt x="6135" y="6261"/>
                      <a:pt x="6118" y="6261"/>
                    </a:cubicBezTo>
                    <a:close/>
                    <a:moveTo>
                      <a:pt x="5394" y="8642"/>
                    </a:moveTo>
                    <a:cubicBezTo>
                      <a:pt x="5346" y="8642"/>
                      <a:pt x="5287" y="8678"/>
                      <a:pt x="5287" y="8725"/>
                    </a:cubicBezTo>
                    <a:cubicBezTo>
                      <a:pt x="5251" y="9011"/>
                      <a:pt x="5227" y="9309"/>
                      <a:pt x="5227" y="9595"/>
                    </a:cubicBezTo>
                    <a:cubicBezTo>
                      <a:pt x="5227" y="9725"/>
                      <a:pt x="5239" y="9868"/>
                      <a:pt x="5239" y="9999"/>
                    </a:cubicBezTo>
                    <a:cubicBezTo>
                      <a:pt x="5251" y="10047"/>
                      <a:pt x="5287" y="10083"/>
                      <a:pt x="5334" y="10083"/>
                    </a:cubicBezTo>
                    <a:lnTo>
                      <a:pt x="5346" y="10083"/>
                    </a:lnTo>
                    <a:cubicBezTo>
                      <a:pt x="5394" y="10083"/>
                      <a:pt x="5430" y="10035"/>
                      <a:pt x="5430" y="9987"/>
                    </a:cubicBezTo>
                    <a:cubicBezTo>
                      <a:pt x="5430" y="9856"/>
                      <a:pt x="5418" y="9725"/>
                      <a:pt x="5418" y="9595"/>
                    </a:cubicBezTo>
                    <a:cubicBezTo>
                      <a:pt x="5418" y="9309"/>
                      <a:pt x="5442" y="9035"/>
                      <a:pt x="5477" y="8749"/>
                    </a:cubicBezTo>
                    <a:cubicBezTo>
                      <a:pt x="5477" y="8702"/>
                      <a:pt x="5442" y="8654"/>
                      <a:pt x="5394" y="8642"/>
                    </a:cubicBezTo>
                    <a:close/>
                    <a:moveTo>
                      <a:pt x="5520" y="11140"/>
                    </a:moveTo>
                    <a:cubicBezTo>
                      <a:pt x="5514" y="11140"/>
                      <a:pt x="5507" y="11141"/>
                      <a:pt x="5501" y="11142"/>
                    </a:cubicBezTo>
                    <a:cubicBezTo>
                      <a:pt x="5453" y="11154"/>
                      <a:pt x="5418" y="11202"/>
                      <a:pt x="5430" y="11261"/>
                    </a:cubicBezTo>
                    <a:cubicBezTo>
                      <a:pt x="5525" y="11654"/>
                      <a:pt x="5668" y="12071"/>
                      <a:pt x="5834" y="12464"/>
                    </a:cubicBezTo>
                    <a:cubicBezTo>
                      <a:pt x="5846" y="12500"/>
                      <a:pt x="5882" y="12523"/>
                      <a:pt x="5918" y="12523"/>
                    </a:cubicBezTo>
                    <a:cubicBezTo>
                      <a:pt x="5930" y="12523"/>
                      <a:pt x="5942" y="12512"/>
                      <a:pt x="5965" y="12512"/>
                    </a:cubicBezTo>
                    <a:cubicBezTo>
                      <a:pt x="6013" y="12488"/>
                      <a:pt x="6025" y="12440"/>
                      <a:pt x="6013" y="12392"/>
                    </a:cubicBezTo>
                    <a:cubicBezTo>
                      <a:pt x="5846" y="12000"/>
                      <a:pt x="5715" y="11607"/>
                      <a:pt x="5620" y="11214"/>
                    </a:cubicBezTo>
                    <a:cubicBezTo>
                      <a:pt x="5610" y="11172"/>
                      <a:pt x="5564" y="11140"/>
                      <a:pt x="5520" y="11140"/>
                    </a:cubicBezTo>
                    <a:close/>
                    <a:moveTo>
                      <a:pt x="6503" y="13443"/>
                    </a:moveTo>
                    <a:cubicBezTo>
                      <a:pt x="6485" y="13443"/>
                      <a:pt x="6468" y="13450"/>
                      <a:pt x="6454" y="13464"/>
                    </a:cubicBezTo>
                    <a:cubicBezTo>
                      <a:pt x="6406" y="13488"/>
                      <a:pt x="6394" y="13547"/>
                      <a:pt x="6418" y="13583"/>
                    </a:cubicBezTo>
                    <a:cubicBezTo>
                      <a:pt x="6537" y="13786"/>
                      <a:pt x="6668" y="13988"/>
                      <a:pt x="6811" y="14178"/>
                    </a:cubicBezTo>
                    <a:cubicBezTo>
                      <a:pt x="6906" y="14321"/>
                      <a:pt x="7013" y="14476"/>
                      <a:pt x="7108" y="14643"/>
                    </a:cubicBezTo>
                    <a:cubicBezTo>
                      <a:pt x="7132" y="14667"/>
                      <a:pt x="7156" y="14678"/>
                      <a:pt x="7192" y="14678"/>
                    </a:cubicBezTo>
                    <a:cubicBezTo>
                      <a:pt x="7204" y="14678"/>
                      <a:pt x="7227" y="14678"/>
                      <a:pt x="7239" y="14667"/>
                    </a:cubicBezTo>
                    <a:cubicBezTo>
                      <a:pt x="7287" y="14643"/>
                      <a:pt x="7299" y="14583"/>
                      <a:pt x="7275" y="14536"/>
                    </a:cubicBezTo>
                    <a:cubicBezTo>
                      <a:pt x="7168" y="14369"/>
                      <a:pt x="7061" y="14214"/>
                      <a:pt x="6966" y="14071"/>
                    </a:cubicBezTo>
                    <a:cubicBezTo>
                      <a:pt x="6823" y="13881"/>
                      <a:pt x="6692" y="13678"/>
                      <a:pt x="6573" y="13488"/>
                    </a:cubicBezTo>
                    <a:cubicBezTo>
                      <a:pt x="6558" y="13459"/>
                      <a:pt x="6531" y="13443"/>
                      <a:pt x="6503" y="13443"/>
                    </a:cubicBezTo>
                    <a:close/>
                    <a:moveTo>
                      <a:pt x="7822" y="15583"/>
                    </a:moveTo>
                    <a:cubicBezTo>
                      <a:pt x="7807" y="15583"/>
                      <a:pt x="7791" y="15587"/>
                      <a:pt x="7775" y="15595"/>
                    </a:cubicBezTo>
                    <a:cubicBezTo>
                      <a:pt x="7728" y="15619"/>
                      <a:pt x="7704" y="15679"/>
                      <a:pt x="7728" y="15726"/>
                    </a:cubicBezTo>
                    <a:cubicBezTo>
                      <a:pt x="7918" y="16071"/>
                      <a:pt x="8097" y="16452"/>
                      <a:pt x="8263" y="16857"/>
                    </a:cubicBezTo>
                    <a:cubicBezTo>
                      <a:pt x="8275" y="16893"/>
                      <a:pt x="8311" y="16905"/>
                      <a:pt x="8347" y="16905"/>
                    </a:cubicBezTo>
                    <a:lnTo>
                      <a:pt x="8382" y="16905"/>
                    </a:lnTo>
                    <a:cubicBezTo>
                      <a:pt x="8430" y="16881"/>
                      <a:pt x="8454" y="16822"/>
                      <a:pt x="8430" y="16774"/>
                    </a:cubicBezTo>
                    <a:cubicBezTo>
                      <a:pt x="8263" y="16381"/>
                      <a:pt x="8085" y="15988"/>
                      <a:pt x="7894" y="15631"/>
                    </a:cubicBezTo>
                    <a:cubicBezTo>
                      <a:pt x="7878" y="15599"/>
                      <a:pt x="7852" y="15583"/>
                      <a:pt x="7822" y="15583"/>
                    </a:cubicBezTo>
                    <a:close/>
                    <a:moveTo>
                      <a:pt x="8801" y="17890"/>
                    </a:moveTo>
                    <a:cubicBezTo>
                      <a:pt x="8792" y="17890"/>
                      <a:pt x="8783" y="17891"/>
                      <a:pt x="8775" y="17893"/>
                    </a:cubicBezTo>
                    <a:cubicBezTo>
                      <a:pt x="8728" y="17917"/>
                      <a:pt x="8704" y="17965"/>
                      <a:pt x="8716" y="18012"/>
                    </a:cubicBezTo>
                    <a:cubicBezTo>
                      <a:pt x="8859" y="18405"/>
                      <a:pt x="8990" y="18798"/>
                      <a:pt x="9109" y="19203"/>
                    </a:cubicBezTo>
                    <a:cubicBezTo>
                      <a:pt x="9121" y="19250"/>
                      <a:pt x="9156" y="19274"/>
                      <a:pt x="9204" y="19274"/>
                    </a:cubicBezTo>
                    <a:cubicBezTo>
                      <a:pt x="9216" y="19274"/>
                      <a:pt x="9216" y="19274"/>
                      <a:pt x="9228" y="19262"/>
                    </a:cubicBezTo>
                    <a:cubicBezTo>
                      <a:pt x="9275" y="19250"/>
                      <a:pt x="9311" y="19203"/>
                      <a:pt x="9287" y="19143"/>
                    </a:cubicBezTo>
                    <a:cubicBezTo>
                      <a:pt x="9168" y="18738"/>
                      <a:pt x="9037" y="18346"/>
                      <a:pt x="8894" y="17953"/>
                    </a:cubicBezTo>
                    <a:cubicBezTo>
                      <a:pt x="8884" y="17913"/>
                      <a:pt x="8842" y="17890"/>
                      <a:pt x="8801" y="17890"/>
                    </a:cubicBezTo>
                    <a:close/>
                    <a:moveTo>
                      <a:pt x="9532" y="20296"/>
                    </a:moveTo>
                    <a:cubicBezTo>
                      <a:pt x="9526" y="20296"/>
                      <a:pt x="9520" y="20297"/>
                      <a:pt x="9513" y="20298"/>
                    </a:cubicBezTo>
                    <a:cubicBezTo>
                      <a:pt x="9454" y="20310"/>
                      <a:pt x="9430" y="20358"/>
                      <a:pt x="9442" y="20417"/>
                    </a:cubicBezTo>
                    <a:cubicBezTo>
                      <a:pt x="9537" y="20810"/>
                      <a:pt x="9633" y="21227"/>
                      <a:pt x="9704" y="21632"/>
                    </a:cubicBezTo>
                    <a:cubicBezTo>
                      <a:pt x="9716" y="21679"/>
                      <a:pt x="9752" y="21715"/>
                      <a:pt x="9799" y="21715"/>
                    </a:cubicBezTo>
                    <a:lnTo>
                      <a:pt x="9811" y="21715"/>
                    </a:lnTo>
                    <a:cubicBezTo>
                      <a:pt x="9871" y="21703"/>
                      <a:pt x="9894" y="21656"/>
                      <a:pt x="9894" y="21596"/>
                    </a:cubicBezTo>
                    <a:cubicBezTo>
                      <a:pt x="9811" y="21191"/>
                      <a:pt x="9716" y="20774"/>
                      <a:pt x="9621" y="20370"/>
                    </a:cubicBezTo>
                    <a:cubicBezTo>
                      <a:pt x="9610" y="20328"/>
                      <a:pt x="9573" y="20296"/>
                      <a:pt x="9532" y="20296"/>
                    </a:cubicBezTo>
                    <a:close/>
                    <a:moveTo>
                      <a:pt x="9978" y="22763"/>
                    </a:moveTo>
                    <a:cubicBezTo>
                      <a:pt x="9930" y="22775"/>
                      <a:pt x="9894" y="22822"/>
                      <a:pt x="9906" y="22870"/>
                    </a:cubicBezTo>
                    <a:cubicBezTo>
                      <a:pt x="9954" y="23287"/>
                      <a:pt x="10002" y="23703"/>
                      <a:pt x="10037" y="24120"/>
                    </a:cubicBezTo>
                    <a:cubicBezTo>
                      <a:pt x="10037" y="24168"/>
                      <a:pt x="10085" y="24203"/>
                      <a:pt x="10133" y="24203"/>
                    </a:cubicBezTo>
                    <a:cubicBezTo>
                      <a:pt x="10192" y="24192"/>
                      <a:pt x="10228" y="24156"/>
                      <a:pt x="10228" y="24096"/>
                    </a:cubicBezTo>
                    <a:cubicBezTo>
                      <a:pt x="10192" y="23680"/>
                      <a:pt x="10145" y="23263"/>
                      <a:pt x="10085" y="22846"/>
                    </a:cubicBezTo>
                    <a:cubicBezTo>
                      <a:pt x="10085" y="22799"/>
                      <a:pt x="10037" y="22763"/>
                      <a:pt x="9978" y="22763"/>
                    </a:cubicBezTo>
                    <a:close/>
                    <a:moveTo>
                      <a:pt x="10192" y="25275"/>
                    </a:moveTo>
                    <a:cubicBezTo>
                      <a:pt x="10133" y="25275"/>
                      <a:pt x="10097" y="25311"/>
                      <a:pt x="10097" y="25370"/>
                    </a:cubicBezTo>
                    <a:cubicBezTo>
                      <a:pt x="10097" y="25489"/>
                      <a:pt x="10097" y="25620"/>
                      <a:pt x="10097" y="25739"/>
                    </a:cubicBezTo>
                    <a:cubicBezTo>
                      <a:pt x="10097" y="26037"/>
                      <a:pt x="10097" y="26335"/>
                      <a:pt x="10085" y="26620"/>
                    </a:cubicBezTo>
                    <a:cubicBezTo>
                      <a:pt x="10073" y="26668"/>
                      <a:pt x="10121" y="26716"/>
                      <a:pt x="10168" y="26716"/>
                    </a:cubicBezTo>
                    <a:lnTo>
                      <a:pt x="10180" y="26716"/>
                    </a:lnTo>
                    <a:cubicBezTo>
                      <a:pt x="10228" y="26716"/>
                      <a:pt x="10264" y="26680"/>
                      <a:pt x="10264" y="26620"/>
                    </a:cubicBezTo>
                    <a:cubicBezTo>
                      <a:pt x="10287" y="26335"/>
                      <a:pt x="10287" y="26037"/>
                      <a:pt x="10287" y="25739"/>
                    </a:cubicBezTo>
                    <a:cubicBezTo>
                      <a:pt x="10287" y="25620"/>
                      <a:pt x="10287" y="25489"/>
                      <a:pt x="10287" y="25358"/>
                    </a:cubicBezTo>
                    <a:cubicBezTo>
                      <a:pt x="10287" y="25311"/>
                      <a:pt x="10252" y="25275"/>
                      <a:pt x="10192" y="25275"/>
                    </a:cubicBezTo>
                    <a:close/>
                    <a:moveTo>
                      <a:pt x="10085" y="27775"/>
                    </a:moveTo>
                    <a:cubicBezTo>
                      <a:pt x="10037" y="27775"/>
                      <a:pt x="9990" y="27811"/>
                      <a:pt x="9978" y="27859"/>
                    </a:cubicBezTo>
                    <a:cubicBezTo>
                      <a:pt x="9930" y="28287"/>
                      <a:pt x="9871" y="28704"/>
                      <a:pt x="9787" y="29097"/>
                    </a:cubicBezTo>
                    <a:cubicBezTo>
                      <a:pt x="9775" y="29145"/>
                      <a:pt x="9811" y="29192"/>
                      <a:pt x="9871" y="29204"/>
                    </a:cubicBezTo>
                    <a:lnTo>
                      <a:pt x="9883" y="29204"/>
                    </a:lnTo>
                    <a:cubicBezTo>
                      <a:pt x="9930" y="29204"/>
                      <a:pt x="9966" y="29180"/>
                      <a:pt x="9978" y="29133"/>
                    </a:cubicBezTo>
                    <a:cubicBezTo>
                      <a:pt x="10061" y="28728"/>
                      <a:pt x="10121" y="28311"/>
                      <a:pt x="10168" y="27882"/>
                    </a:cubicBezTo>
                    <a:cubicBezTo>
                      <a:pt x="10180" y="27835"/>
                      <a:pt x="10145" y="27787"/>
                      <a:pt x="10085" y="27775"/>
                    </a:cubicBezTo>
                    <a:close/>
                    <a:moveTo>
                      <a:pt x="9601" y="30238"/>
                    </a:moveTo>
                    <a:cubicBezTo>
                      <a:pt x="9558" y="30238"/>
                      <a:pt x="9512" y="30270"/>
                      <a:pt x="9502" y="30311"/>
                    </a:cubicBezTo>
                    <a:cubicBezTo>
                      <a:pt x="9383" y="30716"/>
                      <a:pt x="9252" y="31109"/>
                      <a:pt x="9109" y="31490"/>
                    </a:cubicBezTo>
                    <a:cubicBezTo>
                      <a:pt x="9085" y="31538"/>
                      <a:pt x="9109" y="31597"/>
                      <a:pt x="9156" y="31609"/>
                    </a:cubicBezTo>
                    <a:cubicBezTo>
                      <a:pt x="9168" y="31621"/>
                      <a:pt x="9180" y="31621"/>
                      <a:pt x="9192" y="31621"/>
                    </a:cubicBezTo>
                    <a:cubicBezTo>
                      <a:pt x="9228" y="31621"/>
                      <a:pt x="9263" y="31597"/>
                      <a:pt x="9275" y="31561"/>
                    </a:cubicBezTo>
                    <a:cubicBezTo>
                      <a:pt x="9430" y="31169"/>
                      <a:pt x="9561" y="30776"/>
                      <a:pt x="9680" y="30359"/>
                    </a:cubicBezTo>
                    <a:cubicBezTo>
                      <a:pt x="9692" y="30311"/>
                      <a:pt x="9668" y="30264"/>
                      <a:pt x="9621" y="30240"/>
                    </a:cubicBezTo>
                    <a:cubicBezTo>
                      <a:pt x="9614" y="30238"/>
                      <a:pt x="9608" y="30238"/>
                      <a:pt x="9601" y="30238"/>
                    </a:cubicBezTo>
                    <a:close/>
                    <a:moveTo>
                      <a:pt x="8678" y="32576"/>
                    </a:moveTo>
                    <a:cubicBezTo>
                      <a:pt x="8644" y="32576"/>
                      <a:pt x="8614" y="32598"/>
                      <a:pt x="8597" y="32633"/>
                    </a:cubicBezTo>
                    <a:cubicBezTo>
                      <a:pt x="8406" y="33002"/>
                      <a:pt x="8192" y="33359"/>
                      <a:pt x="7966" y="33705"/>
                    </a:cubicBezTo>
                    <a:cubicBezTo>
                      <a:pt x="7942" y="33740"/>
                      <a:pt x="7954" y="33800"/>
                      <a:pt x="7989" y="33836"/>
                    </a:cubicBezTo>
                    <a:cubicBezTo>
                      <a:pt x="8013" y="33847"/>
                      <a:pt x="8025" y="33847"/>
                      <a:pt x="8049" y="33847"/>
                    </a:cubicBezTo>
                    <a:cubicBezTo>
                      <a:pt x="8073" y="33847"/>
                      <a:pt x="8109" y="33836"/>
                      <a:pt x="8120" y="33800"/>
                    </a:cubicBezTo>
                    <a:cubicBezTo>
                      <a:pt x="8347" y="33455"/>
                      <a:pt x="8561" y="33097"/>
                      <a:pt x="8763" y="32716"/>
                    </a:cubicBezTo>
                    <a:cubicBezTo>
                      <a:pt x="8787" y="32669"/>
                      <a:pt x="8763" y="32609"/>
                      <a:pt x="8716" y="32585"/>
                    </a:cubicBezTo>
                    <a:cubicBezTo>
                      <a:pt x="8703" y="32579"/>
                      <a:pt x="8690" y="32576"/>
                      <a:pt x="8678" y="32576"/>
                    </a:cubicBezTo>
                    <a:close/>
                    <a:moveTo>
                      <a:pt x="7288" y="34664"/>
                    </a:moveTo>
                    <a:cubicBezTo>
                      <a:pt x="7262" y="34664"/>
                      <a:pt x="7235" y="34673"/>
                      <a:pt x="7216" y="34693"/>
                    </a:cubicBezTo>
                    <a:cubicBezTo>
                      <a:pt x="6954" y="35014"/>
                      <a:pt x="6668" y="35324"/>
                      <a:pt x="6370" y="35610"/>
                    </a:cubicBezTo>
                    <a:cubicBezTo>
                      <a:pt x="6323" y="35645"/>
                      <a:pt x="6323" y="35705"/>
                      <a:pt x="6358" y="35741"/>
                    </a:cubicBezTo>
                    <a:cubicBezTo>
                      <a:pt x="6382" y="35752"/>
                      <a:pt x="6406" y="35764"/>
                      <a:pt x="6430" y="35764"/>
                    </a:cubicBezTo>
                    <a:cubicBezTo>
                      <a:pt x="6454" y="35764"/>
                      <a:pt x="6477" y="35764"/>
                      <a:pt x="6489" y="35741"/>
                    </a:cubicBezTo>
                    <a:cubicBezTo>
                      <a:pt x="6799" y="35455"/>
                      <a:pt x="7097" y="35145"/>
                      <a:pt x="7358" y="34824"/>
                    </a:cubicBezTo>
                    <a:cubicBezTo>
                      <a:pt x="7394" y="34776"/>
                      <a:pt x="7394" y="34717"/>
                      <a:pt x="7347" y="34681"/>
                    </a:cubicBezTo>
                    <a:cubicBezTo>
                      <a:pt x="7330" y="34670"/>
                      <a:pt x="7310" y="34664"/>
                      <a:pt x="7288" y="34664"/>
                    </a:cubicBezTo>
                    <a:close/>
                    <a:moveTo>
                      <a:pt x="5472" y="36386"/>
                    </a:moveTo>
                    <a:cubicBezTo>
                      <a:pt x="5452" y="36386"/>
                      <a:pt x="5433" y="36392"/>
                      <a:pt x="5418" y="36407"/>
                    </a:cubicBezTo>
                    <a:cubicBezTo>
                      <a:pt x="5084" y="36645"/>
                      <a:pt x="4739" y="36884"/>
                      <a:pt x="4382" y="37098"/>
                    </a:cubicBezTo>
                    <a:cubicBezTo>
                      <a:pt x="4334" y="37122"/>
                      <a:pt x="4322" y="37181"/>
                      <a:pt x="4346" y="37229"/>
                    </a:cubicBezTo>
                    <a:cubicBezTo>
                      <a:pt x="4358" y="37253"/>
                      <a:pt x="4394" y="37276"/>
                      <a:pt x="4430" y="37276"/>
                    </a:cubicBezTo>
                    <a:cubicBezTo>
                      <a:pt x="4441" y="37276"/>
                      <a:pt x="4453" y="37265"/>
                      <a:pt x="4477" y="37253"/>
                    </a:cubicBezTo>
                    <a:cubicBezTo>
                      <a:pt x="4834" y="37038"/>
                      <a:pt x="5192" y="36812"/>
                      <a:pt x="5525" y="36562"/>
                    </a:cubicBezTo>
                    <a:cubicBezTo>
                      <a:pt x="5573" y="36526"/>
                      <a:pt x="5573" y="36467"/>
                      <a:pt x="5549" y="36419"/>
                    </a:cubicBezTo>
                    <a:cubicBezTo>
                      <a:pt x="5528" y="36398"/>
                      <a:pt x="5499" y="36386"/>
                      <a:pt x="5472" y="36386"/>
                    </a:cubicBezTo>
                    <a:close/>
                    <a:moveTo>
                      <a:pt x="3310" y="37665"/>
                    </a:moveTo>
                    <a:cubicBezTo>
                      <a:pt x="3298" y="37665"/>
                      <a:pt x="3286" y="37667"/>
                      <a:pt x="3275" y="37669"/>
                    </a:cubicBezTo>
                    <a:cubicBezTo>
                      <a:pt x="2906" y="37848"/>
                      <a:pt x="2513" y="38003"/>
                      <a:pt x="2120" y="38146"/>
                    </a:cubicBezTo>
                    <a:cubicBezTo>
                      <a:pt x="2072" y="38169"/>
                      <a:pt x="2048" y="38217"/>
                      <a:pt x="2060" y="38265"/>
                    </a:cubicBezTo>
                    <a:cubicBezTo>
                      <a:pt x="2084" y="38312"/>
                      <a:pt x="2120" y="38336"/>
                      <a:pt x="2155" y="38336"/>
                    </a:cubicBezTo>
                    <a:cubicBezTo>
                      <a:pt x="2167" y="38336"/>
                      <a:pt x="2179" y="38324"/>
                      <a:pt x="2179" y="38324"/>
                    </a:cubicBezTo>
                    <a:cubicBezTo>
                      <a:pt x="2584" y="38181"/>
                      <a:pt x="2977" y="38015"/>
                      <a:pt x="3358" y="37848"/>
                    </a:cubicBezTo>
                    <a:cubicBezTo>
                      <a:pt x="3406" y="37824"/>
                      <a:pt x="3417" y="37765"/>
                      <a:pt x="3394" y="37717"/>
                    </a:cubicBezTo>
                    <a:cubicBezTo>
                      <a:pt x="3385" y="37681"/>
                      <a:pt x="3348" y="37665"/>
                      <a:pt x="3310" y="37665"/>
                    </a:cubicBezTo>
                    <a:close/>
                    <a:moveTo>
                      <a:pt x="954" y="38524"/>
                    </a:moveTo>
                    <a:cubicBezTo>
                      <a:pt x="946" y="38524"/>
                      <a:pt x="937" y="38525"/>
                      <a:pt x="929" y="38527"/>
                    </a:cubicBezTo>
                    <a:cubicBezTo>
                      <a:pt x="655" y="38598"/>
                      <a:pt x="369" y="38670"/>
                      <a:pt x="84" y="38729"/>
                    </a:cubicBezTo>
                    <a:cubicBezTo>
                      <a:pt x="36" y="38741"/>
                      <a:pt x="0" y="38789"/>
                      <a:pt x="12" y="38836"/>
                    </a:cubicBezTo>
                    <a:cubicBezTo>
                      <a:pt x="24" y="38884"/>
                      <a:pt x="60" y="38920"/>
                      <a:pt x="108" y="38920"/>
                    </a:cubicBezTo>
                    <a:lnTo>
                      <a:pt x="119" y="38920"/>
                    </a:lnTo>
                    <a:cubicBezTo>
                      <a:pt x="417" y="38848"/>
                      <a:pt x="703" y="38777"/>
                      <a:pt x="977" y="38705"/>
                    </a:cubicBezTo>
                    <a:cubicBezTo>
                      <a:pt x="1036" y="38693"/>
                      <a:pt x="1060" y="38646"/>
                      <a:pt x="1048" y="38586"/>
                    </a:cubicBezTo>
                    <a:cubicBezTo>
                      <a:pt x="1038" y="38547"/>
                      <a:pt x="996" y="38524"/>
                      <a:pt x="954" y="385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76" name="Google Shape;2476;p23"/>
            <p:cNvSpPr/>
            <p:nvPr/>
          </p:nvSpPr>
          <p:spPr>
            <a:xfrm>
              <a:off x="271477" y="2023990"/>
              <a:ext cx="258884" cy="259960"/>
            </a:xfrm>
            <a:custGeom>
              <a:avLst/>
              <a:gdLst/>
              <a:ahLst/>
              <a:cxnLst/>
              <a:rect l="l" t="t" r="r" b="b"/>
              <a:pathLst>
                <a:path w="6978" h="7007" extrusionOk="0">
                  <a:moveTo>
                    <a:pt x="2489" y="374"/>
                  </a:moveTo>
                  <a:lnTo>
                    <a:pt x="3561" y="1791"/>
                  </a:lnTo>
                  <a:lnTo>
                    <a:pt x="2453" y="2125"/>
                  </a:lnTo>
                  <a:lnTo>
                    <a:pt x="2489" y="374"/>
                  </a:lnTo>
                  <a:close/>
                  <a:moveTo>
                    <a:pt x="6240" y="1196"/>
                  </a:moveTo>
                  <a:lnTo>
                    <a:pt x="4835" y="3172"/>
                  </a:lnTo>
                  <a:lnTo>
                    <a:pt x="3870" y="1898"/>
                  </a:lnTo>
                  <a:lnTo>
                    <a:pt x="6240" y="1196"/>
                  </a:lnTo>
                  <a:close/>
                  <a:moveTo>
                    <a:pt x="2263" y="2375"/>
                  </a:moveTo>
                  <a:lnTo>
                    <a:pt x="2227" y="3791"/>
                  </a:lnTo>
                  <a:lnTo>
                    <a:pt x="370" y="2934"/>
                  </a:lnTo>
                  <a:lnTo>
                    <a:pt x="2263" y="2375"/>
                  </a:lnTo>
                  <a:close/>
                  <a:moveTo>
                    <a:pt x="3680" y="1958"/>
                  </a:moveTo>
                  <a:lnTo>
                    <a:pt x="4716" y="3327"/>
                  </a:lnTo>
                  <a:lnTo>
                    <a:pt x="3846" y="4542"/>
                  </a:lnTo>
                  <a:lnTo>
                    <a:pt x="2418" y="3875"/>
                  </a:lnTo>
                  <a:lnTo>
                    <a:pt x="2453" y="2315"/>
                  </a:lnTo>
                  <a:lnTo>
                    <a:pt x="3680" y="1958"/>
                  </a:lnTo>
                  <a:close/>
                  <a:moveTo>
                    <a:pt x="4835" y="3482"/>
                  </a:moveTo>
                  <a:lnTo>
                    <a:pt x="6573" y="5792"/>
                  </a:lnTo>
                  <a:lnTo>
                    <a:pt x="4025" y="4613"/>
                  </a:lnTo>
                  <a:lnTo>
                    <a:pt x="4835" y="3482"/>
                  </a:lnTo>
                  <a:close/>
                  <a:moveTo>
                    <a:pt x="2418" y="4077"/>
                  </a:moveTo>
                  <a:lnTo>
                    <a:pt x="3739" y="4696"/>
                  </a:lnTo>
                  <a:lnTo>
                    <a:pt x="2370" y="6601"/>
                  </a:lnTo>
                  <a:lnTo>
                    <a:pt x="2418" y="4077"/>
                  </a:lnTo>
                  <a:close/>
                  <a:moveTo>
                    <a:pt x="2398" y="1"/>
                  </a:moveTo>
                  <a:cubicBezTo>
                    <a:pt x="2389" y="1"/>
                    <a:pt x="2379" y="2"/>
                    <a:pt x="2370" y="5"/>
                  </a:cubicBezTo>
                  <a:cubicBezTo>
                    <a:pt x="2334" y="17"/>
                    <a:pt x="2310" y="53"/>
                    <a:pt x="2310" y="101"/>
                  </a:cubicBezTo>
                  <a:lnTo>
                    <a:pt x="2263" y="2172"/>
                  </a:lnTo>
                  <a:lnTo>
                    <a:pt x="72" y="2827"/>
                  </a:lnTo>
                  <a:cubicBezTo>
                    <a:pt x="36" y="2839"/>
                    <a:pt x="13" y="2875"/>
                    <a:pt x="13" y="2910"/>
                  </a:cubicBezTo>
                  <a:cubicBezTo>
                    <a:pt x="1" y="2946"/>
                    <a:pt x="24" y="2982"/>
                    <a:pt x="60" y="3006"/>
                  </a:cubicBezTo>
                  <a:lnTo>
                    <a:pt x="2227" y="3994"/>
                  </a:lnTo>
                  <a:lnTo>
                    <a:pt x="2168" y="6911"/>
                  </a:lnTo>
                  <a:cubicBezTo>
                    <a:pt x="2168" y="6947"/>
                    <a:pt x="2203" y="6982"/>
                    <a:pt x="2239" y="6994"/>
                  </a:cubicBezTo>
                  <a:cubicBezTo>
                    <a:pt x="2251" y="7006"/>
                    <a:pt x="2251" y="7006"/>
                    <a:pt x="2263" y="7006"/>
                  </a:cubicBezTo>
                  <a:cubicBezTo>
                    <a:pt x="2299" y="7006"/>
                    <a:pt x="2322" y="6982"/>
                    <a:pt x="2346" y="6970"/>
                  </a:cubicBezTo>
                  <a:lnTo>
                    <a:pt x="3918" y="4780"/>
                  </a:lnTo>
                  <a:lnTo>
                    <a:pt x="6835" y="6125"/>
                  </a:lnTo>
                  <a:cubicBezTo>
                    <a:pt x="6844" y="6128"/>
                    <a:pt x="6855" y="6130"/>
                    <a:pt x="6865" y="6130"/>
                  </a:cubicBezTo>
                  <a:cubicBezTo>
                    <a:pt x="6894" y="6130"/>
                    <a:pt x="6925" y="6119"/>
                    <a:pt x="6942" y="6101"/>
                  </a:cubicBezTo>
                  <a:cubicBezTo>
                    <a:pt x="6978" y="6066"/>
                    <a:pt x="6978" y="6018"/>
                    <a:pt x="6954" y="5982"/>
                  </a:cubicBezTo>
                  <a:lnTo>
                    <a:pt x="4954" y="3327"/>
                  </a:lnTo>
                  <a:lnTo>
                    <a:pt x="6561" y="1089"/>
                  </a:lnTo>
                  <a:cubicBezTo>
                    <a:pt x="6585" y="1053"/>
                    <a:pt x="6585" y="1005"/>
                    <a:pt x="6561" y="970"/>
                  </a:cubicBezTo>
                  <a:cubicBezTo>
                    <a:pt x="6542" y="950"/>
                    <a:pt x="6506" y="931"/>
                    <a:pt x="6474" y="931"/>
                  </a:cubicBezTo>
                  <a:cubicBezTo>
                    <a:pt x="6467" y="931"/>
                    <a:pt x="6460" y="932"/>
                    <a:pt x="6454" y="934"/>
                  </a:cubicBezTo>
                  <a:lnTo>
                    <a:pt x="3751" y="1732"/>
                  </a:lnTo>
                  <a:lnTo>
                    <a:pt x="2477" y="41"/>
                  </a:lnTo>
                  <a:cubicBezTo>
                    <a:pt x="2459" y="14"/>
                    <a:pt x="2428" y="1"/>
                    <a:pt x="2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77" name="Google Shape;2477;p23"/>
            <p:cNvGrpSpPr/>
            <p:nvPr/>
          </p:nvGrpSpPr>
          <p:grpSpPr>
            <a:xfrm>
              <a:off x="277665" y="1151762"/>
              <a:ext cx="184649" cy="262078"/>
              <a:chOff x="7619190" y="700187"/>
              <a:chExt cx="184649" cy="262078"/>
            </a:xfrm>
          </p:grpSpPr>
          <p:sp>
            <p:nvSpPr>
              <p:cNvPr id="2478" name="Google Shape;2478;p23"/>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23"/>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23"/>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23"/>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23"/>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23"/>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23"/>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23"/>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486" name="Google Shape;2486;p23"/>
          <p:cNvGrpSpPr/>
          <p:nvPr/>
        </p:nvGrpSpPr>
        <p:grpSpPr>
          <a:xfrm>
            <a:off x="10813356" y="4113932"/>
            <a:ext cx="1014227" cy="2561893"/>
            <a:chOff x="8092517" y="3085449"/>
            <a:chExt cx="760670" cy="1921420"/>
          </a:xfrm>
        </p:grpSpPr>
        <p:grpSp>
          <p:nvGrpSpPr>
            <p:cNvPr id="2487" name="Google Shape;2487;p23"/>
            <p:cNvGrpSpPr/>
            <p:nvPr/>
          </p:nvGrpSpPr>
          <p:grpSpPr>
            <a:xfrm>
              <a:off x="8092517" y="3240925"/>
              <a:ext cx="760670" cy="1616749"/>
              <a:chOff x="8230542" y="2865663"/>
              <a:chExt cx="760670" cy="1616749"/>
            </a:xfrm>
          </p:grpSpPr>
          <p:sp>
            <p:nvSpPr>
              <p:cNvPr id="2488" name="Google Shape;2488;p23"/>
              <p:cNvSpPr/>
              <p:nvPr/>
            </p:nvSpPr>
            <p:spPr>
              <a:xfrm>
                <a:off x="8230542" y="2865663"/>
                <a:ext cx="282294" cy="190880"/>
              </a:xfrm>
              <a:custGeom>
                <a:avLst/>
                <a:gdLst/>
                <a:ahLst/>
                <a:cxnLst/>
                <a:rect l="l" t="t" r="r" b="b"/>
                <a:pathLst>
                  <a:path w="7609" h="5145" extrusionOk="0">
                    <a:moveTo>
                      <a:pt x="7251" y="215"/>
                    </a:moveTo>
                    <a:lnTo>
                      <a:pt x="6096" y="1299"/>
                    </a:lnTo>
                    <a:lnTo>
                      <a:pt x="1286" y="858"/>
                    </a:lnTo>
                    <a:lnTo>
                      <a:pt x="7251" y="215"/>
                    </a:lnTo>
                    <a:close/>
                    <a:moveTo>
                      <a:pt x="381" y="989"/>
                    </a:moveTo>
                    <a:lnTo>
                      <a:pt x="5418" y="2715"/>
                    </a:lnTo>
                    <a:lnTo>
                      <a:pt x="5549" y="4847"/>
                    </a:lnTo>
                    <a:lnTo>
                      <a:pt x="381" y="989"/>
                    </a:lnTo>
                    <a:close/>
                    <a:moveTo>
                      <a:pt x="7501" y="1"/>
                    </a:moveTo>
                    <a:lnTo>
                      <a:pt x="84" y="798"/>
                    </a:lnTo>
                    <a:cubicBezTo>
                      <a:pt x="48" y="798"/>
                      <a:pt x="12" y="834"/>
                      <a:pt x="0" y="870"/>
                    </a:cubicBezTo>
                    <a:cubicBezTo>
                      <a:pt x="0" y="906"/>
                      <a:pt x="12" y="941"/>
                      <a:pt x="36" y="965"/>
                    </a:cubicBezTo>
                    <a:lnTo>
                      <a:pt x="5596" y="5120"/>
                    </a:lnTo>
                    <a:cubicBezTo>
                      <a:pt x="5620" y="5132"/>
                      <a:pt x="5632" y="5144"/>
                      <a:pt x="5656" y="5144"/>
                    </a:cubicBezTo>
                    <a:cubicBezTo>
                      <a:pt x="5703" y="5144"/>
                      <a:pt x="5751" y="5097"/>
                      <a:pt x="5751" y="5049"/>
                    </a:cubicBezTo>
                    <a:cubicBezTo>
                      <a:pt x="5751" y="5037"/>
                      <a:pt x="5751" y="5025"/>
                      <a:pt x="5751" y="5013"/>
                    </a:cubicBezTo>
                    <a:lnTo>
                      <a:pt x="5596" y="2632"/>
                    </a:lnTo>
                    <a:cubicBezTo>
                      <a:pt x="5596" y="2596"/>
                      <a:pt x="5573" y="2561"/>
                      <a:pt x="5537" y="2549"/>
                    </a:cubicBezTo>
                    <a:lnTo>
                      <a:pt x="1096" y="1037"/>
                    </a:lnTo>
                    <a:lnTo>
                      <a:pt x="6120" y="1489"/>
                    </a:lnTo>
                    <a:cubicBezTo>
                      <a:pt x="6127" y="1492"/>
                      <a:pt x="6133" y="1494"/>
                      <a:pt x="6139" y="1494"/>
                    </a:cubicBezTo>
                    <a:cubicBezTo>
                      <a:pt x="6157" y="1494"/>
                      <a:pt x="6174" y="1483"/>
                      <a:pt x="6192" y="1465"/>
                    </a:cubicBezTo>
                    <a:lnTo>
                      <a:pt x="7573" y="167"/>
                    </a:lnTo>
                    <a:cubicBezTo>
                      <a:pt x="7608" y="144"/>
                      <a:pt x="7608" y="96"/>
                      <a:pt x="7597" y="60"/>
                    </a:cubicBezTo>
                    <a:cubicBezTo>
                      <a:pt x="7585" y="25"/>
                      <a:pt x="7537" y="1"/>
                      <a:pt x="7501"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23"/>
              <p:cNvSpPr/>
              <p:nvPr/>
            </p:nvSpPr>
            <p:spPr>
              <a:xfrm>
                <a:off x="8431074" y="2913931"/>
                <a:ext cx="66743" cy="102396"/>
              </a:xfrm>
              <a:custGeom>
                <a:avLst/>
                <a:gdLst/>
                <a:ahLst/>
                <a:cxnLst/>
                <a:rect l="l" t="t" r="r" b="b"/>
                <a:pathLst>
                  <a:path w="1799" h="2760" extrusionOk="0">
                    <a:moveTo>
                      <a:pt x="731" y="0"/>
                    </a:moveTo>
                    <a:cubicBezTo>
                      <a:pt x="718" y="0"/>
                      <a:pt x="704" y="3"/>
                      <a:pt x="691" y="9"/>
                    </a:cubicBezTo>
                    <a:cubicBezTo>
                      <a:pt x="644" y="21"/>
                      <a:pt x="620" y="81"/>
                      <a:pt x="632" y="129"/>
                    </a:cubicBezTo>
                    <a:lnTo>
                      <a:pt x="1489" y="2355"/>
                    </a:lnTo>
                    <a:lnTo>
                      <a:pt x="156" y="1272"/>
                    </a:lnTo>
                    <a:cubicBezTo>
                      <a:pt x="139" y="1255"/>
                      <a:pt x="117" y="1246"/>
                      <a:pt x="95" y="1246"/>
                    </a:cubicBezTo>
                    <a:cubicBezTo>
                      <a:pt x="70" y="1246"/>
                      <a:pt x="44" y="1258"/>
                      <a:pt x="25" y="1283"/>
                    </a:cubicBezTo>
                    <a:cubicBezTo>
                      <a:pt x="1" y="1319"/>
                      <a:pt x="1" y="1379"/>
                      <a:pt x="37" y="1414"/>
                    </a:cubicBezTo>
                    <a:lnTo>
                      <a:pt x="1644" y="2736"/>
                    </a:lnTo>
                    <a:cubicBezTo>
                      <a:pt x="1656" y="2748"/>
                      <a:pt x="1680" y="2760"/>
                      <a:pt x="1703" y="2760"/>
                    </a:cubicBezTo>
                    <a:cubicBezTo>
                      <a:pt x="1727" y="2760"/>
                      <a:pt x="1739" y="2748"/>
                      <a:pt x="1751" y="2736"/>
                    </a:cubicBezTo>
                    <a:cubicBezTo>
                      <a:pt x="1787" y="2712"/>
                      <a:pt x="1799" y="2665"/>
                      <a:pt x="1787" y="2629"/>
                    </a:cubicBezTo>
                    <a:lnTo>
                      <a:pt x="810" y="57"/>
                    </a:lnTo>
                    <a:cubicBezTo>
                      <a:pt x="802" y="22"/>
                      <a:pt x="767" y="0"/>
                      <a:pt x="73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23"/>
              <p:cNvSpPr/>
              <p:nvPr/>
            </p:nvSpPr>
            <p:spPr>
              <a:xfrm>
                <a:off x="8432855" y="2991027"/>
                <a:ext cx="65407" cy="25302"/>
              </a:xfrm>
              <a:custGeom>
                <a:avLst/>
                <a:gdLst/>
                <a:ahLst/>
                <a:cxnLst/>
                <a:rect l="l" t="t" r="r" b="b"/>
                <a:pathLst>
                  <a:path w="1763" h="682" extrusionOk="0">
                    <a:moveTo>
                      <a:pt x="107" y="0"/>
                    </a:moveTo>
                    <a:cubicBezTo>
                      <a:pt x="65" y="0"/>
                      <a:pt x="22" y="25"/>
                      <a:pt x="12" y="75"/>
                    </a:cubicBezTo>
                    <a:cubicBezTo>
                      <a:pt x="0" y="122"/>
                      <a:pt x="24" y="170"/>
                      <a:pt x="72" y="182"/>
                    </a:cubicBezTo>
                    <a:lnTo>
                      <a:pt x="1620" y="670"/>
                    </a:lnTo>
                    <a:cubicBezTo>
                      <a:pt x="1632" y="670"/>
                      <a:pt x="1644" y="682"/>
                      <a:pt x="1655" y="682"/>
                    </a:cubicBezTo>
                    <a:cubicBezTo>
                      <a:pt x="1691" y="682"/>
                      <a:pt x="1727" y="646"/>
                      <a:pt x="1739" y="610"/>
                    </a:cubicBezTo>
                    <a:cubicBezTo>
                      <a:pt x="1763" y="563"/>
                      <a:pt x="1727" y="503"/>
                      <a:pt x="1679" y="491"/>
                    </a:cubicBezTo>
                    <a:lnTo>
                      <a:pt x="131" y="3"/>
                    </a:lnTo>
                    <a:cubicBezTo>
                      <a:pt x="123" y="1"/>
                      <a:pt x="115" y="0"/>
                      <a:pt x="10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23"/>
              <p:cNvSpPr/>
              <p:nvPr/>
            </p:nvSpPr>
            <p:spPr>
              <a:xfrm>
                <a:off x="8527388" y="3038479"/>
                <a:ext cx="463824" cy="1443932"/>
              </a:xfrm>
              <a:custGeom>
                <a:avLst/>
                <a:gdLst/>
                <a:ahLst/>
                <a:cxnLst/>
                <a:rect l="l" t="t" r="r" b="b"/>
                <a:pathLst>
                  <a:path w="12502" h="38920" extrusionOk="0">
                    <a:moveTo>
                      <a:pt x="461" y="0"/>
                    </a:moveTo>
                    <a:cubicBezTo>
                      <a:pt x="431" y="0"/>
                      <a:pt x="402" y="13"/>
                      <a:pt x="381" y="34"/>
                    </a:cubicBezTo>
                    <a:cubicBezTo>
                      <a:pt x="346" y="70"/>
                      <a:pt x="358" y="129"/>
                      <a:pt x="393" y="165"/>
                    </a:cubicBezTo>
                    <a:cubicBezTo>
                      <a:pt x="393" y="165"/>
                      <a:pt x="762" y="498"/>
                      <a:pt x="1358" y="986"/>
                    </a:cubicBezTo>
                    <a:cubicBezTo>
                      <a:pt x="1382" y="998"/>
                      <a:pt x="1393" y="1010"/>
                      <a:pt x="1417" y="1010"/>
                    </a:cubicBezTo>
                    <a:cubicBezTo>
                      <a:pt x="1441" y="1010"/>
                      <a:pt x="1477" y="998"/>
                      <a:pt x="1489" y="974"/>
                    </a:cubicBezTo>
                    <a:cubicBezTo>
                      <a:pt x="1524" y="927"/>
                      <a:pt x="1512" y="867"/>
                      <a:pt x="1477" y="843"/>
                    </a:cubicBezTo>
                    <a:cubicBezTo>
                      <a:pt x="893" y="355"/>
                      <a:pt x="524" y="22"/>
                      <a:pt x="524" y="22"/>
                    </a:cubicBezTo>
                    <a:cubicBezTo>
                      <a:pt x="504" y="7"/>
                      <a:pt x="482" y="0"/>
                      <a:pt x="461" y="0"/>
                    </a:cubicBezTo>
                    <a:close/>
                    <a:moveTo>
                      <a:pt x="2405" y="1597"/>
                    </a:moveTo>
                    <a:cubicBezTo>
                      <a:pt x="2374" y="1597"/>
                      <a:pt x="2344" y="1612"/>
                      <a:pt x="2322" y="1641"/>
                    </a:cubicBezTo>
                    <a:cubicBezTo>
                      <a:pt x="2298" y="1677"/>
                      <a:pt x="2298" y="1736"/>
                      <a:pt x="2346" y="1772"/>
                    </a:cubicBezTo>
                    <a:cubicBezTo>
                      <a:pt x="2679" y="2034"/>
                      <a:pt x="3025" y="2284"/>
                      <a:pt x="3358" y="2522"/>
                    </a:cubicBezTo>
                    <a:cubicBezTo>
                      <a:pt x="3370" y="2534"/>
                      <a:pt x="3394" y="2546"/>
                      <a:pt x="3417" y="2546"/>
                    </a:cubicBezTo>
                    <a:cubicBezTo>
                      <a:pt x="3441" y="2546"/>
                      <a:pt x="3465" y="2534"/>
                      <a:pt x="3489" y="2498"/>
                    </a:cubicBezTo>
                    <a:cubicBezTo>
                      <a:pt x="3525" y="2463"/>
                      <a:pt x="3513" y="2403"/>
                      <a:pt x="3465" y="2367"/>
                    </a:cubicBezTo>
                    <a:cubicBezTo>
                      <a:pt x="3132" y="2129"/>
                      <a:pt x="2798" y="1879"/>
                      <a:pt x="2465" y="1617"/>
                    </a:cubicBezTo>
                    <a:cubicBezTo>
                      <a:pt x="2446" y="1603"/>
                      <a:pt x="2426" y="1597"/>
                      <a:pt x="2405" y="1597"/>
                    </a:cubicBezTo>
                    <a:close/>
                    <a:moveTo>
                      <a:pt x="10932" y="2758"/>
                    </a:moveTo>
                    <a:cubicBezTo>
                      <a:pt x="10886" y="2758"/>
                      <a:pt x="10859" y="2792"/>
                      <a:pt x="10859" y="2844"/>
                    </a:cubicBezTo>
                    <a:cubicBezTo>
                      <a:pt x="10847" y="2891"/>
                      <a:pt x="10883" y="2939"/>
                      <a:pt x="10942" y="2939"/>
                    </a:cubicBezTo>
                    <a:cubicBezTo>
                      <a:pt x="11383" y="2975"/>
                      <a:pt x="11788" y="3118"/>
                      <a:pt x="12050" y="3332"/>
                    </a:cubicBezTo>
                    <a:cubicBezTo>
                      <a:pt x="12073" y="3344"/>
                      <a:pt x="12097" y="3356"/>
                      <a:pt x="12109" y="3356"/>
                    </a:cubicBezTo>
                    <a:cubicBezTo>
                      <a:pt x="12145" y="3356"/>
                      <a:pt x="12169" y="3344"/>
                      <a:pt x="12192" y="3320"/>
                    </a:cubicBezTo>
                    <a:cubicBezTo>
                      <a:pt x="12216" y="3284"/>
                      <a:pt x="12216" y="3225"/>
                      <a:pt x="12169" y="3189"/>
                    </a:cubicBezTo>
                    <a:cubicBezTo>
                      <a:pt x="11871" y="2951"/>
                      <a:pt x="11442" y="2796"/>
                      <a:pt x="10954" y="2760"/>
                    </a:cubicBezTo>
                    <a:cubicBezTo>
                      <a:pt x="10946" y="2759"/>
                      <a:pt x="10939" y="2758"/>
                      <a:pt x="10932" y="2758"/>
                    </a:cubicBezTo>
                    <a:close/>
                    <a:moveTo>
                      <a:pt x="9705" y="2900"/>
                    </a:moveTo>
                    <a:cubicBezTo>
                      <a:pt x="9697" y="2900"/>
                      <a:pt x="9688" y="2901"/>
                      <a:pt x="9680" y="2903"/>
                    </a:cubicBezTo>
                    <a:cubicBezTo>
                      <a:pt x="9311" y="3010"/>
                      <a:pt x="8918" y="3201"/>
                      <a:pt x="8525" y="3463"/>
                    </a:cubicBezTo>
                    <a:cubicBezTo>
                      <a:pt x="8490" y="3499"/>
                      <a:pt x="8478" y="3558"/>
                      <a:pt x="8501" y="3594"/>
                    </a:cubicBezTo>
                    <a:cubicBezTo>
                      <a:pt x="8525" y="3618"/>
                      <a:pt x="8549" y="3641"/>
                      <a:pt x="8585" y="3641"/>
                    </a:cubicBezTo>
                    <a:cubicBezTo>
                      <a:pt x="8597" y="3641"/>
                      <a:pt x="8621" y="3629"/>
                      <a:pt x="8632" y="3618"/>
                    </a:cubicBezTo>
                    <a:cubicBezTo>
                      <a:pt x="9013" y="3368"/>
                      <a:pt x="9383" y="3189"/>
                      <a:pt x="9740" y="3082"/>
                    </a:cubicBezTo>
                    <a:cubicBezTo>
                      <a:pt x="9787" y="3070"/>
                      <a:pt x="9811" y="3010"/>
                      <a:pt x="9799" y="2963"/>
                    </a:cubicBezTo>
                    <a:cubicBezTo>
                      <a:pt x="9789" y="2923"/>
                      <a:pt x="9747" y="2900"/>
                      <a:pt x="9705" y="2900"/>
                    </a:cubicBezTo>
                    <a:close/>
                    <a:moveTo>
                      <a:pt x="4451" y="3070"/>
                    </a:moveTo>
                    <a:cubicBezTo>
                      <a:pt x="4418" y="3070"/>
                      <a:pt x="4386" y="3086"/>
                      <a:pt x="4370" y="3118"/>
                    </a:cubicBezTo>
                    <a:cubicBezTo>
                      <a:pt x="4346" y="3153"/>
                      <a:pt x="4358" y="3213"/>
                      <a:pt x="4394" y="3248"/>
                    </a:cubicBezTo>
                    <a:cubicBezTo>
                      <a:pt x="4763" y="3487"/>
                      <a:pt x="5120" y="3713"/>
                      <a:pt x="5465" y="3915"/>
                    </a:cubicBezTo>
                    <a:cubicBezTo>
                      <a:pt x="5477" y="3927"/>
                      <a:pt x="5501" y="3927"/>
                      <a:pt x="5513" y="3927"/>
                    </a:cubicBezTo>
                    <a:cubicBezTo>
                      <a:pt x="5549" y="3927"/>
                      <a:pt x="5573" y="3915"/>
                      <a:pt x="5596" y="3880"/>
                    </a:cubicBezTo>
                    <a:cubicBezTo>
                      <a:pt x="5620" y="3844"/>
                      <a:pt x="5608" y="3784"/>
                      <a:pt x="5561" y="3749"/>
                    </a:cubicBezTo>
                    <a:cubicBezTo>
                      <a:pt x="5215" y="3546"/>
                      <a:pt x="4858" y="3320"/>
                      <a:pt x="4501" y="3082"/>
                    </a:cubicBezTo>
                    <a:cubicBezTo>
                      <a:pt x="4485" y="3074"/>
                      <a:pt x="4468" y="3070"/>
                      <a:pt x="4451" y="3070"/>
                    </a:cubicBezTo>
                    <a:close/>
                    <a:moveTo>
                      <a:pt x="12389" y="4279"/>
                    </a:moveTo>
                    <a:cubicBezTo>
                      <a:pt x="12359" y="4279"/>
                      <a:pt x="12327" y="4300"/>
                      <a:pt x="12311" y="4332"/>
                    </a:cubicBezTo>
                    <a:cubicBezTo>
                      <a:pt x="12157" y="4606"/>
                      <a:pt x="11835" y="4856"/>
                      <a:pt x="11383" y="5046"/>
                    </a:cubicBezTo>
                    <a:cubicBezTo>
                      <a:pt x="11335" y="5058"/>
                      <a:pt x="11311" y="5118"/>
                      <a:pt x="11323" y="5165"/>
                    </a:cubicBezTo>
                    <a:cubicBezTo>
                      <a:pt x="11347" y="5201"/>
                      <a:pt x="11383" y="5225"/>
                      <a:pt x="11418" y="5225"/>
                    </a:cubicBezTo>
                    <a:cubicBezTo>
                      <a:pt x="11430" y="5225"/>
                      <a:pt x="11442" y="5225"/>
                      <a:pt x="11454" y="5213"/>
                    </a:cubicBezTo>
                    <a:cubicBezTo>
                      <a:pt x="11954" y="5011"/>
                      <a:pt x="12300" y="4737"/>
                      <a:pt x="12466" y="4415"/>
                    </a:cubicBezTo>
                    <a:cubicBezTo>
                      <a:pt x="12502" y="4368"/>
                      <a:pt x="12478" y="4320"/>
                      <a:pt x="12431" y="4296"/>
                    </a:cubicBezTo>
                    <a:cubicBezTo>
                      <a:pt x="12419" y="4284"/>
                      <a:pt x="12404" y="4279"/>
                      <a:pt x="12389" y="4279"/>
                    </a:cubicBezTo>
                    <a:close/>
                    <a:moveTo>
                      <a:pt x="7603" y="4246"/>
                    </a:moveTo>
                    <a:cubicBezTo>
                      <a:pt x="7579" y="4246"/>
                      <a:pt x="7555" y="4255"/>
                      <a:pt x="7537" y="4272"/>
                    </a:cubicBezTo>
                    <a:cubicBezTo>
                      <a:pt x="7418" y="4380"/>
                      <a:pt x="7311" y="4499"/>
                      <a:pt x="7204" y="4630"/>
                    </a:cubicBezTo>
                    <a:cubicBezTo>
                      <a:pt x="7025" y="4546"/>
                      <a:pt x="6835" y="4451"/>
                      <a:pt x="6656" y="4356"/>
                    </a:cubicBezTo>
                    <a:cubicBezTo>
                      <a:pt x="6643" y="4349"/>
                      <a:pt x="6630" y="4346"/>
                      <a:pt x="6616" y="4346"/>
                    </a:cubicBezTo>
                    <a:cubicBezTo>
                      <a:pt x="6579" y="4346"/>
                      <a:pt x="6542" y="4369"/>
                      <a:pt x="6525" y="4403"/>
                    </a:cubicBezTo>
                    <a:cubicBezTo>
                      <a:pt x="6501" y="4451"/>
                      <a:pt x="6525" y="4511"/>
                      <a:pt x="6573" y="4534"/>
                    </a:cubicBezTo>
                    <a:cubicBezTo>
                      <a:pt x="6739" y="4618"/>
                      <a:pt x="6906" y="4701"/>
                      <a:pt x="7073" y="4772"/>
                    </a:cubicBezTo>
                    <a:cubicBezTo>
                      <a:pt x="6942" y="4915"/>
                      <a:pt x="6823" y="5070"/>
                      <a:pt x="6704" y="5225"/>
                    </a:cubicBezTo>
                    <a:cubicBezTo>
                      <a:pt x="6680" y="5273"/>
                      <a:pt x="6692" y="5332"/>
                      <a:pt x="6727" y="5356"/>
                    </a:cubicBezTo>
                    <a:cubicBezTo>
                      <a:pt x="6751" y="5368"/>
                      <a:pt x="6763" y="5380"/>
                      <a:pt x="6787" y="5380"/>
                    </a:cubicBezTo>
                    <a:cubicBezTo>
                      <a:pt x="6811" y="5380"/>
                      <a:pt x="6846" y="5368"/>
                      <a:pt x="6858" y="5344"/>
                    </a:cubicBezTo>
                    <a:cubicBezTo>
                      <a:pt x="6989" y="5177"/>
                      <a:pt x="7108" y="5011"/>
                      <a:pt x="7251" y="4856"/>
                    </a:cubicBezTo>
                    <a:cubicBezTo>
                      <a:pt x="7406" y="4927"/>
                      <a:pt x="7573" y="4999"/>
                      <a:pt x="7728" y="5058"/>
                    </a:cubicBezTo>
                    <a:cubicBezTo>
                      <a:pt x="7736" y="5060"/>
                      <a:pt x="7744" y="5061"/>
                      <a:pt x="7752" y="5061"/>
                    </a:cubicBezTo>
                    <a:cubicBezTo>
                      <a:pt x="7791" y="5061"/>
                      <a:pt x="7827" y="5038"/>
                      <a:pt x="7847" y="4999"/>
                    </a:cubicBezTo>
                    <a:cubicBezTo>
                      <a:pt x="7859" y="4951"/>
                      <a:pt x="7835" y="4892"/>
                      <a:pt x="7787" y="4880"/>
                    </a:cubicBezTo>
                    <a:cubicBezTo>
                      <a:pt x="7656" y="4820"/>
                      <a:pt x="7525" y="4772"/>
                      <a:pt x="7382" y="4701"/>
                    </a:cubicBezTo>
                    <a:cubicBezTo>
                      <a:pt x="7478" y="4606"/>
                      <a:pt x="7573" y="4499"/>
                      <a:pt x="7668" y="4403"/>
                    </a:cubicBezTo>
                    <a:cubicBezTo>
                      <a:pt x="7704" y="4368"/>
                      <a:pt x="7704" y="4308"/>
                      <a:pt x="7668" y="4272"/>
                    </a:cubicBezTo>
                    <a:cubicBezTo>
                      <a:pt x="7650" y="4255"/>
                      <a:pt x="7626" y="4246"/>
                      <a:pt x="7603" y="4246"/>
                    </a:cubicBezTo>
                    <a:close/>
                    <a:moveTo>
                      <a:pt x="8958" y="5246"/>
                    </a:moveTo>
                    <a:cubicBezTo>
                      <a:pt x="8915" y="5246"/>
                      <a:pt x="8869" y="5279"/>
                      <a:pt x="8859" y="5320"/>
                    </a:cubicBezTo>
                    <a:cubicBezTo>
                      <a:pt x="8859" y="5380"/>
                      <a:pt x="8882" y="5427"/>
                      <a:pt x="8942" y="5439"/>
                    </a:cubicBezTo>
                    <a:cubicBezTo>
                      <a:pt x="9287" y="5511"/>
                      <a:pt x="9633" y="5558"/>
                      <a:pt x="9930" y="5558"/>
                    </a:cubicBezTo>
                    <a:cubicBezTo>
                      <a:pt x="10025" y="5558"/>
                      <a:pt x="10121" y="5546"/>
                      <a:pt x="10216" y="5546"/>
                    </a:cubicBezTo>
                    <a:cubicBezTo>
                      <a:pt x="10264" y="5534"/>
                      <a:pt x="10299" y="5487"/>
                      <a:pt x="10299" y="5439"/>
                    </a:cubicBezTo>
                    <a:cubicBezTo>
                      <a:pt x="10299" y="5397"/>
                      <a:pt x="10261" y="5354"/>
                      <a:pt x="10211" y="5354"/>
                    </a:cubicBezTo>
                    <a:cubicBezTo>
                      <a:pt x="10205" y="5354"/>
                      <a:pt x="10198" y="5355"/>
                      <a:pt x="10192" y="5356"/>
                    </a:cubicBezTo>
                    <a:cubicBezTo>
                      <a:pt x="10103" y="5365"/>
                      <a:pt x="10011" y="5369"/>
                      <a:pt x="9915" y="5369"/>
                    </a:cubicBezTo>
                    <a:cubicBezTo>
                      <a:pt x="9630" y="5369"/>
                      <a:pt x="9317" y="5329"/>
                      <a:pt x="8978" y="5249"/>
                    </a:cubicBezTo>
                    <a:cubicBezTo>
                      <a:pt x="8971" y="5247"/>
                      <a:pt x="8965" y="5246"/>
                      <a:pt x="8958" y="5246"/>
                    </a:cubicBezTo>
                    <a:close/>
                    <a:moveTo>
                      <a:pt x="6118" y="6261"/>
                    </a:moveTo>
                    <a:cubicBezTo>
                      <a:pt x="6084" y="6261"/>
                      <a:pt x="6053" y="6277"/>
                      <a:pt x="6037" y="6308"/>
                    </a:cubicBezTo>
                    <a:cubicBezTo>
                      <a:pt x="5846" y="6689"/>
                      <a:pt x="5680" y="7082"/>
                      <a:pt x="5561" y="7487"/>
                    </a:cubicBezTo>
                    <a:cubicBezTo>
                      <a:pt x="5537" y="7535"/>
                      <a:pt x="5573" y="7594"/>
                      <a:pt x="5620" y="7606"/>
                    </a:cubicBezTo>
                    <a:lnTo>
                      <a:pt x="5644" y="7606"/>
                    </a:lnTo>
                    <a:cubicBezTo>
                      <a:pt x="5692" y="7606"/>
                      <a:pt x="5727" y="7582"/>
                      <a:pt x="5739" y="7547"/>
                    </a:cubicBezTo>
                    <a:cubicBezTo>
                      <a:pt x="5858" y="7154"/>
                      <a:pt x="6013" y="6773"/>
                      <a:pt x="6204" y="6392"/>
                    </a:cubicBezTo>
                    <a:cubicBezTo>
                      <a:pt x="6227" y="6344"/>
                      <a:pt x="6215" y="6296"/>
                      <a:pt x="6168" y="6273"/>
                    </a:cubicBezTo>
                    <a:cubicBezTo>
                      <a:pt x="6152" y="6265"/>
                      <a:pt x="6135" y="6261"/>
                      <a:pt x="6118" y="6261"/>
                    </a:cubicBezTo>
                    <a:close/>
                    <a:moveTo>
                      <a:pt x="5394" y="8642"/>
                    </a:moveTo>
                    <a:cubicBezTo>
                      <a:pt x="5346" y="8642"/>
                      <a:pt x="5287" y="8678"/>
                      <a:pt x="5287" y="8725"/>
                    </a:cubicBezTo>
                    <a:cubicBezTo>
                      <a:pt x="5251" y="9011"/>
                      <a:pt x="5227" y="9309"/>
                      <a:pt x="5227" y="9595"/>
                    </a:cubicBezTo>
                    <a:cubicBezTo>
                      <a:pt x="5227" y="9725"/>
                      <a:pt x="5239" y="9868"/>
                      <a:pt x="5239" y="9999"/>
                    </a:cubicBezTo>
                    <a:cubicBezTo>
                      <a:pt x="5251" y="10047"/>
                      <a:pt x="5287" y="10083"/>
                      <a:pt x="5334" y="10083"/>
                    </a:cubicBezTo>
                    <a:lnTo>
                      <a:pt x="5346" y="10083"/>
                    </a:lnTo>
                    <a:cubicBezTo>
                      <a:pt x="5394" y="10083"/>
                      <a:pt x="5430" y="10035"/>
                      <a:pt x="5430" y="9987"/>
                    </a:cubicBezTo>
                    <a:cubicBezTo>
                      <a:pt x="5430" y="9856"/>
                      <a:pt x="5418" y="9725"/>
                      <a:pt x="5418" y="9595"/>
                    </a:cubicBezTo>
                    <a:cubicBezTo>
                      <a:pt x="5418" y="9309"/>
                      <a:pt x="5442" y="9035"/>
                      <a:pt x="5477" y="8749"/>
                    </a:cubicBezTo>
                    <a:cubicBezTo>
                      <a:pt x="5477" y="8702"/>
                      <a:pt x="5442" y="8654"/>
                      <a:pt x="5394" y="8642"/>
                    </a:cubicBezTo>
                    <a:close/>
                    <a:moveTo>
                      <a:pt x="5520" y="11140"/>
                    </a:moveTo>
                    <a:cubicBezTo>
                      <a:pt x="5514" y="11140"/>
                      <a:pt x="5507" y="11141"/>
                      <a:pt x="5501" y="11142"/>
                    </a:cubicBezTo>
                    <a:cubicBezTo>
                      <a:pt x="5453" y="11154"/>
                      <a:pt x="5418" y="11202"/>
                      <a:pt x="5430" y="11261"/>
                    </a:cubicBezTo>
                    <a:cubicBezTo>
                      <a:pt x="5525" y="11654"/>
                      <a:pt x="5668" y="12071"/>
                      <a:pt x="5834" y="12464"/>
                    </a:cubicBezTo>
                    <a:cubicBezTo>
                      <a:pt x="5846" y="12500"/>
                      <a:pt x="5882" y="12523"/>
                      <a:pt x="5918" y="12523"/>
                    </a:cubicBezTo>
                    <a:cubicBezTo>
                      <a:pt x="5930" y="12523"/>
                      <a:pt x="5942" y="12512"/>
                      <a:pt x="5965" y="12512"/>
                    </a:cubicBezTo>
                    <a:cubicBezTo>
                      <a:pt x="6013" y="12488"/>
                      <a:pt x="6025" y="12440"/>
                      <a:pt x="6013" y="12392"/>
                    </a:cubicBezTo>
                    <a:cubicBezTo>
                      <a:pt x="5846" y="12000"/>
                      <a:pt x="5715" y="11607"/>
                      <a:pt x="5620" y="11214"/>
                    </a:cubicBezTo>
                    <a:cubicBezTo>
                      <a:pt x="5610" y="11172"/>
                      <a:pt x="5564" y="11140"/>
                      <a:pt x="5520" y="11140"/>
                    </a:cubicBezTo>
                    <a:close/>
                    <a:moveTo>
                      <a:pt x="6503" y="13443"/>
                    </a:moveTo>
                    <a:cubicBezTo>
                      <a:pt x="6485" y="13443"/>
                      <a:pt x="6468" y="13450"/>
                      <a:pt x="6454" y="13464"/>
                    </a:cubicBezTo>
                    <a:cubicBezTo>
                      <a:pt x="6406" y="13488"/>
                      <a:pt x="6394" y="13547"/>
                      <a:pt x="6418" y="13583"/>
                    </a:cubicBezTo>
                    <a:cubicBezTo>
                      <a:pt x="6537" y="13786"/>
                      <a:pt x="6668" y="13988"/>
                      <a:pt x="6811" y="14178"/>
                    </a:cubicBezTo>
                    <a:cubicBezTo>
                      <a:pt x="6906" y="14321"/>
                      <a:pt x="7013" y="14476"/>
                      <a:pt x="7108" y="14643"/>
                    </a:cubicBezTo>
                    <a:cubicBezTo>
                      <a:pt x="7132" y="14667"/>
                      <a:pt x="7156" y="14678"/>
                      <a:pt x="7192" y="14678"/>
                    </a:cubicBezTo>
                    <a:cubicBezTo>
                      <a:pt x="7204" y="14678"/>
                      <a:pt x="7227" y="14678"/>
                      <a:pt x="7239" y="14667"/>
                    </a:cubicBezTo>
                    <a:cubicBezTo>
                      <a:pt x="7287" y="14643"/>
                      <a:pt x="7299" y="14583"/>
                      <a:pt x="7275" y="14536"/>
                    </a:cubicBezTo>
                    <a:cubicBezTo>
                      <a:pt x="7168" y="14369"/>
                      <a:pt x="7061" y="14214"/>
                      <a:pt x="6966" y="14071"/>
                    </a:cubicBezTo>
                    <a:cubicBezTo>
                      <a:pt x="6823" y="13881"/>
                      <a:pt x="6692" y="13678"/>
                      <a:pt x="6573" y="13488"/>
                    </a:cubicBezTo>
                    <a:cubicBezTo>
                      <a:pt x="6558" y="13459"/>
                      <a:pt x="6531" y="13443"/>
                      <a:pt x="6503" y="13443"/>
                    </a:cubicBezTo>
                    <a:close/>
                    <a:moveTo>
                      <a:pt x="7822" y="15583"/>
                    </a:moveTo>
                    <a:cubicBezTo>
                      <a:pt x="7807" y="15583"/>
                      <a:pt x="7791" y="15587"/>
                      <a:pt x="7775" y="15595"/>
                    </a:cubicBezTo>
                    <a:cubicBezTo>
                      <a:pt x="7728" y="15619"/>
                      <a:pt x="7704" y="15679"/>
                      <a:pt x="7728" y="15726"/>
                    </a:cubicBezTo>
                    <a:cubicBezTo>
                      <a:pt x="7918" y="16071"/>
                      <a:pt x="8097" y="16452"/>
                      <a:pt x="8263" y="16857"/>
                    </a:cubicBezTo>
                    <a:cubicBezTo>
                      <a:pt x="8275" y="16893"/>
                      <a:pt x="8311" y="16905"/>
                      <a:pt x="8347" y="16905"/>
                    </a:cubicBezTo>
                    <a:lnTo>
                      <a:pt x="8382" y="16905"/>
                    </a:lnTo>
                    <a:cubicBezTo>
                      <a:pt x="8430" y="16881"/>
                      <a:pt x="8454" y="16822"/>
                      <a:pt x="8430" y="16774"/>
                    </a:cubicBezTo>
                    <a:cubicBezTo>
                      <a:pt x="8263" y="16381"/>
                      <a:pt x="8085" y="15988"/>
                      <a:pt x="7894" y="15631"/>
                    </a:cubicBezTo>
                    <a:cubicBezTo>
                      <a:pt x="7878" y="15599"/>
                      <a:pt x="7852" y="15583"/>
                      <a:pt x="7822" y="15583"/>
                    </a:cubicBezTo>
                    <a:close/>
                    <a:moveTo>
                      <a:pt x="8801" y="17890"/>
                    </a:moveTo>
                    <a:cubicBezTo>
                      <a:pt x="8792" y="17890"/>
                      <a:pt x="8783" y="17891"/>
                      <a:pt x="8775" y="17893"/>
                    </a:cubicBezTo>
                    <a:cubicBezTo>
                      <a:pt x="8728" y="17917"/>
                      <a:pt x="8704" y="17965"/>
                      <a:pt x="8716" y="18012"/>
                    </a:cubicBezTo>
                    <a:cubicBezTo>
                      <a:pt x="8859" y="18405"/>
                      <a:pt x="8990" y="18798"/>
                      <a:pt x="9109" y="19203"/>
                    </a:cubicBezTo>
                    <a:cubicBezTo>
                      <a:pt x="9121" y="19250"/>
                      <a:pt x="9156" y="19274"/>
                      <a:pt x="9204" y="19274"/>
                    </a:cubicBezTo>
                    <a:cubicBezTo>
                      <a:pt x="9216" y="19274"/>
                      <a:pt x="9216" y="19274"/>
                      <a:pt x="9228" y="19262"/>
                    </a:cubicBezTo>
                    <a:cubicBezTo>
                      <a:pt x="9275" y="19250"/>
                      <a:pt x="9311" y="19203"/>
                      <a:pt x="9287" y="19143"/>
                    </a:cubicBezTo>
                    <a:cubicBezTo>
                      <a:pt x="9168" y="18738"/>
                      <a:pt x="9037" y="18346"/>
                      <a:pt x="8894" y="17953"/>
                    </a:cubicBezTo>
                    <a:cubicBezTo>
                      <a:pt x="8884" y="17913"/>
                      <a:pt x="8842" y="17890"/>
                      <a:pt x="8801" y="17890"/>
                    </a:cubicBezTo>
                    <a:close/>
                    <a:moveTo>
                      <a:pt x="9532" y="20296"/>
                    </a:moveTo>
                    <a:cubicBezTo>
                      <a:pt x="9526" y="20296"/>
                      <a:pt x="9520" y="20297"/>
                      <a:pt x="9513" y="20298"/>
                    </a:cubicBezTo>
                    <a:cubicBezTo>
                      <a:pt x="9454" y="20310"/>
                      <a:pt x="9430" y="20358"/>
                      <a:pt x="9442" y="20417"/>
                    </a:cubicBezTo>
                    <a:cubicBezTo>
                      <a:pt x="9537" y="20810"/>
                      <a:pt x="9633" y="21227"/>
                      <a:pt x="9704" y="21632"/>
                    </a:cubicBezTo>
                    <a:cubicBezTo>
                      <a:pt x="9716" y="21679"/>
                      <a:pt x="9752" y="21715"/>
                      <a:pt x="9799" y="21715"/>
                    </a:cubicBezTo>
                    <a:lnTo>
                      <a:pt x="9811" y="21715"/>
                    </a:lnTo>
                    <a:cubicBezTo>
                      <a:pt x="9871" y="21703"/>
                      <a:pt x="9894" y="21656"/>
                      <a:pt x="9894" y="21596"/>
                    </a:cubicBezTo>
                    <a:cubicBezTo>
                      <a:pt x="9811" y="21191"/>
                      <a:pt x="9716" y="20774"/>
                      <a:pt x="9621" y="20370"/>
                    </a:cubicBezTo>
                    <a:cubicBezTo>
                      <a:pt x="9610" y="20328"/>
                      <a:pt x="9573" y="20296"/>
                      <a:pt x="9532" y="20296"/>
                    </a:cubicBezTo>
                    <a:close/>
                    <a:moveTo>
                      <a:pt x="9978" y="22763"/>
                    </a:moveTo>
                    <a:cubicBezTo>
                      <a:pt x="9930" y="22775"/>
                      <a:pt x="9894" y="22822"/>
                      <a:pt x="9906" y="22870"/>
                    </a:cubicBezTo>
                    <a:cubicBezTo>
                      <a:pt x="9954" y="23287"/>
                      <a:pt x="10002" y="23703"/>
                      <a:pt x="10037" y="24120"/>
                    </a:cubicBezTo>
                    <a:cubicBezTo>
                      <a:pt x="10037" y="24168"/>
                      <a:pt x="10085" y="24203"/>
                      <a:pt x="10133" y="24203"/>
                    </a:cubicBezTo>
                    <a:cubicBezTo>
                      <a:pt x="10192" y="24192"/>
                      <a:pt x="10228" y="24156"/>
                      <a:pt x="10228" y="24096"/>
                    </a:cubicBezTo>
                    <a:cubicBezTo>
                      <a:pt x="10192" y="23680"/>
                      <a:pt x="10145" y="23263"/>
                      <a:pt x="10085" y="22846"/>
                    </a:cubicBezTo>
                    <a:cubicBezTo>
                      <a:pt x="10085" y="22799"/>
                      <a:pt x="10037" y="22763"/>
                      <a:pt x="9978" y="22763"/>
                    </a:cubicBezTo>
                    <a:close/>
                    <a:moveTo>
                      <a:pt x="10192" y="25275"/>
                    </a:moveTo>
                    <a:cubicBezTo>
                      <a:pt x="10133" y="25275"/>
                      <a:pt x="10097" y="25311"/>
                      <a:pt x="10097" y="25370"/>
                    </a:cubicBezTo>
                    <a:cubicBezTo>
                      <a:pt x="10097" y="25489"/>
                      <a:pt x="10097" y="25620"/>
                      <a:pt x="10097" y="25739"/>
                    </a:cubicBezTo>
                    <a:cubicBezTo>
                      <a:pt x="10097" y="26037"/>
                      <a:pt x="10097" y="26335"/>
                      <a:pt x="10085" y="26620"/>
                    </a:cubicBezTo>
                    <a:cubicBezTo>
                      <a:pt x="10073" y="26668"/>
                      <a:pt x="10121" y="26716"/>
                      <a:pt x="10168" y="26716"/>
                    </a:cubicBezTo>
                    <a:lnTo>
                      <a:pt x="10180" y="26716"/>
                    </a:lnTo>
                    <a:cubicBezTo>
                      <a:pt x="10228" y="26716"/>
                      <a:pt x="10264" y="26680"/>
                      <a:pt x="10264" y="26620"/>
                    </a:cubicBezTo>
                    <a:cubicBezTo>
                      <a:pt x="10287" y="26335"/>
                      <a:pt x="10287" y="26037"/>
                      <a:pt x="10287" y="25739"/>
                    </a:cubicBezTo>
                    <a:cubicBezTo>
                      <a:pt x="10287" y="25620"/>
                      <a:pt x="10287" y="25489"/>
                      <a:pt x="10287" y="25358"/>
                    </a:cubicBezTo>
                    <a:cubicBezTo>
                      <a:pt x="10287" y="25311"/>
                      <a:pt x="10252" y="25275"/>
                      <a:pt x="10192" y="25275"/>
                    </a:cubicBezTo>
                    <a:close/>
                    <a:moveTo>
                      <a:pt x="10085" y="27775"/>
                    </a:moveTo>
                    <a:cubicBezTo>
                      <a:pt x="10037" y="27775"/>
                      <a:pt x="9990" y="27811"/>
                      <a:pt x="9978" y="27859"/>
                    </a:cubicBezTo>
                    <a:cubicBezTo>
                      <a:pt x="9930" y="28287"/>
                      <a:pt x="9871" y="28704"/>
                      <a:pt x="9787" y="29097"/>
                    </a:cubicBezTo>
                    <a:cubicBezTo>
                      <a:pt x="9775" y="29145"/>
                      <a:pt x="9811" y="29192"/>
                      <a:pt x="9871" y="29204"/>
                    </a:cubicBezTo>
                    <a:lnTo>
                      <a:pt x="9883" y="29204"/>
                    </a:lnTo>
                    <a:cubicBezTo>
                      <a:pt x="9930" y="29204"/>
                      <a:pt x="9966" y="29180"/>
                      <a:pt x="9978" y="29133"/>
                    </a:cubicBezTo>
                    <a:cubicBezTo>
                      <a:pt x="10061" y="28728"/>
                      <a:pt x="10121" y="28311"/>
                      <a:pt x="10168" y="27882"/>
                    </a:cubicBezTo>
                    <a:cubicBezTo>
                      <a:pt x="10180" y="27835"/>
                      <a:pt x="10145" y="27787"/>
                      <a:pt x="10085" y="27775"/>
                    </a:cubicBezTo>
                    <a:close/>
                    <a:moveTo>
                      <a:pt x="9601" y="30238"/>
                    </a:moveTo>
                    <a:cubicBezTo>
                      <a:pt x="9558" y="30238"/>
                      <a:pt x="9512" y="30270"/>
                      <a:pt x="9502" y="30311"/>
                    </a:cubicBezTo>
                    <a:cubicBezTo>
                      <a:pt x="9383" y="30716"/>
                      <a:pt x="9252" y="31109"/>
                      <a:pt x="9109" y="31490"/>
                    </a:cubicBezTo>
                    <a:cubicBezTo>
                      <a:pt x="9085" y="31538"/>
                      <a:pt x="9109" y="31597"/>
                      <a:pt x="9156" y="31609"/>
                    </a:cubicBezTo>
                    <a:cubicBezTo>
                      <a:pt x="9168" y="31621"/>
                      <a:pt x="9180" y="31621"/>
                      <a:pt x="9192" y="31621"/>
                    </a:cubicBezTo>
                    <a:cubicBezTo>
                      <a:pt x="9228" y="31621"/>
                      <a:pt x="9263" y="31597"/>
                      <a:pt x="9275" y="31561"/>
                    </a:cubicBezTo>
                    <a:cubicBezTo>
                      <a:pt x="9430" y="31169"/>
                      <a:pt x="9561" y="30776"/>
                      <a:pt x="9680" y="30359"/>
                    </a:cubicBezTo>
                    <a:cubicBezTo>
                      <a:pt x="9692" y="30311"/>
                      <a:pt x="9668" y="30264"/>
                      <a:pt x="9621" y="30240"/>
                    </a:cubicBezTo>
                    <a:cubicBezTo>
                      <a:pt x="9614" y="30238"/>
                      <a:pt x="9608" y="30238"/>
                      <a:pt x="9601" y="30238"/>
                    </a:cubicBezTo>
                    <a:close/>
                    <a:moveTo>
                      <a:pt x="8678" y="32576"/>
                    </a:moveTo>
                    <a:cubicBezTo>
                      <a:pt x="8644" y="32576"/>
                      <a:pt x="8614" y="32598"/>
                      <a:pt x="8597" y="32633"/>
                    </a:cubicBezTo>
                    <a:cubicBezTo>
                      <a:pt x="8406" y="33002"/>
                      <a:pt x="8192" y="33359"/>
                      <a:pt x="7966" y="33705"/>
                    </a:cubicBezTo>
                    <a:cubicBezTo>
                      <a:pt x="7942" y="33740"/>
                      <a:pt x="7954" y="33800"/>
                      <a:pt x="7989" y="33836"/>
                    </a:cubicBezTo>
                    <a:cubicBezTo>
                      <a:pt x="8013" y="33847"/>
                      <a:pt x="8025" y="33847"/>
                      <a:pt x="8049" y="33847"/>
                    </a:cubicBezTo>
                    <a:cubicBezTo>
                      <a:pt x="8073" y="33847"/>
                      <a:pt x="8109" y="33836"/>
                      <a:pt x="8120" y="33800"/>
                    </a:cubicBezTo>
                    <a:cubicBezTo>
                      <a:pt x="8347" y="33455"/>
                      <a:pt x="8561" y="33097"/>
                      <a:pt x="8763" y="32716"/>
                    </a:cubicBezTo>
                    <a:cubicBezTo>
                      <a:pt x="8787" y="32669"/>
                      <a:pt x="8763" y="32609"/>
                      <a:pt x="8716" y="32585"/>
                    </a:cubicBezTo>
                    <a:cubicBezTo>
                      <a:pt x="8703" y="32579"/>
                      <a:pt x="8690" y="32576"/>
                      <a:pt x="8678" y="32576"/>
                    </a:cubicBezTo>
                    <a:close/>
                    <a:moveTo>
                      <a:pt x="7288" y="34664"/>
                    </a:moveTo>
                    <a:cubicBezTo>
                      <a:pt x="7262" y="34664"/>
                      <a:pt x="7235" y="34673"/>
                      <a:pt x="7216" y="34693"/>
                    </a:cubicBezTo>
                    <a:cubicBezTo>
                      <a:pt x="6954" y="35014"/>
                      <a:pt x="6668" y="35324"/>
                      <a:pt x="6370" y="35610"/>
                    </a:cubicBezTo>
                    <a:cubicBezTo>
                      <a:pt x="6323" y="35645"/>
                      <a:pt x="6323" y="35705"/>
                      <a:pt x="6358" y="35741"/>
                    </a:cubicBezTo>
                    <a:cubicBezTo>
                      <a:pt x="6382" y="35752"/>
                      <a:pt x="6406" y="35764"/>
                      <a:pt x="6430" y="35764"/>
                    </a:cubicBezTo>
                    <a:cubicBezTo>
                      <a:pt x="6454" y="35764"/>
                      <a:pt x="6477" y="35764"/>
                      <a:pt x="6489" y="35741"/>
                    </a:cubicBezTo>
                    <a:cubicBezTo>
                      <a:pt x="6799" y="35455"/>
                      <a:pt x="7097" y="35145"/>
                      <a:pt x="7358" y="34824"/>
                    </a:cubicBezTo>
                    <a:cubicBezTo>
                      <a:pt x="7394" y="34776"/>
                      <a:pt x="7394" y="34717"/>
                      <a:pt x="7347" y="34681"/>
                    </a:cubicBezTo>
                    <a:cubicBezTo>
                      <a:pt x="7330" y="34670"/>
                      <a:pt x="7310" y="34664"/>
                      <a:pt x="7288" y="34664"/>
                    </a:cubicBezTo>
                    <a:close/>
                    <a:moveTo>
                      <a:pt x="5472" y="36386"/>
                    </a:moveTo>
                    <a:cubicBezTo>
                      <a:pt x="5452" y="36386"/>
                      <a:pt x="5433" y="36392"/>
                      <a:pt x="5418" y="36407"/>
                    </a:cubicBezTo>
                    <a:cubicBezTo>
                      <a:pt x="5084" y="36645"/>
                      <a:pt x="4739" y="36884"/>
                      <a:pt x="4382" y="37098"/>
                    </a:cubicBezTo>
                    <a:cubicBezTo>
                      <a:pt x="4334" y="37122"/>
                      <a:pt x="4322" y="37181"/>
                      <a:pt x="4346" y="37229"/>
                    </a:cubicBezTo>
                    <a:cubicBezTo>
                      <a:pt x="4358" y="37253"/>
                      <a:pt x="4394" y="37276"/>
                      <a:pt x="4430" y="37276"/>
                    </a:cubicBezTo>
                    <a:cubicBezTo>
                      <a:pt x="4441" y="37276"/>
                      <a:pt x="4453" y="37265"/>
                      <a:pt x="4477" y="37253"/>
                    </a:cubicBezTo>
                    <a:cubicBezTo>
                      <a:pt x="4834" y="37038"/>
                      <a:pt x="5192" y="36812"/>
                      <a:pt x="5525" y="36562"/>
                    </a:cubicBezTo>
                    <a:cubicBezTo>
                      <a:pt x="5573" y="36526"/>
                      <a:pt x="5573" y="36467"/>
                      <a:pt x="5549" y="36419"/>
                    </a:cubicBezTo>
                    <a:cubicBezTo>
                      <a:pt x="5528" y="36398"/>
                      <a:pt x="5499" y="36386"/>
                      <a:pt x="5472" y="36386"/>
                    </a:cubicBezTo>
                    <a:close/>
                    <a:moveTo>
                      <a:pt x="3310" y="37665"/>
                    </a:moveTo>
                    <a:cubicBezTo>
                      <a:pt x="3298" y="37665"/>
                      <a:pt x="3286" y="37667"/>
                      <a:pt x="3275" y="37669"/>
                    </a:cubicBezTo>
                    <a:cubicBezTo>
                      <a:pt x="2906" y="37848"/>
                      <a:pt x="2513" y="38003"/>
                      <a:pt x="2120" y="38146"/>
                    </a:cubicBezTo>
                    <a:cubicBezTo>
                      <a:pt x="2072" y="38169"/>
                      <a:pt x="2048" y="38217"/>
                      <a:pt x="2060" y="38265"/>
                    </a:cubicBezTo>
                    <a:cubicBezTo>
                      <a:pt x="2084" y="38312"/>
                      <a:pt x="2120" y="38336"/>
                      <a:pt x="2155" y="38336"/>
                    </a:cubicBezTo>
                    <a:cubicBezTo>
                      <a:pt x="2167" y="38336"/>
                      <a:pt x="2179" y="38324"/>
                      <a:pt x="2179" y="38324"/>
                    </a:cubicBezTo>
                    <a:cubicBezTo>
                      <a:pt x="2584" y="38181"/>
                      <a:pt x="2977" y="38015"/>
                      <a:pt x="3358" y="37848"/>
                    </a:cubicBezTo>
                    <a:cubicBezTo>
                      <a:pt x="3406" y="37824"/>
                      <a:pt x="3417" y="37765"/>
                      <a:pt x="3394" y="37717"/>
                    </a:cubicBezTo>
                    <a:cubicBezTo>
                      <a:pt x="3385" y="37681"/>
                      <a:pt x="3348" y="37665"/>
                      <a:pt x="3310" y="37665"/>
                    </a:cubicBezTo>
                    <a:close/>
                    <a:moveTo>
                      <a:pt x="954" y="38524"/>
                    </a:moveTo>
                    <a:cubicBezTo>
                      <a:pt x="946" y="38524"/>
                      <a:pt x="937" y="38525"/>
                      <a:pt x="929" y="38527"/>
                    </a:cubicBezTo>
                    <a:cubicBezTo>
                      <a:pt x="655" y="38598"/>
                      <a:pt x="369" y="38670"/>
                      <a:pt x="84" y="38729"/>
                    </a:cubicBezTo>
                    <a:cubicBezTo>
                      <a:pt x="36" y="38741"/>
                      <a:pt x="0" y="38789"/>
                      <a:pt x="12" y="38836"/>
                    </a:cubicBezTo>
                    <a:cubicBezTo>
                      <a:pt x="24" y="38884"/>
                      <a:pt x="60" y="38920"/>
                      <a:pt x="108" y="38920"/>
                    </a:cubicBezTo>
                    <a:lnTo>
                      <a:pt x="119" y="38920"/>
                    </a:lnTo>
                    <a:cubicBezTo>
                      <a:pt x="417" y="38848"/>
                      <a:pt x="703" y="38777"/>
                      <a:pt x="977" y="38705"/>
                    </a:cubicBezTo>
                    <a:cubicBezTo>
                      <a:pt x="1036" y="38693"/>
                      <a:pt x="1060" y="38646"/>
                      <a:pt x="1048" y="38586"/>
                    </a:cubicBezTo>
                    <a:cubicBezTo>
                      <a:pt x="1038" y="38547"/>
                      <a:pt x="996" y="38524"/>
                      <a:pt x="954" y="38524"/>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2" name="Google Shape;2492;p23"/>
            <p:cNvGrpSpPr/>
            <p:nvPr/>
          </p:nvGrpSpPr>
          <p:grpSpPr>
            <a:xfrm>
              <a:off x="8435915" y="4335512"/>
              <a:ext cx="184649" cy="262078"/>
              <a:chOff x="7619190" y="700187"/>
              <a:chExt cx="184649" cy="262078"/>
            </a:xfrm>
          </p:grpSpPr>
          <p:sp>
            <p:nvSpPr>
              <p:cNvPr id="2493" name="Google Shape;2493;p23"/>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23"/>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23"/>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23"/>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23"/>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23"/>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23"/>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23"/>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01" name="Google Shape;2501;p23"/>
            <p:cNvGrpSpPr/>
            <p:nvPr/>
          </p:nvGrpSpPr>
          <p:grpSpPr>
            <a:xfrm rot="10800000">
              <a:off x="8602349" y="3085449"/>
              <a:ext cx="205871" cy="226202"/>
              <a:chOff x="7065678" y="829299"/>
              <a:chExt cx="205871" cy="226202"/>
            </a:xfrm>
          </p:grpSpPr>
          <p:sp>
            <p:nvSpPr>
              <p:cNvPr id="2502" name="Google Shape;2502;p23"/>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23"/>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23"/>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23"/>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23"/>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23"/>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08" name="Google Shape;2508;p23"/>
            <p:cNvSpPr/>
            <p:nvPr/>
          </p:nvSpPr>
          <p:spPr>
            <a:xfrm>
              <a:off x="8135502" y="4746909"/>
              <a:ext cx="258884" cy="259960"/>
            </a:xfrm>
            <a:custGeom>
              <a:avLst/>
              <a:gdLst/>
              <a:ahLst/>
              <a:cxnLst/>
              <a:rect l="l" t="t" r="r" b="b"/>
              <a:pathLst>
                <a:path w="6978" h="7007" extrusionOk="0">
                  <a:moveTo>
                    <a:pt x="2489" y="374"/>
                  </a:moveTo>
                  <a:lnTo>
                    <a:pt x="3561" y="1791"/>
                  </a:lnTo>
                  <a:lnTo>
                    <a:pt x="2453" y="2125"/>
                  </a:lnTo>
                  <a:lnTo>
                    <a:pt x="2489" y="374"/>
                  </a:lnTo>
                  <a:close/>
                  <a:moveTo>
                    <a:pt x="6240" y="1196"/>
                  </a:moveTo>
                  <a:lnTo>
                    <a:pt x="4835" y="3172"/>
                  </a:lnTo>
                  <a:lnTo>
                    <a:pt x="3870" y="1898"/>
                  </a:lnTo>
                  <a:lnTo>
                    <a:pt x="6240" y="1196"/>
                  </a:lnTo>
                  <a:close/>
                  <a:moveTo>
                    <a:pt x="2263" y="2375"/>
                  </a:moveTo>
                  <a:lnTo>
                    <a:pt x="2227" y="3791"/>
                  </a:lnTo>
                  <a:lnTo>
                    <a:pt x="370" y="2934"/>
                  </a:lnTo>
                  <a:lnTo>
                    <a:pt x="2263" y="2375"/>
                  </a:lnTo>
                  <a:close/>
                  <a:moveTo>
                    <a:pt x="3680" y="1958"/>
                  </a:moveTo>
                  <a:lnTo>
                    <a:pt x="4716" y="3327"/>
                  </a:lnTo>
                  <a:lnTo>
                    <a:pt x="3846" y="4542"/>
                  </a:lnTo>
                  <a:lnTo>
                    <a:pt x="2418" y="3875"/>
                  </a:lnTo>
                  <a:lnTo>
                    <a:pt x="2453" y="2315"/>
                  </a:lnTo>
                  <a:lnTo>
                    <a:pt x="3680" y="1958"/>
                  </a:lnTo>
                  <a:close/>
                  <a:moveTo>
                    <a:pt x="4835" y="3482"/>
                  </a:moveTo>
                  <a:lnTo>
                    <a:pt x="6573" y="5792"/>
                  </a:lnTo>
                  <a:lnTo>
                    <a:pt x="4025" y="4613"/>
                  </a:lnTo>
                  <a:lnTo>
                    <a:pt x="4835" y="3482"/>
                  </a:lnTo>
                  <a:close/>
                  <a:moveTo>
                    <a:pt x="2418" y="4077"/>
                  </a:moveTo>
                  <a:lnTo>
                    <a:pt x="3739" y="4696"/>
                  </a:lnTo>
                  <a:lnTo>
                    <a:pt x="2370" y="6601"/>
                  </a:lnTo>
                  <a:lnTo>
                    <a:pt x="2418" y="4077"/>
                  </a:lnTo>
                  <a:close/>
                  <a:moveTo>
                    <a:pt x="2398" y="1"/>
                  </a:moveTo>
                  <a:cubicBezTo>
                    <a:pt x="2389" y="1"/>
                    <a:pt x="2379" y="2"/>
                    <a:pt x="2370" y="5"/>
                  </a:cubicBezTo>
                  <a:cubicBezTo>
                    <a:pt x="2334" y="17"/>
                    <a:pt x="2310" y="53"/>
                    <a:pt x="2310" y="101"/>
                  </a:cubicBezTo>
                  <a:lnTo>
                    <a:pt x="2263" y="2172"/>
                  </a:lnTo>
                  <a:lnTo>
                    <a:pt x="72" y="2827"/>
                  </a:lnTo>
                  <a:cubicBezTo>
                    <a:pt x="36" y="2839"/>
                    <a:pt x="13" y="2875"/>
                    <a:pt x="13" y="2910"/>
                  </a:cubicBezTo>
                  <a:cubicBezTo>
                    <a:pt x="1" y="2946"/>
                    <a:pt x="24" y="2982"/>
                    <a:pt x="60" y="3006"/>
                  </a:cubicBezTo>
                  <a:lnTo>
                    <a:pt x="2227" y="3994"/>
                  </a:lnTo>
                  <a:lnTo>
                    <a:pt x="2168" y="6911"/>
                  </a:lnTo>
                  <a:cubicBezTo>
                    <a:pt x="2168" y="6947"/>
                    <a:pt x="2203" y="6982"/>
                    <a:pt x="2239" y="6994"/>
                  </a:cubicBezTo>
                  <a:cubicBezTo>
                    <a:pt x="2251" y="7006"/>
                    <a:pt x="2251" y="7006"/>
                    <a:pt x="2263" y="7006"/>
                  </a:cubicBezTo>
                  <a:cubicBezTo>
                    <a:pt x="2299" y="7006"/>
                    <a:pt x="2322" y="6982"/>
                    <a:pt x="2346" y="6970"/>
                  </a:cubicBezTo>
                  <a:lnTo>
                    <a:pt x="3918" y="4780"/>
                  </a:lnTo>
                  <a:lnTo>
                    <a:pt x="6835" y="6125"/>
                  </a:lnTo>
                  <a:cubicBezTo>
                    <a:pt x="6844" y="6128"/>
                    <a:pt x="6855" y="6130"/>
                    <a:pt x="6865" y="6130"/>
                  </a:cubicBezTo>
                  <a:cubicBezTo>
                    <a:pt x="6894" y="6130"/>
                    <a:pt x="6925" y="6119"/>
                    <a:pt x="6942" y="6101"/>
                  </a:cubicBezTo>
                  <a:cubicBezTo>
                    <a:pt x="6978" y="6066"/>
                    <a:pt x="6978" y="6018"/>
                    <a:pt x="6954" y="5982"/>
                  </a:cubicBezTo>
                  <a:lnTo>
                    <a:pt x="4954" y="3327"/>
                  </a:lnTo>
                  <a:lnTo>
                    <a:pt x="6561" y="1089"/>
                  </a:lnTo>
                  <a:cubicBezTo>
                    <a:pt x="6585" y="1053"/>
                    <a:pt x="6585" y="1005"/>
                    <a:pt x="6561" y="970"/>
                  </a:cubicBezTo>
                  <a:cubicBezTo>
                    <a:pt x="6542" y="950"/>
                    <a:pt x="6506" y="931"/>
                    <a:pt x="6474" y="931"/>
                  </a:cubicBezTo>
                  <a:cubicBezTo>
                    <a:pt x="6467" y="931"/>
                    <a:pt x="6460" y="932"/>
                    <a:pt x="6454" y="934"/>
                  </a:cubicBezTo>
                  <a:lnTo>
                    <a:pt x="3751" y="1732"/>
                  </a:lnTo>
                  <a:lnTo>
                    <a:pt x="2477" y="41"/>
                  </a:lnTo>
                  <a:cubicBezTo>
                    <a:pt x="2459" y="14"/>
                    <a:pt x="2428" y="1"/>
                    <a:pt x="2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09" name="Google Shape;2509;p23"/>
          <p:cNvGrpSpPr/>
          <p:nvPr/>
        </p:nvGrpSpPr>
        <p:grpSpPr>
          <a:xfrm>
            <a:off x="9929852" y="79003"/>
            <a:ext cx="1966361" cy="934277"/>
            <a:chOff x="7447388" y="59252"/>
            <a:chExt cx="1474771" cy="700708"/>
          </a:xfrm>
        </p:grpSpPr>
        <p:grpSp>
          <p:nvGrpSpPr>
            <p:cNvPr id="2510" name="Google Shape;2510;p23"/>
            <p:cNvGrpSpPr/>
            <p:nvPr/>
          </p:nvGrpSpPr>
          <p:grpSpPr>
            <a:xfrm>
              <a:off x="8409424" y="497882"/>
              <a:ext cx="184649" cy="262078"/>
              <a:chOff x="7619190" y="700187"/>
              <a:chExt cx="184649" cy="262078"/>
            </a:xfrm>
          </p:grpSpPr>
          <p:sp>
            <p:nvSpPr>
              <p:cNvPr id="2511" name="Google Shape;2511;p23"/>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23"/>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23"/>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23"/>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23"/>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23"/>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23"/>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23"/>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9" name="Google Shape;2519;p23"/>
            <p:cNvGrpSpPr/>
            <p:nvPr/>
          </p:nvGrpSpPr>
          <p:grpSpPr>
            <a:xfrm>
              <a:off x="7590424" y="201484"/>
              <a:ext cx="205871" cy="226202"/>
              <a:chOff x="7065678" y="829299"/>
              <a:chExt cx="205871" cy="226202"/>
            </a:xfrm>
          </p:grpSpPr>
          <p:sp>
            <p:nvSpPr>
              <p:cNvPr id="2520" name="Google Shape;2520;p23"/>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23"/>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23"/>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23"/>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23"/>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23"/>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6" name="Google Shape;2526;p23"/>
            <p:cNvGrpSpPr/>
            <p:nvPr/>
          </p:nvGrpSpPr>
          <p:grpSpPr>
            <a:xfrm rot="5400000">
              <a:off x="7929452" y="-422811"/>
              <a:ext cx="510644" cy="1474771"/>
              <a:chOff x="6276759" y="1364852"/>
              <a:chExt cx="510644" cy="1474771"/>
            </a:xfrm>
          </p:grpSpPr>
          <p:sp>
            <p:nvSpPr>
              <p:cNvPr id="2527" name="Google Shape;2527;p23"/>
              <p:cNvSpPr/>
              <p:nvPr/>
            </p:nvSpPr>
            <p:spPr>
              <a:xfrm>
                <a:off x="6464046" y="1364852"/>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23"/>
              <p:cNvSpPr/>
              <p:nvPr/>
            </p:nvSpPr>
            <p:spPr>
              <a:xfrm>
                <a:off x="6533833" y="1546647"/>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23"/>
              <p:cNvSpPr/>
              <p:nvPr/>
            </p:nvSpPr>
            <p:spPr>
              <a:xfrm>
                <a:off x="6582435" y="1581003"/>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23"/>
              <p:cNvSpPr/>
              <p:nvPr/>
            </p:nvSpPr>
            <p:spPr>
              <a:xfrm>
                <a:off x="6276759" y="1691119"/>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531" name="Google Shape;2531;p23"/>
          <p:cNvGrpSpPr/>
          <p:nvPr/>
        </p:nvGrpSpPr>
        <p:grpSpPr>
          <a:xfrm>
            <a:off x="-170738" y="5597628"/>
            <a:ext cx="1531340" cy="1078216"/>
            <a:chOff x="-128054" y="4198221"/>
            <a:chExt cx="1148505" cy="808662"/>
          </a:xfrm>
        </p:grpSpPr>
        <p:grpSp>
          <p:nvGrpSpPr>
            <p:cNvPr id="2532" name="Google Shape;2532;p23"/>
            <p:cNvGrpSpPr/>
            <p:nvPr/>
          </p:nvGrpSpPr>
          <p:grpSpPr>
            <a:xfrm>
              <a:off x="65882" y="4314892"/>
              <a:ext cx="727385" cy="481963"/>
              <a:chOff x="65882" y="4314892"/>
              <a:chExt cx="727385" cy="481963"/>
            </a:xfrm>
          </p:grpSpPr>
          <p:sp>
            <p:nvSpPr>
              <p:cNvPr id="2533" name="Google Shape;2533;p23"/>
              <p:cNvSpPr/>
              <p:nvPr/>
            </p:nvSpPr>
            <p:spPr>
              <a:xfrm flipH="1">
                <a:off x="215472" y="4541088"/>
                <a:ext cx="577795" cy="255767"/>
              </a:xfrm>
              <a:custGeom>
                <a:avLst/>
                <a:gdLst/>
                <a:ahLst/>
                <a:cxnLst/>
                <a:rect l="l" t="t" r="r" b="b"/>
                <a:pathLst>
                  <a:path w="15574" h="6894" extrusionOk="0">
                    <a:moveTo>
                      <a:pt x="7585" y="1619"/>
                    </a:moveTo>
                    <a:cubicBezTo>
                      <a:pt x="8025" y="1929"/>
                      <a:pt x="8263" y="2203"/>
                      <a:pt x="8216" y="2393"/>
                    </a:cubicBezTo>
                    <a:cubicBezTo>
                      <a:pt x="8192" y="2524"/>
                      <a:pt x="8001" y="2607"/>
                      <a:pt x="7704" y="2643"/>
                    </a:cubicBezTo>
                    <a:cubicBezTo>
                      <a:pt x="7644" y="2643"/>
                      <a:pt x="7597" y="2607"/>
                      <a:pt x="7561" y="2560"/>
                    </a:cubicBezTo>
                    <a:cubicBezTo>
                      <a:pt x="7466" y="2417"/>
                      <a:pt x="7442" y="2060"/>
                      <a:pt x="7585" y="1619"/>
                    </a:cubicBezTo>
                    <a:close/>
                    <a:moveTo>
                      <a:pt x="11383" y="1429"/>
                    </a:moveTo>
                    <a:lnTo>
                      <a:pt x="11383" y="1429"/>
                    </a:lnTo>
                    <a:cubicBezTo>
                      <a:pt x="11633" y="1953"/>
                      <a:pt x="11538" y="2465"/>
                      <a:pt x="11371" y="2738"/>
                    </a:cubicBezTo>
                    <a:cubicBezTo>
                      <a:pt x="11240" y="2965"/>
                      <a:pt x="11061" y="3084"/>
                      <a:pt x="10871" y="3084"/>
                    </a:cubicBezTo>
                    <a:lnTo>
                      <a:pt x="10776" y="3084"/>
                    </a:lnTo>
                    <a:cubicBezTo>
                      <a:pt x="10537" y="3024"/>
                      <a:pt x="10514" y="2762"/>
                      <a:pt x="10526" y="2607"/>
                    </a:cubicBezTo>
                    <a:cubicBezTo>
                      <a:pt x="10537" y="2167"/>
                      <a:pt x="10871" y="1536"/>
                      <a:pt x="11383" y="1429"/>
                    </a:cubicBezTo>
                    <a:close/>
                    <a:moveTo>
                      <a:pt x="4346" y="2036"/>
                    </a:moveTo>
                    <a:cubicBezTo>
                      <a:pt x="4453" y="2072"/>
                      <a:pt x="4572" y="2143"/>
                      <a:pt x="4680" y="2215"/>
                    </a:cubicBezTo>
                    <a:cubicBezTo>
                      <a:pt x="5156" y="2572"/>
                      <a:pt x="5358" y="2941"/>
                      <a:pt x="5263" y="3250"/>
                    </a:cubicBezTo>
                    <a:cubicBezTo>
                      <a:pt x="5156" y="3572"/>
                      <a:pt x="4751" y="3798"/>
                      <a:pt x="4453" y="3798"/>
                    </a:cubicBezTo>
                    <a:cubicBezTo>
                      <a:pt x="4346" y="3798"/>
                      <a:pt x="4227" y="3762"/>
                      <a:pt x="4215" y="3643"/>
                    </a:cubicBezTo>
                    <a:cubicBezTo>
                      <a:pt x="4203" y="3429"/>
                      <a:pt x="4179" y="2703"/>
                      <a:pt x="4346" y="2036"/>
                    </a:cubicBezTo>
                    <a:close/>
                    <a:moveTo>
                      <a:pt x="13657" y="4036"/>
                    </a:moveTo>
                    <a:lnTo>
                      <a:pt x="13657" y="4036"/>
                    </a:lnTo>
                    <a:cubicBezTo>
                      <a:pt x="13728" y="4346"/>
                      <a:pt x="13728" y="4584"/>
                      <a:pt x="13633" y="4703"/>
                    </a:cubicBezTo>
                    <a:cubicBezTo>
                      <a:pt x="13593" y="4773"/>
                      <a:pt x="13519" y="4801"/>
                      <a:pt x="13426" y="4801"/>
                    </a:cubicBezTo>
                    <a:cubicBezTo>
                      <a:pt x="13408" y="4801"/>
                      <a:pt x="13390" y="4800"/>
                      <a:pt x="13371" y="4798"/>
                    </a:cubicBezTo>
                    <a:cubicBezTo>
                      <a:pt x="13228" y="4786"/>
                      <a:pt x="13216" y="4715"/>
                      <a:pt x="13216" y="4703"/>
                    </a:cubicBezTo>
                    <a:cubicBezTo>
                      <a:pt x="13181" y="4536"/>
                      <a:pt x="13359" y="4239"/>
                      <a:pt x="13657" y="4036"/>
                    </a:cubicBezTo>
                    <a:close/>
                    <a:moveTo>
                      <a:pt x="2286" y="3500"/>
                    </a:moveTo>
                    <a:cubicBezTo>
                      <a:pt x="2405" y="3572"/>
                      <a:pt x="2501" y="3667"/>
                      <a:pt x="2572" y="3810"/>
                    </a:cubicBezTo>
                    <a:cubicBezTo>
                      <a:pt x="2715" y="4072"/>
                      <a:pt x="2739" y="4310"/>
                      <a:pt x="2620" y="4501"/>
                    </a:cubicBezTo>
                    <a:cubicBezTo>
                      <a:pt x="2501" y="4715"/>
                      <a:pt x="2263" y="4810"/>
                      <a:pt x="2096" y="4810"/>
                    </a:cubicBezTo>
                    <a:cubicBezTo>
                      <a:pt x="2048" y="4810"/>
                      <a:pt x="1941" y="4798"/>
                      <a:pt x="1893" y="4715"/>
                    </a:cubicBezTo>
                    <a:cubicBezTo>
                      <a:pt x="1834" y="4632"/>
                      <a:pt x="1846" y="4489"/>
                      <a:pt x="1929" y="4298"/>
                    </a:cubicBezTo>
                    <a:cubicBezTo>
                      <a:pt x="1941" y="4298"/>
                      <a:pt x="2060" y="3929"/>
                      <a:pt x="2286" y="3500"/>
                    </a:cubicBezTo>
                    <a:close/>
                    <a:moveTo>
                      <a:pt x="9275" y="191"/>
                    </a:moveTo>
                    <a:cubicBezTo>
                      <a:pt x="9502" y="191"/>
                      <a:pt x="9740" y="238"/>
                      <a:pt x="9990" y="321"/>
                    </a:cubicBezTo>
                    <a:cubicBezTo>
                      <a:pt x="10585" y="548"/>
                      <a:pt x="11026" y="869"/>
                      <a:pt x="11276" y="1262"/>
                    </a:cubicBezTo>
                    <a:cubicBezTo>
                      <a:pt x="10740" y="1405"/>
                      <a:pt x="10359" y="2048"/>
                      <a:pt x="10335" y="2596"/>
                    </a:cubicBezTo>
                    <a:cubicBezTo>
                      <a:pt x="10311" y="2965"/>
                      <a:pt x="10466" y="3215"/>
                      <a:pt x="10740" y="3262"/>
                    </a:cubicBezTo>
                    <a:cubicBezTo>
                      <a:pt x="10787" y="3274"/>
                      <a:pt x="10823" y="3274"/>
                      <a:pt x="10871" y="3274"/>
                    </a:cubicBezTo>
                    <a:cubicBezTo>
                      <a:pt x="11121" y="3274"/>
                      <a:pt x="11371" y="3119"/>
                      <a:pt x="11538" y="2846"/>
                    </a:cubicBezTo>
                    <a:cubicBezTo>
                      <a:pt x="11776" y="2441"/>
                      <a:pt x="11788" y="1893"/>
                      <a:pt x="11573" y="1417"/>
                    </a:cubicBezTo>
                    <a:lnTo>
                      <a:pt x="11573" y="1417"/>
                    </a:lnTo>
                    <a:cubicBezTo>
                      <a:pt x="11811" y="1441"/>
                      <a:pt x="12061" y="1584"/>
                      <a:pt x="12300" y="1845"/>
                    </a:cubicBezTo>
                    <a:cubicBezTo>
                      <a:pt x="12907" y="2477"/>
                      <a:pt x="13383" y="3227"/>
                      <a:pt x="13597" y="3846"/>
                    </a:cubicBezTo>
                    <a:cubicBezTo>
                      <a:pt x="13216" y="4084"/>
                      <a:pt x="12966" y="4477"/>
                      <a:pt x="13026" y="4739"/>
                    </a:cubicBezTo>
                    <a:cubicBezTo>
                      <a:pt x="13050" y="4822"/>
                      <a:pt x="13109" y="4965"/>
                      <a:pt x="13359" y="4989"/>
                    </a:cubicBezTo>
                    <a:cubicBezTo>
                      <a:pt x="13375" y="4990"/>
                      <a:pt x="13391" y="4990"/>
                      <a:pt x="13406" y="4990"/>
                    </a:cubicBezTo>
                    <a:cubicBezTo>
                      <a:pt x="13573" y="4990"/>
                      <a:pt x="13701" y="4931"/>
                      <a:pt x="13788" y="4822"/>
                    </a:cubicBezTo>
                    <a:cubicBezTo>
                      <a:pt x="13919" y="4643"/>
                      <a:pt x="13931" y="4334"/>
                      <a:pt x="13824" y="3929"/>
                    </a:cubicBezTo>
                    <a:cubicBezTo>
                      <a:pt x="13976" y="3855"/>
                      <a:pt x="14132" y="3817"/>
                      <a:pt x="14286" y="3817"/>
                    </a:cubicBezTo>
                    <a:cubicBezTo>
                      <a:pt x="14550" y="3817"/>
                      <a:pt x="14807" y="3929"/>
                      <a:pt x="15026" y="4155"/>
                    </a:cubicBezTo>
                    <a:cubicBezTo>
                      <a:pt x="15300" y="4441"/>
                      <a:pt x="15395" y="4715"/>
                      <a:pt x="15288" y="4965"/>
                    </a:cubicBezTo>
                    <a:cubicBezTo>
                      <a:pt x="15014" y="5644"/>
                      <a:pt x="13407" y="6132"/>
                      <a:pt x="11085" y="6227"/>
                    </a:cubicBezTo>
                    <a:cubicBezTo>
                      <a:pt x="10347" y="6263"/>
                      <a:pt x="9430" y="6346"/>
                      <a:pt x="8466" y="6429"/>
                    </a:cubicBezTo>
                    <a:cubicBezTo>
                      <a:pt x="6989" y="6560"/>
                      <a:pt x="5311" y="6715"/>
                      <a:pt x="3882" y="6715"/>
                    </a:cubicBezTo>
                    <a:cubicBezTo>
                      <a:pt x="1703" y="6715"/>
                      <a:pt x="548" y="6358"/>
                      <a:pt x="358" y="5644"/>
                    </a:cubicBezTo>
                    <a:cubicBezTo>
                      <a:pt x="203" y="5024"/>
                      <a:pt x="310" y="4441"/>
                      <a:pt x="655" y="3989"/>
                    </a:cubicBezTo>
                    <a:cubicBezTo>
                      <a:pt x="953" y="3608"/>
                      <a:pt x="1393" y="3369"/>
                      <a:pt x="1810" y="3369"/>
                    </a:cubicBezTo>
                    <a:cubicBezTo>
                      <a:pt x="1917" y="3369"/>
                      <a:pt x="2024" y="3381"/>
                      <a:pt x="2108" y="3417"/>
                    </a:cubicBezTo>
                    <a:cubicBezTo>
                      <a:pt x="1882" y="3870"/>
                      <a:pt x="1763" y="4227"/>
                      <a:pt x="1763" y="4239"/>
                    </a:cubicBezTo>
                    <a:cubicBezTo>
                      <a:pt x="1620" y="4536"/>
                      <a:pt x="1667" y="4715"/>
                      <a:pt x="1727" y="4822"/>
                    </a:cubicBezTo>
                    <a:cubicBezTo>
                      <a:pt x="1798" y="4929"/>
                      <a:pt x="1929" y="5001"/>
                      <a:pt x="2096" y="5001"/>
                    </a:cubicBezTo>
                    <a:cubicBezTo>
                      <a:pt x="2370" y="5001"/>
                      <a:pt x="2644" y="4834"/>
                      <a:pt x="2786" y="4596"/>
                    </a:cubicBezTo>
                    <a:cubicBezTo>
                      <a:pt x="2929" y="4346"/>
                      <a:pt x="2917" y="4036"/>
                      <a:pt x="2739" y="3715"/>
                    </a:cubicBezTo>
                    <a:cubicBezTo>
                      <a:pt x="2644" y="3548"/>
                      <a:pt x="2525" y="3417"/>
                      <a:pt x="2370" y="3334"/>
                    </a:cubicBezTo>
                    <a:cubicBezTo>
                      <a:pt x="2727" y="2679"/>
                      <a:pt x="3275" y="1953"/>
                      <a:pt x="3953" y="1953"/>
                    </a:cubicBezTo>
                    <a:cubicBezTo>
                      <a:pt x="4025" y="1953"/>
                      <a:pt x="4096" y="1953"/>
                      <a:pt x="4168" y="1976"/>
                    </a:cubicBezTo>
                    <a:cubicBezTo>
                      <a:pt x="3989" y="2679"/>
                      <a:pt x="4013" y="3429"/>
                      <a:pt x="4025" y="3655"/>
                    </a:cubicBezTo>
                    <a:cubicBezTo>
                      <a:pt x="4037" y="3858"/>
                      <a:pt x="4203" y="3977"/>
                      <a:pt x="4453" y="3977"/>
                    </a:cubicBezTo>
                    <a:cubicBezTo>
                      <a:pt x="4822" y="3977"/>
                      <a:pt x="5299" y="3715"/>
                      <a:pt x="5430" y="3310"/>
                    </a:cubicBezTo>
                    <a:cubicBezTo>
                      <a:pt x="5525" y="3036"/>
                      <a:pt x="5489" y="2584"/>
                      <a:pt x="4787" y="2072"/>
                    </a:cubicBezTo>
                    <a:cubicBezTo>
                      <a:pt x="4656" y="1976"/>
                      <a:pt x="4525" y="1905"/>
                      <a:pt x="4394" y="1845"/>
                    </a:cubicBezTo>
                    <a:cubicBezTo>
                      <a:pt x="4618" y="1141"/>
                      <a:pt x="5015" y="783"/>
                      <a:pt x="5573" y="783"/>
                    </a:cubicBezTo>
                    <a:cubicBezTo>
                      <a:pt x="5816" y="783"/>
                      <a:pt x="6090" y="851"/>
                      <a:pt x="6394" y="988"/>
                    </a:cubicBezTo>
                    <a:cubicBezTo>
                      <a:pt x="6787" y="1179"/>
                      <a:pt x="7132" y="1345"/>
                      <a:pt x="7418" y="1524"/>
                    </a:cubicBezTo>
                    <a:cubicBezTo>
                      <a:pt x="7263" y="1988"/>
                      <a:pt x="7251" y="2453"/>
                      <a:pt x="7406" y="2667"/>
                    </a:cubicBezTo>
                    <a:cubicBezTo>
                      <a:pt x="7478" y="2774"/>
                      <a:pt x="7585" y="2822"/>
                      <a:pt x="7704" y="2822"/>
                    </a:cubicBezTo>
                    <a:lnTo>
                      <a:pt x="7728" y="2822"/>
                    </a:lnTo>
                    <a:cubicBezTo>
                      <a:pt x="8109" y="2798"/>
                      <a:pt x="8347" y="2655"/>
                      <a:pt x="8394" y="2441"/>
                    </a:cubicBezTo>
                    <a:cubicBezTo>
                      <a:pt x="8454" y="2238"/>
                      <a:pt x="8359" y="1905"/>
                      <a:pt x="7644" y="1441"/>
                    </a:cubicBezTo>
                    <a:cubicBezTo>
                      <a:pt x="7894" y="822"/>
                      <a:pt x="8442" y="191"/>
                      <a:pt x="9275" y="191"/>
                    </a:cubicBezTo>
                    <a:close/>
                    <a:moveTo>
                      <a:pt x="9275" y="0"/>
                    </a:moveTo>
                    <a:cubicBezTo>
                      <a:pt x="8359" y="0"/>
                      <a:pt x="7763" y="667"/>
                      <a:pt x="7478" y="1334"/>
                    </a:cubicBezTo>
                    <a:cubicBezTo>
                      <a:pt x="7204" y="1167"/>
                      <a:pt x="6858" y="988"/>
                      <a:pt x="6465" y="822"/>
                    </a:cubicBezTo>
                    <a:cubicBezTo>
                      <a:pt x="6134" y="672"/>
                      <a:pt x="5831" y="598"/>
                      <a:pt x="5560" y="598"/>
                    </a:cubicBezTo>
                    <a:cubicBezTo>
                      <a:pt x="4926" y="598"/>
                      <a:pt x="4465" y="1002"/>
                      <a:pt x="4215" y="1786"/>
                    </a:cubicBezTo>
                    <a:cubicBezTo>
                      <a:pt x="4132" y="1774"/>
                      <a:pt x="4037" y="1762"/>
                      <a:pt x="3953" y="1762"/>
                    </a:cubicBezTo>
                    <a:cubicBezTo>
                      <a:pt x="3179" y="1762"/>
                      <a:pt x="2572" y="2548"/>
                      <a:pt x="2203" y="3250"/>
                    </a:cubicBezTo>
                    <a:cubicBezTo>
                      <a:pt x="2084" y="3203"/>
                      <a:pt x="1953" y="3179"/>
                      <a:pt x="1810" y="3179"/>
                    </a:cubicBezTo>
                    <a:cubicBezTo>
                      <a:pt x="1334" y="3179"/>
                      <a:pt x="834" y="3453"/>
                      <a:pt x="500" y="3881"/>
                    </a:cubicBezTo>
                    <a:cubicBezTo>
                      <a:pt x="119" y="4382"/>
                      <a:pt x="0" y="5024"/>
                      <a:pt x="179" y="5691"/>
                    </a:cubicBezTo>
                    <a:cubicBezTo>
                      <a:pt x="393" y="6513"/>
                      <a:pt x="1572" y="6894"/>
                      <a:pt x="3882" y="6894"/>
                    </a:cubicBezTo>
                    <a:cubicBezTo>
                      <a:pt x="5322" y="6894"/>
                      <a:pt x="7001" y="6751"/>
                      <a:pt x="8478" y="6620"/>
                    </a:cubicBezTo>
                    <a:cubicBezTo>
                      <a:pt x="9442" y="6537"/>
                      <a:pt x="10359" y="6453"/>
                      <a:pt x="11097" y="6417"/>
                    </a:cubicBezTo>
                    <a:cubicBezTo>
                      <a:pt x="13526" y="6310"/>
                      <a:pt x="15157" y="5798"/>
                      <a:pt x="15467" y="5024"/>
                    </a:cubicBezTo>
                    <a:cubicBezTo>
                      <a:pt x="15550" y="4810"/>
                      <a:pt x="15574" y="4453"/>
                      <a:pt x="15157" y="4024"/>
                    </a:cubicBezTo>
                    <a:cubicBezTo>
                      <a:pt x="14907" y="3762"/>
                      <a:pt x="14609" y="3631"/>
                      <a:pt x="14300" y="3631"/>
                    </a:cubicBezTo>
                    <a:cubicBezTo>
                      <a:pt x="14121" y="3631"/>
                      <a:pt x="13943" y="3667"/>
                      <a:pt x="13764" y="3750"/>
                    </a:cubicBezTo>
                    <a:cubicBezTo>
                      <a:pt x="13538" y="3096"/>
                      <a:pt x="13062" y="2357"/>
                      <a:pt x="12442" y="1715"/>
                    </a:cubicBezTo>
                    <a:cubicBezTo>
                      <a:pt x="12143" y="1392"/>
                      <a:pt x="11822" y="1226"/>
                      <a:pt x="11510" y="1226"/>
                    </a:cubicBezTo>
                    <a:cubicBezTo>
                      <a:pt x="11499" y="1226"/>
                      <a:pt x="11489" y="1226"/>
                      <a:pt x="11478" y="1226"/>
                    </a:cubicBezTo>
                    <a:cubicBezTo>
                      <a:pt x="11204" y="762"/>
                      <a:pt x="10716" y="393"/>
                      <a:pt x="10061" y="143"/>
                    </a:cubicBezTo>
                    <a:cubicBezTo>
                      <a:pt x="9787" y="48"/>
                      <a:pt x="9525" y="0"/>
                      <a:pt x="9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34" name="Google Shape;2534;p23"/>
              <p:cNvGrpSpPr/>
              <p:nvPr/>
            </p:nvGrpSpPr>
            <p:grpSpPr>
              <a:xfrm rot="975942">
                <a:off x="98891" y="4335507"/>
                <a:ext cx="184655" cy="262086"/>
                <a:chOff x="7619190" y="700187"/>
                <a:chExt cx="184649" cy="262078"/>
              </a:xfrm>
            </p:grpSpPr>
            <p:sp>
              <p:nvSpPr>
                <p:cNvPr id="2535" name="Google Shape;2535;p23"/>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23"/>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23"/>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23"/>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23"/>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23"/>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23"/>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23"/>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543" name="Google Shape;2543;p23"/>
            <p:cNvGrpSpPr/>
            <p:nvPr/>
          </p:nvGrpSpPr>
          <p:grpSpPr>
            <a:xfrm>
              <a:off x="-128054" y="4198221"/>
              <a:ext cx="1148505" cy="808662"/>
              <a:chOff x="-204254" y="4198221"/>
              <a:chExt cx="1148505" cy="808662"/>
            </a:xfrm>
          </p:grpSpPr>
          <p:grpSp>
            <p:nvGrpSpPr>
              <p:cNvPr id="2544" name="Google Shape;2544;p23"/>
              <p:cNvGrpSpPr/>
              <p:nvPr/>
            </p:nvGrpSpPr>
            <p:grpSpPr>
              <a:xfrm rot="3803483" flipH="1">
                <a:off x="580713" y="4264960"/>
                <a:ext cx="278594" cy="209395"/>
                <a:chOff x="1539427" y="3527825"/>
                <a:chExt cx="278590" cy="209392"/>
              </a:xfrm>
            </p:grpSpPr>
            <p:sp>
              <p:nvSpPr>
                <p:cNvPr id="2545" name="Google Shape;2545;p23"/>
                <p:cNvSpPr/>
                <p:nvPr/>
              </p:nvSpPr>
              <p:spPr>
                <a:xfrm rot="5400000">
                  <a:off x="1581319" y="3500519"/>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23"/>
                <p:cNvSpPr/>
                <p:nvPr/>
              </p:nvSpPr>
              <p:spPr>
                <a:xfrm rot="5400000">
                  <a:off x="1558868" y="3578172"/>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rot="5400000">
                  <a:off x="1554731" y="3630911"/>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48" name="Google Shape;2548;p23"/>
              <p:cNvSpPr/>
              <p:nvPr/>
            </p:nvSpPr>
            <p:spPr>
              <a:xfrm rot="-5400000" flipH="1">
                <a:off x="114676" y="4177308"/>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549"/>
        <p:cNvGrpSpPr/>
        <p:nvPr/>
      </p:nvGrpSpPr>
      <p:grpSpPr>
        <a:xfrm>
          <a:off x="0" y="0"/>
          <a:ext cx="0" cy="0"/>
          <a:chOff x="0" y="0"/>
          <a:chExt cx="0" cy="0"/>
        </a:xfrm>
      </p:grpSpPr>
      <p:grpSp>
        <p:nvGrpSpPr>
          <p:cNvPr id="2550" name="Google Shape;2550;p24"/>
          <p:cNvGrpSpPr/>
          <p:nvPr/>
        </p:nvGrpSpPr>
        <p:grpSpPr>
          <a:xfrm>
            <a:off x="-121920" y="-45605"/>
            <a:ext cx="12435840" cy="6949212"/>
            <a:chOff x="0" y="0"/>
            <a:chExt cx="9144000" cy="5143500"/>
          </a:xfrm>
        </p:grpSpPr>
        <p:grpSp>
          <p:nvGrpSpPr>
            <p:cNvPr id="2551" name="Google Shape;2551;p24"/>
            <p:cNvGrpSpPr/>
            <p:nvPr/>
          </p:nvGrpSpPr>
          <p:grpSpPr>
            <a:xfrm>
              <a:off x="202089" y="0"/>
              <a:ext cx="8739822" cy="5143500"/>
              <a:chOff x="200927" y="-1250"/>
              <a:chExt cx="8739822" cy="5143500"/>
            </a:xfrm>
          </p:grpSpPr>
          <p:cxnSp>
            <p:nvCxnSpPr>
              <p:cNvPr id="2552" name="Google Shape;2552;p24"/>
              <p:cNvCxnSpPr/>
              <p:nvPr/>
            </p:nvCxnSpPr>
            <p:spPr>
              <a:xfrm>
                <a:off x="20092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53" name="Google Shape;2553;p24"/>
              <p:cNvCxnSpPr/>
              <p:nvPr/>
            </p:nvCxnSpPr>
            <p:spPr>
              <a:xfrm>
                <a:off x="40417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54" name="Google Shape;2554;p24"/>
              <p:cNvCxnSpPr/>
              <p:nvPr/>
            </p:nvCxnSpPr>
            <p:spPr>
              <a:xfrm>
                <a:off x="60743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55" name="Google Shape;2555;p24"/>
              <p:cNvCxnSpPr/>
              <p:nvPr/>
            </p:nvCxnSpPr>
            <p:spPr>
              <a:xfrm>
                <a:off x="81068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56" name="Google Shape;2556;p24"/>
              <p:cNvCxnSpPr/>
              <p:nvPr/>
            </p:nvCxnSpPr>
            <p:spPr>
              <a:xfrm>
                <a:off x="101393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57" name="Google Shape;2557;p24"/>
              <p:cNvCxnSpPr/>
              <p:nvPr/>
            </p:nvCxnSpPr>
            <p:spPr>
              <a:xfrm>
                <a:off x="121718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58" name="Google Shape;2558;p24"/>
              <p:cNvCxnSpPr/>
              <p:nvPr/>
            </p:nvCxnSpPr>
            <p:spPr>
              <a:xfrm>
                <a:off x="142043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59" name="Google Shape;2559;p24"/>
              <p:cNvCxnSpPr/>
              <p:nvPr/>
            </p:nvCxnSpPr>
            <p:spPr>
              <a:xfrm>
                <a:off x="162368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60" name="Google Shape;2560;p24"/>
              <p:cNvCxnSpPr/>
              <p:nvPr/>
            </p:nvCxnSpPr>
            <p:spPr>
              <a:xfrm>
                <a:off x="182694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61" name="Google Shape;2561;p24"/>
              <p:cNvCxnSpPr/>
              <p:nvPr/>
            </p:nvCxnSpPr>
            <p:spPr>
              <a:xfrm>
                <a:off x="203019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62" name="Google Shape;2562;p24"/>
              <p:cNvCxnSpPr/>
              <p:nvPr/>
            </p:nvCxnSpPr>
            <p:spPr>
              <a:xfrm>
                <a:off x="223344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63" name="Google Shape;2563;p24"/>
              <p:cNvCxnSpPr/>
              <p:nvPr/>
            </p:nvCxnSpPr>
            <p:spPr>
              <a:xfrm>
                <a:off x="243669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64" name="Google Shape;2564;p24"/>
              <p:cNvCxnSpPr/>
              <p:nvPr/>
            </p:nvCxnSpPr>
            <p:spPr>
              <a:xfrm>
                <a:off x="263994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65" name="Google Shape;2565;p24"/>
              <p:cNvCxnSpPr/>
              <p:nvPr/>
            </p:nvCxnSpPr>
            <p:spPr>
              <a:xfrm>
                <a:off x="284319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66" name="Google Shape;2566;p24"/>
              <p:cNvCxnSpPr/>
              <p:nvPr/>
            </p:nvCxnSpPr>
            <p:spPr>
              <a:xfrm>
                <a:off x="304645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67" name="Google Shape;2567;p24"/>
              <p:cNvCxnSpPr/>
              <p:nvPr/>
            </p:nvCxnSpPr>
            <p:spPr>
              <a:xfrm>
                <a:off x="324970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68" name="Google Shape;2568;p24"/>
              <p:cNvCxnSpPr/>
              <p:nvPr/>
            </p:nvCxnSpPr>
            <p:spPr>
              <a:xfrm>
                <a:off x="345295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69" name="Google Shape;2569;p24"/>
              <p:cNvCxnSpPr/>
              <p:nvPr/>
            </p:nvCxnSpPr>
            <p:spPr>
              <a:xfrm>
                <a:off x="365620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70" name="Google Shape;2570;p24"/>
              <p:cNvCxnSpPr/>
              <p:nvPr/>
            </p:nvCxnSpPr>
            <p:spPr>
              <a:xfrm>
                <a:off x="385945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71" name="Google Shape;2571;p24"/>
              <p:cNvCxnSpPr/>
              <p:nvPr/>
            </p:nvCxnSpPr>
            <p:spPr>
              <a:xfrm>
                <a:off x="406270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72" name="Google Shape;2572;p24"/>
              <p:cNvCxnSpPr/>
              <p:nvPr/>
            </p:nvCxnSpPr>
            <p:spPr>
              <a:xfrm>
                <a:off x="426596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73" name="Google Shape;2573;p24"/>
              <p:cNvCxnSpPr/>
              <p:nvPr/>
            </p:nvCxnSpPr>
            <p:spPr>
              <a:xfrm>
                <a:off x="446921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74" name="Google Shape;2574;p24"/>
              <p:cNvCxnSpPr/>
              <p:nvPr/>
            </p:nvCxnSpPr>
            <p:spPr>
              <a:xfrm>
                <a:off x="467246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75" name="Google Shape;2575;p24"/>
              <p:cNvCxnSpPr/>
              <p:nvPr/>
            </p:nvCxnSpPr>
            <p:spPr>
              <a:xfrm>
                <a:off x="487571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76" name="Google Shape;2576;p24"/>
              <p:cNvCxnSpPr/>
              <p:nvPr/>
            </p:nvCxnSpPr>
            <p:spPr>
              <a:xfrm>
                <a:off x="507896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77" name="Google Shape;2577;p24"/>
              <p:cNvCxnSpPr/>
              <p:nvPr/>
            </p:nvCxnSpPr>
            <p:spPr>
              <a:xfrm>
                <a:off x="528221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78" name="Google Shape;2578;p24"/>
              <p:cNvCxnSpPr/>
              <p:nvPr/>
            </p:nvCxnSpPr>
            <p:spPr>
              <a:xfrm>
                <a:off x="548547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79" name="Google Shape;2579;p24"/>
              <p:cNvCxnSpPr/>
              <p:nvPr/>
            </p:nvCxnSpPr>
            <p:spPr>
              <a:xfrm>
                <a:off x="568872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80" name="Google Shape;2580;p24"/>
              <p:cNvCxnSpPr/>
              <p:nvPr/>
            </p:nvCxnSpPr>
            <p:spPr>
              <a:xfrm>
                <a:off x="589197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81" name="Google Shape;2581;p24"/>
              <p:cNvCxnSpPr/>
              <p:nvPr/>
            </p:nvCxnSpPr>
            <p:spPr>
              <a:xfrm>
                <a:off x="609522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82" name="Google Shape;2582;p24"/>
              <p:cNvCxnSpPr/>
              <p:nvPr/>
            </p:nvCxnSpPr>
            <p:spPr>
              <a:xfrm>
                <a:off x="629847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83" name="Google Shape;2583;p24"/>
              <p:cNvCxnSpPr/>
              <p:nvPr/>
            </p:nvCxnSpPr>
            <p:spPr>
              <a:xfrm>
                <a:off x="650172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84" name="Google Shape;2584;p24"/>
              <p:cNvCxnSpPr/>
              <p:nvPr/>
            </p:nvCxnSpPr>
            <p:spPr>
              <a:xfrm>
                <a:off x="670498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85" name="Google Shape;2585;p24"/>
              <p:cNvCxnSpPr/>
              <p:nvPr/>
            </p:nvCxnSpPr>
            <p:spPr>
              <a:xfrm>
                <a:off x="690823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86" name="Google Shape;2586;p24"/>
              <p:cNvCxnSpPr/>
              <p:nvPr/>
            </p:nvCxnSpPr>
            <p:spPr>
              <a:xfrm>
                <a:off x="711148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87" name="Google Shape;2587;p24"/>
              <p:cNvCxnSpPr/>
              <p:nvPr/>
            </p:nvCxnSpPr>
            <p:spPr>
              <a:xfrm>
                <a:off x="731473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88" name="Google Shape;2588;p24"/>
              <p:cNvCxnSpPr/>
              <p:nvPr/>
            </p:nvCxnSpPr>
            <p:spPr>
              <a:xfrm>
                <a:off x="751798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89" name="Google Shape;2589;p24"/>
              <p:cNvCxnSpPr/>
              <p:nvPr/>
            </p:nvCxnSpPr>
            <p:spPr>
              <a:xfrm>
                <a:off x="772123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90" name="Google Shape;2590;p24"/>
              <p:cNvCxnSpPr/>
              <p:nvPr/>
            </p:nvCxnSpPr>
            <p:spPr>
              <a:xfrm>
                <a:off x="792449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91" name="Google Shape;2591;p24"/>
              <p:cNvCxnSpPr/>
              <p:nvPr/>
            </p:nvCxnSpPr>
            <p:spPr>
              <a:xfrm>
                <a:off x="812774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92" name="Google Shape;2592;p24"/>
              <p:cNvCxnSpPr/>
              <p:nvPr/>
            </p:nvCxnSpPr>
            <p:spPr>
              <a:xfrm>
                <a:off x="833099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93" name="Google Shape;2593;p24"/>
              <p:cNvCxnSpPr/>
              <p:nvPr/>
            </p:nvCxnSpPr>
            <p:spPr>
              <a:xfrm>
                <a:off x="853424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94" name="Google Shape;2594;p24"/>
              <p:cNvCxnSpPr/>
              <p:nvPr/>
            </p:nvCxnSpPr>
            <p:spPr>
              <a:xfrm>
                <a:off x="873749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95" name="Google Shape;2595;p24"/>
              <p:cNvCxnSpPr/>
              <p:nvPr/>
            </p:nvCxnSpPr>
            <p:spPr>
              <a:xfrm>
                <a:off x="8940748" y="-1250"/>
                <a:ext cx="0" cy="5143500"/>
              </a:xfrm>
              <a:prstGeom prst="straightConnector1">
                <a:avLst/>
              </a:prstGeom>
              <a:noFill/>
              <a:ln w="9525" cap="flat" cmpd="sng">
                <a:solidFill>
                  <a:schemeClr val="dk2"/>
                </a:solidFill>
                <a:prstDash val="solid"/>
                <a:round/>
                <a:headEnd type="none" w="med" len="med"/>
                <a:tailEnd type="none" w="med" len="med"/>
              </a:ln>
            </p:spPr>
          </p:cxnSp>
        </p:grpSp>
        <p:grpSp>
          <p:nvGrpSpPr>
            <p:cNvPr id="2596" name="Google Shape;2596;p24"/>
            <p:cNvGrpSpPr/>
            <p:nvPr/>
          </p:nvGrpSpPr>
          <p:grpSpPr>
            <a:xfrm>
              <a:off x="0" y="233038"/>
              <a:ext cx="9144000" cy="4677425"/>
              <a:chOff x="0" y="230950"/>
              <a:chExt cx="9144000" cy="4677425"/>
            </a:xfrm>
          </p:grpSpPr>
          <p:cxnSp>
            <p:nvCxnSpPr>
              <p:cNvPr id="2597" name="Google Shape;2597;p24"/>
              <p:cNvCxnSpPr/>
              <p:nvPr/>
            </p:nvCxnSpPr>
            <p:spPr>
              <a:xfrm>
                <a:off x="0" y="2309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598" name="Google Shape;2598;p24"/>
              <p:cNvCxnSpPr/>
              <p:nvPr/>
            </p:nvCxnSpPr>
            <p:spPr>
              <a:xfrm>
                <a:off x="0" y="69869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599" name="Google Shape;2599;p24"/>
              <p:cNvCxnSpPr/>
              <p:nvPr/>
            </p:nvCxnSpPr>
            <p:spPr>
              <a:xfrm>
                <a:off x="0" y="93256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600" name="Google Shape;2600;p24"/>
              <p:cNvCxnSpPr/>
              <p:nvPr/>
            </p:nvCxnSpPr>
            <p:spPr>
              <a:xfrm>
                <a:off x="0" y="116643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601" name="Google Shape;2601;p24"/>
              <p:cNvCxnSpPr/>
              <p:nvPr/>
            </p:nvCxnSpPr>
            <p:spPr>
              <a:xfrm>
                <a:off x="0" y="140030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602" name="Google Shape;2602;p24"/>
              <p:cNvCxnSpPr/>
              <p:nvPr/>
            </p:nvCxnSpPr>
            <p:spPr>
              <a:xfrm>
                <a:off x="0" y="1634178"/>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603" name="Google Shape;2603;p24"/>
              <p:cNvCxnSpPr/>
              <p:nvPr/>
            </p:nvCxnSpPr>
            <p:spPr>
              <a:xfrm>
                <a:off x="0" y="186804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604" name="Google Shape;2604;p24"/>
              <p:cNvCxnSpPr/>
              <p:nvPr/>
            </p:nvCxnSpPr>
            <p:spPr>
              <a:xfrm>
                <a:off x="0" y="210192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605" name="Google Shape;2605;p24"/>
              <p:cNvCxnSpPr/>
              <p:nvPr/>
            </p:nvCxnSpPr>
            <p:spPr>
              <a:xfrm>
                <a:off x="0" y="233579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606" name="Google Shape;2606;p24"/>
              <p:cNvCxnSpPr/>
              <p:nvPr/>
            </p:nvCxnSpPr>
            <p:spPr>
              <a:xfrm>
                <a:off x="0" y="256966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607" name="Google Shape;2607;p24"/>
              <p:cNvCxnSpPr/>
              <p:nvPr/>
            </p:nvCxnSpPr>
            <p:spPr>
              <a:xfrm>
                <a:off x="0" y="280353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608" name="Google Shape;2608;p24"/>
              <p:cNvCxnSpPr/>
              <p:nvPr/>
            </p:nvCxnSpPr>
            <p:spPr>
              <a:xfrm>
                <a:off x="0" y="303740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609" name="Google Shape;2609;p24"/>
              <p:cNvCxnSpPr/>
              <p:nvPr/>
            </p:nvCxnSpPr>
            <p:spPr>
              <a:xfrm>
                <a:off x="0" y="327127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610" name="Google Shape;2610;p24"/>
              <p:cNvCxnSpPr/>
              <p:nvPr/>
            </p:nvCxnSpPr>
            <p:spPr>
              <a:xfrm>
                <a:off x="0" y="3505147"/>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611" name="Google Shape;2611;p24"/>
              <p:cNvCxnSpPr/>
              <p:nvPr/>
            </p:nvCxnSpPr>
            <p:spPr>
              <a:xfrm>
                <a:off x="0" y="373901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612" name="Google Shape;2612;p24"/>
              <p:cNvCxnSpPr/>
              <p:nvPr/>
            </p:nvCxnSpPr>
            <p:spPr>
              <a:xfrm>
                <a:off x="0" y="397289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613" name="Google Shape;2613;p24"/>
              <p:cNvCxnSpPr/>
              <p:nvPr/>
            </p:nvCxnSpPr>
            <p:spPr>
              <a:xfrm>
                <a:off x="0" y="420676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614" name="Google Shape;2614;p24"/>
              <p:cNvCxnSpPr/>
              <p:nvPr/>
            </p:nvCxnSpPr>
            <p:spPr>
              <a:xfrm>
                <a:off x="0" y="444063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615" name="Google Shape;2615;p24"/>
              <p:cNvCxnSpPr/>
              <p:nvPr/>
            </p:nvCxnSpPr>
            <p:spPr>
              <a:xfrm>
                <a:off x="0" y="467450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616" name="Google Shape;2616;p24"/>
              <p:cNvCxnSpPr/>
              <p:nvPr/>
            </p:nvCxnSpPr>
            <p:spPr>
              <a:xfrm>
                <a:off x="0" y="490837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617" name="Google Shape;2617;p24"/>
              <p:cNvCxnSpPr/>
              <p:nvPr/>
            </p:nvCxnSpPr>
            <p:spPr>
              <a:xfrm>
                <a:off x="0" y="464821"/>
                <a:ext cx="9144000" cy="0"/>
              </a:xfrm>
              <a:prstGeom prst="straightConnector1">
                <a:avLst/>
              </a:prstGeom>
              <a:noFill/>
              <a:ln w="9525" cap="flat" cmpd="sng">
                <a:solidFill>
                  <a:schemeClr val="dk2"/>
                </a:solidFill>
                <a:prstDash val="solid"/>
                <a:round/>
                <a:headEnd type="none" w="med" len="med"/>
                <a:tailEnd type="none" w="med" len="med"/>
              </a:ln>
            </p:spPr>
          </p:cxnSp>
        </p:grpSp>
      </p:gr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8"/>
        <p:cNvGrpSpPr/>
        <p:nvPr/>
      </p:nvGrpSpPr>
      <p:grpSpPr>
        <a:xfrm>
          <a:off x="0" y="0"/>
          <a:ext cx="0" cy="0"/>
          <a:chOff x="0" y="0"/>
          <a:chExt cx="0" cy="0"/>
        </a:xfrm>
      </p:grpSpPr>
      <p:sp>
        <p:nvSpPr>
          <p:cNvPr id="9" name="Google Shape;9;p2"/>
          <p:cNvSpPr/>
          <p:nvPr/>
        </p:nvSpPr>
        <p:spPr>
          <a:xfrm>
            <a:off x="865867" y="883367"/>
            <a:ext cx="4811200" cy="48112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ctrTitle"/>
          </p:nvPr>
        </p:nvSpPr>
        <p:spPr>
          <a:xfrm>
            <a:off x="6024367" y="1763067"/>
            <a:ext cx="5168800" cy="25196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200"/>
              <a:buNone/>
              <a:defRPr sz="826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p:txBody>
      </p:sp>
      <p:sp>
        <p:nvSpPr>
          <p:cNvPr id="11" name="Google Shape;11;p2"/>
          <p:cNvSpPr txBox="1">
            <a:spLocks noGrp="1"/>
          </p:cNvSpPr>
          <p:nvPr>
            <p:ph type="subTitle" idx="1"/>
          </p:nvPr>
        </p:nvSpPr>
        <p:spPr>
          <a:xfrm>
            <a:off x="6499567" y="4565067"/>
            <a:ext cx="4218400" cy="97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p:txBody>
      </p:sp>
      <p:sp>
        <p:nvSpPr>
          <p:cNvPr id="12" name="Google Shape;12;p2"/>
          <p:cNvSpPr/>
          <p:nvPr/>
        </p:nvSpPr>
        <p:spPr>
          <a:xfrm>
            <a:off x="0" y="5503333"/>
            <a:ext cx="12192000" cy="1354800"/>
          </a:xfrm>
          <a:prstGeom prst="rect">
            <a:avLst/>
          </a:prstGeom>
          <a:solidFill>
            <a:srgbClr val="AAF1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 name="Google Shape;13;p2"/>
          <p:cNvGrpSpPr/>
          <p:nvPr/>
        </p:nvGrpSpPr>
        <p:grpSpPr>
          <a:xfrm>
            <a:off x="896093" y="719326"/>
            <a:ext cx="10895336" cy="3884631"/>
            <a:chOff x="748270" y="539493"/>
            <a:chExt cx="8171502" cy="2913473"/>
          </a:xfrm>
        </p:grpSpPr>
        <p:sp>
          <p:nvSpPr>
            <p:cNvPr id="14" name="Google Shape;14;p2"/>
            <p:cNvSpPr/>
            <p:nvPr/>
          </p:nvSpPr>
          <p:spPr>
            <a:xfrm rot="-398654">
              <a:off x="758015" y="743465"/>
              <a:ext cx="285869" cy="185017"/>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5" name="Google Shape;15;p2"/>
            <p:cNvSpPr/>
            <p:nvPr/>
          </p:nvSpPr>
          <p:spPr>
            <a:xfrm rot="1694524">
              <a:off x="864159" y="596111"/>
              <a:ext cx="285858" cy="18503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6" name="Google Shape;16;p2"/>
            <p:cNvSpPr/>
            <p:nvPr/>
          </p:nvSpPr>
          <p:spPr>
            <a:xfrm rot="-831137" flipH="1">
              <a:off x="8278682" y="950949"/>
              <a:ext cx="285866" cy="18503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7" name="Google Shape;17;p2"/>
            <p:cNvSpPr/>
            <p:nvPr/>
          </p:nvSpPr>
          <p:spPr>
            <a:xfrm rot="3971674" flipH="1">
              <a:off x="8452060" y="2549149"/>
              <a:ext cx="285845" cy="18504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8" name="Google Shape;18;p2"/>
            <p:cNvSpPr/>
            <p:nvPr/>
          </p:nvSpPr>
          <p:spPr>
            <a:xfrm rot="-586833">
              <a:off x="8348341" y="3195248"/>
              <a:ext cx="309140" cy="233155"/>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 name="Google Shape;19;p2"/>
            <p:cNvGrpSpPr/>
            <p:nvPr/>
          </p:nvGrpSpPr>
          <p:grpSpPr>
            <a:xfrm flipH="1">
              <a:off x="8574029" y="1678570"/>
              <a:ext cx="345743" cy="281058"/>
              <a:chOff x="3892879" y="950703"/>
              <a:chExt cx="345743" cy="281058"/>
            </a:xfrm>
          </p:grpSpPr>
          <p:sp>
            <p:nvSpPr>
              <p:cNvPr id="20" name="Google Shape;20;p2"/>
              <p:cNvSpPr/>
              <p:nvPr/>
            </p:nvSpPr>
            <p:spPr>
              <a:xfrm>
                <a:off x="3892879" y="950703"/>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003118" y="1028656"/>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 name="Google Shape;22;p2"/>
            <p:cNvSpPr/>
            <p:nvPr/>
          </p:nvSpPr>
          <p:spPr>
            <a:xfrm rot="1122035">
              <a:off x="4285454" y="767600"/>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516133"/>
            <a:ext cx="10290000" cy="7636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 name="Google Shape;29;p4"/>
          <p:cNvSpPr txBox="1">
            <a:spLocks noGrp="1"/>
          </p:cNvSpPr>
          <p:nvPr>
            <p:ph type="body" idx="1"/>
          </p:nvPr>
        </p:nvSpPr>
        <p:spPr>
          <a:xfrm>
            <a:off x="950967" y="1481867"/>
            <a:ext cx="10290000" cy="47488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AutoNum type="arabicPeriod"/>
              <a:defRPr sz="1600"/>
            </a:lvl1pPr>
            <a:lvl2pPr marL="1219200" lvl="1" indent="-406400">
              <a:spcBef>
                <a:spcPts val="0"/>
              </a:spcBef>
              <a:spcAft>
                <a:spcPts val="0"/>
              </a:spcAft>
              <a:buClr>
                <a:srgbClr val="434343"/>
              </a:buClr>
              <a:buSzPts val="1200"/>
              <a:buFont typeface="Roboto Condensed Light" panose="020B0604020202020204"/>
              <a:buAutoNum type="alphaLcPeriod"/>
              <a:defRPr sz="1600"/>
            </a:lvl2pPr>
            <a:lvl3pPr marL="1828800" lvl="2" indent="-406400">
              <a:spcBef>
                <a:spcPts val="0"/>
              </a:spcBef>
              <a:spcAft>
                <a:spcPts val="0"/>
              </a:spcAft>
              <a:buClr>
                <a:srgbClr val="434343"/>
              </a:buClr>
              <a:buSzPts val="1200"/>
              <a:buFont typeface="Roboto Condensed Light" panose="020B0604020202020204"/>
              <a:buAutoNum type="romanLcPeriod"/>
              <a:defRPr sz="1600"/>
            </a:lvl3pPr>
            <a:lvl4pPr marL="2438400" lvl="3" indent="-406400">
              <a:spcBef>
                <a:spcPts val="0"/>
              </a:spcBef>
              <a:spcAft>
                <a:spcPts val="0"/>
              </a:spcAft>
              <a:buClr>
                <a:srgbClr val="434343"/>
              </a:buClr>
              <a:buSzPts val="1200"/>
              <a:buFont typeface="Roboto Condensed Light" panose="020B0604020202020204"/>
              <a:buAutoNum type="arabicPeriod"/>
              <a:defRPr sz="1600"/>
            </a:lvl4pPr>
            <a:lvl5pPr marL="3048000" lvl="4" indent="-406400">
              <a:spcBef>
                <a:spcPts val="0"/>
              </a:spcBef>
              <a:spcAft>
                <a:spcPts val="0"/>
              </a:spcAft>
              <a:buClr>
                <a:srgbClr val="434343"/>
              </a:buClr>
              <a:buSzPts val="1200"/>
              <a:buFont typeface="Roboto Condensed Light" panose="020B0604020202020204"/>
              <a:buAutoNum type="alphaLcPeriod"/>
              <a:defRPr sz="1600"/>
            </a:lvl5pPr>
            <a:lvl6pPr marL="3657600" lvl="5" indent="-406400">
              <a:spcBef>
                <a:spcPts val="0"/>
              </a:spcBef>
              <a:spcAft>
                <a:spcPts val="0"/>
              </a:spcAft>
              <a:buClr>
                <a:srgbClr val="434343"/>
              </a:buClr>
              <a:buSzPts val="1200"/>
              <a:buFont typeface="Roboto Condensed Light" panose="020B0604020202020204"/>
              <a:buAutoNum type="romanLcPeriod"/>
              <a:defRPr sz="1600"/>
            </a:lvl6pPr>
            <a:lvl7pPr marL="4267200" lvl="6" indent="-406400">
              <a:spcBef>
                <a:spcPts val="0"/>
              </a:spcBef>
              <a:spcAft>
                <a:spcPts val="0"/>
              </a:spcAft>
              <a:buClr>
                <a:srgbClr val="434343"/>
              </a:buClr>
              <a:buSzPts val="1200"/>
              <a:buFont typeface="Roboto Condensed Light" panose="020B0604020202020204"/>
              <a:buAutoNum type="arabicPeriod"/>
              <a:defRPr sz="1600"/>
            </a:lvl7pPr>
            <a:lvl8pPr marL="4876800" lvl="7" indent="-406400">
              <a:spcBef>
                <a:spcPts val="0"/>
              </a:spcBef>
              <a:spcAft>
                <a:spcPts val="0"/>
              </a:spcAft>
              <a:buClr>
                <a:srgbClr val="434343"/>
              </a:buClr>
              <a:buSzPts val="1200"/>
              <a:buFont typeface="Roboto Condensed Light" panose="020B0604020202020204"/>
              <a:buAutoNum type="alphaLcPeriod"/>
              <a:defRPr sz="1600"/>
            </a:lvl8pPr>
            <a:lvl9pPr marL="5486400" lvl="8" indent="-406400">
              <a:spcBef>
                <a:spcPts val="0"/>
              </a:spcBef>
              <a:spcAft>
                <a:spcPts val="0"/>
              </a:spcAft>
              <a:buClr>
                <a:srgbClr val="434343"/>
              </a:buClr>
              <a:buSzPts val="1200"/>
              <a:buFont typeface="Roboto Condensed Light" panose="020B0604020202020204"/>
              <a:buAutoNum type="romanLcPeriod"/>
              <a:defRPr sz="1600"/>
            </a:lvl9pPr>
          </a:lstStyle>
          <a:p/>
        </p:txBody>
      </p:sp>
      <p:grpSp>
        <p:nvGrpSpPr>
          <p:cNvPr id="30" name="Google Shape;30;p4"/>
          <p:cNvGrpSpPr/>
          <p:nvPr/>
        </p:nvGrpSpPr>
        <p:grpSpPr>
          <a:xfrm>
            <a:off x="9424623" y="413886"/>
            <a:ext cx="2355949" cy="2218428"/>
            <a:chOff x="7220866" y="310413"/>
            <a:chExt cx="1766962" cy="1663821"/>
          </a:xfrm>
        </p:grpSpPr>
        <p:grpSp>
          <p:nvGrpSpPr>
            <p:cNvPr id="31" name="Google Shape;31;p4"/>
            <p:cNvGrpSpPr/>
            <p:nvPr/>
          </p:nvGrpSpPr>
          <p:grpSpPr>
            <a:xfrm>
              <a:off x="7855428" y="310413"/>
              <a:ext cx="1132401" cy="1124818"/>
              <a:chOff x="2399528" y="668550"/>
              <a:chExt cx="1132401" cy="1124818"/>
            </a:xfrm>
          </p:grpSpPr>
          <p:sp>
            <p:nvSpPr>
              <p:cNvPr id="32" name="Google Shape;32;p4"/>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4"/>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4"/>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4"/>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4"/>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4"/>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4"/>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 name="Google Shape;40;p4"/>
            <p:cNvGrpSpPr/>
            <p:nvPr/>
          </p:nvGrpSpPr>
          <p:grpSpPr>
            <a:xfrm>
              <a:off x="8248754" y="1693176"/>
              <a:ext cx="345743" cy="281058"/>
              <a:chOff x="4045279" y="974526"/>
              <a:chExt cx="345743" cy="281058"/>
            </a:xfrm>
          </p:grpSpPr>
          <p:sp>
            <p:nvSpPr>
              <p:cNvPr id="41" name="Google Shape;41;p4"/>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 name="Google Shape;43;p4"/>
            <p:cNvSpPr/>
            <p:nvPr/>
          </p:nvSpPr>
          <p:spPr>
            <a:xfrm rot="1122035">
              <a:off x="7250084" y="42290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4"/>
            <p:cNvSpPr/>
            <p:nvPr/>
          </p:nvSpPr>
          <p:spPr>
            <a:xfrm rot="621898" flipH="1">
              <a:off x="7427251" y="895386"/>
              <a:ext cx="266329" cy="17237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45" name="Google Shape;45;p4"/>
            <p:cNvSpPr/>
            <p:nvPr/>
          </p:nvSpPr>
          <p:spPr>
            <a:xfrm rot="-1471198" flipH="1">
              <a:off x="8618273" y="528419"/>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46" name="Google Shape;46;p4"/>
            <p:cNvSpPr/>
            <p:nvPr/>
          </p:nvSpPr>
          <p:spPr>
            <a:xfrm rot="-7304935" flipH="1">
              <a:off x="8085133" y="1354816"/>
              <a:ext cx="266305"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D1DDB25-9F6F-4191-B775-A11982D41D2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DCDC9D-A064-442C-AF7B-CFC6C24CE1FC}" type="slidenum">
              <a:rPr lang="en-US" smtClean="0"/>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47"/>
        <p:cNvGrpSpPr/>
        <p:nvPr/>
      </p:nvGrpSpPr>
      <p:grpSpPr>
        <a:xfrm>
          <a:off x="0" y="0"/>
          <a:ext cx="0" cy="0"/>
          <a:chOff x="0" y="0"/>
          <a:chExt cx="0" cy="0"/>
        </a:xfrm>
      </p:grpSpPr>
      <p:sp>
        <p:nvSpPr>
          <p:cNvPr id="48" name="Google Shape;48;p5"/>
          <p:cNvSpPr txBox="1">
            <a:spLocks noGrp="1"/>
          </p:cNvSpPr>
          <p:nvPr>
            <p:ph type="title"/>
          </p:nvPr>
        </p:nvSpPr>
        <p:spPr>
          <a:xfrm>
            <a:off x="1518367" y="3349167"/>
            <a:ext cx="4007600" cy="838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a:solidFill>
                  <a:schemeClr val="accent1"/>
                </a:solidFill>
              </a:defRPr>
            </a:lvl1pPr>
            <a:lvl2pPr lvl="1" algn="ctr" rtl="0">
              <a:lnSpc>
                <a:spcPct val="100000"/>
              </a:lnSpc>
              <a:spcBef>
                <a:spcPts val="0"/>
              </a:spcBef>
              <a:spcAft>
                <a:spcPts val="0"/>
              </a:spcAft>
              <a:buClr>
                <a:schemeClr val="accent1"/>
              </a:buClr>
              <a:buSzPts val="3200"/>
              <a:buNone/>
              <a:defRPr sz="4265">
                <a:solidFill>
                  <a:schemeClr val="accent1"/>
                </a:solidFill>
              </a:defRPr>
            </a:lvl2pPr>
            <a:lvl3pPr lvl="2" algn="ctr" rtl="0">
              <a:lnSpc>
                <a:spcPct val="100000"/>
              </a:lnSpc>
              <a:spcBef>
                <a:spcPts val="0"/>
              </a:spcBef>
              <a:spcAft>
                <a:spcPts val="0"/>
              </a:spcAft>
              <a:buClr>
                <a:schemeClr val="accent1"/>
              </a:buClr>
              <a:buSzPts val="3200"/>
              <a:buNone/>
              <a:defRPr sz="4265">
                <a:solidFill>
                  <a:schemeClr val="accent1"/>
                </a:solidFill>
              </a:defRPr>
            </a:lvl3pPr>
            <a:lvl4pPr lvl="3" algn="ctr" rtl="0">
              <a:lnSpc>
                <a:spcPct val="100000"/>
              </a:lnSpc>
              <a:spcBef>
                <a:spcPts val="0"/>
              </a:spcBef>
              <a:spcAft>
                <a:spcPts val="0"/>
              </a:spcAft>
              <a:buClr>
                <a:schemeClr val="accent1"/>
              </a:buClr>
              <a:buSzPts val="3200"/>
              <a:buNone/>
              <a:defRPr sz="4265">
                <a:solidFill>
                  <a:schemeClr val="accent1"/>
                </a:solidFill>
              </a:defRPr>
            </a:lvl4pPr>
            <a:lvl5pPr lvl="4" algn="ctr" rtl="0">
              <a:lnSpc>
                <a:spcPct val="100000"/>
              </a:lnSpc>
              <a:spcBef>
                <a:spcPts val="0"/>
              </a:spcBef>
              <a:spcAft>
                <a:spcPts val="0"/>
              </a:spcAft>
              <a:buClr>
                <a:schemeClr val="accent1"/>
              </a:buClr>
              <a:buSzPts val="3200"/>
              <a:buNone/>
              <a:defRPr sz="4265">
                <a:solidFill>
                  <a:schemeClr val="accent1"/>
                </a:solidFill>
              </a:defRPr>
            </a:lvl5pPr>
            <a:lvl6pPr lvl="5" algn="ctr" rtl="0">
              <a:lnSpc>
                <a:spcPct val="100000"/>
              </a:lnSpc>
              <a:spcBef>
                <a:spcPts val="0"/>
              </a:spcBef>
              <a:spcAft>
                <a:spcPts val="0"/>
              </a:spcAft>
              <a:buClr>
                <a:schemeClr val="accent1"/>
              </a:buClr>
              <a:buSzPts val="3200"/>
              <a:buNone/>
              <a:defRPr sz="4265">
                <a:solidFill>
                  <a:schemeClr val="accent1"/>
                </a:solidFill>
              </a:defRPr>
            </a:lvl6pPr>
            <a:lvl7pPr lvl="6" algn="ctr" rtl="0">
              <a:lnSpc>
                <a:spcPct val="100000"/>
              </a:lnSpc>
              <a:spcBef>
                <a:spcPts val="0"/>
              </a:spcBef>
              <a:spcAft>
                <a:spcPts val="0"/>
              </a:spcAft>
              <a:buClr>
                <a:schemeClr val="accent1"/>
              </a:buClr>
              <a:buSzPts val="3200"/>
              <a:buNone/>
              <a:defRPr sz="4265">
                <a:solidFill>
                  <a:schemeClr val="accent1"/>
                </a:solidFill>
              </a:defRPr>
            </a:lvl7pPr>
            <a:lvl8pPr lvl="7" algn="ctr" rtl="0">
              <a:lnSpc>
                <a:spcPct val="100000"/>
              </a:lnSpc>
              <a:spcBef>
                <a:spcPts val="0"/>
              </a:spcBef>
              <a:spcAft>
                <a:spcPts val="0"/>
              </a:spcAft>
              <a:buClr>
                <a:schemeClr val="accent1"/>
              </a:buClr>
              <a:buSzPts val="3200"/>
              <a:buNone/>
              <a:defRPr sz="4265">
                <a:solidFill>
                  <a:schemeClr val="accent1"/>
                </a:solidFill>
              </a:defRPr>
            </a:lvl8pPr>
            <a:lvl9pPr lvl="8" algn="ctr" rtl="0">
              <a:lnSpc>
                <a:spcPct val="100000"/>
              </a:lnSpc>
              <a:spcBef>
                <a:spcPts val="0"/>
              </a:spcBef>
              <a:spcAft>
                <a:spcPts val="0"/>
              </a:spcAft>
              <a:buClr>
                <a:schemeClr val="accent1"/>
              </a:buClr>
              <a:buSzPts val="3200"/>
              <a:buNone/>
              <a:defRPr sz="4265">
                <a:solidFill>
                  <a:schemeClr val="accent1"/>
                </a:solidFill>
              </a:defRPr>
            </a:lvl9pPr>
          </a:lstStyle>
          <a:p/>
        </p:txBody>
      </p:sp>
      <p:sp>
        <p:nvSpPr>
          <p:cNvPr id="49" name="Google Shape;49;p5"/>
          <p:cNvSpPr txBox="1">
            <a:spLocks noGrp="1"/>
          </p:cNvSpPr>
          <p:nvPr>
            <p:ph type="subTitle" idx="1"/>
          </p:nvPr>
        </p:nvSpPr>
        <p:spPr>
          <a:xfrm>
            <a:off x="1518351" y="4116137"/>
            <a:ext cx="4007600" cy="16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p:txBody>
      </p:sp>
      <p:sp>
        <p:nvSpPr>
          <p:cNvPr id="50" name="Google Shape;50;p5"/>
          <p:cNvSpPr txBox="1">
            <a:spLocks noGrp="1"/>
          </p:cNvSpPr>
          <p:nvPr>
            <p:ph type="title" idx="2"/>
          </p:nvPr>
        </p:nvSpPr>
        <p:spPr>
          <a:xfrm>
            <a:off x="6666033" y="3349167"/>
            <a:ext cx="4007600" cy="838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3600"/>
              <a:buNone/>
              <a:defRPr>
                <a:solidFill>
                  <a:schemeClr val="accent1"/>
                </a:solidFill>
              </a:defRPr>
            </a:lvl1pPr>
            <a:lvl2pPr lvl="1" algn="ctr" rtl="0">
              <a:lnSpc>
                <a:spcPct val="100000"/>
              </a:lnSpc>
              <a:spcBef>
                <a:spcPts val="0"/>
              </a:spcBef>
              <a:spcAft>
                <a:spcPts val="0"/>
              </a:spcAft>
              <a:buClr>
                <a:schemeClr val="accent1"/>
              </a:buClr>
              <a:buSzPts val="3200"/>
              <a:buNone/>
              <a:defRPr sz="4265">
                <a:solidFill>
                  <a:schemeClr val="accent1"/>
                </a:solidFill>
              </a:defRPr>
            </a:lvl2pPr>
            <a:lvl3pPr lvl="2" algn="ctr" rtl="0">
              <a:lnSpc>
                <a:spcPct val="100000"/>
              </a:lnSpc>
              <a:spcBef>
                <a:spcPts val="0"/>
              </a:spcBef>
              <a:spcAft>
                <a:spcPts val="0"/>
              </a:spcAft>
              <a:buClr>
                <a:schemeClr val="accent1"/>
              </a:buClr>
              <a:buSzPts val="3200"/>
              <a:buNone/>
              <a:defRPr sz="4265">
                <a:solidFill>
                  <a:schemeClr val="accent1"/>
                </a:solidFill>
              </a:defRPr>
            </a:lvl3pPr>
            <a:lvl4pPr lvl="3" algn="ctr" rtl="0">
              <a:lnSpc>
                <a:spcPct val="100000"/>
              </a:lnSpc>
              <a:spcBef>
                <a:spcPts val="0"/>
              </a:spcBef>
              <a:spcAft>
                <a:spcPts val="0"/>
              </a:spcAft>
              <a:buClr>
                <a:schemeClr val="accent1"/>
              </a:buClr>
              <a:buSzPts val="3200"/>
              <a:buNone/>
              <a:defRPr sz="4265">
                <a:solidFill>
                  <a:schemeClr val="accent1"/>
                </a:solidFill>
              </a:defRPr>
            </a:lvl4pPr>
            <a:lvl5pPr lvl="4" algn="ctr" rtl="0">
              <a:lnSpc>
                <a:spcPct val="100000"/>
              </a:lnSpc>
              <a:spcBef>
                <a:spcPts val="0"/>
              </a:spcBef>
              <a:spcAft>
                <a:spcPts val="0"/>
              </a:spcAft>
              <a:buClr>
                <a:schemeClr val="accent1"/>
              </a:buClr>
              <a:buSzPts val="3200"/>
              <a:buNone/>
              <a:defRPr sz="4265">
                <a:solidFill>
                  <a:schemeClr val="accent1"/>
                </a:solidFill>
              </a:defRPr>
            </a:lvl5pPr>
            <a:lvl6pPr lvl="5" algn="ctr" rtl="0">
              <a:lnSpc>
                <a:spcPct val="100000"/>
              </a:lnSpc>
              <a:spcBef>
                <a:spcPts val="0"/>
              </a:spcBef>
              <a:spcAft>
                <a:spcPts val="0"/>
              </a:spcAft>
              <a:buClr>
                <a:schemeClr val="accent1"/>
              </a:buClr>
              <a:buSzPts val="3200"/>
              <a:buNone/>
              <a:defRPr sz="4265">
                <a:solidFill>
                  <a:schemeClr val="accent1"/>
                </a:solidFill>
              </a:defRPr>
            </a:lvl6pPr>
            <a:lvl7pPr lvl="6" algn="ctr" rtl="0">
              <a:lnSpc>
                <a:spcPct val="100000"/>
              </a:lnSpc>
              <a:spcBef>
                <a:spcPts val="0"/>
              </a:spcBef>
              <a:spcAft>
                <a:spcPts val="0"/>
              </a:spcAft>
              <a:buClr>
                <a:schemeClr val="accent1"/>
              </a:buClr>
              <a:buSzPts val="3200"/>
              <a:buNone/>
              <a:defRPr sz="4265">
                <a:solidFill>
                  <a:schemeClr val="accent1"/>
                </a:solidFill>
              </a:defRPr>
            </a:lvl7pPr>
            <a:lvl8pPr lvl="7" algn="ctr" rtl="0">
              <a:lnSpc>
                <a:spcPct val="100000"/>
              </a:lnSpc>
              <a:spcBef>
                <a:spcPts val="0"/>
              </a:spcBef>
              <a:spcAft>
                <a:spcPts val="0"/>
              </a:spcAft>
              <a:buClr>
                <a:schemeClr val="accent1"/>
              </a:buClr>
              <a:buSzPts val="3200"/>
              <a:buNone/>
              <a:defRPr sz="4265">
                <a:solidFill>
                  <a:schemeClr val="accent1"/>
                </a:solidFill>
              </a:defRPr>
            </a:lvl8pPr>
            <a:lvl9pPr lvl="8" algn="ctr" rtl="0">
              <a:lnSpc>
                <a:spcPct val="100000"/>
              </a:lnSpc>
              <a:spcBef>
                <a:spcPts val="0"/>
              </a:spcBef>
              <a:spcAft>
                <a:spcPts val="0"/>
              </a:spcAft>
              <a:buClr>
                <a:schemeClr val="accent1"/>
              </a:buClr>
              <a:buSzPts val="3200"/>
              <a:buNone/>
              <a:defRPr sz="4265">
                <a:solidFill>
                  <a:schemeClr val="accent1"/>
                </a:solidFill>
              </a:defRPr>
            </a:lvl9pPr>
          </a:lstStyle>
          <a:p/>
        </p:txBody>
      </p:sp>
      <p:sp>
        <p:nvSpPr>
          <p:cNvPr id="51" name="Google Shape;51;p5"/>
          <p:cNvSpPr txBox="1">
            <a:spLocks noGrp="1"/>
          </p:cNvSpPr>
          <p:nvPr>
            <p:ph type="subTitle" idx="3"/>
          </p:nvPr>
        </p:nvSpPr>
        <p:spPr>
          <a:xfrm>
            <a:off x="6666049" y="4116137"/>
            <a:ext cx="4007600" cy="16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p:txBody>
      </p:sp>
      <p:grpSp>
        <p:nvGrpSpPr>
          <p:cNvPr id="52" name="Google Shape;52;p5"/>
          <p:cNvGrpSpPr/>
          <p:nvPr/>
        </p:nvGrpSpPr>
        <p:grpSpPr>
          <a:xfrm>
            <a:off x="4723803" y="1786827"/>
            <a:ext cx="2744397" cy="972956"/>
            <a:chOff x="3612882" y="1108137"/>
            <a:chExt cx="2058298" cy="729717"/>
          </a:xfrm>
        </p:grpSpPr>
        <p:grpSp>
          <p:nvGrpSpPr>
            <p:cNvPr id="53" name="Google Shape;53;p5"/>
            <p:cNvGrpSpPr/>
            <p:nvPr/>
          </p:nvGrpSpPr>
          <p:grpSpPr>
            <a:xfrm>
              <a:off x="3612882" y="1331126"/>
              <a:ext cx="238125" cy="210251"/>
              <a:chOff x="2571064" y="1734582"/>
              <a:chExt cx="238125" cy="210251"/>
            </a:xfrm>
          </p:grpSpPr>
          <p:sp>
            <p:nvSpPr>
              <p:cNvPr id="54" name="Google Shape;54;p5"/>
              <p:cNvSpPr/>
              <p:nvPr/>
            </p:nvSpPr>
            <p:spPr>
              <a:xfrm>
                <a:off x="2645429" y="1754369"/>
                <a:ext cx="163759" cy="190464"/>
              </a:xfrm>
              <a:custGeom>
                <a:avLst/>
                <a:gdLst/>
                <a:ahLst/>
                <a:cxnLst/>
                <a:rect l="l" t="t" r="r" b="b"/>
                <a:pathLst>
                  <a:path w="5752" h="6690" extrusionOk="0">
                    <a:moveTo>
                      <a:pt x="3415" y="0"/>
                    </a:moveTo>
                    <a:lnTo>
                      <a:pt x="1" y="6484"/>
                    </a:lnTo>
                    <a:cubicBezTo>
                      <a:pt x="428" y="6621"/>
                      <a:pt x="872" y="6690"/>
                      <a:pt x="1314" y="6690"/>
                    </a:cubicBezTo>
                    <a:cubicBezTo>
                      <a:pt x="2129" y="6690"/>
                      <a:pt x="2937" y="6455"/>
                      <a:pt x="3621" y="5980"/>
                    </a:cubicBezTo>
                    <a:cubicBezTo>
                      <a:pt x="5385" y="4789"/>
                      <a:pt x="5752" y="1535"/>
                      <a:pt x="3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2616076" y="1740020"/>
                <a:ext cx="125923" cy="198977"/>
              </a:xfrm>
              <a:custGeom>
                <a:avLst/>
                <a:gdLst/>
                <a:ahLst/>
                <a:cxnLst/>
                <a:rect l="l" t="t" r="r" b="b"/>
                <a:pathLst>
                  <a:path w="4423" h="6989" extrusionOk="0">
                    <a:moveTo>
                      <a:pt x="3369" y="0"/>
                    </a:moveTo>
                    <a:lnTo>
                      <a:pt x="1" y="6438"/>
                    </a:lnTo>
                    <a:cubicBezTo>
                      <a:pt x="299" y="6667"/>
                      <a:pt x="665" y="6851"/>
                      <a:pt x="1032" y="6988"/>
                    </a:cubicBezTo>
                    <a:lnTo>
                      <a:pt x="4423" y="504"/>
                    </a:lnTo>
                    <a:cubicBezTo>
                      <a:pt x="4285" y="413"/>
                      <a:pt x="4148" y="321"/>
                      <a:pt x="4010" y="252"/>
                    </a:cubicBezTo>
                    <a:cubicBezTo>
                      <a:pt x="3804" y="138"/>
                      <a:pt x="3598" y="69"/>
                      <a:pt x="3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2571064" y="1734582"/>
                <a:ext cx="140926" cy="188756"/>
              </a:xfrm>
              <a:custGeom>
                <a:avLst/>
                <a:gdLst/>
                <a:ahLst/>
                <a:cxnLst/>
                <a:rect l="l" t="t" r="r" b="b"/>
                <a:pathLst>
                  <a:path w="4950" h="6630" extrusionOk="0">
                    <a:moveTo>
                      <a:pt x="3786" y="1"/>
                    </a:moveTo>
                    <a:cubicBezTo>
                      <a:pt x="1930" y="1"/>
                      <a:pt x="267" y="1428"/>
                      <a:pt x="115" y="3422"/>
                    </a:cubicBezTo>
                    <a:cubicBezTo>
                      <a:pt x="1" y="4682"/>
                      <a:pt x="551" y="5896"/>
                      <a:pt x="1582" y="6629"/>
                    </a:cubicBezTo>
                    <a:lnTo>
                      <a:pt x="4950" y="191"/>
                    </a:lnTo>
                    <a:cubicBezTo>
                      <a:pt x="4561" y="62"/>
                      <a:pt x="4170" y="1"/>
                      <a:pt x="37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5"/>
            <p:cNvGrpSpPr/>
            <p:nvPr/>
          </p:nvGrpSpPr>
          <p:grpSpPr>
            <a:xfrm rot="5111584" flipH="1">
              <a:off x="4339839" y="1295723"/>
              <a:ext cx="345749" cy="281063"/>
              <a:chOff x="4045279" y="974526"/>
              <a:chExt cx="345743" cy="281058"/>
            </a:xfrm>
          </p:grpSpPr>
          <p:sp>
            <p:nvSpPr>
              <p:cNvPr id="58" name="Google Shape;58;p5"/>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5"/>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 name="Google Shape;60;p5"/>
            <p:cNvSpPr/>
            <p:nvPr/>
          </p:nvSpPr>
          <p:spPr>
            <a:xfrm rot="1122035">
              <a:off x="5332818" y="1374542"/>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rot="189054" flipH="1">
              <a:off x="4795245" y="1658287"/>
              <a:ext cx="266332" cy="17237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62" name="Google Shape;62;p5"/>
            <p:cNvSpPr/>
            <p:nvPr/>
          </p:nvSpPr>
          <p:spPr>
            <a:xfrm rot="3523184" flipH="1">
              <a:off x="4866195" y="1180517"/>
              <a:ext cx="266328"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63" name="Google Shape;63;p5"/>
            <p:cNvSpPr/>
            <p:nvPr/>
          </p:nvSpPr>
          <p:spPr>
            <a:xfrm rot="-10507396" flipH="1">
              <a:off x="3983674" y="1618759"/>
              <a:ext cx="266301" cy="17241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nvGrpSpPr>
          <p:cNvPr id="64" name="Google Shape;64;p5"/>
          <p:cNvGrpSpPr/>
          <p:nvPr/>
        </p:nvGrpSpPr>
        <p:grpSpPr>
          <a:xfrm rot="-326730">
            <a:off x="2001374" y="1592114"/>
            <a:ext cx="644428" cy="1118951"/>
            <a:chOff x="1488557" y="1194076"/>
            <a:chExt cx="483315" cy="839202"/>
          </a:xfrm>
        </p:grpSpPr>
        <p:sp>
          <p:nvSpPr>
            <p:cNvPr id="65" name="Google Shape;65;p5"/>
            <p:cNvSpPr/>
            <p:nvPr/>
          </p:nvSpPr>
          <p:spPr>
            <a:xfrm rot="-4139133">
              <a:off x="1588853" y="1793803"/>
              <a:ext cx="264202" cy="17099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66" name="Google Shape;66;p5"/>
            <p:cNvSpPr/>
            <p:nvPr/>
          </p:nvSpPr>
          <p:spPr>
            <a:xfrm rot="-2045900">
              <a:off x="1513774" y="1643694"/>
              <a:ext cx="264202" cy="17100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67" name="Google Shape;67;p5"/>
            <p:cNvSpPr/>
            <p:nvPr/>
          </p:nvSpPr>
          <p:spPr>
            <a:xfrm rot="-123225">
              <a:off x="1554179" y="1472473"/>
              <a:ext cx="264187" cy="17102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68" name="Google Shape;68;p5"/>
            <p:cNvGrpSpPr/>
            <p:nvPr/>
          </p:nvGrpSpPr>
          <p:grpSpPr>
            <a:xfrm>
              <a:off x="1626129" y="1194076"/>
              <a:ext cx="345743" cy="281058"/>
              <a:chOff x="4045279" y="974526"/>
              <a:chExt cx="345743" cy="281058"/>
            </a:xfrm>
          </p:grpSpPr>
          <p:sp>
            <p:nvSpPr>
              <p:cNvPr id="69" name="Google Shape;69;p5"/>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 name="Google Shape;71;p5"/>
          <p:cNvGrpSpPr/>
          <p:nvPr/>
        </p:nvGrpSpPr>
        <p:grpSpPr>
          <a:xfrm>
            <a:off x="9675009" y="1672039"/>
            <a:ext cx="567259" cy="944224"/>
            <a:chOff x="7243811" y="1234093"/>
            <a:chExt cx="425444" cy="708168"/>
          </a:xfrm>
        </p:grpSpPr>
        <p:sp>
          <p:nvSpPr>
            <p:cNvPr id="72" name="Google Shape;72;p5"/>
            <p:cNvSpPr/>
            <p:nvPr/>
          </p:nvSpPr>
          <p:spPr>
            <a:xfrm rot="8987225">
              <a:off x="7379974" y="1598975"/>
              <a:ext cx="264204" cy="171017"/>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sp>
          <p:nvSpPr>
            <p:cNvPr id="73" name="Google Shape;73;p5"/>
            <p:cNvSpPr/>
            <p:nvPr/>
          </p:nvSpPr>
          <p:spPr>
            <a:xfrm rot="-10689929">
              <a:off x="7328068" y="1767047"/>
              <a:ext cx="264193" cy="17102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sp>
          <p:nvSpPr>
            <p:cNvPr id="74" name="Google Shape;74;p5"/>
            <p:cNvSpPr/>
            <p:nvPr/>
          </p:nvSpPr>
          <p:spPr>
            <a:xfrm rot="1122035">
              <a:off x="7273028" y="1277498"/>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75"/>
        <p:cNvGrpSpPr/>
        <p:nvPr/>
      </p:nvGrpSpPr>
      <p:grpSpPr>
        <a:xfrm>
          <a:off x="0" y="0"/>
          <a:ext cx="0" cy="0"/>
          <a:chOff x="0" y="0"/>
          <a:chExt cx="0" cy="0"/>
        </a:xfrm>
      </p:grpSpPr>
      <p:sp>
        <p:nvSpPr>
          <p:cNvPr id="76" name="Google Shape;76;p6"/>
          <p:cNvSpPr txBox="1">
            <a:spLocks noGrp="1"/>
          </p:cNvSpPr>
          <p:nvPr>
            <p:ph type="title"/>
          </p:nvPr>
        </p:nvSpPr>
        <p:spPr>
          <a:xfrm>
            <a:off x="950967" y="516133"/>
            <a:ext cx="7717600" cy="763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grpSp>
        <p:nvGrpSpPr>
          <p:cNvPr id="77" name="Google Shape;77;p6"/>
          <p:cNvGrpSpPr/>
          <p:nvPr/>
        </p:nvGrpSpPr>
        <p:grpSpPr>
          <a:xfrm>
            <a:off x="280884" y="243548"/>
            <a:ext cx="11911117" cy="6398435"/>
            <a:chOff x="210662" y="182660"/>
            <a:chExt cx="8933338" cy="4798826"/>
          </a:xfrm>
        </p:grpSpPr>
        <p:sp>
          <p:nvSpPr>
            <p:cNvPr id="78" name="Google Shape;78;p6"/>
            <p:cNvSpPr/>
            <p:nvPr/>
          </p:nvSpPr>
          <p:spPr>
            <a:xfrm rot="-2019277">
              <a:off x="496751" y="4682177"/>
              <a:ext cx="309173" cy="233180"/>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6"/>
            <p:cNvSpPr/>
            <p:nvPr/>
          </p:nvSpPr>
          <p:spPr>
            <a:xfrm rot="-6500105" flipH="1">
              <a:off x="201196" y="4376340"/>
              <a:ext cx="266333" cy="17237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80" name="Google Shape;80;p6"/>
            <p:cNvSpPr/>
            <p:nvPr/>
          </p:nvSpPr>
          <p:spPr>
            <a:xfrm rot="2040160" flipH="1">
              <a:off x="7415561" y="302105"/>
              <a:ext cx="266325"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81" name="Google Shape;81;p6"/>
            <p:cNvSpPr/>
            <p:nvPr/>
          </p:nvSpPr>
          <p:spPr>
            <a:xfrm rot="7329537" flipH="1">
              <a:off x="8866993" y="803417"/>
              <a:ext cx="266304" cy="17240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82" name="Google Shape;82;p6"/>
            <p:cNvGrpSpPr/>
            <p:nvPr/>
          </p:nvGrpSpPr>
          <p:grpSpPr>
            <a:xfrm rot="-2700000">
              <a:off x="7954219" y="297884"/>
              <a:ext cx="662106" cy="1322566"/>
              <a:chOff x="6933061" y="1619764"/>
              <a:chExt cx="662112" cy="1322579"/>
            </a:xfrm>
          </p:grpSpPr>
          <p:sp>
            <p:nvSpPr>
              <p:cNvPr id="83" name="Google Shape;83;p6"/>
              <p:cNvSpPr/>
              <p:nvPr/>
            </p:nvSpPr>
            <p:spPr>
              <a:xfrm>
                <a:off x="7047855" y="1924771"/>
                <a:ext cx="533585" cy="803253"/>
              </a:xfrm>
              <a:custGeom>
                <a:avLst/>
                <a:gdLst/>
                <a:ahLst/>
                <a:cxnLst/>
                <a:rect l="l" t="t" r="r" b="b"/>
                <a:pathLst>
                  <a:path w="18742" h="28214" extrusionOk="0">
                    <a:moveTo>
                      <a:pt x="11211" y="1"/>
                    </a:moveTo>
                    <a:cubicBezTo>
                      <a:pt x="9211" y="1"/>
                      <a:pt x="8936" y="1293"/>
                      <a:pt x="8936" y="1293"/>
                    </a:cubicBezTo>
                    <a:lnTo>
                      <a:pt x="230" y="23746"/>
                    </a:lnTo>
                    <a:lnTo>
                      <a:pt x="0" y="24341"/>
                    </a:lnTo>
                    <a:cubicBezTo>
                      <a:pt x="3556" y="28191"/>
                      <a:pt x="8857" y="28213"/>
                      <a:pt x="8979" y="28213"/>
                    </a:cubicBezTo>
                    <a:cubicBezTo>
                      <a:pt x="8981" y="28213"/>
                      <a:pt x="8982" y="28213"/>
                      <a:pt x="8982" y="28213"/>
                    </a:cubicBezTo>
                    <a:lnTo>
                      <a:pt x="9257" y="27526"/>
                    </a:lnTo>
                    <a:lnTo>
                      <a:pt x="18238" y="4798"/>
                    </a:lnTo>
                    <a:cubicBezTo>
                      <a:pt x="18238" y="4798"/>
                      <a:pt x="18742" y="3332"/>
                      <a:pt x="16611" y="1842"/>
                    </a:cubicBezTo>
                    <a:cubicBezTo>
                      <a:pt x="15901" y="1384"/>
                      <a:pt x="15168" y="995"/>
                      <a:pt x="14389" y="720"/>
                    </a:cubicBezTo>
                    <a:cubicBezTo>
                      <a:pt x="13701" y="445"/>
                      <a:pt x="12991" y="239"/>
                      <a:pt x="12258" y="101"/>
                    </a:cubicBezTo>
                    <a:cubicBezTo>
                      <a:pt x="11865" y="31"/>
                      <a:pt x="11518" y="1"/>
                      <a:pt x="11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6"/>
              <p:cNvSpPr/>
              <p:nvPr/>
            </p:nvSpPr>
            <p:spPr>
              <a:xfrm>
                <a:off x="6933061" y="2589507"/>
                <a:ext cx="463150" cy="205496"/>
              </a:xfrm>
              <a:custGeom>
                <a:avLst/>
                <a:gdLst/>
                <a:ahLst/>
                <a:cxnLst/>
                <a:rect l="l" t="t" r="r" b="b"/>
                <a:pathLst>
                  <a:path w="16268" h="7218" extrusionOk="0">
                    <a:moveTo>
                      <a:pt x="1582" y="0"/>
                    </a:moveTo>
                    <a:cubicBezTo>
                      <a:pt x="818" y="0"/>
                      <a:pt x="209" y="171"/>
                      <a:pt x="229" y="718"/>
                    </a:cubicBezTo>
                    <a:cubicBezTo>
                      <a:pt x="229" y="718"/>
                      <a:pt x="0" y="1543"/>
                      <a:pt x="4926" y="3972"/>
                    </a:cubicBezTo>
                    <a:cubicBezTo>
                      <a:pt x="6049" y="4499"/>
                      <a:pt x="7400" y="5117"/>
                      <a:pt x="9096" y="5851"/>
                    </a:cubicBezTo>
                    <a:cubicBezTo>
                      <a:pt x="9439" y="5988"/>
                      <a:pt x="9966" y="6171"/>
                      <a:pt x="10562" y="6355"/>
                    </a:cubicBezTo>
                    <a:cubicBezTo>
                      <a:pt x="11932" y="6776"/>
                      <a:pt x="13736" y="7217"/>
                      <a:pt x="14897" y="7217"/>
                    </a:cubicBezTo>
                    <a:cubicBezTo>
                      <a:pt x="15504" y="7217"/>
                      <a:pt x="15936" y="7097"/>
                      <a:pt x="16038" y="6790"/>
                    </a:cubicBezTo>
                    <a:cubicBezTo>
                      <a:pt x="16038" y="6790"/>
                      <a:pt x="16267" y="5599"/>
                      <a:pt x="13289" y="4178"/>
                    </a:cubicBezTo>
                    <a:lnTo>
                      <a:pt x="13014" y="4865"/>
                    </a:lnTo>
                    <a:cubicBezTo>
                      <a:pt x="13014" y="4865"/>
                      <a:pt x="13013" y="4865"/>
                      <a:pt x="13011" y="4865"/>
                    </a:cubicBezTo>
                    <a:cubicBezTo>
                      <a:pt x="12889" y="4865"/>
                      <a:pt x="7588" y="4843"/>
                      <a:pt x="4032" y="993"/>
                    </a:cubicBezTo>
                    <a:lnTo>
                      <a:pt x="4262" y="398"/>
                    </a:lnTo>
                    <a:cubicBezTo>
                      <a:pt x="3751" y="270"/>
                      <a:pt x="2543" y="0"/>
                      <a:pt x="1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6"/>
              <p:cNvSpPr/>
              <p:nvPr/>
            </p:nvSpPr>
            <p:spPr>
              <a:xfrm>
                <a:off x="7212871" y="2183770"/>
                <a:ext cx="263575" cy="108528"/>
              </a:xfrm>
              <a:custGeom>
                <a:avLst/>
                <a:gdLst/>
                <a:ahLst/>
                <a:cxnLst/>
                <a:rect l="l" t="t" r="r" b="b"/>
                <a:pathLst>
                  <a:path w="9258" h="3812" extrusionOk="0">
                    <a:moveTo>
                      <a:pt x="468" y="0"/>
                    </a:moveTo>
                    <a:cubicBezTo>
                      <a:pt x="257" y="0"/>
                      <a:pt x="120" y="27"/>
                      <a:pt x="70" y="77"/>
                    </a:cubicBezTo>
                    <a:lnTo>
                      <a:pt x="1" y="283"/>
                    </a:lnTo>
                    <a:cubicBezTo>
                      <a:pt x="688" y="833"/>
                      <a:pt x="1948" y="1612"/>
                      <a:pt x="4240" y="2552"/>
                    </a:cubicBezTo>
                    <a:cubicBezTo>
                      <a:pt x="5843" y="3170"/>
                      <a:pt x="7516" y="3583"/>
                      <a:pt x="9234" y="3812"/>
                    </a:cubicBezTo>
                    <a:lnTo>
                      <a:pt x="9257" y="3697"/>
                    </a:lnTo>
                    <a:cubicBezTo>
                      <a:pt x="9005" y="3056"/>
                      <a:pt x="7539" y="2231"/>
                      <a:pt x="4217" y="925"/>
                    </a:cubicBezTo>
                    <a:cubicBezTo>
                      <a:pt x="2515" y="265"/>
                      <a:pt x="1130" y="0"/>
                      <a:pt x="4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6"/>
              <p:cNvSpPr/>
              <p:nvPr/>
            </p:nvSpPr>
            <p:spPr>
              <a:xfrm>
                <a:off x="7047855" y="2191827"/>
                <a:ext cx="427278" cy="536204"/>
              </a:xfrm>
              <a:custGeom>
                <a:avLst/>
                <a:gdLst/>
                <a:ahLst/>
                <a:cxnLst/>
                <a:rect l="l" t="t" r="r" b="b"/>
                <a:pathLst>
                  <a:path w="15008" h="18834" extrusionOk="0">
                    <a:moveTo>
                      <a:pt x="5797" y="0"/>
                    </a:moveTo>
                    <a:lnTo>
                      <a:pt x="0" y="14961"/>
                    </a:lnTo>
                    <a:cubicBezTo>
                      <a:pt x="3556" y="18811"/>
                      <a:pt x="8857" y="18833"/>
                      <a:pt x="8979" y="18833"/>
                    </a:cubicBezTo>
                    <a:cubicBezTo>
                      <a:pt x="8981" y="18833"/>
                      <a:pt x="8982" y="18833"/>
                      <a:pt x="8982" y="18833"/>
                    </a:cubicBezTo>
                    <a:lnTo>
                      <a:pt x="15007" y="3529"/>
                    </a:lnTo>
                    <a:cubicBezTo>
                      <a:pt x="13312" y="3300"/>
                      <a:pt x="11639" y="2887"/>
                      <a:pt x="10036" y="2269"/>
                    </a:cubicBezTo>
                    <a:cubicBezTo>
                      <a:pt x="7744" y="1329"/>
                      <a:pt x="6484" y="573"/>
                      <a:pt x="5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6"/>
              <p:cNvSpPr/>
              <p:nvPr/>
            </p:nvSpPr>
            <p:spPr>
              <a:xfrm>
                <a:off x="7396821" y="1870705"/>
                <a:ext cx="140272" cy="106535"/>
              </a:xfrm>
              <a:custGeom>
                <a:avLst/>
                <a:gdLst/>
                <a:ahLst/>
                <a:cxnLst/>
                <a:rect l="l" t="t" r="r" b="b"/>
                <a:pathLst>
                  <a:path w="4927" h="3742" extrusionOk="0">
                    <a:moveTo>
                      <a:pt x="1681" y="1"/>
                    </a:moveTo>
                    <a:cubicBezTo>
                      <a:pt x="1338" y="1"/>
                      <a:pt x="1051" y="68"/>
                      <a:pt x="872" y="236"/>
                    </a:cubicBezTo>
                    <a:cubicBezTo>
                      <a:pt x="528" y="557"/>
                      <a:pt x="161" y="1473"/>
                      <a:pt x="1" y="2000"/>
                    </a:cubicBezTo>
                    <a:cubicBezTo>
                      <a:pt x="711" y="2138"/>
                      <a:pt x="1444" y="2344"/>
                      <a:pt x="2132" y="2619"/>
                    </a:cubicBezTo>
                    <a:cubicBezTo>
                      <a:pt x="2911" y="2894"/>
                      <a:pt x="3644" y="3283"/>
                      <a:pt x="4331" y="3741"/>
                    </a:cubicBezTo>
                    <a:cubicBezTo>
                      <a:pt x="4583" y="3169"/>
                      <a:pt x="4927" y="2298"/>
                      <a:pt x="4881" y="1794"/>
                    </a:cubicBezTo>
                    <a:cubicBezTo>
                      <a:pt x="4812" y="1267"/>
                      <a:pt x="4262" y="786"/>
                      <a:pt x="3575" y="465"/>
                    </a:cubicBezTo>
                    <a:cubicBezTo>
                      <a:pt x="3300" y="328"/>
                      <a:pt x="3025" y="236"/>
                      <a:pt x="2727" y="144"/>
                    </a:cubicBezTo>
                    <a:cubicBezTo>
                      <a:pt x="2356" y="57"/>
                      <a:pt x="1995" y="1"/>
                      <a:pt x="1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6"/>
              <p:cNvSpPr/>
              <p:nvPr/>
            </p:nvSpPr>
            <p:spPr>
              <a:xfrm>
                <a:off x="7049819" y="2702565"/>
                <a:ext cx="183973" cy="193140"/>
              </a:xfrm>
              <a:custGeom>
                <a:avLst/>
                <a:gdLst/>
                <a:ahLst/>
                <a:cxnLst/>
                <a:rect l="l" t="t" r="r" b="b"/>
                <a:pathLst>
                  <a:path w="6462" h="6784" extrusionOk="0">
                    <a:moveTo>
                      <a:pt x="848" y="1"/>
                    </a:moveTo>
                    <a:lnTo>
                      <a:pt x="115" y="4537"/>
                    </a:lnTo>
                    <a:lnTo>
                      <a:pt x="0" y="5270"/>
                    </a:lnTo>
                    <a:cubicBezTo>
                      <a:pt x="1145" y="6236"/>
                      <a:pt x="2598" y="6783"/>
                      <a:pt x="4101" y="6783"/>
                    </a:cubicBezTo>
                    <a:cubicBezTo>
                      <a:pt x="4131" y="6783"/>
                      <a:pt x="4162" y="6783"/>
                      <a:pt x="4193" y="6783"/>
                    </a:cubicBezTo>
                    <a:lnTo>
                      <a:pt x="4422" y="6301"/>
                    </a:lnTo>
                    <a:lnTo>
                      <a:pt x="6461" y="2384"/>
                    </a:lnTo>
                    <a:cubicBezTo>
                      <a:pt x="5865" y="2200"/>
                      <a:pt x="5338" y="2017"/>
                      <a:pt x="5018" y="1880"/>
                    </a:cubicBezTo>
                    <a:cubicBezTo>
                      <a:pt x="3322" y="1146"/>
                      <a:pt x="1948" y="528"/>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6"/>
              <p:cNvSpPr/>
              <p:nvPr/>
            </p:nvSpPr>
            <p:spPr>
              <a:xfrm>
                <a:off x="6973461" y="2819836"/>
                <a:ext cx="267504" cy="122506"/>
              </a:xfrm>
              <a:custGeom>
                <a:avLst/>
                <a:gdLst/>
                <a:ahLst/>
                <a:cxnLst/>
                <a:rect l="l" t="t" r="r" b="b"/>
                <a:pathLst>
                  <a:path w="9396" h="4303" extrusionOk="0">
                    <a:moveTo>
                      <a:pt x="704" y="1"/>
                    </a:moveTo>
                    <a:cubicBezTo>
                      <a:pt x="285" y="1"/>
                      <a:pt x="1" y="115"/>
                      <a:pt x="47" y="441"/>
                    </a:cubicBezTo>
                    <a:cubicBezTo>
                      <a:pt x="185" y="1472"/>
                      <a:pt x="3415" y="2916"/>
                      <a:pt x="4446" y="3191"/>
                    </a:cubicBezTo>
                    <a:cubicBezTo>
                      <a:pt x="4446" y="3191"/>
                      <a:pt x="7094" y="4303"/>
                      <a:pt x="8475" y="4303"/>
                    </a:cubicBezTo>
                    <a:cubicBezTo>
                      <a:pt x="8911" y="4303"/>
                      <a:pt x="9220" y="4192"/>
                      <a:pt x="9281" y="3901"/>
                    </a:cubicBezTo>
                    <a:cubicBezTo>
                      <a:pt x="9395" y="3351"/>
                      <a:pt x="8204" y="2664"/>
                      <a:pt x="7104" y="2182"/>
                    </a:cubicBezTo>
                    <a:lnTo>
                      <a:pt x="6875" y="2641"/>
                    </a:lnTo>
                    <a:cubicBezTo>
                      <a:pt x="6816" y="2642"/>
                      <a:pt x="6756" y="2643"/>
                      <a:pt x="6697" y="2643"/>
                    </a:cubicBezTo>
                    <a:cubicBezTo>
                      <a:pt x="5225" y="2643"/>
                      <a:pt x="3805" y="2099"/>
                      <a:pt x="2682" y="1151"/>
                    </a:cubicBezTo>
                    <a:lnTo>
                      <a:pt x="2797" y="418"/>
                    </a:lnTo>
                    <a:cubicBezTo>
                      <a:pt x="2213" y="242"/>
                      <a:pt x="1315" y="1"/>
                      <a:pt x="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6"/>
              <p:cNvSpPr/>
              <p:nvPr/>
            </p:nvSpPr>
            <p:spPr>
              <a:xfrm>
                <a:off x="7474460" y="1619764"/>
                <a:ext cx="120713" cy="264202"/>
              </a:xfrm>
              <a:custGeom>
                <a:avLst/>
                <a:gdLst/>
                <a:ahLst/>
                <a:cxnLst/>
                <a:rect l="l" t="t" r="r" b="b"/>
                <a:pathLst>
                  <a:path w="4240" h="9280" extrusionOk="0">
                    <a:moveTo>
                      <a:pt x="4239" y="0"/>
                    </a:moveTo>
                    <a:cubicBezTo>
                      <a:pt x="2841" y="2108"/>
                      <a:pt x="779" y="7057"/>
                      <a:pt x="0" y="8981"/>
                    </a:cubicBezTo>
                    <a:cubicBezTo>
                      <a:pt x="298" y="9050"/>
                      <a:pt x="573" y="9142"/>
                      <a:pt x="848" y="9279"/>
                    </a:cubicBezTo>
                    <a:cubicBezTo>
                      <a:pt x="2612" y="5041"/>
                      <a:pt x="4239" y="0"/>
                      <a:pt x="4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 name="Google Shape;91;p6"/>
              <p:cNvGrpSpPr/>
              <p:nvPr/>
            </p:nvGrpSpPr>
            <p:grpSpPr>
              <a:xfrm>
                <a:off x="7258538" y="2052890"/>
                <a:ext cx="294869" cy="580974"/>
                <a:chOff x="3454938" y="1923315"/>
                <a:chExt cx="294869" cy="580974"/>
              </a:xfrm>
            </p:grpSpPr>
            <p:sp>
              <p:nvSpPr>
                <p:cNvPr id="92" name="Google Shape;92;p6"/>
                <p:cNvSpPr/>
                <p:nvPr/>
              </p:nvSpPr>
              <p:spPr>
                <a:xfrm>
                  <a:off x="3649991" y="1923315"/>
                  <a:ext cx="99816" cy="47089"/>
                </a:xfrm>
                <a:custGeom>
                  <a:avLst/>
                  <a:gdLst/>
                  <a:ahLst/>
                  <a:cxnLst/>
                  <a:rect l="l" t="t" r="r" b="b"/>
                  <a:pathLst>
                    <a:path w="3506" h="1654" extrusionOk="0">
                      <a:moveTo>
                        <a:pt x="95" y="0"/>
                      </a:moveTo>
                      <a:cubicBezTo>
                        <a:pt x="49" y="0"/>
                        <a:pt x="23" y="8"/>
                        <a:pt x="23" y="23"/>
                      </a:cubicBezTo>
                      <a:cubicBezTo>
                        <a:pt x="0" y="69"/>
                        <a:pt x="206" y="138"/>
                        <a:pt x="527" y="275"/>
                      </a:cubicBezTo>
                      <a:cubicBezTo>
                        <a:pt x="848" y="413"/>
                        <a:pt x="1283" y="596"/>
                        <a:pt x="1764" y="825"/>
                      </a:cubicBezTo>
                      <a:cubicBezTo>
                        <a:pt x="2246" y="1054"/>
                        <a:pt x="2658" y="1260"/>
                        <a:pt x="2979" y="1421"/>
                      </a:cubicBezTo>
                      <a:cubicBezTo>
                        <a:pt x="3246" y="1565"/>
                        <a:pt x="3421" y="1653"/>
                        <a:pt x="3487" y="1653"/>
                      </a:cubicBezTo>
                      <a:cubicBezTo>
                        <a:pt x="3495" y="1653"/>
                        <a:pt x="3501" y="1652"/>
                        <a:pt x="3506" y="1650"/>
                      </a:cubicBezTo>
                      <a:cubicBezTo>
                        <a:pt x="3506" y="1627"/>
                        <a:pt x="3368" y="1467"/>
                        <a:pt x="3070" y="1237"/>
                      </a:cubicBezTo>
                      <a:cubicBezTo>
                        <a:pt x="2314" y="733"/>
                        <a:pt x="1467" y="344"/>
                        <a:pt x="596" y="92"/>
                      </a:cubicBezTo>
                      <a:cubicBezTo>
                        <a:pt x="367" y="31"/>
                        <a:pt x="189"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3668241" y="1973338"/>
                  <a:ext cx="67218" cy="31943"/>
                </a:xfrm>
                <a:custGeom>
                  <a:avLst/>
                  <a:gdLst/>
                  <a:ahLst/>
                  <a:cxnLst/>
                  <a:rect l="l" t="t" r="r" b="b"/>
                  <a:pathLst>
                    <a:path w="2361" h="1122" extrusionOk="0">
                      <a:moveTo>
                        <a:pt x="53" y="0"/>
                      </a:moveTo>
                      <a:cubicBezTo>
                        <a:pt x="38" y="0"/>
                        <a:pt x="28" y="3"/>
                        <a:pt x="24" y="7"/>
                      </a:cubicBezTo>
                      <a:cubicBezTo>
                        <a:pt x="1" y="76"/>
                        <a:pt x="505" y="374"/>
                        <a:pt x="1123" y="672"/>
                      </a:cubicBezTo>
                      <a:cubicBezTo>
                        <a:pt x="1655" y="947"/>
                        <a:pt x="2119" y="1121"/>
                        <a:pt x="2268" y="1121"/>
                      </a:cubicBezTo>
                      <a:cubicBezTo>
                        <a:pt x="2292" y="1121"/>
                        <a:pt x="2308" y="1117"/>
                        <a:pt x="2315" y="1107"/>
                      </a:cubicBezTo>
                      <a:cubicBezTo>
                        <a:pt x="2361" y="1061"/>
                        <a:pt x="1857" y="741"/>
                        <a:pt x="1238" y="443"/>
                      </a:cubicBezTo>
                      <a:cubicBezTo>
                        <a:pt x="662" y="175"/>
                        <a:pt x="179"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6"/>
                <p:cNvSpPr/>
                <p:nvPr/>
              </p:nvSpPr>
              <p:spPr>
                <a:xfrm>
                  <a:off x="3620638" y="1995061"/>
                  <a:ext cx="99816" cy="47061"/>
                </a:xfrm>
                <a:custGeom>
                  <a:avLst/>
                  <a:gdLst/>
                  <a:ahLst/>
                  <a:cxnLst/>
                  <a:rect l="l" t="t" r="r" b="b"/>
                  <a:pathLst>
                    <a:path w="3506" h="1653" extrusionOk="0">
                      <a:moveTo>
                        <a:pt x="72" y="0"/>
                      </a:moveTo>
                      <a:cubicBezTo>
                        <a:pt x="26" y="0"/>
                        <a:pt x="0" y="8"/>
                        <a:pt x="0" y="23"/>
                      </a:cubicBezTo>
                      <a:cubicBezTo>
                        <a:pt x="0" y="46"/>
                        <a:pt x="184" y="138"/>
                        <a:pt x="504" y="275"/>
                      </a:cubicBezTo>
                      <a:cubicBezTo>
                        <a:pt x="825" y="413"/>
                        <a:pt x="1260" y="596"/>
                        <a:pt x="1742" y="825"/>
                      </a:cubicBezTo>
                      <a:cubicBezTo>
                        <a:pt x="2223" y="1054"/>
                        <a:pt x="2658" y="1261"/>
                        <a:pt x="2956" y="1421"/>
                      </a:cubicBezTo>
                      <a:cubicBezTo>
                        <a:pt x="3249" y="1547"/>
                        <a:pt x="3427" y="1653"/>
                        <a:pt x="3473" y="1653"/>
                      </a:cubicBezTo>
                      <a:cubicBezTo>
                        <a:pt x="3478" y="1653"/>
                        <a:pt x="3481" y="1652"/>
                        <a:pt x="3483" y="1650"/>
                      </a:cubicBezTo>
                      <a:cubicBezTo>
                        <a:pt x="3506" y="1627"/>
                        <a:pt x="3345" y="1444"/>
                        <a:pt x="3070" y="1238"/>
                      </a:cubicBezTo>
                      <a:cubicBezTo>
                        <a:pt x="2681" y="986"/>
                        <a:pt x="2291" y="756"/>
                        <a:pt x="1856" y="573"/>
                      </a:cubicBezTo>
                      <a:cubicBezTo>
                        <a:pt x="1444" y="390"/>
                        <a:pt x="1008" y="207"/>
                        <a:pt x="573" y="92"/>
                      </a:cubicBezTo>
                      <a:cubicBezTo>
                        <a:pt x="344" y="31"/>
                        <a:pt x="166" y="0"/>
                        <a:pt x="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6"/>
                <p:cNvSpPr/>
                <p:nvPr/>
              </p:nvSpPr>
              <p:spPr>
                <a:xfrm>
                  <a:off x="3638233" y="2044885"/>
                  <a:ext cx="67218" cy="32114"/>
                </a:xfrm>
                <a:custGeom>
                  <a:avLst/>
                  <a:gdLst/>
                  <a:ahLst/>
                  <a:cxnLst/>
                  <a:rect l="l" t="t" r="r" b="b"/>
                  <a:pathLst>
                    <a:path w="2361" h="1128" extrusionOk="0">
                      <a:moveTo>
                        <a:pt x="86" y="0"/>
                      </a:moveTo>
                      <a:cubicBezTo>
                        <a:pt x="64" y="0"/>
                        <a:pt x="50" y="5"/>
                        <a:pt x="47" y="15"/>
                      </a:cubicBezTo>
                      <a:cubicBezTo>
                        <a:pt x="1" y="83"/>
                        <a:pt x="505" y="381"/>
                        <a:pt x="1124" y="679"/>
                      </a:cubicBezTo>
                      <a:cubicBezTo>
                        <a:pt x="1681" y="938"/>
                        <a:pt x="2152" y="1128"/>
                        <a:pt x="2296" y="1128"/>
                      </a:cubicBezTo>
                      <a:cubicBezTo>
                        <a:pt x="2318" y="1128"/>
                        <a:pt x="2332" y="1123"/>
                        <a:pt x="2338" y="1114"/>
                      </a:cubicBezTo>
                      <a:cubicBezTo>
                        <a:pt x="2361" y="1046"/>
                        <a:pt x="1880" y="748"/>
                        <a:pt x="1238" y="450"/>
                      </a:cubicBezTo>
                      <a:cubicBezTo>
                        <a:pt x="707" y="174"/>
                        <a:pt x="226" y="0"/>
                        <a:pt x="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6"/>
                <p:cNvSpPr/>
                <p:nvPr/>
              </p:nvSpPr>
              <p:spPr>
                <a:xfrm>
                  <a:off x="3592594" y="2068772"/>
                  <a:ext cx="99816" cy="47289"/>
                </a:xfrm>
                <a:custGeom>
                  <a:avLst/>
                  <a:gdLst/>
                  <a:ahLst/>
                  <a:cxnLst/>
                  <a:rect l="l" t="t" r="r" b="b"/>
                  <a:pathLst>
                    <a:path w="3506" h="1661" extrusionOk="0">
                      <a:moveTo>
                        <a:pt x="95" y="0"/>
                      </a:moveTo>
                      <a:cubicBezTo>
                        <a:pt x="48" y="0"/>
                        <a:pt x="23" y="8"/>
                        <a:pt x="23" y="23"/>
                      </a:cubicBezTo>
                      <a:cubicBezTo>
                        <a:pt x="0" y="69"/>
                        <a:pt x="206" y="161"/>
                        <a:pt x="527" y="275"/>
                      </a:cubicBezTo>
                      <a:cubicBezTo>
                        <a:pt x="848" y="413"/>
                        <a:pt x="1283" y="596"/>
                        <a:pt x="1764" y="825"/>
                      </a:cubicBezTo>
                      <a:cubicBezTo>
                        <a:pt x="2245" y="1054"/>
                        <a:pt x="2658" y="1261"/>
                        <a:pt x="2979" y="1421"/>
                      </a:cubicBezTo>
                      <a:cubicBezTo>
                        <a:pt x="3231" y="1557"/>
                        <a:pt x="3402" y="1660"/>
                        <a:pt x="3461" y="1660"/>
                      </a:cubicBezTo>
                      <a:cubicBezTo>
                        <a:pt x="3472" y="1660"/>
                        <a:pt x="3479" y="1657"/>
                        <a:pt x="3483" y="1650"/>
                      </a:cubicBezTo>
                      <a:cubicBezTo>
                        <a:pt x="3505" y="1627"/>
                        <a:pt x="3368" y="1467"/>
                        <a:pt x="3070" y="1261"/>
                      </a:cubicBezTo>
                      <a:cubicBezTo>
                        <a:pt x="2681" y="1009"/>
                        <a:pt x="2291" y="779"/>
                        <a:pt x="1879" y="596"/>
                      </a:cubicBezTo>
                      <a:cubicBezTo>
                        <a:pt x="1466" y="390"/>
                        <a:pt x="1031" y="230"/>
                        <a:pt x="596" y="92"/>
                      </a:cubicBezTo>
                      <a:cubicBezTo>
                        <a:pt x="367" y="31"/>
                        <a:pt x="188"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6"/>
                <p:cNvSpPr/>
                <p:nvPr/>
              </p:nvSpPr>
              <p:spPr>
                <a:xfrm>
                  <a:off x="3610844" y="2119251"/>
                  <a:ext cx="67218" cy="31943"/>
                </a:xfrm>
                <a:custGeom>
                  <a:avLst/>
                  <a:gdLst/>
                  <a:ahLst/>
                  <a:cxnLst/>
                  <a:rect l="l" t="t" r="r" b="b"/>
                  <a:pathLst>
                    <a:path w="2361" h="1122" extrusionOk="0">
                      <a:moveTo>
                        <a:pt x="71" y="0"/>
                      </a:moveTo>
                      <a:cubicBezTo>
                        <a:pt x="46" y="0"/>
                        <a:pt x="30" y="5"/>
                        <a:pt x="23" y="14"/>
                      </a:cubicBezTo>
                      <a:cubicBezTo>
                        <a:pt x="1" y="83"/>
                        <a:pt x="505" y="358"/>
                        <a:pt x="1123" y="679"/>
                      </a:cubicBezTo>
                      <a:cubicBezTo>
                        <a:pt x="1678" y="946"/>
                        <a:pt x="2160" y="1121"/>
                        <a:pt x="2286" y="1121"/>
                      </a:cubicBezTo>
                      <a:cubicBezTo>
                        <a:pt x="2300" y="1121"/>
                        <a:pt x="2310" y="1119"/>
                        <a:pt x="2315" y="1114"/>
                      </a:cubicBezTo>
                      <a:cubicBezTo>
                        <a:pt x="2360" y="1045"/>
                        <a:pt x="1856" y="725"/>
                        <a:pt x="1238" y="427"/>
                      </a:cubicBezTo>
                      <a:cubicBezTo>
                        <a:pt x="687" y="171"/>
                        <a:pt x="221" y="0"/>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6"/>
                <p:cNvSpPr/>
                <p:nvPr/>
              </p:nvSpPr>
              <p:spPr>
                <a:xfrm>
                  <a:off x="3563241" y="2140945"/>
                  <a:ext cx="99816" cy="47317"/>
                </a:xfrm>
                <a:custGeom>
                  <a:avLst/>
                  <a:gdLst/>
                  <a:ahLst/>
                  <a:cxnLst/>
                  <a:rect l="l" t="t" r="r" b="b"/>
                  <a:pathLst>
                    <a:path w="3506" h="1662" extrusionOk="0">
                      <a:moveTo>
                        <a:pt x="37" y="0"/>
                      </a:moveTo>
                      <a:cubicBezTo>
                        <a:pt x="13" y="0"/>
                        <a:pt x="0" y="3"/>
                        <a:pt x="0" y="9"/>
                      </a:cubicBezTo>
                      <a:cubicBezTo>
                        <a:pt x="0" y="54"/>
                        <a:pt x="183" y="146"/>
                        <a:pt x="504" y="283"/>
                      </a:cubicBezTo>
                      <a:cubicBezTo>
                        <a:pt x="825" y="421"/>
                        <a:pt x="1260" y="604"/>
                        <a:pt x="1741" y="833"/>
                      </a:cubicBezTo>
                      <a:cubicBezTo>
                        <a:pt x="2222" y="1062"/>
                        <a:pt x="2635" y="1269"/>
                        <a:pt x="2956" y="1429"/>
                      </a:cubicBezTo>
                      <a:cubicBezTo>
                        <a:pt x="3249" y="1555"/>
                        <a:pt x="3427" y="1661"/>
                        <a:pt x="3473" y="1661"/>
                      </a:cubicBezTo>
                      <a:cubicBezTo>
                        <a:pt x="3477" y="1661"/>
                        <a:pt x="3481" y="1660"/>
                        <a:pt x="3483" y="1658"/>
                      </a:cubicBezTo>
                      <a:cubicBezTo>
                        <a:pt x="3505" y="1612"/>
                        <a:pt x="3345" y="1452"/>
                        <a:pt x="3070" y="1246"/>
                      </a:cubicBezTo>
                      <a:cubicBezTo>
                        <a:pt x="2291" y="742"/>
                        <a:pt x="1443" y="352"/>
                        <a:pt x="573" y="100"/>
                      </a:cubicBezTo>
                      <a:cubicBezTo>
                        <a:pt x="310" y="30"/>
                        <a:pt x="115" y="0"/>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6"/>
                <p:cNvSpPr/>
                <p:nvPr/>
              </p:nvSpPr>
              <p:spPr>
                <a:xfrm>
                  <a:off x="3580836" y="2190371"/>
                  <a:ext cx="67218" cy="32114"/>
                </a:xfrm>
                <a:custGeom>
                  <a:avLst/>
                  <a:gdLst/>
                  <a:ahLst/>
                  <a:cxnLst/>
                  <a:rect l="l" t="t" r="r" b="b"/>
                  <a:pathLst>
                    <a:path w="2361" h="1128" extrusionOk="0">
                      <a:moveTo>
                        <a:pt x="81" y="1"/>
                      </a:moveTo>
                      <a:cubicBezTo>
                        <a:pt x="61" y="1"/>
                        <a:pt x="49" y="5"/>
                        <a:pt x="46" y="14"/>
                      </a:cubicBezTo>
                      <a:cubicBezTo>
                        <a:pt x="1" y="83"/>
                        <a:pt x="505" y="380"/>
                        <a:pt x="1123" y="678"/>
                      </a:cubicBezTo>
                      <a:cubicBezTo>
                        <a:pt x="1655" y="954"/>
                        <a:pt x="2136" y="1128"/>
                        <a:pt x="2275" y="1128"/>
                      </a:cubicBezTo>
                      <a:cubicBezTo>
                        <a:pt x="2298" y="1128"/>
                        <a:pt x="2311" y="1123"/>
                        <a:pt x="2315" y="1114"/>
                      </a:cubicBezTo>
                      <a:cubicBezTo>
                        <a:pt x="2361"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6"/>
                <p:cNvSpPr/>
                <p:nvPr/>
              </p:nvSpPr>
              <p:spPr>
                <a:xfrm>
                  <a:off x="3542343" y="2205090"/>
                  <a:ext cx="99844" cy="47089"/>
                </a:xfrm>
                <a:custGeom>
                  <a:avLst/>
                  <a:gdLst/>
                  <a:ahLst/>
                  <a:cxnLst/>
                  <a:rect l="l" t="t" r="r" b="b"/>
                  <a:pathLst>
                    <a:path w="3507" h="1654" extrusionOk="0">
                      <a:moveTo>
                        <a:pt x="83" y="1"/>
                      </a:moveTo>
                      <a:cubicBezTo>
                        <a:pt x="37" y="1"/>
                        <a:pt x="9" y="9"/>
                        <a:pt x="1" y="24"/>
                      </a:cubicBezTo>
                      <a:cubicBezTo>
                        <a:pt x="1" y="70"/>
                        <a:pt x="184" y="138"/>
                        <a:pt x="505" y="276"/>
                      </a:cubicBezTo>
                      <a:cubicBezTo>
                        <a:pt x="826" y="413"/>
                        <a:pt x="1284" y="597"/>
                        <a:pt x="1742" y="826"/>
                      </a:cubicBezTo>
                      <a:cubicBezTo>
                        <a:pt x="2223" y="1055"/>
                        <a:pt x="2659" y="1261"/>
                        <a:pt x="2956" y="1421"/>
                      </a:cubicBezTo>
                      <a:cubicBezTo>
                        <a:pt x="3244" y="1565"/>
                        <a:pt x="3422" y="1654"/>
                        <a:pt x="3471" y="1654"/>
                      </a:cubicBezTo>
                      <a:cubicBezTo>
                        <a:pt x="3477" y="1654"/>
                        <a:pt x="3481" y="1653"/>
                        <a:pt x="3483" y="1650"/>
                      </a:cubicBezTo>
                      <a:cubicBezTo>
                        <a:pt x="3506" y="1628"/>
                        <a:pt x="3369" y="1444"/>
                        <a:pt x="3071" y="1261"/>
                      </a:cubicBezTo>
                      <a:cubicBezTo>
                        <a:pt x="2682" y="986"/>
                        <a:pt x="2292" y="780"/>
                        <a:pt x="1880" y="574"/>
                      </a:cubicBezTo>
                      <a:cubicBezTo>
                        <a:pt x="1444" y="390"/>
                        <a:pt x="1032" y="230"/>
                        <a:pt x="574" y="93"/>
                      </a:cubicBezTo>
                      <a:cubicBezTo>
                        <a:pt x="345" y="31"/>
                        <a:pt x="177" y="1"/>
                        <a:pt x="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6"/>
                <p:cNvSpPr/>
                <p:nvPr/>
              </p:nvSpPr>
              <p:spPr>
                <a:xfrm>
                  <a:off x="3559967" y="2254942"/>
                  <a:ext cx="67218" cy="32143"/>
                </a:xfrm>
                <a:custGeom>
                  <a:avLst/>
                  <a:gdLst/>
                  <a:ahLst/>
                  <a:cxnLst/>
                  <a:rect l="l" t="t" r="r" b="b"/>
                  <a:pathLst>
                    <a:path w="2361" h="1129" extrusionOk="0">
                      <a:moveTo>
                        <a:pt x="81" y="1"/>
                      </a:moveTo>
                      <a:cubicBezTo>
                        <a:pt x="61" y="1"/>
                        <a:pt x="49" y="5"/>
                        <a:pt x="46" y="14"/>
                      </a:cubicBezTo>
                      <a:cubicBezTo>
                        <a:pt x="1" y="83"/>
                        <a:pt x="505" y="381"/>
                        <a:pt x="1146" y="678"/>
                      </a:cubicBezTo>
                      <a:cubicBezTo>
                        <a:pt x="1678" y="954"/>
                        <a:pt x="2141" y="1128"/>
                        <a:pt x="2291" y="1128"/>
                      </a:cubicBezTo>
                      <a:cubicBezTo>
                        <a:pt x="2315" y="1128"/>
                        <a:pt x="2331" y="1123"/>
                        <a:pt x="2337" y="1114"/>
                      </a:cubicBezTo>
                      <a:cubicBezTo>
                        <a:pt x="2360"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6"/>
                <p:cNvSpPr/>
                <p:nvPr/>
              </p:nvSpPr>
              <p:spPr>
                <a:xfrm>
                  <a:off x="3512335" y="2276609"/>
                  <a:ext cx="100499" cy="47317"/>
                </a:xfrm>
                <a:custGeom>
                  <a:avLst/>
                  <a:gdLst/>
                  <a:ahLst/>
                  <a:cxnLst/>
                  <a:rect l="l" t="t" r="r" b="b"/>
                  <a:pathLst>
                    <a:path w="3530" h="1662" extrusionOk="0">
                      <a:moveTo>
                        <a:pt x="61" y="1"/>
                      </a:moveTo>
                      <a:cubicBezTo>
                        <a:pt x="37" y="1"/>
                        <a:pt x="24" y="4"/>
                        <a:pt x="24" y="9"/>
                      </a:cubicBezTo>
                      <a:cubicBezTo>
                        <a:pt x="1" y="55"/>
                        <a:pt x="207" y="147"/>
                        <a:pt x="528" y="284"/>
                      </a:cubicBezTo>
                      <a:cubicBezTo>
                        <a:pt x="849" y="422"/>
                        <a:pt x="1284" y="605"/>
                        <a:pt x="1765" y="834"/>
                      </a:cubicBezTo>
                      <a:cubicBezTo>
                        <a:pt x="2246" y="1063"/>
                        <a:pt x="2659" y="1269"/>
                        <a:pt x="2979" y="1430"/>
                      </a:cubicBezTo>
                      <a:cubicBezTo>
                        <a:pt x="3252" y="1555"/>
                        <a:pt x="3428" y="1662"/>
                        <a:pt x="3491" y="1662"/>
                      </a:cubicBezTo>
                      <a:cubicBezTo>
                        <a:pt x="3497" y="1662"/>
                        <a:pt x="3502" y="1661"/>
                        <a:pt x="3506" y="1659"/>
                      </a:cubicBezTo>
                      <a:cubicBezTo>
                        <a:pt x="3529" y="1636"/>
                        <a:pt x="3369" y="1475"/>
                        <a:pt x="3071" y="1246"/>
                      </a:cubicBezTo>
                      <a:cubicBezTo>
                        <a:pt x="2705" y="994"/>
                        <a:pt x="2292" y="765"/>
                        <a:pt x="1880" y="582"/>
                      </a:cubicBezTo>
                      <a:cubicBezTo>
                        <a:pt x="1467" y="399"/>
                        <a:pt x="1032" y="215"/>
                        <a:pt x="597" y="101"/>
                      </a:cubicBezTo>
                      <a:cubicBezTo>
                        <a:pt x="334" y="31"/>
                        <a:pt x="138" y="1"/>
                        <a:pt x="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6"/>
                <p:cNvSpPr/>
                <p:nvPr/>
              </p:nvSpPr>
              <p:spPr>
                <a:xfrm>
                  <a:off x="3530613" y="2326660"/>
                  <a:ext cx="67218" cy="32143"/>
                </a:xfrm>
                <a:custGeom>
                  <a:avLst/>
                  <a:gdLst/>
                  <a:ahLst/>
                  <a:cxnLst/>
                  <a:rect l="l" t="t" r="r" b="b"/>
                  <a:pathLst>
                    <a:path w="2361" h="1129" extrusionOk="0">
                      <a:moveTo>
                        <a:pt x="71" y="1"/>
                      </a:moveTo>
                      <a:cubicBezTo>
                        <a:pt x="46" y="1"/>
                        <a:pt x="30" y="6"/>
                        <a:pt x="23" y="15"/>
                      </a:cubicBezTo>
                      <a:cubicBezTo>
                        <a:pt x="0" y="84"/>
                        <a:pt x="505" y="382"/>
                        <a:pt x="1123" y="680"/>
                      </a:cubicBezTo>
                      <a:cubicBezTo>
                        <a:pt x="1661" y="939"/>
                        <a:pt x="2129" y="1128"/>
                        <a:pt x="2273" y="1128"/>
                      </a:cubicBezTo>
                      <a:cubicBezTo>
                        <a:pt x="2294" y="1128"/>
                        <a:pt x="2309" y="1124"/>
                        <a:pt x="2315" y="1115"/>
                      </a:cubicBezTo>
                      <a:cubicBezTo>
                        <a:pt x="2360" y="1046"/>
                        <a:pt x="1856" y="726"/>
                        <a:pt x="1238" y="428"/>
                      </a:cubicBezTo>
                      <a:cubicBezTo>
                        <a:pt x="687" y="172"/>
                        <a:pt x="221" y="1"/>
                        <a:pt x="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6"/>
                <p:cNvSpPr/>
                <p:nvPr/>
              </p:nvSpPr>
              <p:spPr>
                <a:xfrm>
                  <a:off x="3484946" y="2350576"/>
                  <a:ext cx="99844" cy="47260"/>
                </a:xfrm>
                <a:custGeom>
                  <a:avLst/>
                  <a:gdLst/>
                  <a:ahLst/>
                  <a:cxnLst/>
                  <a:rect l="l" t="t" r="r" b="b"/>
                  <a:pathLst>
                    <a:path w="3507" h="1660" extrusionOk="0">
                      <a:moveTo>
                        <a:pt x="76" y="1"/>
                      </a:moveTo>
                      <a:cubicBezTo>
                        <a:pt x="34" y="1"/>
                        <a:pt x="8" y="8"/>
                        <a:pt x="1" y="23"/>
                      </a:cubicBezTo>
                      <a:cubicBezTo>
                        <a:pt x="1" y="69"/>
                        <a:pt x="184" y="138"/>
                        <a:pt x="505" y="275"/>
                      </a:cubicBezTo>
                      <a:cubicBezTo>
                        <a:pt x="826" y="412"/>
                        <a:pt x="1261" y="596"/>
                        <a:pt x="1742" y="825"/>
                      </a:cubicBezTo>
                      <a:cubicBezTo>
                        <a:pt x="2223" y="1054"/>
                        <a:pt x="2658" y="1283"/>
                        <a:pt x="2956" y="1421"/>
                      </a:cubicBezTo>
                      <a:cubicBezTo>
                        <a:pt x="3229" y="1557"/>
                        <a:pt x="3402" y="1660"/>
                        <a:pt x="3462" y="1660"/>
                      </a:cubicBezTo>
                      <a:cubicBezTo>
                        <a:pt x="3473" y="1660"/>
                        <a:pt x="3480" y="1657"/>
                        <a:pt x="3483" y="1650"/>
                      </a:cubicBezTo>
                      <a:cubicBezTo>
                        <a:pt x="3506" y="1627"/>
                        <a:pt x="3346" y="1466"/>
                        <a:pt x="3071" y="1260"/>
                      </a:cubicBezTo>
                      <a:cubicBezTo>
                        <a:pt x="2681" y="1008"/>
                        <a:pt x="2292" y="779"/>
                        <a:pt x="1857" y="596"/>
                      </a:cubicBezTo>
                      <a:cubicBezTo>
                        <a:pt x="1444" y="390"/>
                        <a:pt x="1009" y="229"/>
                        <a:pt x="573" y="115"/>
                      </a:cubicBezTo>
                      <a:cubicBezTo>
                        <a:pt x="339" y="36"/>
                        <a:pt x="168" y="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6"/>
                <p:cNvSpPr/>
                <p:nvPr/>
              </p:nvSpPr>
              <p:spPr>
                <a:xfrm>
                  <a:off x="3502570" y="2401026"/>
                  <a:ext cx="67218" cy="31943"/>
                </a:xfrm>
                <a:custGeom>
                  <a:avLst/>
                  <a:gdLst/>
                  <a:ahLst/>
                  <a:cxnLst/>
                  <a:rect l="l" t="t" r="r" b="b"/>
                  <a:pathLst>
                    <a:path w="2361" h="1122" extrusionOk="0">
                      <a:moveTo>
                        <a:pt x="86" y="1"/>
                      </a:moveTo>
                      <a:cubicBezTo>
                        <a:pt x="63" y="1"/>
                        <a:pt x="49" y="5"/>
                        <a:pt x="46" y="15"/>
                      </a:cubicBezTo>
                      <a:cubicBezTo>
                        <a:pt x="0" y="61"/>
                        <a:pt x="504" y="359"/>
                        <a:pt x="1123" y="680"/>
                      </a:cubicBezTo>
                      <a:cubicBezTo>
                        <a:pt x="1699" y="947"/>
                        <a:pt x="2182" y="1122"/>
                        <a:pt x="2308" y="1122"/>
                      </a:cubicBezTo>
                      <a:cubicBezTo>
                        <a:pt x="2323" y="1122"/>
                        <a:pt x="2333" y="1120"/>
                        <a:pt x="2337" y="1115"/>
                      </a:cubicBezTo>
                      <a:cubicBezTo>
                        <a:pt x="2360" y="1046"/>
                        <a:pt x="1879" y="725"/>
                        <a:pt x="1238" y="428"/>
                      </a:cubicBezTo>
                      <a:cubicBezTo>
                        <a:pt x="707" y="172"/>
                        <a:pt x="226" y="1"/>
                        <a:pt x="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6"/>
                <p:cNvSpPr/>
                <p:nvPr/>
              </p:nvSpPr>
              <p:spPr>
                <a:xfrm>
                  <a:off x="3454938" y="2422322"/>
                  <a:ext cx="99844" cy="47089"/>
                </a:xfrm>
                <a:custGeom>
                  <a:avLst/>
                  <a:gdLst/>
                  <a:ahLst/>
                  <a:cxnLst/>
                  <a:rect l="l" t="t" r="r" b="b"/>
                  <a:pathLst>
                    <a:path w="3507" h="1654" extrusionOk="0">
                      <a:moveTo>
                        <a:pt x="96" y="0"/>
                      </a:moveTo>
                      <a:cubicBezTo>
                        <a:pt x="49" y="0"/>
                        <a:pt x="24" y="8"/>
                        <a:pt x="24" y="23"/>
                      </a:cubicBezTo>
                      <a:cubicBezTo>
                        <a:pt x="1" y="69"/>
                        <a:pt x="207" y="138"/>
                        <a:pt x="528" y="275"/>
                      </a:cubicBezTo>
                      <a:cubicBezTo>
                        <a:pt x="848" y="413"/>
                        <a:pt x="1284" y="596"/>
                        <a:pt x="1765" y="825"/>
                      </a:cubicBezTo>
                      <a:cubicBezTo>
                        <a:pt x="2246" y="1054"/>
                        <a:pt x="2658" y="1260"/>
                        <a:pt x="2979" y="1421"/>
                      </a:cubicBezTo>
                      <a:cubicBezTo>
                        <a:pt x="3247" y="1565"/>
                        <a:pt x="3422" y="1653"/>
                        <a:pt x="3471" y="1653"/>
                      </a:cubicBezTo>
                      <a:cubicBezTo>
                        <a:pt x="3477" y="1653"/>
                        <a:pt x="3481" y="1652"/>
                        <a:pt x="3483" y="1650"/>
                      </a:cubicBezTo>
                      <a:cubicBezTo>
                        <a:pt x="3506" y="1627"/>
                        <a:pt x="3369" y="1467"/>
                        <a:pt x="3071" y="1238"/>
                      </a:cubicBezTo>
                      <a:cubicBezTo>
                        <a:pt x="2315" y="733"/>
                        <a:pt x="1467" y="344"/>
                        <a:pt x="596" y="92"/>
                      </a:cubicBezTo>
                      <a:cubicBezTo>
                        <a:pt x="367" y="31"/>
                        <a:pt x="189" y="0"/>
                        <a:pt x="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6"/>
                <p:cNvSpPr/>
                <p:nvPr/>
              </p:nvSpPr>
              <p:spPr>
                <a:xfrm>
                  <a:off x="3473216" y="2472345"/>
                  <a:ext cx="67218" cy="31943"/>
                </a:xfrm>
                <a:custGeom>
                  <a:avLst/>
                  <a:gdLst/>
                  <a:ahLst/>
                  <a:cxnLst/>
                  <a:rect l="l" t="t" r="r" b="b"/>
                  <a:pathLst>
                    <a:path w="2361" h="1122" extrusionOk="0">
                      <a:moveTo>
                        <a:pt x="69" y="1"/>
                      </a:moveTo>
                      <a:cubicBezTo>
                        <a:pt x="56" y="1"/>
                        <a:pt x="48" y="3"/>
                        <a:pt x="46" y="7"/>
                      </a:cubicBezTo>
                      <a:cubicBezTo>
                        <a:pt x="0" y="76"/>
                        <a:pt x="504" y="374"/>
                        <a:pt x="1123" y="672"/>
                      </a:cubicBezTo>
                      <a:cubicBezTo>
                        <a:pt x="1674" y="947"/>
                        <a:pt x="2141" y="1122"/>
                        <a:pt x="2290" y="1122"/>
                      </a:cubicBezTo>
                      <a:cubicBezTo>
                        <a:pt x="2315" y="1122"/>
                        <a:pt x="2331" y="1117"/>
                        <a:pt x="2337" y="1107"/>
                      </a:cubicBezTo>
                      <a:cubicBezTo>
                        <a:pt x="2360" y="1061"/>
                        <a:pt x="1879" y="741"/>
                        <a:pt x="1238" y="443"/>
                      </a:cubicBezTo>
                      <a:cubicBezTo>
                        <a:pt x="682" y="176"/>
                        <a:pt x="183" y="1"/>
                        <a:pt x="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08" name="Google Shape;108;p6"/>
            <p:cNvGrpSpPr/>
            <p:nvPr/>
          </p:nvGrpSpPr>
          <p:grpSpPr>
            <a:xfrm rot="-2700000">
              <a:off x="8549550" y="252087"/>
              <a:ext cx="309212" cy="272428"/>
              <a:chOff x="3890683" y="1390057"/>
              <a:chExt cx="309215" cy="272430"/>
            </a:xfrm>
          </p:grpSpPr>
          <p:sp>
            <p:nvSpPr>
              <p:cNvPr id="109" name="Google Shape;109;p6"/>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6"/>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6"/>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2"/>
        <p:cNvGrpSpPr/>
        <p:nvPr/>
      </p:nvGrpSpPr>
      <p:grpSpPr>
        <a:xfrm>
          <a:off x="0" y="0"/>
          <a:ext cx="0" cy="0"/>
          <a:chOff x="0" y="0"/>
          <a:chExt cx="0" cy="0"/>
        </a:xfrm>
      </p:grpSpPr>
      <p:sp>
        <p:nvSpPr>
          <p:cNvPr id="113" name="Google Shape;113;p7"/>
          <p:cNvSpPr txBox="1">
            <a:spLocks noGrp="1"/>
          </p:cNvSpPr>
          <p:nvPr>
            <p:ph type="title"/>
          </p:nvPr>
        </p:nvSpPr>
        <p:spPr>
          <a:xfrm>
            <a:off x="3523500" y="2363033"/>
            <a:ext cx="5145200" cy="7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600"/>
              <a:buNone/>
              <a:defRPr sz="6135"/>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p:txBody>
      </p:sp>
      <p:sp>
        <p:nvSpPr>
          <p:cNvPr id="114" name="Google Shape;114;p7"/>
          <p:cNvSpPr txBox="1">
            <a:spLocks noGrp="1"/>
          </p:cNvSpPr>
          <p:nvPr>
            <p:ph type="subTitle" idx="1"/>
          </p:nvPr>
        </p:nvSpPr>
        <p:spPr>
          <a:xfrm>
            <a:off x="3523500" y="3203653"/>
            <a:ext cx="5145200" cy="14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5"/>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p:txBody>
      </p:sp>
      <p:sp>
        <p:nvSpPr>
          <p:cNvPr id="115" name="Google Shape;115;p7"/>
          <p:cNvSpPr/>
          <p:nvPr/>
        </p:nvSpPr>
        <p:spPr>
          <a:xfrm>
            <a:off x="0" y="5503333"/>
            <a:ext cx="12192000" cy="1354800"/>
          </a:xfrm>
          <a:prstGeom prst="rect">
            <a:avLst/>
          </a:prstGeom>
          <a:solidFill>
            <a:srgbClr val="AAF1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6" name="Google Shape;116;p7"/>
          <p:cNvGrpSpPr/>
          <p:nvPr/>
        </p:nvGrpSpPr>
        <p:grpSpPr>
          <a:xfrm>
            <a:off x="676243" y="719348"/>
            <a:ext cx="10839516" cy="641005"/>
            <a:chOff x="507181" y="539510"/>
            <a:chExt cx="8129637" cy="480754"/>
          </a:xfrm>
        </p:grpSpPr>
        <p:grpSp>
          <p:nvGrpSpPr>
            <p:cNvPr id="117" name="Google Shape;117;p7"/>
            <p:cNvGrpSpPr/>
            <p:nvPr/>
          </p:nvGrpSpPr>
          <p:grpSpPr>
            <a:xfrm rot="-621786">
              <a:off x="537599" y="585818"/>
              <a:ext cx="550052" cy="388137"/>
              <a:chOff x="542314" y="1273315"/>
              <a:chExt cx="280381" cy="197869"/>
            </a:xfrm>
          </p:grpSpPr>
          <p:sp>
            <p:nvSpPr>
              <p:cNvPr id="118" name="Google Shape;118;p7"/>
              <p:cNvSpPr/>
              <p:nvPr/>
            </p:nvSpPr>
            <p:spPr>
              <a:xfrm>
                <a:off x="542314" y="1384009"/>
                <a:ext cx="134675" cy="8717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19" name="Google Shape;119;p7"/>
              <p:cNvSpPr/>
              <p:nvPr/>
            </p:nvSpPr>
            <p:spPr>
              <a:xfrm rot="2093297">
                <a:off x="600014" y="1320835"/>
                <a:ext cx="134680" cy="8717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20" name="Google Shape;120;p7"/>
              <p:cNvSpPr/>
              <p:nvPr/>
            </p:nvSpPr>
            <p:spPr>
              <a:xfrm rot="4016074">
                <a:off x="688867" y="1308761"/>
                <a:ext cx="134681" cy="8717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nvGrpSpPr>
            <p:cNvPr id="121" name="Google Shape;121;p7"/>
            <p:cNvGrpSpPr/>
            <p:nvPr/>
          </p:nvGrpSpPr>
          <p:grpSpPr>
            <a:xfrm rot="621786" flipH="1">
              <a:off x="8056349" y="585818"/>
              <a:ext cx="550052" cy="388137"/>
              <a:chOff x="542314" y="1273315"/>
              <a:chExt cx="280381" cy="197869"/>
            </a:xfrm>
          </p:grpSpPr>
          <p:sp>
            <p:nvSpPr>
              <p:cNvPr id="122" name="Google Shape;122;p7"/>
              <p:cNvSpPr/>
              <p:nvPr/>
            </p:nvSpPr>
            <p:spPr>
              <a:xfrm>
                <a:off x="542314" y="1384009"/>
                <a:ext cx="134675" cy="8717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23" name="Google Shape;123;p7"/>
              <p:cNvSpPr/>
              <p:nvPr/>
            </p:nvSpPr>
            <p:spPr>
              <a:xfrm rot="2093297">
                <a:off x="600014" y="1320835"/>
                <a:ext cx="134680" cy="8717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24" name="Google Shape;124;p7"/>
              <p:cNvSpPr/>
              <p:nvPr/>
            </p:nvSpPr>
            <p:spPr>
              <a:xfrm rot="4016074">
                <a:off x="688867" y="1308761"/>
                <a:ext cx="134681" cy="8717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5"/>
        <p:cNvGrpSpPr/>
        <p:nvPr/>
      </p:nvGrpSpPr>
      <p:grpSpPr>
        <a:xfrm>
          <a:off x="0" y="0"/>
          <a:ext cx="0" cy="0"/>
          <a:chOff x="0" y="0"/>
          <a:chExt cx="0" cy="0"/>
        </a:xfrm>
      </p:grpSpPr>
      <p:sp>
        <p:nvSpPr>
          <p:cNvPr id="126" name="Google Shape;126;p8"/>
          <p:cNvSpPr/>
          <p:nvPr/>
        </p:nvSpPr>
        <p:spPr>
          <a:xfrm>
            <a:off x="3166400" y="499400"/>
            <a:ext cx="5859200" cy="5859200"/>
          </a:xfrm>
          <a:prstGeom prst="ellips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7" name="Google Shape;127;p8"/>
          <p:cNvGrpSpPr/>
          <p:nvPr/>
        </p:nvGrpSpPr>
        <p:grpSpPr>
          <a:xfrm>
            <a:off x="211311" y="232039"/>
            <a:ext cx="11769381" cy="6393924"/>
            <a:chOff x="158482" y="174028"/>
            <a:chExt cx="8827036" cy="4795443"/>
          </a:xfrm>
        </p:grpSpPr>
        <p:grpSp>
          <p:nvGrpSpPr>
            <p:cNvPr id="128" name="Google Shape;128;p8"/>
            <p:cNvGrpSpPr/>
            <p:nvPr/>
          </p:nvGrpSpPr>
          <p:grpSpPr>
            <a:xfrm>
              <a:off x="158482" y="174028"/>
              <a:ext cx="8827036" cy="4795443"/>
              <a:chOff x="137377" y="157106"/>
              <a:chExt cx="8827036" cy="4795443"/>
            </a:xfrm>
          </p:grpSpPr>
          <p:grpSp>
            <p:nvGrpSpPr>
              <p:cNvPr id="129" name="Google Shape;129;p8"/>
              <p:cNvGrpSpPr/>
              <p:nvPr/>
            </p:nvGrpSpPr>
            <p:grpSpPr>
              <a:xfrm>
                <a:off x="7197450" y="3173269"/>
                <a:ext cx="1766962" cy="1779281"/>
                <a:chOff x="7211225" y="2856519"/>
                <a:chExt cx="1766962" cy="1779281"/>
              </a:xfrm>
            </p:grpSpPr>
            <p:grpSp>
              <p:nvGrpSpPr>
                <p:cNvPr id="130" name="Google Shape;130;p8"/>
                <p:cNvGrpSpPr/>
                <p:nvPr/>
              </p:nvGrpSpPr>
              <p:grpSpPr>
                <a:xfrm>
                  <a:off x="7845787" y="3346605"/>
                  <a:ext cx="1132401" cy="1124818"/>
                  <a:chOff x="2399528" y="668550"/>
                  <a:chExt cx="1132401" cy="1124818"/>
                </a:xfrm>
              </p:grpSpPr>
              <p:sp>
                <p:nvSpPr>
                  <p:cNvPr id="131" name="Google Shape;131;p8"/>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8"/>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8"/>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8"/>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8"/>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8"/>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8"/>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8"/>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 name="Google Shape;139;p8"/>
                <p:cNvGrpSpPr/>
                <p:nvPr/>
              </p:nvGrpSpPr>
              <p:grpSpPr>
                <a:xfrm>
                  <a:off x="8431913" y="2856519"/>
                  <a:ext cx="345743" cy="281058"/>
                  <a:chOff x="4045279" y="974526"/>
                  <a:chExt cx="345743" cy="281058"/>
                </a:xfrm>
              </p:grpSpPr>
              <p:sp>
                <p:nvSpPr>
                  <p:cNvPr id="140" name="Google Shape;140;p8"/>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8"/>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 name="Google Shape;142;p8"/>
                <p:cNvSpPr/>
                <p:nvPr/>
              </p:nvSpPr>
              <p:spPr>
                <a:xfrm rot="1122035">
                  <a:off x="7240443" y="3459098"/>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8"/>
                <p:cNvSpPr/>
                <p:nvPr/>
              </p:nvSpPr>
              <p:spPr>
                <a:xfrm rot="621898" flipH="1">
                  <a:off x="7417610" y="3931579"/>
                  <a:ext cx="266329" cy="17237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44" name="Google Shape;144;p8"/>
                <p:cNvSpPr/>
                <p:nvPr/>
              </p:nvSpPr>
              <p:spPr>
                <a:xfrm rot="-1471198" flipH="1">
                  <a:off x="8608632" y="3564612"/>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45" name="Google Shape;145;p8"/>
                <p:cNvSpPr/>
                <p:nvPr/>
              </p:nvSpPr>
              <p:spPr>
                <a:xfrm rot="-7304935" flipH="1">
                  <a:off x="8075492" y="4391009"/>
                  <a:ext cx="266305"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nvGrpSpPr>
              <p:cNvPr id="146" name="Google Shape;146;p8"/>
              <p:cNvGrpSpPr/>
              <p:nvPr/>
            </p:nvGrpSpPr>
            <p:grpSpPr>
              <a:xfrm flipH="1">
                <a:off x="137377" y="157106"/>
                <a:ext cx="1717123" cy="1270538"/>
                <a:chOff x="7109429" y="197964"/>
                <a:chExt cx="1717123" cy="1270538"/>
              </a:xfrm>
            </p:grpSpPr>
            <p:sp>
              <p:nvSpPr>
                <p:cNvPr id="147" name="Google Shape;147;p8"/>
                <p:cNvSpPr/>
                <p:nvPr/>
              </p:nvSpPr>
              <p:spPr>
                <a:xfrm rot="1122035">
                  <a:off x="7138646" y="85155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8"/>
                <p:cNvSpPr/>
                <p:nvPr/>
              </p:nvSpPr>
              <p:spPr>
                <a:xfrm rot="10604852" flipH="1">
                  <a:off x="7563923" y="1288715"/>
                  <a:ext cx="266331" cy="17237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49" name="Google Shape;149;p8"/>
                <p:cNvSpPr/>
                <p:nvPr/>
              </p:nvSpPr>
              <p:spPr>
                <a:xfrm rot="4740224" flipH="1">
                  <a:off x="7125174" y="258933"/>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50" name="Google Shape;150;p8"/>
                <p:cNvSpPr/>
                <p:nvPr/>
              </p:nvSpPr>
              <p:spPr>
                <a:xfrm rot="-8099754" flipH="1">
                  <a:off x="8538305" y="973408"/>
                  <a:ext cx="266300" cy="17240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151" name="Google Shape;151;p8"/>
                <p:cNvGrpSpPr/>
                <p:nvPr/>
              </p:nvGrpSpPr>
              <p:grpSpPr>
                <a:xfrm>
                  <a:off x="8237833" y="339919"/>
                  <a:ext cx="309215" cy="272430"/>
                  <a:chOff x="3890683" y="1390057"/>
                  <a:chExt cx="309215" cy="272430"/>
                </a:xfrm>
              </p:grpSpPr>
              <p:sp>
                <p:nvSpPr>
                  <p:cNvPr id="152" name="Google Shape;152;p8"/>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8"/>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8"/>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 name="Google Shape;155;p8"/>
                <p:cNvGrpSpPr/>
                <p:nvPr/>
              </p:nvGrpSpPr>
              <p:grpSpPr>
                <a:xfrm flipH="1">
                  <a:off x="7617675" y="339921"/>
                  <a:ext cx="757996" cy="1065816"/>
                  <a:chOff x="1580225" y="1798159"/>
                  <a:chExt cx="757996" cy="1065816"/>
                </a:xfrm>
              </p:grpSpPr>
              <p:sp>
                <p:nvSpPr>
                  <p:cNvPr id="156" name="Google Shape;156;p8"/>
                  <p:cNvSpPr/>
                  <p:nvPr/>
                </p:nvSpPr>
                <p:spPr>
                  <a:xfrm>
                    <a:off x="2115359" y="1798159"/>
                    <a:ext cx="211931" cy="136087"/>
                  </a:xfrm>
                  <a:custGeom>
                    <a:avLst/>
                    <a:gdLst/>
                    <a:ahLst/>
                    <a:cxnLst/>
                    <a:rect l="l" t="t" r="r" b="b"/>
                    <a:pathLst>
                      <a:path w="7444" h="4780" extrusionOk="0">
                        <a:moveTo>
                          <a:pt x="1734" y="0"/>
                        </a:moveTo>
                        <a:cubicBezTo>
                          <a:pt x="1412" y="0"/>
                          <a:pt x="1104" y="52"/>
                          <a:pt x="825" y="172"/>
                        </a:cubicBezTo>
                        <a:cubicBezTo>
                          <a:pt x="504" y="310"/>
                          <a:pt x="0" y="310"/>
                          <a:pt x="0" y="1134"/>
                        </a:cubicBezTo>
                        <a:cubicBezTo>
                          <a:pt x="573" y="1845"/>
                          <a:pt x="1558" y="2624"/>
                          <a:pt x="3185" y="3426"/>
                        </a:cubicBezTo>
                        <a:cubicBezTo>
                          <a:pt x="4353" y="4021"/>
                          <a:pt x="5568" y="4480"/>
                          <a:pt x="6851" y="4777"/>
                        </a:cubicBezTo>
                        <a:cubicBezTo>
                          <a:pt x="6857" y="4779"/>
                          <a:pt x="6864" y="4780"/>
                          <a:pt x="6871" y="4780"/>
                        </a:cubicBezTo>
                        <a:cubicBezTo>
                          <a:pt x="7062" y="4780"/>
                          <a:pt x="7444" y="4189"/>
                          <a:pt x="7378" y="3769"/>
                        </a:cubicBezTo>
                        <a:cubicBezTo>
                          <a:pt x="7332" y="3426"/>
                          <a:pt x="7194" y="3105"/>
                          <a:pt x="7011" y="2830"/>
                        </a:cubicBezTo>
                        <a:cubicBezTo>
                          <a:pt x="6530" y="2211"/>
                          <a:pt x="5934" y="1684"/>
                          <a:pt x="5247" y="1272"/>
                        </a:cubicBezTo>
                        <a:cubicBezTo>
                          <a:pt x="4360" y="729"/>
                          <a:pt x="2944" y="0"/>
                          <a:pt x="1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8"/>
                  <p:cNvSpPr/>
                  <p:nvPr/>
                </p:nvSpPr>
                <p:spPr>
                  <a:xfrm>
                    <a:off x="2089681" y="1826115"/>
                    <a:ext cx="225710" cy="179389"/>
                  </a:xfrm>
                  <a:custGeom>
                    <a:avLst/>
                    <a:gdLst/>
                    <a:ahLst/>
                    <a:cxnLst/>
                    <a:rect l="l" t="t" r="r" b="b"/>
                    <a:pathLst>
                      <a:path w="7928" h="6301" extrusionOk="0">
                        <a:moveTo>
                          <a:pt x="1100" y="0"/>
                        </a:moveTo>
                        <a:cubicBezTo>
                          <a:pt x="825" y="504"/>
                          <a:pt x="596" y="1031"/>
                          <a:pt x="413" y="1581"/>
                        </a:cubicBezTo>
                        <a:cubicBezTo>
                          <a:pt x="207" y="2108"/>
                          <a:pt x="92" y="2612"/>
                          <a:pt x="0" y="2910"/>
                        </a:cubicBezTo>
                        <a:cubicBezTo>
                          <a:pt x="665" y="3827"/>
                          <a:pt x="2292" y="5430"/>
                          <a:pt x="5934" y="6301"/>
                        </a:cubicBezTo>
                        <a:cubicBezTo>
                          <a:pt x="6416" y="5934"/>
                          <a:pt x="6805" y="5499"/>
                          <a:pt x="7126" y="4995"/>
                        </a:cubicBezTo>
                        <a:cubicBezTo>
                          <a:pt x="7424" y="4560"/>
                          <a:pt x="7699" y="4102"/>
                          <a:pt x="7928" y="3620"/>
                        </a:cubicBezTo>
                        <a:cubicBezTo>
                          <a:pt x="6668" y="3323"/>
                          <a:pt x="5430" y="2864"/>
                          <a:pt x="4262" y="2292"/>
                        </a:cubicBezTo>
                        <a:cubicBezTo>
                          <a:pt x="2635" y="1467"/>
                          <a:pt x="1673" y="688"/>
                          <a:pt x="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8"/>
                  <p:cNvSpPr/>
                  <p:nvPr/>
                </p:nvSpPr>
                <p:spPr>
                  <a:xfrm>
                    <a:off x="1995585" y="1865633"/>
                    <a:ext cx="342636" cy="209368"/>
                  </a:xfrm>
                  <a:custGeom>
                    <a:avLst/>
                    <a:gdLst/>
                    <a:ahLst/>
                    <a:cxnLst/>
                    <a:rect l="l" t="t" r="r" b="b"/>
                    <a:pathLst>
                      <a:path w="12035" h="7354" extrusionOk="0">
                        <a:moveTo>
                          <a:pt x="2693" y="1"/>
                        </a:moveTo>
                        <a:cubicBezTo>
                          <a:pt x="1172" y="1"/>
                          <a:pt x="0" y="1148"/>
                          <a:pt x="1129" y="2897"/>
                        </a:cubicBezTo>
                        <a:cubicBezTo>
                          <a:pt x="1220" y="3034"/>
                          <a:pt x="1335" y="3195"/>
                          <a:pt x="1450" y="3332"/>
                        </a:cubicBezTo>
                        <a:cubicBezTo>
                          <a:pt x="2733" y="4959"/>
                          <a:pt x="5047" y="6127"/>
                          <a:pt x="6902" y="6746"/>
                        </a:cubicBezTo>
                        <a:cubicBezTo>
                          <a:pt x="7590" y="6998"/>
                          <a:pt x="8300" y="7181"/>
                          <a:pt x="9010" y="7319"/>
                        </a:cubicBezTo>
                        <a:cubicBezTo>
                          <a:pt x="9179" y="7341"/>
                          <a:pt x="9346" y="7353"/>
                          <a:pt x="9510" y="7353"/>
                        </a:cubicBezTo>
                        <a:cubicBezTo>
                          <a:pt x="10354" y="7353"/>
                          <a:pt x="11131" y="7036"/>
                          <a:pt x="11668" y="6173"/>
                        </a:cubicBezTo>
                        <a:cubicBezTo>
                          <a:pt x="12035" y="5555"/>
                          <a:pt x="11920" y="4501"/>
                          <a:pt x="10431" y="3607"/>
                        </a:cubicBezTo>
                        <a:cubicBezTo>
                          <a:pt x="10110" y="4111"/>
                          <a:pt x="9721" y="4546"/>
                          <a:pt x="9239" y="4890"/>
                        </a:cubicBezTo>
                        <a:cubicBezTo>
                          <a:pt x="5597" y="4019"/>
                          <a:pt x="3970" y="2439"/>
                          <a:pt x="3305" y="1522"/>
                        </a:cubicBezTo>
                        <a:cubicBezTo>
                          <a:pt x="3397" y="1201"/>
                          <a:pt x="3534" y="720"/>
                          <a:pt x="3718" y="170"/>
                        </a:cubicBezTo>
                        <a:cubicBezTo>
                          <a:pt x="3373" y="55"/>
                          <a:pt x="3025" y="1"/>
                          <a:pt x="2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8"/>
                  <p:cNvSpPr/>
                  <p:nvPr/>
                </p:nvSpPr>
                <p:spPr>
                  <a:xfrm>
                    <a:off x="1580225" y="1961152"/>
                    <a:ext cx="671892" cy="902812"/>
                  </a:xfrm>
                  <a:custGeom>
                    <a:avLst/>
                    <a:gdLst/>
                    <a:ahLst/>
                    <a:cxnLst/>
                    <a:rect l="l" t="t" r="r" b="b"/>
                    <a:pathLst>
                      <a:path w="23600" h="31711" extrusionOk="0">
                        <a:moveTo>
                          <a:pt x="16039" y="0"/>
                        </a:moveTo>
                        <a:cubicBezTo>
                          <a:pt x="14297" y="3070"/>
                          <a:pt x="6095" y="17596"/>
                          <a:pt x="3094" y="23095"/>
                        </a:cubicBezTo>
                        <a:cubicBezTo>
                          <a:pt x="2200" y="24744"/>
                          <a:pt x="1" y="28295"/>
                          <a:pt x="3781" y="30793"/>
                        </a:cubicBezTo>
                        <a:cubicBezTo>
                          <a:pt x="3781" y="30793"/>
                          <a:pt x="4913" y="31710"/>
                          <a:pt x="6478" y="31710"/>
                        </a:cubicBezTo>
                        <a:cubicBezTo>
                          <a:pt x="7982" y="31710"/>
                          <a:pt x="9887" y="30863"/>
                          <a:pt x="11571" y="27539"/>
                        </a:cubicBezTo>
                        <a:cubicBezTo>
                          <a:pt x="12396" y="25913"/>
                          <a:pt x="21354" y="8386"/>
                          <a:pt x="23599" y="3964"/>
                        </a:cubicBezTo>
                        <a:cubicBezTo>
                          <a:pt x="22889" y="3826"/>
                          <a:pt x="22156" y="3643"/>
                          <a:pt x="21469" y="3391"/>
                        </a:cubicBezTo>
                        <a:cubicBezTo>
                          <a:pt x="19636" y="2795"/>
                          <a:pt x="17322" y="1604"/>
                          <a:pt x="160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8"/>
                  <p:cNvSpPr/>
                  <p:nvPr/>
                </p:nvSpPr>
                <p:spPr>
                  <a:xfrm>
                    <a:off x="1821572" y="2325123"/>
                    <a:ext cx="235504" cy="146393"/>
                  </a:xfrm>
                  <a:custGeom>
                    <a:avLst/>
                    <a:gdLst/>
                    <a:ahLst/>
                    <a:cxnLst/>
                    <a:rect l="l" t="t" r="r" b="b"/>
                    <a:pathLst>
                      <a:path w="8272" h="5142" extrusionOk="0">
                        <a:moveTo>
                          <a:pt x="367" y="1"/>
                        </a:moveTo>
                        <a:cubicBezTo>
                          <a:pt x="230" y="207"/>
                          <a:pt x="115" y="436"/>
                          <a:pt x="1" y="665"/>
                        </a:cubicBezTo>
                        <a:cubicBezTo>
                          <a:pt x="70" y="917"/>
                          <a:pt x="207" y="1146"/>
                          <a:pt x="367" y="1352"/>
                        </a:cubicBezTo>
                        <a:cubicBezTo>
                          <a:pt x="1307" y="2567"/>
                          <a:pt x="3781" y="4445"/>
                          <a:pt x="7218" y="5087"/>
                        </a:cubicBezTo>
                        <a:cubicBezTo>
                          <a:pt x="7402" y="5120"/>
                          <a:pt x="7599" y="5142"/>
                          <a:pt x="7799" y="5142"/>
                        </a:cubicBezTo>
                        <a:cubicBezTo>
                          <a:pt x="7872" y="5142"/>
                          <a:pt x="7946" y="5139"/>
                          <a:pt x="8020" y="5133"/>
                        </a:cubicBezTo>
                        <a:cubicBezTo>
                          <a:pt x="8111" y="4949"/>
                          <a:pt x="8203" y="4789"/>
                          <a:pt x="8272" y="4629"/>
                        </a:cubicBezTo>
                        <a:cubicBezTo>
                          <a:pt x="7722" y="3827"/>
                          <a:pt x="7035" y="3116"/>
                          <a:pt x="6233" y="2567"/>
                        </a:cubicBezTo>
                        <a:cubicBezTo>
                          <a:pt x="3277" y="642"/>
                          <a:pt x="1444" y="92"/>
                          <a:pt x="3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8"/>
                  <p:cNvSpPr/>
                  <p:nvPr/>
                </p:nvSpPr>
                <p:spPr>
                  <a:xfrm>
                    <a:off x="1580225" y="2344028"/>
                    <a:ext cx="469670" cy="519948"/>
                  </a:xfrm>
                  <a:custGeom>
                    <a:avLst/>
                    <a:gdLst/>
                    <a:ahLst/>
                    <a:cxnLst/>
                    <a:rect l="l" t="t" r="r" b="b"/>
                    <a:pathLst>
                      <a:path w="16497" h="18263" extrusionOk="0">
                        <a:moveTo>
                          <a:pt x="8455" y="1"/>
                        </a:moveTo>
                        <a:cubicBezTo>
                          <a:pt x="6347" y="3781"/>
                          <a:pt x="4308" y="7447"/>
                          <a:pt x="3094" y="9647"/>
                        </a:cubicBezTo>
                        <a:cubicBezTo>
                          <a:pt x="2200" y="11296"/>
                          <a:pt x="1" y="14870"/>
                          <a:pt x="3781" y="17345"/>
                        </a:cubicBezTo>
                        <a:cubicBezTo>
                          <a:pt x="3781" y="17345"/>
                          <a:pt x="4919" y="18262"/>
                          <a:pt x="6490" y="18262"/>
                        </a:cubicBezTo>
                        <a:cubicBezTo>
                          <a:pt x="8000" y="18262"/>
                          <a:pt x="9910" y="17415"/>
                          <a:pt x="11594" y="14091"/>
                        </a:cubicBezTo>
                        <a:lnTo>
                          <a:pt x="16497" y="4446"/>
                        </a:lnTo>
                        <a:lnTo>
                          <a:pt x="16497" y="4446"/>
                        </a:lnTo>
                        <a:cubicBezTo>
                          <a:pt x="16383" y="4455"/>
                          <a:pt x="16269" y="4461"/>
                          <a:pt x="16157" y="4461"/>
                        </a:cubicBezTo>
                        <a:cubicBezTo>
                          <a:pt x="15998" y="4461"/>
                          <a:pt x="15843" y="4450"/>
                          <a:pt x="15695" y="4423"/>
                        </a:cubicBezTo>
                        <a:cubicBezTo>
                          <a:pt x="12258" y="3781"/>
                          <a:pt x="9784" y="1903"/>
                          <a:pt x="8844" y="688"/>
                        </a:cubicBezTo>
                        <a:cubicBezTo>
                          <a:pt x="8684" y="482"/>
                          <a:pt x="8547" y="230"/>
                          <a:pt x="8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62" name="Google Shape;162;p8"/>
            <p:cNvGrpSpPr/>
            <p:nvPr/>
          </p:nvGrpSpPr>
          <p:grpSpPr>
            <a:xfrm>
              <a:off x="7983598" y="371692"/>
              <a:ext cx="744567" cy="790047"/>
              <a:chOff x="8060975" y="371271"/>
              <a:chExt cx="744567" cy="790047"/>
            </a:xfrm>
          </p:grpSpPr>
          <p:sp>
            <p:nvSpPr>
              <p:cNvPr id="163" name="Google Shape;163;p8"/>
              <p:cNvSpPr/>
              <p:nvPr/>
            </p:nvSpPr>
            <p:spPr>
              <a:xfrm rot="659822">
                <a:off x="8403186" y="404760"/>
                <a:ext cx="378598" cy="285541"/>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 name="Google Shape;164;p8"/>
              <p:cNvGrpSpPr/>
              <p:nvPr/>
            </p:nvGrpSpPr>
            <p:grpSpPr>
              <a:xfrm rot="2552886">
                <a:off x="8074001" y="700955"/>
                <a:ext cx="631326" cy="284341"/>
                <a:chOff x="3929266" y="1226038"/>
                <a:chExt cx="631334" cy="284344"/>
              </a:xfrm>
            </p:grpSpPr>
            <p:sp>
              <p:nvSpPr>
                <p:cNvPr id="165" name="Google Shape;165;p8"/>
                <p:cNvSpPr/>
                <p:nvPr/>
              </p:nvSpPr>
              <p:spPr>
                <a:xfrm rot="5004499" flipH="1">
                  <a:off x="3897021" y="1282012"/>
                  <a:ext cx="266316" cy="17239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sp>
              <p:nvSpPr>
                <p:cNvPr id="166" name="Google Shape;166;p8"/>
                <p:cNvSpPr/>
                <p:nvPr/>
              </p:nvSpPr>
              <p:spPr>
                <a:xfrm rot="10690808" flipH="1">
                  <a:off x="4291611" y="1304578"/>
                  <a:ext cx="266319" cy="17238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grpSp>
        </p:grpSp>
        <p:grpSp>
          <p:nvGrpSpPr>
            <p:cNvPr id="167" name="Google Shape;167;p8"/>
            <p:cNvGrpSpPr/>
            <p:nvPr/>
          </p:nvGrpSpPr>
          <p:grpSpPr>
            <a:xfrm>
              <a:off x="415835" y="4077017"/>
              <a:ext cx="808005" cy="694792"/>
              <a:chOff x="493212" y="4076596"/>
              <a:chExt cx="808005" cy="694792"/>
            </a:xfrm>
          </p:grpSpPr>
          <p:grpSp>
            <p:nvGrpSpPr>
              <p:cNvPr id="168" name="Google Shape;168;p8"/>
              <p:cNvGrpSpPr/>
              <p:nvPr/>
            </p:nvGrpSpPr>
            <p:grpSpPr>
              <a:xfrm rot="-8247114">
                <a:off x="656865" y="4252618"/>
                <a:ext cx="631326" cy="284341"/>
                <a:chOff x="3929266" y="1226038"/>
                <a:chExt cx="631334" cy="284344"/>
              </a:xfrm>
            </p:grpSpPr>
            <p:sp>
              <p:nvSpPr>
                <p:cNvPr id="169" name="Google Shape;169;p8"/>
                <p:cNvSpPr/>
                <p:nvPr/>
              </p:nvSpPr>
              <p:spPr>
                <a:xfrm rot="5004499" flipH="1">
                  <a:off x="3897021" y="1282012"/>
                  <a:ext cx="266316" cy="17239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sp>
              <p:nvSpPr>
                <p:cNvPr id="170" name="Google Shape;170;p8"/>
                <p:cNvSpPr/>
                <p:nvPr/>
              </p:nvSpPr>
              <p:spPr>
                <a:xfrm rot="10690808" flipH="1">
                  <a:off x="4291611" y="1304578"/>
                  <a:ext cx="266319" cy="17238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grpSp>
          <p:grpSp>
            <p:nvGrpSpPr>
              <p:cNvPr id="171" name="Google Shape;171;p8"/>
              <p:cNvGrpSpPr/>
              <p:nvPr/>
            </p:nvGrpSpPr>
            <p:grpSpPr>
              <a:xfrm rot="-2429664">
                <a:off x="543062" y="4411718"/>
                <a:ext cx="345756" cy="281069"/>
                <a:chOff x="4045279" y="974526"/>
                <a:chExt cx="345743" cy="281058"/>
              </a:xfrm>
            </p:grpSpPr>
            <p:sp>
              <p:nvSpPr>
                <p:cNvPr id="172" name="Google Shape;172;p8"/>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8"/>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74" name="Google Shape;174;p8"/>
          <p:cNvSpPr txBox="1">
            <a:spLocks noGrp="1"/>
          </p:cNvSpPr>
          <p:nvPr>
            <p:ph type="title"/>
          </p:nvPr>
        </p:nvSpPr>
        <p:spPr>
          <a:xfrm>
            <a:off x="3571000" y="2212400"/>
            <a:ext cx="5050000" cy="24332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8400"/>
              <a:buNone/>
              <a:defRPr sz="112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5"/>
        <p:cNvGrpSpPr/>
        <p:nvPr/>
      </p:nvGrpSpPr>
      <p:grpSpPr>
        <a:xfrm>
          <a:off x="0" y="0"/>
          <a:ext cx="0" cy="0"/>
          <a:chOff x="0" y="0"/>
          <a:chExt cx="0" cy="0"/>
        </a:xfrm>
      </p:grpSpPr>
      <p:sp>
        <p:nvSpPr>
          <p:cNvPr id="176" name="Google Shape;176;p9"/>
          <p:cNvSpPr txBox="1">
            <a:spLocks noGrp="1"/>
          </p:cNvSpPr>
          <p:nvPr>
            <p:ph type="title"/>
          </p:nvPr>
        </p:nvSpPr>
        <p:spPr>
          <a:xfrm>
            <a:off x="6804389" y="2078017"/>
            <a:ext cx="3579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7" name="Google Shape;177;p9"/>
          <p:cNvSpPr txBox="1">
            <a:spLocks noGrp="1"/>
          </p:cNvSpPr>
          <p:nvPr>
            <p:ph type="subTitle" idx="1"/>
          </p:nvPr>
        </p:nvSpPr>
        <p:spPr>
          <a:xfrm>
            <a:off x="6804389" y="2910684"/>
            <a:ext cx="3579600" cy="185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20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grpSp>
        <p:nvGrpSpPr>
          <p:cNvPr id="178" name="Google Shape;178;p9"/>
          <p:cNvGrpSpPr/>
          <p:nvPr/>
        </p:nvGrpSpPr>
        <p:grpSpPr>
          <a:xfrm>
            <a:off x="1345988" y="1118503"/>
            <a:ext cx="5498080" cy="4705304"/>
            <a:chOff x="1009491" y="838877"/>
            <a:chExt cx="4123560" cy="3528978"/>
          </a:xfrm>
        </p:grpSpPr>
        <p:grpSp>
          <p:nvGrpSpPr>
            <p:cNvPr id="179" name="Google Shape;179;p9"/>
            <p:cNvGrpSpPr/>
            <p:nvPr/>
          </p:nvGrpSpPr>
          <p:grpSpPr>
            <a:xfrm rot="9899963">
              <a:off x="4493702" y="3855004"/>
              <a:ext cx="595146" cy="419959"/>
              <a:chOff x="542314" y="1273315"/>
              <a:chExt cx="280381" cy="197869"/>
            </a:xfrm>
          </p:grpSpPr>
          <p:sp>
            <p:nvSpPr>
              <p:cNvPr id="180" name="Google Shape;180;p9"/>
              <p:cNvSpPr/>
              <p:nvPr/>
            </p:nvSpPr>
            <p:spPr>
              <a:xfrm>
                <a:off x="542314" y="1384009"/>
                <a:ext cx="134675" cy="8717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81" name="Google Shape;181;p9"/>
              <p:cNvSpPr/>
              <p:nvPr/>
            </p:nvSpPr>
            <p:spPr>
              <a:xfrm rot="4016074">
                <a:off x="688867" y="1308761"/>
                <a:ext cx="134681" cy="8717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nvGrpSpPr>
            <p:cNvPr id="182" name="Google Shape;182;p9"/>
            <p:cNvGrpSpPr/>
            <p:nvPr/>
          </p:nvGrpSpPr>
          <p:grpSpPr>
            <a:xfrm>
              <a:off x="1009491" y="838877"/>
              <a:ext cx="668350" cy="711484"/>
              <a:chOff x="857091" y="686477"/>
              <a:chExt cx="668350" cy="711484"/>
            </a:xfrm>
          </p:grpSpPr>
          <p:sp>
            <p:nvSpPr>
              <p:cNvPr id="183" name="Google Shape;183;p9"/>
              <p:cNvSpPr/>
              <p:nvPr/>
            </p:nvSpPr>
            <p:spPr>
              <a:xfrm rot="-2500393">
                <a:off x="882428" y="1141321"/>
                <a:ext cx="285866" cy="18501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sp>
            <p:nvSpPr>
              <p:cNvPr id="184" name="Google Shape;184;p9"/>
              <p:cNvSpPr/>
              <p:nvPr/>
            </p:nvSpPr>
            <p:spPr>
              <a:xfrm rot="2753945">
                <a:off x="1216604" y="760972"/>
                <a:ext cx="285848" cy="18504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grpSp>
            <p:nvGrpSpPr>
              <p:cNvPr id="185" name="Google Shape;185;p9"/>
              <p:cNvGrpSpPr/>
              <p:nvPr/>
            </p:nvGrpSpPr>
            <p:grpSpPr>
              <a:xfrm>
                <a:off x="966613" y="860271"/>
                <a:ext cx="227022" cy="200116"/>
                <a:chOff x="1603713" y="1935899"/>
                <a:chExt cx="227022" cy="200116"/>
              </a:xfrm>
            </p:grpSpPr>
            <p:sp>
              <p:nvSpPr>
                <p:cNvPr id="186" name="Google Shape;186;p9"/>
                <p:cNvSpPr/>
                <p:nvPr/>
              </p:nvSpPr>
              <p:spPr>
                <a:xfrm>
                  <a:off x="1674805" y="1954604"/>
                  <a:ext cx="155930" cy="181411"/>
                </a:xfrm>
                <a:custGeom>
                  <a:avLst/>
                  <a:gdLst/>
                  <a:ahLst/>
                  <a:cxnLst/>
                  <a:rect l="l" t="t" r="r" b="b"/>
                  <a:pathLst>
                    <a:path w="5477" h="6372" extrusionOk="0">
                      <a:moveTo>
                        <a:pt x="3254" y="1"/>
                      </a:moveTo>
                      <a:lnTo>
                        <a:pt x="1" y="6164"/>
                      </a:lnTo>
                      <a:cubicBezTo>
                        <a:pt x="418" y="6303"/>
                        <a:pt x="846" y="6372"/>
                        <a:pt x="1271" y="6372"/>
                      </a:cubicBezTo>
                      <a:cubicBezTo>
                        <a:pt x="2036" y="6372"/>
                        <a:pt x="2789" y="6148"/>
                        <a:pt x="3437" y="5706"/>
                      </a:cubicBezTo>
                      <a:cubicBezTo>
                        <a:pt x="5133" y="4560"/>
                        <a:pt x="5477" y="1467"/>
                        <a:pt x="32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9"/>
                <p:cNvSpPr/>
                <p:nvPr/>
              </p:nvSpPr>
              <p:spPr>
                <a:xfrm>
                  <a:off x="1646761" y="1940910"/>
                  <a:ext cx="120713" cy="189212"/>
                </a:xfrm>
                <a:custGeom>
                  <a:avLst/>
                  <a:gdLst/>
                  <a:ahLst/>
                  <a:cxnLst/>
                  <a:rect l="l" t="t" r="r" b="b"/>
                  <a:pathLst>
                    <a:path w="4240" h="6646" extrusionOk="0">
                      <a:moveTo>
                        <a:pt x="3231" y="1"/>
                      </a:moveTo>
                      <a:lnTo>
                        <a:pt x="1" y="6141"/>
                      </a:lnTo>
                      <a:cubicBezTo>
                        <a:pt x="298" y="6347"/>
                        <a:pt x="642" y="6531"/>
                        <a:pt x="986" y="6645"/>
                      </a:cubicBezTo>
                      <a:lnTo>
                        <a:pt x="4239" y="482"/>
                      </a:lnTo>
                      <a:cubicBezTo>
                        <a:pt x="4102" y="390"/>
                        <a:pt x="3964" y="322"/>
                        <a:pt x="3827" y="253"/>
                      </a:cubicBezTo>
                      <a:cubicBezTo>
                        <a:pt x="3621" y="138"/>
                        <a:pt x="3437" y="70"/>
                        <a:pt x="32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9"/>
                <p:cNvSpPr/>
                <p:nvPr/>
              </p:nvSpPr>
              <p:spPr>
                <a:xfrm>
                  <a:off x="1603713" y="1935899"/>
                  <a:ext cx="135062" cy="179873"/>
                </a:xfrm>
                <a:custGeom>
                  <a:avLst/>
                  <a:gdLst/>
                  <a:ahLst/>
                  <a:cxnLst/>
                  <a:rect l="l" t="t" r="r" b="b"/>
                  <a:pathLst>
                    <a:path w="4744" h="6318" extrusionOk="0">
                      <a:moveTo>
                        <a:pt x="3641" y="0"/>
                      </a:moveTo>
                      <a:cubicBezTo>
                        <a:pt x="1858" y="0"/>
                        <a:pt x="267" y="1363"/>
                        <a:pt x="115" y="3247"/>
                      </a:cubicBezTo>
                      <a:cubicBezTo>
                        <a:pt x="0" y="4438"/>
                        <a:pt x="550" y="5607"/>
                        <a:pt x="1513" y="6317"/>
                      </a:cubicBezTo>
                      <a:lnTo>
                        <a:pt x="4743" y="177"/>
                      </a:lnTo>
                      <a:cubicBezTo>
                        <a:pt x="4375" y="57"/>
                        <a:pt x="4004" y="0"/>
                        <a:pt x="3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89" name="Google Shape;189;p9"/>
            <p:cNvSpPr/>
            <p:nvPr/>
          </p:nvSpPr>
          <p:spPr>
            <a:xfrm rot="1122035">
              <a:off x="4794684" y="4091292"/>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 name="Google Shape;190;p9"/>
          <p:cNvGrpSpPr/>
          <p:nvPr/>
        </p:nvGrpSpPr>
        <p:grpSpPr>
          <a:xfrm>
            <a:off x="9718767" y="234497"/>
            <a:ext cx="2150156" cy="2020585"/>
            <a:chOff x="7136675" y="328271"/>
            <a:chExt cx="1612617" cy="1515439"/>
          </a:xfrm>
        </p:grpSpPr>
        <p:sp>
          <p:nvSpPr>
            <p:cNvPr id="191" name="Google Shape;191;p9"/>
            <p:cNvSpPr/>
            <p:nvPr/>
          </p:nvSpPr>
          <p:spPr>
            <a:xfrm rot="4277965" flipH="1">
              <a:off x="7142087" y="558920"/>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9"/>
            <p:cNvSpPr/>
            <p:nvPr/>
          </p:nvSpPr>
          <p:spPr>
            <a:xfrm rot="-9699895">
              <a:off x="7982375" y="1602920"/>
              <a:ext cx="266333" cy="17237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93" name="Google Shape;193;p9"/>
            <p:cNvSpPr/>
            <p:nvPr/>
          </p:nvSpPr>
          <p:spPr>
            <a:xfrm rot="659776">
              <a:off x="8468966" y="352087"/>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94" name="Google Shape;194;p9"/>
            <p:cNvSpPr/>
            <p:nvPr/>
          </p:nvSpPr>
          <p:spPr>
            <a:xfrm rot="-4629471">
              <a:off x="7796298" y="431207"/>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195" name="Google Shape;195;p9"/>
            <p:cNvGrpSpPr/>
            <p:nvPr/>
          </p:nvGrpSpPr>
          <p:grpSpPr>
            <a:xfrm rot="-5400000" flipH="1">
              <a:off x="7664505" y="390961"/>
              <a:ext cx="662112" cy="1322579"/>
              <a:chOff x="6933061" y="1619764"/>
              <a:chExt cx="662112" cy="1322579"/>
            </a:xfrm>
          </p:grpSpPr>
          <p:sp>
            <p:nvSpPr>
              <p:cNvPr id="196" name="Google Shape;196;p9"/>
              <p:cNvSpPr/>
              <p:nvPr/>
            </p:nvSpPr>
            <p:spPr>
              <a:xfrm>
                <a:off x="7047855" y="1924771"/>
                <a:ext cx="533585" cy="803253"/>
              </a:xfrm>
              <a:custGeom>
                <a:avLst/>
                <a:gdLst/>
                <a:ahLst/>
                <a:cxnLst/>
                <a:rect l="l" t="t" r="r" b="b"/>
                <a:pathLst>
                  <a:path w="18742" h="28214" extrusionOk="0">
                    <a:moveTo>
                      <a:pt x="11211" y="1"/>
                    </a:moveTo>
                    <a:cubicBezTo>
                      <a:pt x="9211" y="1"/>
                      <a:pt x="8936" y="1293"/>
                      <a:pt x="8936" y="1293"/>
                    </a:cubicBezTo>
                    <a:lnTo>
                      <a:pt x="230" y="23746"/>
                    </a:lnTo>
                    <a:lnTo>
                      <a:pt x="0" y="24341"/>
                    </a:lnTo>
                    <a:cubicBezTo>
                      <a:pt x="3556" y="28191"/>
                      <a:pt x="8857" y="28213"/>
                      <a:pt x="8979" y="28213"/>
                    </a:cubicBezTo>
                    <a:cubicBezTo>
                      <a:pt x="8981" y="28213"/>
                      <a:pt x="8982" y="28213"/>
                      <a:pt x="8982" y="28213"/>
                    </a:cubicBezTo>
                    <a:lnTo>
                      <a:pt x="9257" y="27526"/>
                    </a:lnTo>
                    <a:lnTo>
                      <a:pt x="18238" y="4798"/>
                    </a:lnTo>
                    <a:cubicBezTo>
                      <a:pt x="18238" y="4798"/>
                      <a:pt x="18742" y="3332"/>
                      <a:pt x="16611" y="1842"/>
                    </a:cubicBezTo>
                    <a:cubicBezTo>
                      <a:pt x="15901" y="1384"/>
                      <a:pt x="15168" y="995"/>
                      <a:pt x="14389" y="720"/>
                    </a:cubicBezTo>
                    <a:cubicBezTo>
                      <a:pt x="13701" y="445"/>
                      <a:pt x="12991" y="239"/>
                      <a:pt x="12258" y="101"/>
                    </a:cubicBezTo>
                    <a:cubicBezTo>
                      <a:pt x="11865" y="31"/>
                      <a:pt x="11518" y="1"/>
                      <a:pt x="11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a:off x="6933061" y="2589507"/>
                <a:ext cx="463150" cy="205496"/>
              </a:xfrm>
              <a:custGeom>
                <a:avLst/>
                <a:gdLst/>
                <a:ahLst/>
                <a:cxnLst/>
                <a:rect l="l" t="t" r="r" b="b"/>
                <a:pathLst>
                  <a:path w="16268" h="7218" extrusionOk="0">
                    <a:moveTo>
                      <a:pt x="1582" y="0"/>
                    </a:moveTo>
                    <a:cubicBezTo>
                      <a:pt x="818" y="0"/>
                      <a:pt x="209" y="171"/>
                      <a:pt x="229" y="718"/>
                    </a:cubicBezTo>
                    <a:cubicBezTo>
                      <a:pt x="229" y="718"/>
                      <a:pt x="0" y="1543"/>
                      <a:pt x="4926" y="3972"/>
                    </a:cubicBezTo>
                    <a:cubicBezTo>
                      <a:pt x="6049" y="4499"/>
                      <a:pt x="7400" y="5117"/>
                      <a:pt x="9096" y="5851"/>
                    </a:cubicBezTo>
                    <a:cubicBezTo>
                      <a:pt x="9439" y="5988"/>
                      <a:pt x="9966" y="6171"/>
                      <a:pt x="10562" y="6355"/>
                    </a:cubicBezTo>
                    <a:cubicBezTo>
                      <a:pt x="11932" y="6776"/>
                      <a:pt x="13736" y="7217"/>
                      <a:pt x="14897" y="7217"/>
                    </a:cubicBezTo>
                    <a:cubicBezTo>
                      <a:pt x="15504" y="7217"/>
                      <a:pt x="15936" y="7097"/>
                      <a:pt x="16038" y="6790"/>
                    </a:cubicBezTo>
                    <a:cubicBezTo>
                      <a:pt x="16038" y="6790"/>
                      <a:pt x="16267" y="5599"/>
                      <a:pt x="13289" y="4178"/>
                    </a:cubicBezTo>
                    <a:lnTo>
                      <a:pt x="13014" y="4865"/>
                    </a:lnTo>
                    <a:cubicBezTo>
                      <a:pt x="13014" y="4865"/>
                      <a:pt x="13013" y="4865"/>
                      <a:pt x="13011" y="4865"/>
                    </a:cubicBezTo>
                    <a:cubicBezTo>
                      <a:pt x="12889" y="4865"/>
                      <a:pt x="7588" y="4843"/>
                      <a:pt x="4032" y="993"/>
                    </a:cubicBezTo>
                    <a:lnTo>
                      <a:pt x="4262" y="398"/>
                    </a:lnTo>
                    <a:cubicBezTo>
                      <a:pt x="3751" y="270"/>
                      <a:pt x="2543" y="0"/>
                      <a:pt x="1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9"/>
              <p:cNvSpPr/>
              <p:nvPr/>
            </p:nvSpPr>
            <p:spPr>
              <a:xfrm>
                <a:off x="7212871" y="2183770"/>
                <a:ext cx="263575" cy="108528"/>
              </a:xfrm>
              <a:custGeom>
                <a:avLst/>
                <a:gdLst/>
                <a:ahLst/>
                <a:cxnLst/>
                <a:rect l="l" t="t" r="r" b="b"/>
                <a:pathLst>
                  <a:path w="9258" h="3812" extrusionOk="0">
                    <a:moveTo>
                      <a:pt x="468" y="0"/>
                    </a:moveTo>
                    <a:cubicBezTo>
                      <a:pt x="257" y="0"/>
                      <a:pt x="120" y="27"/>
                      <a:pt x="70" y="77"/>
                    </a:cubicBezTo>
                    <a:lnTo>
                      <a:pt x="1" y="283"/>
                    </a:lnTo>
                    <a:cubicBezTo>
                      <a:pt x="688" y="833"/>
                      <a:pt x="1948" y="1612"/>
                      <a:pt x="4240" y="2552"/>
                    </a:cubicBezTo>
                    <a:cubicBezTo>
                      <a:pt x="5843" y="3170"/>
                      <a:pt x="7516" y="3583"/>
                      <a:pt x="9234" y="3812"/>
                    </a:cubicBezTo>
                    <a:lnTo>
                      <a:pt x="9257" y="3697"/>
                    </a:lnTo>
                    <a:cubicBezTo>
                      <a:pt x="9005" y="3056"/>
                      <a:pt x="7539" y="2231"/>
                      <a:pt x="4217" y="925"/>
                    </a:cubicBezTo>
                    <a:cubicBezTo>
                      <a:pt x="2515" y="265"/>
                      <a:pt x="1130" y="0"/>
                      <a:pt x="4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9"/>
              <p:cNvSpPr/>
              <p:nvPr/>
            </p:nvSpPr>
            <p:spPr>
              <a:xfrm>
                <a:off x="7047855" y="2191827"/>
                <a:ext cx="427278" cy="536204"/>
              </a:xfrm>
              <a:custGeom>
                <a:avLst/>
                <a:gdLst/>
                <a:ahLst/>
                <a:cxnLst/>
                <a:rect l="l" t="t" r="r" b="b"/>
                <a:pathLst>
                  <a:path w="15008" h="18834" extrusionOk="0">
                    <a:moveTo>
                      <a:pt x="5797" y="0"/>
                    </a:moveTo>
                    <a:lnTo>
                      <a:pt x="0" y="14961"/>
                    </a:lnTo>
                    <a:cubicBezTo>
                      <a:pt x="3556" y="18811"/>
                      <a:pt x="8857" y="18833"/>
                      <a:pt x="8979" y="18833"/>
                    </a:cubicBezTo>
                    <a:cubicBezTo>
                      <a:pt x="8981" y="18833"/>
                      <a:pt x="8982" y="18833"/>
                      <a:pt x="8982" y="18833"/>
                    </a:cubicBezTo>
                    <a:lnTo>
                      <a:pt x="15007" y="3529"/>
                    </a:lnTo>
                    <a:cubicBezTo>
                      <a:pt x="13312" y="3300"/>
                      <a:pt x="11639" y="2887"/>
                      <a:pt x="10036" y="2269"/>
                    </a:cubicBezTo>
                    <a:cubicBezTo>
                      <a:pt x="7744" y="1329"/>
                      <a:pt x="6484" y="573"/>
                      <a:pt x="5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9"/>
              <p:cNvSpPr/>
              <p:nvPr/>
            </p:nvSpPr>
            <p:spPr>
              <a:xfrm>
                <a:off x="7396821" y="1870705"/>
                <a:ext cx="140272" cy="106535"/>
              </a:xfrm>
              <a:custGeom>
                <a:avLst/>
                <a:gdLst/>
                <a:ahLst/>
                <a:cxnLst/>
                <a:rect l="l" t="t" r="r" b="b"/>
                <a:pathLst>
                  <a:path w="4927" h="3742" extrusionOk="0">
                    <a:moveTo>
                      <a:pt x="1681" y="1"/>
                    </a:moveTo>
                    <a:cubicBezTo>
                      <a:pt x="1338" y="1"/>
                      <a:pt x="1051" y="68"/>
                      <a:pt x="872" y="236"/>
                    </a:cubicBezTo>
                    <a:cubicBezTo>
                      <a:pt x="528" y="557"/>
                      <a:pt x="161" y="1473"/>
                      <a:pt x="1" y="2000"/>
                    </a:cubicBezTo>
                    <a:cubicBezTo>
                      <a:pt x="711" y="2138"/>
                      <a:pt x="1444" y="2344"/>
                      <a:pt x="2132" y="2619"/>
                    </a:cubicBezTo>
                    <a:cubicBezTo>
                      <a:pt x="2911" y="2894"/>
                      <a:pt x="3644" y="3283"/>
                      <a:pt x="4331" y="3741"/>
                    </a:cubicBezTo>
                    <a:cubicBezTo>
                      <a:pt x="4583" y="3169"/>
                      <a:pt x="4927" y="2298"/>
                      <a:pt x="4881" y="1794"/>
                    </a:cubicBezTo>
                    <a:cubicBezTo>
                      <a:pt x="4812" y="1267"/>
                      <a:pt x="4262" y="786"/>
                      <a:pt x="3575" y="465"/>
                    </a:cubicBezTo>
                    <a:cubicBezTo>
                      <a:pt x="3300" y="328"/>
                      <a:pt x="3025" y="236"/>
                      <a:pt x="2727" y="144"/>
                    </a:cubicBezTo>
                    <a:cubicBezTo>
                      <a:pt x="2356" y="57"/>
                      <a:pt x="1995" y="1"/>
                      <a:pt x="1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7049819" y="2702565"/>
                <a:ext cx="183973" cy="193140"/>
              </a:xfrm>
              <a:custGeom>
                <a:avLst/>
                <a:gdLst/>
                <a:ahLst/>
                <a:cxnLst/>
                <a:rect l="l" t="t" r="r" b="b"/>
                <a:pathLst>
                  <a:path w="6462" h="6784" extrusionOk="0">
                    <a:moveTo>
                      <a:pt x="848" y="1"/>
                    </a:moveTo>
                    <a:lnTo>
                      <a:pt x="115" y="4537"/>
                    </a:lnTo>
                    <a:lnTo>
                      <a:pt x="0" y="5270"/>
                    </a:lnTo>
                    <a:cubicBezTo>
                      <a:pt x="1145" y="6236"/>
                      <a:pt x="2598" y="6783"/>
                      <a:pt x="4101" y="6783"/>
                    </a:cubicBezTo>
                    <a:cubicBezTo>
                      <a:pt x="4131" y="6783"/>
                      <a:pt x="4162" y="6783"/>
                      <a:pt x="4193" y="6783"/>
                    </a:cubicBezTo>
                    <a:lnTo>
                      <a:pt x="4422" y="6301"/>
                    </a:lnTo>
                    <a:lnTo>
                      <a:pt x="6461" y="2384"/>
                    </a:lnTo>
                    <a:cubicBezTo>
                      <a:pt x="5865" y="2200"/>
                      <a:pt x="5338" y="2017"/>
                      <a:pt x="5018" y="1880"/>
                    </a:cubicBezTo>
                    <a:cubicBezTo>
                      <a:pt x="3322" y="1146"/>
                      <a:pt x="1948" y="528"/>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6973461" y="2819836"/>
                <a:ext cx="267504" cy="122506"/>
              </a:xfrm>
              <a:custGeom>
                <a:avLst/>
                <a:gdLst/>
                <a:ahLst/>
                <a:cxnLst/>
                <a:rect l="l" t="t" r="r" b="b"/>
                <a:pathLst>
                  <a:path w="9396" h="4303" extrusionOk="0">
                    <a:moveTo>
                      <a:pt x="704" y="1"/>
                    </a:moveTo>
                    <a:cubicBezTo>
                      <a:pt x="285" y="1"/>
                      <a:pt x="1" y="115"/>
                      <a:pt x="47" y="441"/>
                    </a:cubicBezTo>
                    <a:cubicBezTo>
                      <a:pt x="185" y="1472"/>
                      <a:pt x="3415" y="2916"/>
                      <a:pt x="4446" y="3191"/>
                    </a:cubicBezTo>
                    <a:cubicBezTo>
                      <a:pt x="4446" y="3191"/>
                      <a:pt x="7094" y="4303"/>
                      <a:pt x="8475" y="4303"/>
                    </a:cubicBezTo>
                    <a:cubicBezTo>
                      <a:pt x="8911" y="4303"/>
                      <a:pt x="9220" y="4192"/>
                      <a:pt x="9281" y="3901"/>
                    </a:cubicBezTo>
                    <a:cubicBezTo>
                      <a:pt x="9395" y="3351"/>
                      <a:pt x="8204" y="2664"/>
                      <a:pt x="7104" y="2182"/>
                    </a:cubicBezTo>
                    <a:lnTo>
                      <a:pt x="6875" y="2641"/>
                    </a:lnTo>
                    <a:cubicBezTo>
                      <a:pt x="6816" y="2642"/>
                      <a:pt x="6756" y="2643"/>
                      <a:pt x="6697" y="2643"/>
                    </a:cubicBezTo>
                    <a:cubicBezTo>
                      <a:pt x="5225" y="2643"/>
                      <a:pt x="3805" y="2099"/>
                      <a:pt x="2682" y="1151"/>
                    </a:cubicBezTo>
                    <a:lnTo>
                      <a:pt x="2797" y="418"/>
                    </a:lnTo>
                    <a:cubicBezTo>
                      <a:pt x="2213" y="242"/>
                      <a:pt x="1315" y="1"/>
                      <a:pt x="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7474460" y="1619764"/>
                <a:ext cx="120713" cy="264202"/>
              </a:xfrm>
              <a:custGeom>
                <a:avLst/>
                <a:gdLst/>
                <a:ahLst/>
                <a:cxnLst/>
                <a:rect l="l" t="t" r="r" b="b"/>
                <a:pathLst>
                  <a:path w="4240" h="9280" extrusionOk="0">
                    <a:moveTo>
                      <a:pt x="4239" y="0"/>
                    </a:moveTo>
                    <a:cubicBezTo>
                      <a:pt x="2841" y="2108"/>
                      <a:pt x="779" y="7057"/>
                      <a:pt x="0" y="8981"/>
                    </a:cubicBezTo>
                    <a:cubicBezTo>
                      <a:pt x="298" y="9050"/>
                      <a:pt x="573" y="9142"/>
                      <a:pt x="848" y="9279"/>
                    </a:cubicBezTo>
                    <a:cubicBezTo>
                      <a:pt x="2612" y="5041"/>
                      <a:pt x="4239" y="0"/>
                      <a:pt x="4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4" name="Google Shape;204;p9"/>
              <p:cNvGrpSpPr/>
              <p:nvPr/>
            </p:nvGrpSpPr>
            <p:grpSpPr>
              <a:xfrm>
                <a:off x="7258538" y="2052890"/>
                <a:ext cx="294869" cy="580974"/>
                <a:chOff x="3454938" y="1923315"/>
                <a:chExt cx="294869" cy="580974"/>
              </a:xfrm>
            </p:grpSpPr>
            <p:sp>
              <p:nvSpPr>
                <p:cNvPr id="205" name="Google Shape;205;p9"/>
                <p:cNvSpPr/>
                <p:nvPr/>
              </p:nvSpPr>
              <p:spPr>
                <a:xfrm>
                  <a:off x="3649991" y="1923315"/>
                  <a:ext cx="99816" cy="47089"/>
                </a:xfrm>
                <a:custGeom>
                  <a:avLst/>
                  <a:gdLst/>
                  <a:ahLst/>
                  <a:cxnLst/>
                  <a:rect l="l" t="t" r="r" b="b"/>
                  <a:pathLst>
                    <a:path w="3506" h="1654" extrusionOk="0">
                      <a:moveTo>
                        <a:pt x="95" y="0"/>
                      </a:moveTo>
                      <a:cubicBezTo>
                        <a:pt x="49" y="0"/>
                        <a:pt x="23" y="8"/>
                        <a:pt x="23" y="23"/>
                      </a:cubicBezTo>
                      <a:cubicBezTo>
                        <a:pt x="0" y="69"/>
                        <a:pt x="206" y="138"/>
                        <a:pt x="527" y="275"/>
                      </a:cubicBezTo>
                      <a:cubicBezTo>
                        <a:pt x="848" y="413"/>
                        <a:pt x="1283" y="596"/>
                        <a:pt x="1764" y="825"/>
                      </a:cubicBezTo>
                      <a:cubicBezTo>
                        <a:pt x="2246" y="1054"/>
                        <a:pt x="2658" y="1260"/>
                        <a:pt x="2979" y="1421"/>
                      </a:cubicBezTo>
                      <a:cubicBezTo>
                        <a:pt x="3246" y="1565"/>
                        <a:pt x="3421" y="1653"/>
                        <a:pt x="3487" y="1653"/>
                      </a:cubicBezTo>
                      <a:cubicBezTo>
                        <a:pt x="3495" y="1653"/>
                        <a:pt x="3501" y="1652"/>
                        <a:pt x="3506" y="1650"/>
                      </a:cubicBezTo>
                      <a:cubicBezTo>
                        <a:pt x="3506" y="1627"/>
                        <a:pt x="3368" y="1467"/>
                        <a:pt x="3070" y="1237"/>
                      </a:cubicBezTo>
                      <a:cubicBezTo>
                        <a:pt x="2314" y="733"/>
                        <a:pt x="1467" y="344"/>
                        <a:pt x="596" y="92"/>
                      </a:cubicBezTo>
                      <a:cubicBezTo>
                        <a:pt x="367" y="31"/>
                        <a:pt x="189"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9"/>
                <p:cNvSpPr/>
                <p:nvPr/>
              </p:nvSpPr>
              <p:spPr>
                <a:xfrm>
                  <a:off x="3668241" y="1973338"/>
                  <a:ext cx="67218" cy="31943"/>
                </a:xfrm>
                <a:custGeom>
                  <a:avLst/>
                  <a:gdLst/>
                  <a:ahLst/>
                  <a:cxnLst/>
                  <a:rect l="l" t="t" r="r" b="b"/>
                  <a:pathLst>
                    <a:path w="2361" h="1122" extrusionOk="0">
                      <a:moveTo>
                        <a:pt x="53" y="0"/>
                      </a:moveTo>
                      <a:cubicBezTo>
                        <a:pt x="38" y="0"/>
                        <a:pt x="28" y="3"/>
                        <a:pt x="24" y="7"/>
                      </a:cubicBezTo>
                      <a:cubicBezTo>
                        <a:pt x="1" y="76"/>
                        <a:pt x="505" y="374"/>
                        <a:pt x="1123" y="672"/>
                      </a:cubicBezTo>
                      <a:cubicBezTo>
                        <a:pt x="1655" y="947"/>
                        <a:pt x="2119" y="1121"/>
                        <a:pt x="2268" y="1121"/>
                      </a:cubicBezTo>
                      <a:cubicBezTo>
                        <a:pt x="2292" y="1121"/>
                        <a:pt x="2308" y="1117"/>
                        <a:pt x="2315" y="1107"/>
                      </a:cubicBezTo>
                      <a:cubicBezTo>
                        <a:pt x="2361" y="1061"/>
                        <a:pt x="1857" y="741"/>
                        <a:pt x="1238" y="443"/>
                      </a:cubicBezTo>
                      <a:cubicBezTo>
                        <a:pt x="662" y="175"/>
                        <a:pt x="179"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9"/>
                <p:cNvSpPr/>
                <p:nvPr/>
              </p:nvSpPr>
              <p:spPr>
                <a:xfrm>
                  <a:off x="3620638" y="1995061"/>
                  <a:ext cx="99816" cy="47061"/>
                </a:xfrm>
                <a:custGeom>
                  <a:avLst/>
                  <a:gdLst/>
                  <a:ahLst/>
                  <a:cxnLst/>
                  <a:rect l="l" t="t" r="r" b="b"/>
                  <a:pathLst>
                    <a:path w="3506" h="1653" extrusionOk="0">
                      <a:moveTo>
                        <a:pt x="72" y="0"/>
                      </a:moveTo>
                      <a:cubicBezTo>
                        <a:pt x="26" y="0"/>
                        <a:pt x="0" y="8"/>
                        <a:pt x="0" y="23"/>
                      </a:cubicBezTo>
                      <a:cubicBezTo>
                        <a:pt x="0" y="46"/>
                        <a:pt x="184" y="138"/>
                        <a:pt x="504" y="275"/>
                      </a:cubicBezTo>
                      <a:cubicBezTo>
                        <a:pt x="825" y="413"/>
                        <a:pt x="1260" y="596"/>
                        <a:pt x="1742" y="825"/>
                      </a:cubicBezTo>
                      <a:cubicBezTo>
                        <a:pt x="2223" y="1054"/>
                        <a:pt x="2658" y="1261"/>
                        <a:pt x="2956" y="1421"/>
                      </a:cubicBezTo>
                      <a:cubicBezTo>
                        <a:pt x="3249" y="1547"/>
                        <a:pt x="3427" y="1653"/>
                        <a:pt x="3473" y="1653"/>
                      </a:cubicBezTo>
                      <a:cubicBezTo>
                        <a:pt x="3478" y="1653"/>
                        <a:pt x="3481" y="1652"/>
                        <a:pt x="3483" y="1650"/>
                      </a:cubicBezTo>
                      <a:cubicBezTo>
                        <a:pt x="3506" y="1627"/>
                        <a:pt x="3345" y="1444"/>
                        <a:pt x="3070" y="1238"/>
                      </a:cubicBezTo>
                      <a:cubicBezTo>
                        <a:pt x="2681" y="986"/>
                        <a:pt x="2291" y="756"/>
                        <a:pt x="1856" y="573"/>
                      </a:cubicBezTo>
                      <a:cubicBezTo>
                        <a:pt x="1444" y="390"/>
                        <a:pt x="1008" y="207"/>
                        <a:pt x="573" y="92"/>
                      </a:cubicBezTo>
                      <a:cubicBezTo>
                        <a:pt x="344" y="31"/>
                        <a:pt x="166" y="0"/>
                        <a:pt x="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9"/>
                <p:cNvSpPr/>
                <p:nvPr/>
              </p:nvSpPr>
              <p:spPr>
                <a:xfrm>
                  <a:off x="3638233" y="2044885"/>
                  <a:ext cx="67218" cy="32114"/>
                </a:xfrm>
                <a:custGeom>
                  <a:avLst/>
                  <a:gdLst/>
                  <a:ahLst/>
                  <a:cxnLst/>
                  <a:rect l="l" t="t" r="r" b="b"/>
                  <a:pathLst>
                    <a:path w="2361" h="1128" extrusionOk="0">
                      <a:moveTo>
                        <a:pt x="86" y="0"/>
                      </a:moveTo>
                      <a:cubicBezTo>
                        <a:pt x="64" y="0"/>
                        <a:pt x="50" y="5"/>
                        <a:pt x="47" y="15"/>
                      </a:cubicBezTo>
                      <a:cubicBezTo>
                        <a:pt x="1" y="83"/>
                        <a:pt x="505" y="381"/>
                        <a:pt x="1124" y="679"/>
                      </a:cubicBezTo>
                      <a:cubicBezTo>
                        <a:pt x="1681" y="938"/>
                        <a:pt x="2152" y="1128"/>
                        <a:pt x="2296" y="1128"/>
                      </a:cubicBezTo>
                      <a:cubicBezTo>
                        <a:pt x="2318" y="1128"/>
                        <a:pt x="2332" y="1123"/>
                        <a:pt x="2338" y="1114"/>
                      </a:cubicBezTo>
                      <a:cubicBezTo>
                        <a:pt x="2361" y="1046"/>
                        <a:pt x="1880" y="748"/>
                        <a:pt x="1238" y="450"/>
                      </a:cubicBezTo>
                      <a:cubicBezTo>
                        <a:pt x="707" y="174"/>
                        <a:pt x="226" y="0"/>
                        <a:pt x="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592594" y="2068772"/>
                  <a:ext cx="99816" cy="47289"/>
                </a:xfrm>
                <a:custGeom>
                  <a:avLst/>
                  <a:gdLst/>
                  <a:ahLst/>
                  <a:cxnLst/>
                  <a:rect l="l" t="t" r="r" b="b"/>
                  <a:pathLst>
                    <a:path w="3506" h="1661" extrusionOk="0">
                      <a:moveTo>
                        <a:pt x="95" y="0"/>
                      </a:moveTo>
                      <a:cubicBezTo>
                        <a:pt x="48" y="0"/>
                        <a:pt x="23" y="8"/>
                        <a:pt x="23" y="23"/>
                      </a:cubicBezTo>
                      <a:cubicBezTo>
                        <a:pt x="0" y="69"/>
                        <a:pt x="206" y="161"/>
                        <a:pt x="527" y="275"/>
                      </a:cubicBezTo>
                      <a:cubicBezTo>
                        <a:pt x="848" y="413"/>
                        <a:pt x="1283" y="596"/>
                        <a:pt x="1764" y="825"/>
                      </a:cubicBezTo>
                      <a:cubicBezTo>
                        <a:pt x="2245" y="1054"/>
                        <a:pt x="2658" y="1261"/>
                        <a:pt x="2979" y="1421"/>
                      </a:cubicBezTo>
                      <a:cubicBezTo>
                        <a:pt x="3231" y="1557"/>
                        <a:pt x="3402" y="1660"/>
                        <a:pt x="3461" y="1660"/>
                      </a:cubicBezTo>
                      <a:cubicBezTo>
                        <a:pt x="3472" y="1660"/>
                        <a:pt x="3479" y="1657"/>
                        <a:pt x="3483" y="1650"/>
                      </a:cubicBezTo>
                      <a:cubicBezTo>
                        <a:pt x="3505" y="1627"/>
                        <a:pt x="3368" y="1467"/>
                        <a:pt x="3070" y="1261"/>
                      </a:cubicBezTo>
                      <a:cubicBezTo>
                        <a:pt x="2681" y="1009"/>
                        <a:pt x="2291" y="779"/>
                        <a:pt x="1879" y="596"/>
                      </a:cubicBezTo>
                      <a:cubicBezTo>
                        <a:pt x="1466" y="390"/>
                        <a:pt x="1031" y="230"/>
                        <a:pt x="596" y="92"/>
                      </a:cubicBezTo>
                      <a:cubicBezTo>
                        <a:pt x="367" y="31"/>
                        <a:pt x="188"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610844" y="2119251"/>
                  <a:ext cx="67218" cy="31943"/>
                </a:xfrm>
                <a:custGeom>
                  <a:avLst/>
                  <a:gdLst/>
                  <a:ahLst/>
                  <a:cxnLst/>
                  <a:rect l="l" t="t" r="r" b="b"/>
                  <a:pathLst>
                    <a:path w="2361" h="1122" extrusionOk="0">
                      <a:moveTo>
                        <a:pt x="71" y="0"/>
                      </a:moveTo>
                      <a:cubicBezTo>
                        <a:pt x="46" y="0"/>
                        <a:pt x="30" y="5"/>
                        <a:pt x="23" y="14"/>
                      </a:cubicBezTo>
                      <a:cubicBezTo>
                        <a:pt x="1" y="83"/>
                        <a:pt x="505" y="358"/>
                        <a:pt x="1123" y="679"/>
                      </a:cubicBezTo>
                      <a:cubicBezTo>
                        <a:pt x="1678" y="946"/>
                        <a:pt x="2160" y="1121"/>
                        <a:pt x="2286" y="1121"/>
                      </a:cubicBezTo>
                      <a:cubicBezTo>
                        <a:pt x="2300" y="1121"/>
                        <a:pt x="2310" y="1119"/>
                        <a:pt x="2315" y="1114"/>
                      </a:cubicBezTo>
                      <a:cubicBezTo>
                        <a:pt x="2360" y="1045"/>
                        <a:pt x="1856" y="725"/>
                        <a:pt x="1238" y="427"/>
                      </a:cubicBezTo>
                      <a:cubicBezTo>
                        <a:pt x="687" y="171"/>
                        <a:pt x="221" y="0"/>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3563241" y="2140945"/>
                  <a:ext cx="99816" cy="47317"/>
                </a:xfrm>
                <a:custGeom>
                  <a:avLst/>
                  <a:gdLst/>
                  <a:ahLst/>
                  <a:cxnLst/>
                  <a:rect l="l" t="t" r="r" b="b"/>
                  <a:pathLst>
                    <a:path w="3506" h="1662" extrusionOk="0">
                      <a:moveTo>
                        <a:pt x="37" y="0"/>
                      </a:moveTo>
                      <a:cubicBezTo>
                        <a:pt x="13" y="0"/>
                        <a:pt x="0" y="3"/>
                        <a:pt x="0" y="9"/>
                      </a:cubicBezTo>
                      <a:cubicBezTo>
                        <a:pt x="0" y="54"/>
                        <a:pt x="183" y="146"/>
                        <a:pt x="504" y="283"/>
                      </a:cubicBezTo>
                      <a:cubicBezTo>
                        <a:pt x="825" y="421"/>
                        <a:pt x="1260" y="604"/>
                        <a:pt x="1741" y="833"/>
                      </a:cubicBezTo>
                      <a:cubicBezTo>
                        <a:pt x="2222" y="1062"/>
                        <a:pt x="2635" y="1269"/>
                        <a:pt x="2956" y="1429"/>
                      </a:cubicBezTo>
                      <a:cubicBezTo>
                        <a:pt x="3249" y="1555"/>
                        <a:pt x="3427" y="1661"/>
                        <a:pt x="3473" y="1661"/>
                      </a:cubicBezTo>
                      <a:cubicBezTo>
                        <a:pt x="3477" y="1661"/>
                        <a:pt x="3481" y="1660"/>
                        <a:pt x="3483" y="1658"/>
                      </a:cubicBezTo>
                      <a:cubicBezTo>
                        <a:pt x="3505" y="1612"/>
                        <a:pt x="3345" y="1452"/>
                        <a:pt x="3070" y="1246"/>
                      </a:cubicBezTo>
                      <a:cubicBezTo>
                        <a:pt x="2291" y="742"/>
                        <a:pt x="1443" y="352"/>
                        <a:pt x="573" y="100"/>
                      </a:cubicBezTo>
                      <a:cubicBezTo>
                        <a:pt x="310" y="30"/>
                        <a:pt x="115" y="0"/>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3580836" y="2190371"/>
                  <a:ext cx="67218" cy="32114"/>
                </a:xfrm>
                <a:custGeom>
                  <a:avLst/>
                  <a:gdLst/>
                  <a:ahLst/>
                  <a:cxnLst/>
                  <a:rect l="l" t="t" r="r" b="b"/>
                  <a:pathLst>
                    <a:path w="2361" h="1128" extrusionOk="0">
                      <a:moveTo>
                        <a:pt x="81" y="1"/>
                      </a:moveTo>
                      <a:cubicBezTo>
                        <a:pt x="61" y="1"/>
                        <a:pt x="49" y="5"/>
                        <a:pt x="46" y="14"/>
                      </a:cubicBezTo>
                      <a:cubicBezTo>
                        <a:pt x="1" y="83"/>
                        <a:pt x="505" y="380"/>
                        <a:pt x="1123" y="678"/>
                      </a:cubicBezTo>
                      <a:cubicBezTo>
                        <a:pt x="1655" y="954"/>
                        <a:pt x="2136" y="1128"/>
                        <a:pt x="2275" y="1128"/>
                      </a:cubicBezTo>
                      <a:cubicBezTo>
                        <a:pt x="2298" y="1128"/>
                        <a:pt x="2311" y="1123"/>
                        <a:pt x="2315" y="1114"/>
                      </a:cubicBezTo>
                      <a:cubicBezTo>
                        <a:pt x="2361"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3542343" y="2205090"/>
                  <a:ext cx="99844" cy="47089"/>
                </a:xfrm>
                <a:custGeom>
                  <a:avLst/>
                  <a:gdLst/>
                  <a:ahLst/>
                  <a:cxnLst/>
                  <a:rect l="l" t="t" r="r" b="b"/>
                  <a:pathLst>
                    <a:path w="3507" h="1654" extrusionOk="0">
                      <a:moveTo>
                        <a:pt x="83" y="1"/>
                      </a:moveTo>
                      <a:cubicBezTo>
                        <a:pt x="37" y="1"/>
                        <a:pt x="9" y="9"/>
                        <a:pt x="1" y="24"/>
                      </a:cubicBezTo>
                      <a:cubicBezTo>
                        <a:pt x="1" y="70"/>
                        <a:pt x="184" y="138"/>
                        <a:pt x="505" y="276"/>
                      </a:cubicBezTo>
                      <a:cubicBezTo>
                        <a:pt x="826" y="413"/>
                        <a:pt x="1284" y="597"/>
                        <a:pt x="1742" y="826"/>
                      </a:cubicBezTo>
                      <a:cubicBezTo>
                        <a:pt x="2223" y="1055"/>
                        <a:pt x="2659" y="1261"/>
                        <a:pt x="2956" y="1421"/>
                      </a:cubicBezTo>
                      <a:cubicBezTo>
                        <a:pt x="3244" y="1565"/>
                        <a:pt x="3422" y="1654"/>
                        <a:pt x="3471" y="1654"/>
                      </a:cubicBezTo>
                      <a:cubicBezTo>
                        <a:pt x="3477" y="1654"/>
                        <a:pt x="3481" y="1653"/>
                        <a:pt x="3483" y="1650"/>
                      </a:cubicBezTo>
                      <a:cubicBezTo>
                        <a:pt x="3506" y="1628"/>
                        <a:pt x="3369" y="1444"/>
                        <a:pt x="3071" y="1261"/>
                      </a:cubicBezTo>
                      <a:cubicBezTo>
                        <a:pt x="2682" y="986"/>
                        <a:pt x="2292" y="780"/>
                        <a:pt x="1880" y="574"/>
                      </a:cubicBezTo>
                      <a:cubicBezTo>
                        <a:pt x="1444" y="390"/>
                        <a:pt x="1032" y="230"/>
                        <a:pt x="574" y="93"/>
                      </a:cubicBezTo>
                      <a:cubicBezTo>
                        <a:pt x="345" y="31"/>
                        <a:pt x="177" y="1"/>
                        <a:pt x="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3559967" y="2254942"/>
                  <a:ext cx="67218" cy="32143"/>
                </a:xfrm>
                <a:custGeom>
                  <a:avLst/>
                  <a:gdLst/>
                  <a:ahLst/>
                  <a:cxnLst/>
                  <a:rect l="l" t="t" r="r" b="b"/>
                  <a:pathLst>
                    <a:path w="2361" h="1129" extrusionOk="0">
                      <a:moveTo>
                        <a:pt x="81" y="1"/>
                      </a:moveTo>
                      <a:cubicBezTo>
                        <a:pt x="61" y="1"/>
                        <a:pt x="49" y="5"/>
                        <a:pt x="46" y="14"/>
                      </a:cubicBezTo>
                      <a:cubicBezTo>
                        <a:pt x="1" y="83"/>
                        <a:pt x="505" y="381"/>
                        <a:pt x="1146" y="678"/>
                      </a:cubicBezTo>
                      <a:cubicBezTo>
                        <a:pt x="1678" y="954"/>
                        <a:pt x="2141" y="1128"/>
                        <a:pt x="2291" y="1128"/>
                      </a:cubicBezTo>
                      <a:cubicBezTo>
                        <a:pt x="2315" y="1128"/>
                        <a:pt x="2331" y="1123"/>
                        <a:pt x="2337" y="1114"/>
                      </a:cubicBezTo>
                      <a:cubicBezTo>
                        <a:pt x="2360"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3512335" y="2276609"/>
                  <a:ext cx="100499" cy="47317"/>
                </a:xfrm>
                <a:custGeom>
                  <a:avLst/>
                  <a:gdLst/>
                  <a:ahLst/>
                  <a:cxnLst/>
                  <a:rect l="l" t="t" r="r" b="b"/>
                  <a:pathLst>
                    <a:path w="3530" h="1662" extrusionOk="0">
                      <a:moveTo>
                        <a:pt x="61" y="1"/>
                      </a:moveTo>
                      <a:cubicBezTo>
                        <a:pt x="37" y="1"/>
                        <a:pt x="24" y="4"/>
                        <a:pt x="24" y="9"/>
                      </a:cubicBezTo>
                      <a:cubicBezTo>
                        <a:pt x="1" y="55"/>
                        <a:pt x="207" y="147"/>
                        <a:pt x="528" y="284"/>
                      </a:cubicBezTo>
                      <a:cubicBezTo>
                        <a:pt x="849" y="422"/>
                        <a:pt x="1284" y="605"/>
                        <a:pt x="1765" y="834"/>
                      </a:cubicBezTo>
                      <a:cubicBezTo>
                        <a:pt x="2246" y="1063"/>
                        <a:pt x="2659" y="1269"/>
                        <a:pt x="2979" y="1430"/>
                      </a:cubicBezTo>
                      <a:cubicBezTo>
                        <a:pt x="3252" y="1555"/>
                        <a:pt x="3428" y="1662"/>
                        <a:pt x="3491" y="1662"/>
                      </a:cubicBezTo>
                      <a:cubicBezTo>
                        <a:pt x="3497" y="1662"/>
                        <a:pt x="3502" y="1661"/>
                        <a:pt x="3506" y="1659"/>
                      </a:cubicBezTo>
                      <a:cubicBezTo>
                        <a:pt x="3529" y="1636"/>
                        <a:pt x="3369" y="1475"/>
                        <a:pt x="3071" y="1246"/>
                      </a:cubicBezTo>
                      <a:cubicBezTo>
                        <a:pt x="2705" y="994"/>
                        <a:pt x="2292" y="765"/>
                        <a:pt x="1880" y="582"/>
                      </a:cubicBezTo>
                      <a:cubicBezTo>
                        <a:pt x="1467" y="399"/>
                        <a:pt x="1032" y="215"/>
                        <a:pt x="597" y="101"/>
                      </a:cubicBezTo>
                      <a:cubicBezTo>
                        <a:pt x="334" y="31"/>
                        <a:pt x="138" y="1"/>
                        <a:pt x="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530613" y="2326660"/>
                  <a:ext cx="67218" cy="32143"/>
                </a:xfrm>
                <a:custGeom>
                  <a:avLst/>
                  <a:gdLst/>
                  <a:ahLst/>
                  <a:cxnLst/>
                  <a:rect l="l" t="t" r="r" b="b"/>
                  <a:pathLst>
                    <a:path w="2361" h="1129" extrusionOk="0">
                      <a:moveTo>
                        <a:pt x="71" y="1"/>
                      </a:moveTo>
                      <a:cubicBezTo>
                        <a:pt x="46" y="1"/>
                        <a:pt x="30" y="6"/>
                        <a:pt x="23" y="15"/>
                      </a:cubicBezTo>
                      <a:cubicBezTo>
                        <a:pt x="0" y="84"/>
                        <a:pt x="505" y="382"/>
                        <a:pt x="1123" y="680"/>
                      </a:cubicBezTo>
                      <a:cubicBezTo>
                        <a:pt x="1661" y="939"/>
                        <a:pt x="2129" y="1128"/>
                        <a:pt x="2273" y="1128"/>
                      </a:cubicBezTo>
                      <a:cubicBezTo>
                        <a:pt x="2294" y="1128"/>
                        <a:pt x="2309" y="1124"/>
                        <a:pt x="2315" y="1115"/>
                      </a:cubicBezTo>
                      <a:cubicBezTo>
                        <a:pt x="2360" y="1046"/>
                        <a:pt x="1856" y="726"/>
                        <a:pt x="1238" y="428"/>
                      </a:cubicBezTo>
                      <a:cubicBezTo>
                        <a:pt x="687" y="172"/>
                        <a:pt x="221" y="1"/>
                        <a:pt x="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9"/>
                <p:cNvSpPr/>
                <p:nvPr/>
              </p:nvSpPr>
              <p:spPr>
                <a:xfrm>
                  <a:off x="3484946" y="2350576"/>
                  <a:ext cx="99844" cy="47260"/>
                </a:xfrm>
                <a:custGeom>
                  <a:avLst/>
                  <a:gdLst/>
                  <a:ahLst/>
                  <a:cxnLst/>
                  <a:rect l="l" t="t" r="r" b="b"/>
                  <a:pathLst>
                    <a:path w="3507" h="1660" extrusionOk="0">
                      <a:moveTo>
                        <a:pt x="76" y="1"/>
                      </a:moveTo>
                      <a:cubicBezTo>
                        <a:pt x="34" y="1"/>
                        <a:pt x="8" y="8"/>
                        <a:pt x="1" y="23"/>
                      </a:cubicBezTo>
                      <a:cubicBezTo>
                        <a:pt x="1" y="69"/>
                        <a:pt x="184" y="138"/>
                        <a:pt x="505" y="275"/>
                      </a:cubicBezTo>
                      <a:cubicBezTo>
                        <a:pt x="826" y="412"/>
                        <a:pt x="1261" y="596"/>
                        <a:pt x="1742" y="825"/>
                      </a:cubicBezTo>
                      <a:cubicBezTo>
                        <a:pt x="2223" y="1054"/>
                        <a:pt x="2658" y="1283"/>
                        <a:pt x="2956" y="1421"/>
                      </a:cubicBezTo>
                      <a:cubicBezTo>
                        <a:pt x="3229" y="1557"/>
                        <a:pt x="3402" y="1660"/>
                        <a:pt x="3462" y="1660"/>
                      </a:cubicBezTo>
                      <a:cubicBezTo>
                        <a:pt x="3473" y="1660"/>
                        <a:pt x="3480" y="1657"/>
                        <a:pt x="3483" y="1650"/>
                      </a:cubicBezTo>
                      <a:cubicBezTo>
                        <a:pt x="3506" y="1627"/>
                        <a:pt x="3346" y="1466"/>
                        <a:pt x="3071" y="1260"/>
                      </a:cubicBezTo>
                      <a:cubicBezTo>
                        <a:pt x="2681" y="1008"/>
                        <a:pt x="2292" y="779"/>
                        <a:pt x="1857" y="596"/>
                      </a:cubicBezTo>
                      <a:cubicBezTo>
                        <a:pt x="1444" y="390"/>
                        <a:pt x="1009" y="229"/>
                        <a:pt x="573" y="115"/>
                      </a:cubicBezTo>
                      <a:cubicBezTo>
                        <a:pt x="339" y="36"/>
                        <a:pt x="168" y="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9"/>
                <p:cNvSpPr/>
                <p:nvPr/>
              </p:nvSpPr>
              <p:spPr>
                <a:xfrm>
                  <a:off x="3502570" y="2401026"/>
                  <a:ext cx="67218" cy="31943"/>
                </a:xfrm>
                <a:custGeom>
                  <a:avLst/>
                  <a:gdLst/>
                  <a:ahLst/>
                  <a:cxnLst/>
                  <a:rect l="l" t="t" r="r" b="b"/>
                  <a:pathLst>
                    <a:path w="2361" h="1122" extrusionOk="0">
                      <a:moveTo>
                        <a:pt x="86" y="1"/>
                      </a:moveTo>
                      <a:cubicBezTo>
                        <a:pt x="63" y="1"/>
                        <a:pt x="49" y="5"/>
                        <a:pt x="46" y="15"/>
                      </a:cubicBezTo>
                      <a:cubicBezTo>
                        <a:pt x="0" y="61"/>
                        <a:pt x="504" y="359"/>
                        <a:pt x="1123" y="680"/>
                      </a:cubicBezTo>
                      <a:cubicBezTo>
                        <a:pt x="1699" y="947"/>
                        <a:pt x="2182" y="1122"/>
                        <a:pt x="2308" y="1122"/>
                      </a:cubicBezTo>
                      <a:cubicBezTo>
                        <a:pt x="2323" y="1122"/>
                        <a:pt x="2333" y="1120"/>
                        <a:pt x="2337" y="1115"/>
                      </a:cubicBezTo>
                      <a:cubicBezTo>
                        <a:pt x="2360" y="1046"/>
                        <a:pt x="1879" y="725"/>
                        <a:pt x="1238" y="428"/>
                      </a:cubicBezTo>
                      <a:cubicBezTo>
                        <a:pt x="707" y="172"/>
                        <a:pt x="226" y="1"/>
                        <a:pt x="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9"/>
                <p:cNvSpPr/>
                <p:nvPr/>
              </p:nvSpPr>
              <p:spPr>
                <a:xfrm>
                  <a:off x="3454938" y="2422322"/>
                  <a:ext cx="99844" cy="47089"/>
                </a:xfrm>
                <a:custGeom>
                  <a:avLst/>
                  <a:gdLst/>
                  <a:ahLst/>
                  <a:cxnLst/>
                  <a:rect l="l" t="t" r="r" b="b"/>
                  <a:pathLst>
                    <a:path w="3507" h="1654" extrusionOk="0">
                      <a:moveTo>
                        <a:pt x="96" y="0"/>
                      </a:moveTo>
                      <a:cubicBezTo>
                        <a:pt x="49" y="0"/>
                        <a:pt x="24" y="8"/>
                        <a:pt x="24" y="23"/>
                      </a:cubicBezTo>
                      <a:cubicBezTo>
                        <a:pt x="1" y="69"/>
                        <a:pt x="207" y="138"/>
                        <a:pt x="528" y="275"/>
                      </a:cubicBezTo>
                      <a:cubicBezTo>
                        <a:pt x="848" y="413"/>
                        <a:pt x="1284" y="596"/>
                        <a:pt x="1765" y="825"/>
                      </a:cubicBezTo>
                      <a:cubicBezTo>
                        <a:pt x="2246" y="1054"/>
                        <a:pt x="2658" y="1260"/>
                        <a:pt x="2979" y="1421"/>
                      </a:cubicBezTo>
                      <a:cubicBezTo>
                        <a:pt x="3247" y="1565"/>
                        <a:pt x="3422" y="1653"/>
                        <a:pt x="3471" y="1653"/>
                      </a:cubicBezTo>
                      <a:cubicBezTo>
                        <a:pt x="3477" y="1653"/>
                        <a:pt x="3481" y="1652"/>
                        <a:pt x="3483" y="1650"/>
                      </a:cubicBezTo>
                      <a:cubicBezTo>
                        <a:pt x="3506" y="1627"/>
                        <a:pt x="3369" y="1467"/>
                        <a:pt x="3071" y="1238"/>
                      </a:cubicBezTo>
                      <a:cubicBezTo>
                        <a:pt x="2315" y="733"/>
                        <a:pt x="1467" y="344"/>
                        <a:pt x="596" y="92"/>
                      </a:cubicBezTo>
                      <a:cubicBezTo>
                        <a:pt x="367" y="31"/>
                        <a:pt x="189" y="0"/>
                        <a:pt x="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9"/>
                <p:cNvSpPr/>
                <p:nvPr/>
              </p:nvSpPr>
              <p:spPr>
                <a:xfrm>
                  <a:off x="3473216" y="2472345"/>
                  <a:ext cx="67218" cy="31943"/>
                </a:xfrm>
                <a:custGeom>
                  <a:avLst/>
                  <a:gdLst/>
                  <a:ahLst/>
                  <a:cxnLst/>
                  <a:rect l="l" t="t" r="r" b="b"/>
                  <a:pathLst>
                    <a:path w="2361" h="1122" extrusionOk="0">
                      <a:moveTo>
                        <a:pt x="69" y="1"/>
                      </a:moveTo>
                      <a:cubicBezTo>
                        <a:pt x="56" y="1"/>
                        <a:pt x="48" y="3"/>
                        <a:pt x="46" y="7"/>
                      </a:cubicBezTo>
                      <a:cubicBezTo>
                        <a:pt x="0" y="76"/>
                        <a:pt x="504" y="374"/>
                        <a:pt x="1123" y="672"/>
                      </a:cubicBezTo>
                      <a:cubicBezTo>
                        <a:pt x="1674" y="947"/>
                        <a:pt x="2141" y="1122"/>
                        <a:pt x="2290" y="1122"/>
                      </a:cubicBezTo>
                      <a:cubicBezTo>
                        <a:pt x="2315" y="1122"/>
                        <a:pt x="2331" y="1117"/>
                        <a:pt x="2337" y="1107"/>
                      </a:cubicBezTo>
                      <a:cubicBezTo>
                        <a:pt x="2360" y="1061"/>
                        <a:pt x="1879" y="741"/>
                        <a:pt x="1238" y="443"/>
                      </a:cubicBezTo>
                      <a:cubicBezTo>
                        <a:pt x="682" y="176"/>
                        <a:pt x="183" y="1"/>
                        <a:pt x="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1" name="Google Shape;221;p9"/>
            <p:cNvGrpSpPr/>
            <p:nvPr/>
          </p:nvGrpSpPr>
          <p:grpSpPr>
            <a:xfrm rot="5400000" flipH="1">
              <a:off x="8403001" y="1552887"/>
              <a:ext cx="309215" cy="272430"/>
              <a:chOff x="3890683" y="1390057"/>
              <a:chExt cx="309215" cy="272430"/>
            </a:xfrm>
          </p:grpSpPr>
          <p:sp>
            <p:nvSpPr>
              <p:cNvPr id="222" name="Google Shape;222;p9"/>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9"/>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9"/>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5"/>
        <p:cNvGrpSpPr/>
        <p:nvPr/>
      </p:nvGrpSpPr>
      <p:grpSpPr>
        <a:xfrm>
          <a:off x="0" y="0"/>
          <a:ext cx="0" cy="0"/>
          <a:chOff x="0" y="0"/>
          <a:chExt cx="0" cy="0"/>
        </a:xfrm>
      </p:grpSpPr>
      <p:sp>
        <p:nvSpPr>
          <p:cNvPr id="226" name="Google Shape;226;p10"/>
          <p:cNvSpPr/>
          <p:nvPr/>
        </p:nvSpPr>
        <p:spPr>
          <a:xfrm>
            <a:off x="702567" y="1147200"/>
            <a:ext cx="4563600" cy="4563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10"/>
          <p:cNvSpPr txBox="1">
            <a:spLocks noGrp="1"/>
          </p:cNvSpPr>
          <p:nvPr>
            <p:ph type="title"/>
          </p:nvPr>
        </p:nvSpPr>
        <p:spPr>
          <a:xfrm>
            <a:off x="1086767" y="2276400"/>
            <a:ext cx="3795200" cy="23052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3600"/>
              <a:buNone/>
              <a:defRPr/>
            </a:lvl1pPr>
            <a:lvl2pPr lvl="1" algn="ctr" rtl="0">
              <a:lnSpc>
                <a:spcPct val="90000"/>
              </a:lnSpc>
              <a:spcBef>
                <a:spcPts val="0"/>
              </a:spcBef>
              <a:spcAft>
                <a:spcPts val="0"/>
              </a:spcAft>
              <a:buSzPts val="2800"/>
              <a:buNone/>
              <a:defRPr/>
            </a:lvl2pPr>
            <a:lvl3pPr lvl="2" algn="ctr" rtl="0">
              <a:lnSpc>
                <a:spcPct val="90000"/>
              </a:lnSpc>
              <a:spcBef>
                <a:spcPts val="0"/>
              </a:spcBef>
              <a:spcAft>
                <a:spcPts val="0"/>
              </a:spcAft>
              <a:buSzPts val="2800"/>
              <a:buNone/>
              <a:defRPr/>
            </a:lvl3pPr>
            <a:lvl4pPr lvl="3" algn="ctr" rtl="0">
              <a:lnSpc>
                <a:spcPct val="90000"/>
              </a:lnSpc>
              <a:spcBef>
                <a:spcPts val="0"/>
              </a:spcBef>
              <a:spcAft>
                <a:spcPts val="0"/>
              </a:spcAft>
              <a:buSzPts val="2800"/>
              <a:buNone/>
              <a:defRPr/>
            </a:lvl4pPr>
            <a:lvl5pPr lvl="4" algn="ctr" rtl="0">
              <a:lnSpc>
                <a:spcPct val="90000"/>
              </a:lnSpc>
              <a:spcBef>
                <a:spcPts val="0"/>
              </a:spcBef>
              <a:spcAft>
                <a:spcPts val="0"/>
              </a:spcAft>
              <a:buSzPts val="2800"/>
              <a:buNone/>
              <a:defRPr/>
            </a:lvl5pPr>
            <a:lvl6pPr lvl="5" algn="ctr" rtl="0">
              <a:lnSpc>
                <a:spcPct val="90000"/>
              </a:lnSpc>
              <a:spcBef>
                <a:spcPts val="0"/>
              </a:spcBef>
              <a:spcAft>
                <a:spcPts val="0"/>
              </a:spcAft>
              <a:buSzPts val="2800"/>
              <a:buNone/>
              <a:defRPr/>
            </a:lvl6pPr>
            <a:lvl7pPr lvl="6" algn="ctr" rtl="0">
              <a:lnSpc>
                <a:spcPct val="90000"/>
              </a:lnSpc>
              <a:spcBef>
                <a:spcPts val="0"/>
              </a:spcBef>
              <a:spcAft>
                <a:spcPts val="0"/>
              </a:spcAft>
              <a:buSzPts val="2800"/>
              <a:buNone/>
              <a:defRPr/>
            </a:lvl7pPr>
            <a:lvl8pPr lvl="7" algn="ctr" rtl="0">
              <a:lnSpc>
                <a:spcPct val="90000"/>
              </a:lnSpc>
              <a:spcBef>
                <a:spcPts val="0"/>
              </a:spcBef>
              <a:spcAft>
                <a:spcPts val="0"/>
              </a:spcAft>
              <a:buSzPts val="2800"/>
              <a:buNone/>
              <a:defRPr/>
            </a:lvl8pPr>
            <a:lvl9pPr lvl="8" algn="ctr" rtl="0">
              <a:lnSpc>
                <a:spcPct val="90000"/>
              </a:lnSpc>
              <a:spcBef>
                <a:spcPts val="0"/>
              </a:spcBef>
              <a:spcAft>
                <a:spcPts val="0"/>
              </a:spcAft>
              <a:buSzPts val="2800"/>
              <a:buNone/>
              <a:defRPr/>
            </a:lvl9pPr>
          </a:lstStyle>
          <a:p/>
        </p:txBody>
      </p:sp>
      <p:grpSp>
        <p:nvGrpSpPr>
          <p:cNvPr id="228" name="Google Shape;228;p10"/>
          <p:cNvGrpSpPr/>
          <p:nvPr/>
        </p:nvGrpSpPr>
        <p:grpSpPr>
          <a:xfrm>
            <a:off x="2284315" y="4715095"/>
            <a:ext cx="1400104" cy="451815"/>
            <a:chOff x="1379852" y="3558567"/>
            <a:chExt cx="1050078" cy="338861"/>
          </a:xfrm>
        </p:grpSpPr>
        <p:sp>
          <p:nvSpPr>
            <p:cNvPr id="229" name="Google Shape;229;p10"/>
            <p:cNvSpPr/>
            <p:nvPr/>
          </p:nvSpPr>
          <p:spPr>
            <a:xfrm rot="-7714403" flipH="1">
              <a:off x="1398365" y="3635487"/>
              <a:ext cx="285866" cy="18502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230" name="Google Shape;230;p10"/>
            <p:cNvSpPr/>
            <p:nvPr/>
          </p:nvSpPr>
          <p:spPr>
            <a:xfrm rot="-10463231" flipH="1">
              <a:off x="2135713" y="3635472"/>
              <a:ext cx="285858" cy="18505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231" name="Google Shape;231;p10"/>
            <p:cNvSpPr/>
            <p:nvPr/>
          </p:nvSpPr>
          <p:spPr>
            <a:xfrm rot="-1122035" flipH="1">
              <a:off x="1760477" y="3611418"/>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 name="Google Shape;232;p10"/>
          <p:cNvGrpSpPr/>
          <p:nvPr/>
        </p:nvGrpSpPr>
        <p:grpSpPr>
          <a:xfrm>
            <a:off x="881909" y="913723"/>
            <a:ext cx="4204921" cy="5030559"/>
            <a:chOff x="313052" y="663189"/>
            <a:chExt cx="3153691" cy="3772919"/>
          </a:xfrm>
        </p:grpSpPr>
        <p:grpSp>
          <p:nvGrpSpPr>
            <p:cNvPr id="233" name="Google Shape;233;p10"/>
            <p:cNvGrpSpPr/>
            <p:nvPr/>
          </p:nvGrpSpPr>
          <p:grpSpPr>
            <a:xfrm rot="-7798414">
              <a:off x="442349" y="699643"/>
              <a:ext cx="322875" cy="488091"/>
              <a:chOff x="3459085" y="804270"/>
              <a:chExt cx="322892" cy="488117"/>
            </a:xfrm>
          </p:grpSpPr>
          <p:sp>
            <p:nvSpPr>
              <p:cNvPr id="234" name="Google Shape;234;p10"/>
              <p:cNvSpPr/>
              <p:nvPr/>
            </p:nvSpPr>
            <p:spPr>
              <a:xfrm rot="7714403">
                <a:off x="3477598" y="881189"/>
                <a:ext cx="285866" cy="18502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rgbClr val="FFFFFF"/>
              </a:solidFill>
              <a:ln>
                <a:noFill/>
              </a:ln>
            </p:spPr>
          </p:sp>
          <p:sp>
            <p:nvSpPr>
              <p:cNvPr id="235" name="Google Shape;235;p10"/>
              <p:cNvSpPr/>
              <p:nvPr/>
            </p:nvSpPr>
            <p:spPr>
              <a:xfrm rot="10463231">
                <a:off x="3477620" y="1093799"/>
                <a:ext cx="285858" cy="18505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rgbClr val="FFFFFF"/>
              </a:solidFill>
              <a:ln>
                <a:noFill/>
              </a:ln>
            </p:spPr>
          </p:sp>
        </p:grpSp>
        <p:grpSp>
          <p:nvGrpSpPr>
            <p:cNvPr id="236" name="Google Shape;236;p10"/>
            <p:cNvGrpSpPr/>
            <p:nvPr/>
          </p:nvGrpSpPr>
          <p:grpSpPr>
            <a:xfrm rot="3003523">
              <a:off x="3014529" y="3911583"/>
              <a:ext cx="322891" cy="488116"/>
              <a:chOff x="3459085" y="804270"/>
              <a:chExt cx="322892" cy="488117"/>
            </a:xfrm>
          </p:grpSpPr>
          <p:sp>
            <p:nvSpPr>
              <p:cNvPr id="237" name="Google Shape;237;p10"/>
              <p:cNvSpPr/>
              <p:nvPr/>
            </p:nvSpPr>
            <p:spPr>
              <a:xfrm rot="7714403">
                <a:off x="3477598" y="881189"/>
                <a:ext cx="285866" cy="18502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rgbClr val="FFFFFF"/>
              </a:solidFill>
              <a:ln>
                <a:noFill/>
              </a:ln>
            </p:spPr>
          </p:sp>
          <p:sp>
            <p:nvSpPr>
              <p:cNvPr id="238" name="Google Shape;238;p10"/>
              <p:cNvSpPr/>
              <p:nvPr/>
            </p:nvSpPr>
            <p:spPr>
              <a:xfrm rot="10463231">
                <a:off x="3477620" y="1093799"/>
                <a:ext cx="285858" cy="18505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rgbClr val="FFFFFF"/>
              </a:solidFill>
              <a:ln>
                <a:noFill/>
              </a:ln>
            </p:spPr>
          </p:sp>
        </p:grpSp>
      </p:gr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39"/>
        <p:cNvGrpSpPr/>
        <p:nvPr/>
      </p:nvGrpSpPr>
      <p:grpSpPr>
        <a:xfrm>
          <a:off x="0" y="0"/>
          <a:ext cx="0" cy="0"/>
          <a:chOff x="0" y="0"/>
          <a:chExt cx="0" cy="0"/>
        </a:xfrm>
      </p:grpSpPr>
      <p:sp>
        <p:nvSpPr>
          <p:cNvPr id="240" name="Google Shape;240;p11"/>
          <p:cNvSpPr/>
          <p:nvPr/>
        </p:nvSpPr>
        <p:spPr>
          <a:xfrm flipH="1">
            <a:off x="6042067" y="1405437"/>
            <a:ext cx="4642400" cy="4642400"/>
          </a:xfrm>
          <a:prstGeom prst="ellips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11"/>
          <p:cNvSpPr txBox="1">
            <a:spLocks noGrp="1"/>
          </p:cNvSpPr>
          <p:nvPr>
            <p:ph type="subTitle" idx="1"/>
          </p:nvPr>
        </p:nvSpPr>
        <p:spPr>
          <a:xfrm>
            <a:off x="6419667" y="3735561"/>
            <a:ext cx="3887200" cy="135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p:txBody>
      </p:sp>
      <p:sp>
        <p:nvSpPr>
          <p:cNvPr id="242" name="Google Shape;242;p11"/>
          <p:cNvSpPr txBox="1">
            <a:spLocks noGrp="1"/>
          </p:cNvSpPr>
          <p:nvPr>
            <p:ph type="title" hasCustomPrompt="1"/>
          </p:nvPr>
        </p:nvSpPr>
        <p:spPr>
          <a:xfrm>
            <a:off x="7060267" y="2380396"/>
            <a:ext cx="2606000" cy="1558000"/>
          </a:xfrm>
          <a:prstGeom prst="rect">
            <a:avLst/>
          </a:prstGeom>
        </p:spPr>
        <p:txBody>
          <a:bodyPr spcFirstLastPara="1" wrap="square" lIns="91425" tIns="91425" rIns="91425" bIns="91425" anchor="b" anchorCtr="0">
            <a:noAutofit/>
          </a:bodyPr>
          <a:lstStyle>
            <a:lvl1pPr lvl="0" algn="ctr">
              <a:spcBef>
                <a:spcPts val="0"/>
              </a:spcBef>
              <a:spcAft>
                <a:spcPts val="0"/>
              </a:spcAft>
              <a:buSzPts val="6200"/>
              <a:buNone/>
              <a:defRPr sz="8265"/>
            </a:lvl1pPr>
            <a:lvl2pPr lvl="1" algn="ctr">
              <a:spcBef>
                <a:spcPts val="0"/>
              </a:spcBef>
              <a:spcAft>
                <a:spcPts val="0"/>
              </a:spcAft>
              <a:buSzPts val="6400"/>
              <a:buNone/>
              <a:defRPr sz="8535"/>
            </a:lvl2pPr>
            <a:lvl3pPr lvl="2" algn="ctr">
              <a:spcBef>
                <a:spcPts val="0"/>
              </a:spcBef>
              <a:spcAft>
                <a:spcPts val="0"/>
              </a:spcAft>
              <a:buSzPts val="6400"/>
              <a:buNone/>
              <a:defRPr sz="8535"/>
            </a:lvl3pPr>
            <a:lvl4pPr lvl="3" algn="ctr">
              <a:spcBef>
                <a:spcPts val="0"/>
              </a:spcBef>
              <a:spcAft>
                <a:spcPts val="0"/>
              </a:spcAft>
              <a:buSzPts val="6400"/>
              <a:buNone/>
              <a:defRPr sz="8535"/>
            </a:lvl4pPr>
            <a:lvl5pPr lvl="4" algn="ctr">
              <a:spcBef>
                <a:spcPts val="0"/>
              </a:spcBef>
              <a:spcAft>
                <a:spcPts val="0"/>
              </a:spcAft>
              <a:buSzPts val="6400"/>
              <a:buNone/>
              <a:defRPr sz="8535"/>
            </a:lvl5pPr>
            <a:lvl6pPr lvl="5" algn="ctr">
              <a:spcBef>
                <a:spcPts val="0"/>
              </a:spcBef>
              <a:spcAft>
                <a:spcPts val="0"/>
              </a:spcAft>
              <a:buSzPts val="6400"/>
              <a:buNone/>
              <a:defRPr sz="8535"/>
            </a:lvl6pPr>
            <a:lvl7pPr lvl="6" algn="ctr">
              <a:spcBef>
                <a:spcPts val="0"/>
              </a:spcBef>
              <a:spcAft>
                <a:spcPts val="0"/>
              </a:spcAft>
              <a:buSzPts val="6400"/>
              <a:buNone/>
              <a:defRPr sz="8535"/>
            </a:lvl7pPr>
            <a:lvl8pPr lvl="7" algn="ctr">
              <a:spcBef>
                <a:spcPts val="0"/>
              </a:spcBef>
              <a:spcAft>
                <a:spcPts val="0"/>
              </a:spcAft>
              <a:buSzPts val="6400"/>
              <a:buNone/>
              <a:defRPr sz="8535"/>
            </a:lvl8pPr>
            <a:lvl9pPr lvl="8" algn="ctr">
              <a:spcBef>
                <a:spcPts val="0"/>
              </a:spcBef>
              <a:spcAft>
                <a:spcPts val="0"/>
              </a:spcAft>
              <a:buSzPts val="6400"/>
              <a:buNone/>
              <a:defRPr sz="8535"/>
            </a:lvl9pPr>
          </a:lstStyle>
          <a:p>
            <a:r>
              <a:t>xx%</a:t>
            </a:r>
          </a:p>
        </p:txBody>
      </p:sp>
      <p:sp>
        <p:nvSpPr>
          <p:cNvPr id="243" name="Google Shape;243;p11"/>
          <p:cNvSpPr/>
          <p:nvPr/>
        </p:nvSpPr>
        <p:spPr>
          <a:xfrm>
            <a:off x="0" y="5503333"/>
            <a:ext cx="12192000" cy="1354800"/>
          </a:xfrm>
          <a:prstGeom prst="rect">
            <a:avLst/>
          </a:prstGeom>
          <a:solidFill>
            <a:srgbClr val="AAF1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rgbClr val="FFFFFF"/>
        </a:solidFill>
        <a:effectLst/>
      </p:bgPr>
    </p:bg>
    <p:spTree>
      <p:nvGrpSpPr>
        <p:cNvPr id="1" name="Shape 244"/>
        <p:cNvGrpSpPr/>
        <p:nvPr/>
      </p:nvGrpSpPr>
      <p:grpSpPr>
        <a:xfrm>
          <a:off x="0" y="0"/>
          <a:ext cx="0" cy="0"/>
          <a:chOff x="0" y="0"/>
          <a:chExt cx="0" cy="0"/>
        </a:xfrm>
      </p:grpSpPr>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45"/>
        <p:cNvGrpSpPr/>
        <p:nvPr/>
      </p:nvGrpSpPr>
      <p:grpSpPr>
        <a:xfrm>
          <a:off x="0" y="0"/>
          <a:ext cx="0" cy="0"/>
          <a:chOff x="0" y="0"/>
          <a:chExt cx="0" cy="0"/>
        </a:xfrm>
      </p:grpSpPr>
      <p:sp>
        <p:nvSpPr>
          <p:cNvPr id="246" name="Google Shape;246;p13"/>
          <p:cNvSpPr txBox="1">
            <a:spLocks noGrp="1"/>
          </p:cNvSpPr>
          <p:nvPr>
            <p:ph type="title"/>
          </p:nvPr>
        </p:nvSpPr>
        <p:spPr>
          <a:xfrm>
            <a:off x="950967" y="5161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7" name="Google Shape;247;p13"/>
          <p:cNvSpPr txBox="1">
            <a:spLocks noGrp="1"/>
          </p:cNvSpPr>
          <p:nvPr>
            <p:ph type="title" idx="2" hasCustomPrompt="1"/>
          </p:nvPr>
        </p:nvSpPr>
        <p:spPr>
          <a:xfrm flipH="1">
            <a:off x="2290489" y="1766077"/>
            <a:ext cx="8168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2600"/>
              <a:buNone/>
              <a:defRPr sz="3465">
                <a:solidFill>
                  <a:srgbClr val="FFFFFF"/>
                </a:solidFill>
              </a:defRPr>
            </a:lvl1pPr>
            <a:lvl2pPr lvl="1" algn="ctr" rtl="0">
              <a:lnSpc>
                <a:spcPct val="100000"/>
              </a:lnSpc>
              <a:spcBef>
                <a:spcPts val="0"/>
              </a:spcBef>
              <a:spcAft>
                <a:spcPts val="0"/>
              </a:spcAft>
              <a:buClr>
                <a:srgbClr val="FFFFFF"/>
              </a:buClr>
              <a:buSzPts val="2600"/>
              <a:buNone/>
              <a:defRPr sz="3465">
                <a:solidFill>
                  <a:srgbClr val="FFFFFF"/>
                </a:solidFill>
              </a:defRPr>
            </a:lvl2pPr>
            <a:lvl3pPr lvl="2" algn="ctr" rtl="0">
              <a:lnSpc>
                <a:spcPct val="100000"/>
              </a:lnSpc>
              <a:spcBef>
                <a:spcPts val="0"/>
              </a:spcBef>
              <a:spcAft>
                <a:spcPts val="0"/>
              </a:spcAft>
              <a:buClr>
                <a:srgbClr val="FFFFFF"/>
              </a:buClr>
              <a:buSzPts val="2600"/>
              <a:buNone/>
              <a:defRPr sz="3465">
                <a:solidFill>
                  <a:srgbClr val="FFFFFF"/>
                </a:solidFill>
              </a:defRPr>
            </a:lvl3pPr>
            <a:lvl4pPr lvl="3" algn="ctr" rtl="0">
              <a:lnSpc>
                <a:spcPct val="100000"/>
              </a:lnSpc>
              <a:spcBef>
                <a:spcPts val="0"/>
              </a:spcBef>
              <a:spcAft>
                <a:spcPts val="0"/>
              </a:spcAft>
              <a:buClr>
                <a:srgbClr val="FFFFFF"/>
              </a:buClr>
              <a:buSzPts val="2600"/>
              <a:buNone/>
              <a:defRPr sz="3465">
                <a:solidFill>
                  <a:srgbClr val="FFFFFF"/>
                </a:solidFill>
              </a:defRPr>
            </a:lvl4pPr>
            <a:lvl5pPr lvl="4" algn="ctr" rtl="0">
              <a:lnSpc>
                <a:spcPct val="100000"/>
              </a:lnSpc>
              <a:spcBef>
                <a:spcPts val="0"/>
              </a:spcBef>
              <a:spcAft>
                <a:spcPts val="0"/>
              </a:spcAft>
              <a:buClr>
                <a:srgbClr val="FFFFFF"/>
              </a:buClr>
              <a:buSzPts val="2600"/>
              <a:buNone/>
              <a:defRPr sz="3465">
                <a:solidFill>
                  <a:srgbClr val="FFFFFF"/>
                </a:solidFill>
              </a:defRPr>
            </a:lvl5pPr>
            <a:lvl6pPr lvl="5" algn="ctr" rtl="0">
              <a:lnSpc>
                <a:spcPct val="100000"/>
              </a:lnSpc>
              <a:spcBef>
                <a:spcPts val="0"/>
              </a:spcBef>
              <a:spcAft>
                <a:spcPts val="0"/>
              </a:spcAft>
              <a:buClr>
                <a:srgbClr val="FFFFFF"/>
              </a:buClr>
              <a:buSzPts val="2600"/>
              <a:buNone/>
              <a:defRPr sz="3465">
                <a:solidFill>
                  <a:srgbClr val="FFFFFF"/>
                </a:solidFill>
              </a:defRPr>
            </a:lvl6pPr>
            <a:lvl7pPr lvl="6" algn="ctr" rtl="0">
              <a:lnSpc>
                <a:spcPct val="100000"/>
              </a:lnSpc>
              <a:spcBef>
                <a:spcPts val="0"/>
              </a:spcBef>
              <a:spcAft>
                <a:spcPts val="0"/>
              </a:spcAft>
              <a:buClr>
                <a:srgbClr val="FFFFFF"/>
              </a:buClr>
              <a:buSzPts val="2600"/>
              <a:buNone/>
              <a:defRPr sz="3465">
                <a:solidFill>
                  <a:srgbClr val="FFFFFF"/>
                </a:solidFill>
              </a:defRPr>
            </a:lvl7pPr>
            <a:lvl8pPr lvl="7" algn="ctr" rtl="0">
              <a:lnSpc>
                <a:spcPct val="100000"/>
              </a:lnSpc>
              <a:spcBef>
                <a:spcPts val="0"/>
              </a:spcBef>
              <a:spcAft>
                <a:spcPts val="0"/>
              </a:spcAft>
              <a:buClr>
                <a:srgbClr val="FFFFFF"/>
              </a:buClr>
              <a:buSzPts val="2600"/>
              <a:buNone/>
              <a:defRPr sz="3465">
                <a:solidFill>
                  <a:srgbClr val="FFFFFF"/>
                </a:solidFill>
              </a:defRPr>
            </a:lvl8pPr>
            <a:lvl9pPr lvl="8" algn="ctr" rtl="0">
              <a:lnSpc>
                <a:spcPct val="100000"/>
              </a:lnSpc>
              <a:spcBef>
                <a:spcPts val="0"/>
              </a:spcBef>
              <a:spcAft>
                <a:spcPts val="0"/>
              </a:spcAft>
              <a:buClr>
                <a:srgbClr val="FFFFFF"/>
              </a:buClr>
              <a:buSzPts val="2600"/>
              <a:buNone/>
              <a:defRPr sz="3465">
                <a:solidFill>
                  <a:srgbClr val="FFFFFF"/>
                </a:solidFill>
              </a:defRPr>
            </a:lvl9pPr>
          </a:lstStyle>
          <a:p>
            <a:r>
              <a:t>xx%</a:t>
            </a:r>
          </a:p>
        </p:txBody>
      </p:sp>
      <p:sp>
        <p:nvSpPr>
          <p:cNvPr id="248" name="Google Shape;248;p13"/>
          <p:cNvSpPr txBox="1">
            <a:spLocks noGrp="1"/>
          </p:cNvSpPr>
          <p:nvPr>
            <p:ph type="title" idx="3"/>
          </p:nvPr>
        </p:nvSpPr>
        <p:spPr>
          <a:xfrm>
            <a:off x="956289" y="2601711"/>
            <a:ext cx="3485200" cy="506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None/>
              <a:defRPr sz="3200">
                <a:solidFill>
                  <a:schemeClr val="accent1"/>
                </a:solidFill>
              </a:defRPr>
            </a:lvl1pPr>
            <a:lvl2pPr lvl="1" algn="ctr">
              <a:lnSpc>
                <a:spcPct val="100000"/>
              </a:lnSpc>
              <a:spcBef>
                <a:spcPts val="0"/>
              </a:spcBef>
              <a:spcAft>
                <a:spcPts val="0"/>
              </a:spcAft>
              <a:buClr>
                <a:schemeClr val="accent1"/>
              </a:buClr>
              <a:buSzPts val="2400"/>
              <a:buNone/>
              <a:defRPr sz="3200">
                <a:solidFill>
                  <a:schemeClr val="accent1"/>
                </a:solidFill>
              </a:defRPr>
            </a:lvl2pPr>
            <a:lvl3pPr lvl="2" algn="ctr">
              <a:lnSpc>
                <a:spcPct val="100000"/>
              </a:lnSpc>
              <a:spcBef>
                <a:spcPts val="0"/>
              </a:spcBef>
              <a:spcAft>
                <a:spcPts val="0"/>
              </a:spcAft>
              <a:buClr>
                <a:schemeClr val="accent1"/>
              </a:buClr>
              <a:buSzPts val="2400"/>
              <a:buNone/>
              <a:defRPr sz="3200">
                <a:solidFill>
                  <a:schemeClr val="accent1"/>
                </a:solidFill>
              </a:defRPr>
            </a:lvl3pPr>
            <a:lvl4pPr lvl="3" algn="ctr">
              <a:lnSpc>
                <a:spcPct val="100000"/>
              </a:lnSpc>
              <a:spcBef>
                <a:spcPts val="0"/>
              </a:spcBef>
              <a:spcAft>
                <a:spcPts val="0"/>
              </a:spcAft>
              <a:buClr>
                <a:schemeClr val="accent1"/>
              </a:buClr>
              <a:buSzPts val="2400"/>
              <a:buNone/>
              <a:defRPr sz="3200">
                <a:solidFill>
                  <a:schemeClr val="accent1"/>
                </a:solidFill>
              </a:defRPr>
            </a:lvl4pPr>
            <a:lvl5pPr lvl="4" algn="ctr">
              <a:lnSpc>
                <a:spcPct val="100000"/>
              </a:lnSpc>
              <a:spcBef>
                <a:spcPts val="0"/>
              </a:spcBef>
              <a:spcAft>
                <a:spcPts val="0"/>
              </a:spcAft>
              <a:buClr>
                <a:schemeClr val="accent1"/>
              </a:buClr>
              <a:buSzPts val="2400"/>
              <a:buNone/>
              <a:defRPr sz="3200">
                <a:solidFill>
                  <a:schemeClr val="accent1"/>
                </a:solidFill>
              </a:defRPr>
            </a:lvl5pPr>
            <a:lvl6pPr lvl="5" algn="ctr">
              <a:lnSpc>
                <a:spcPct val="100000"/>
              </a:lnSpc>
              <a:spcBef>
                <a:spcPts val="0"/>
              </a:spcBef>
              <a:spcAft>
                <a:spcPts val="0"/>
              </a:spcAft>
              <a:buClr>
                <a:schemeClr val="accent1"/>
              </a:buClr>
              <a:buSzPts val="2400"/>
              <a:buNone/>
              <a:defRPr sz="3200">
                <a:solidFill>
                  <a:schemeClr val="accent1"/>
                </a:solidFill>
              </a:defRPr>
            </a:lvl6pPr>
            <a:lvl7pPr lvl="6" algn="ctr">
              <a:lnSpc>
                <a:spcPct val="100000"/>
              </a:lnSpc>
              <a:spcBef>
                <a:spcPts val="0"/>
              </a:spcBef>
              <a:spcAft>
                <a:spcPts val="0"/>
              </a:spcAft>
              <a:buClr>
                <a:schemeClr val="accent1"/>
              </a:buClr>
              <a:buSzPts val="2400"/>
              <a:buNone/>
              <a:defRPr sz="3200">
                <a:solidFill>
                  <a:schemeClr val="accent1"/>
                </a:solidFill>
              </a:defRPr>
            </a:lvl7pPr>
            <a:lvl8pPr lvl="7" algn="ctr">
              <a:lnSpc>
                <a:spcPct val="100000"/>
              </a:lnSpc>
              <a:spcBef>
                <a:spcPts val="0"/>
              </a:spcBef>
              <a:spcAft>
                <a:spcPts val="0"/>
              </a:spcAft>
              <a:buClr>
                <a:schemeClr val="accent1"/>
              </a:buClr>
              <a:buSzPts val="2400"/>
              <a:buNone/>
              <a:defRPr sz="3200">
                <a:solidFill>
                  <a:schemeClr val="accent1"/>
                </a:solidFill>
              </a:defRPr>
            </a:lvl8pPr>
            <a:lvl9pPr lvl="8" algn="ctr">
              <a:lnSpc>
                <a:spcPct val="100000"/>
              </a:lnSpc>
              <a:spcBef>
                <a:spcPts val="0"/>
              </a:spcBef>
              <a:spcAft>
                <a:spcPts val="0"/>
              </a:spcAft>
              <a:buClr>
                <a:schemeClr val="accent1"/>
              </a:buClr>
              <a:buSzPts val="2400"/>
              <a:buNone/>
              <a:defRPr sz="3200">
                <a:solidFill>
                  <a:schemeClr val="accent1"/>
                </a:solidFill>
              </a:defRPr>
            </a:lvl9pPr>
          </a:lstStyle>
          <a:p/>
        </p:txBody>
      </p:sp>
      <p:sp>
        <p:nvSpPr>
          <p:cNvPr id="249" name="Google Shape;249;p13"/>
          <p:cNvSpPr txBox="1">
            <a:spLocks noGrp="1"/>
          </p:cNvSpPr>
          <p:nvPr>
            <p:ph type="subTitle" idx="1"/>
          </p:nvPr>
        </p:nvSpPr>
        <p:spPr>
          <a:xfrm>
            <a:off x="956300" y="3074841"/>
            <a:ext cx="3485200" cy="90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2000"/>
            </a:lvl1pPr>
            <a:lvl2pPr lvl="1" algn="ctr">
              <a:lnSpc>
                <a:spcPct val="100000"/>
              </a:lnSpc>
              <a:spcBef>
                <a:spcPts val="0"/>
              </a:spcBef>
              <a:spcAft>
                <a:spcPts val="0"/>
              </a:spcAft>
              <a:buSzPts val="1500"/>
              <a:buNone/>
              <a:defRPr sz="2000"/>
            </a:lvl2pPr>
            <a:lvl3pPr lvl="2" algn="ctr">
              <a:lnSpc>
                <a:spcPct val="100000"/>
              </a:lnSpc>
              <a:spcBef>
                <a:spcPts val="0"/>
              </a:spcBef>
              <a:spcAft>
                <a:spcPts val="0"/>
              </a:spcAft>
              <a:buSzPts val="1500"/>
              <a:buNone/>
              <a:defRPr sz="2000"/>
            </a:lvl3pPr>
            <a:lvl4pPr lvl="3" algn="ctr">
              <a:lnSpc>
                <a:spcPct val="100000"/>
              </a:lnSpc>
              <a:spcBef>
                <a:spcPts val="0"/>
              </a:spcBef>
              <a:spcAft>
                <a:spcPts val="0"/>
              </a:spcAft>
              <a:buSzPts val="1500"/>
              <a:buNone/>
              <a:defRPr sz="2000"/>
            </a:lvl4pPr>
            <a:lvl5pPr lvl="4" algn="ctr">
              <a:lnSpc>
                <a:spcPct val="100000"/>
              </a:lnSpc>
              <a:spcBef>
                <a:spcPts val="0"/>
              </a:spcBef>
              <a:spcAft>
                <a:spcPts val="0"/>
              </a:spcAft>
              <a:buSzPts val="1500"/>
              <a:buNone/>
              <a:defRPr sz="2000"/>
            </a:lvl5pPr>
            <a:lvl6pPr lvl="5" algn="ctr">
              <a:lnSpc>
                <a:spcPct val="100000"/>
              </a:lnSpc>
              <a:spcBef>
                <a:spcPts val="0"/>
              </a:spcBef>
              <a:spcAft>
                <a:spcPts val="0"/>
              </a:spcAft>
              <a:buSzPts val="1500"/>
              <a:buNone/>
              <a:defRPr sz="2000"/>
            </a:lvl6pPr>
            <a:lvl7pPr lvl="6" algn="ctr">
              <a:lnSpc>
                <a:spcPct val="100000"/>
              </a:lnSpc>
              <a:spcBef>
                <a:spcPts val="0"/>
              </a:spcBef>
              <a:spcAft>
                <a:spcPts val="0"/>
              </a:spcAft>
              <a:buSzPts val="1500"/>
              <a:buNone/>
              <a:defRPr sz="2000"/>
            </a:lvl7pPr>
            <a:lvl8pPr lvl="7" algn="ctr">
              <a:lnSpc>
                <a:spcPct val="100000"/>
              </a:lnSpc>
              <a:spcBef>
                <a:spcPts val="0"/>
              </a:spcBef>
              <a:spcAft>
                <a:spcPts val="0"/>
              </a:spcAft>
              <a:buSzPts val="1500"/>
              <a:buNone/>
              <a:defRPr sz="2000"/>
            </a:lvl8pPr>
            <a:lvl9pPr lvl="8" algn="ctr">
              <a:lnSpc>
                <a:spcPct val="100000"/>
              </a:lnSpc>
              <a:spcBef>
                <a:spcPts val="0"/>
              </a:spcBef>
              <a:spcAft>
                <a:spcPts val="0"/>
              </a:spcAft>
              <a:buSzPts val="1500"/>
              <a:buNone/>
              <a:defRPr sz="2000"/>
            </a:lvl9pPr>
          </a:lstStyle>
          <a:p/>
        </p:txBody>
      </p:sp>
      <p:sp>
        <p:nvSpPr>
          <p:cNvPr id="250" name="Google Shape;250;p13"/>
          <p:cNvSpPr txBox="1">
            <a:spLocks noGrp="1"/>
          </p:cNvSpPr>
          <p:nvPr>
            <p:ph type="title" idx="4" hasCustomPrompt="1"/>
          </p:nvPr>
        </p:nvSpPr>
        <p:spPr>
          <a:xfrm>
            <a:off x="2290489" y="4123427"/>
            <a:ext cx="8168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2600"/>
              <a:buNone/>
              <a:defRPr sz="3465">
                <a:solidFill>
                  <a:srgbClr val="FFFFFF"/>
                </a:solidFill>
              </a:defRPr>
            </a:lvl1pPr>
            <a:lvl2pPr lvl="1" algn="ctr" rtl="0">
              <a:lnSpc>
                <a:spcPct val="100000"/>
              </a:lnSpc>
              <a:spcBef>
                <a:spcPts val="0"/>
              </a:spcBef>
              <a:spcAft>
                <a:spcPts val="0"/>
              </a:spcAft>
              <a:buClr>
                <a:srgbClr val="FFFFFF"/>
              </a:buClr>
              <a:buSzPts val="2600"/>
              <a:buNone/>
              <a:defRPr sz="3465">
                <a:solidFill>
                  <a:srgbClr val="FFFFFF"/>
                </a:solidFill>
              </a:defRPr>
            </a:lvl2pPr>
            <a:lvl3pPr lvl="2" algn="ctr" rtl="0">
              <a:lnSpc>
                <a:spcPct val="100000"/>
              </a:lnSpc>
              <a:spcBef>
                <a:spcPts val="0"/>
              </a:spcBef>
              <a:spcAft>
                <a:spcPts val="0"/>
              </a:spcAft>
              <a:buClr>
                <a:srgbClr val="FFFFFF"/>
              </a:buClr>
              <a:buSzPts val="2600"/>
              <a:buNone/>
              <a:defRPr sz="3465">
                <a:solidFill>
                  <a:srgbClr val="FFFFFF"/>
                </a:solidFill>
              </a:defRPr>
            </a:lvl3pPr>
            <a:lvl4pPr lvl="3" algn="ctr" rtl="0">
              <a:lnSpc>
                <a:spcPct val="100000"/>
              </a:lnSpc>
              <a:spcBef>
                <a:spcPts val="0"/>
              </a:spcBef>
              <a:spcAft>
                <a:spcPts val="0"/>
              </a:spcAft>
              <a:buClr>
                <a:srgbClr val="FFFFFF"/>
              </a:buClr>
              <a:buSzPts val="2600"/>
              <a:buNone/>
              <a:defRPr sz="3465">
                <a:solidFill>
                  <a:srgbClr val="FFFFFF"/>
                </a:solidFill>
              </a:defRPr>
            </a:lvl4pPr>
            <a:lvl5pPr lvl="4" algn="ctr" rtl="0">
              <a:lnSpc>
                <a:spcPct val="100000"/>
              </a:lnSpc>
              <a:spcBef>
                <a:spcPts val="0"/>
              </a:spcBef>
              <a:spcAft>
                <a:spcPts val="0"/>
              </a:spcAft>
              <a:buClr>
                <a:srgbClr val="FFFFFF"/>
              </a:buClr>
              <a:buSzPts val="2600"/>
              <a:buNone/>
              <a:defRPr sz="3465">
                <a:solidFill>
                  <a:srgbClr val="FFFFFF"/>
                </a:solidFill>
              </a:defRPr>
            </a:lvl5pPr>
            <a:lvl6pPr lvl="5" algn="ctr" rtl="0">
              <a:lnSpc>
                <a:spcPct val="100000"/>
              </a:lnSpc>
              <a:spcBef>
                <a:spcPts val="0"/>
              </a:spcBef>
              <a:spcAft>
                <a:spcPts val="0"/>
              </a:spcAft>
              <a:buClr>
                <a:srgbClr val="FFFFFF"/>
              </a:buClr>
              <a:buSzPts val="2600"/>
              <a:buNone/>
              <a:defRPr sz="3465">
                <a:solidFill>
                  <a:srgbClr val="FFFFFF"/>
                </a:solidFill>
              </a:defRPr>
            </a:lvl6pPr>
            <a:lvl7pPr lvl="6" algn="ctr" rtl="0">
              <a:lnSpc>
                <a:spcPct val="100000"/>
              </a:lnSpc>
              <a:spcBef>
                <a:spcPts val="0"/>
              </a:spcBef>
              <a:spcAft>
                <a:spcPts val="0"/>
              </a:spcAft>
              <a:buClr>
                <a:srgbClr val="FFFFFF"/>
              </a:buClr>
              <a:buSzPts val="2600"/>
              <a:buNone/>
              <a:defRPr sz="3465">
                <a:solidFill>
                  <a:srgbClr val="FFFFFF"/>
                </a:solidFill>
              </a:defRPr>
            </a:lvl7pPr>
            <a:lvl8pPr lvl="7" algn="ctr" rtl="0">
              <a:lnSpc>
                <a:spcPct val="100000"/>
              </a:lnSpc>
              <a:spcBef>
                <a:spcPts val="0"/>
              </a:spcBef>
              <a:spcAft>
                <a:spcPts val="0"/>
              </a:spcAft>
              <a:buClr>
                <a:srgbClr val="FFFFFF"/>
              </a:buClr>
              <a:buSzPts val="2600"/>
              <a:buNone/>
              <a:defRPr sz="3465">
                <a:solidFill>
                  <a:srgbClr val="FFFFFF"/>
                </a:solidFill>
              </a:defRPr>
            </a:lvl8pPr>
            <a:lvl9pPr lvl="8" algn="ctr" rtl="0">
              <a:lnSpc>
                <a:spcPct val="100000"/>
              </a:lnSpc>
              <a:spcBef>
                <a:spcPts val="0"/>
              </a:spcBef>
              <a:spcAft>
                <a:spcPts val="0"/>
              </a:spcAft>
              <a:buClr>
                <a:srgbClr val="FFFFFF"/>
              </a:buClr>
              <a:buSzPts val="2600"/>
              <a:buNone/>
              <a:defRPr sz="3465">
                <a:solidFill>
                  <a:srgbClr val="FFFFFF"/>
                </a:solidFill>
              </a:defRPr>
            </a:lvl9pPr>
          </a:lstStyle>
          <a:p>
            <a:r>
              <a:t>xx%</a:t>
            </a:r>
          </a:p>
        </p:txBody>
      </p:sp>
      <p:sp>
        <p:nvSpPr>
          <p:cNvPr id="251" name="Google Shape;251;p13"/>
          <p:cNvSpPr txBox="1">
            <a:spLocks noGrp="1"/>
          </p:cNvSpPr>
          <p:nvPr>
            <p:ph type="title" idx="5"/>
          </p:nvPr>
        </p:nvSpPr>
        <p:spPr>
          <a:xfrm>
            <a:off x="956289" y="4959072"/>
            <a:ext cx="34852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p:txBody>
      </p:sp>
      <p:sp>
        <p:nvSpPr>
          <p:cNvPr id="252" name="Google Shape;252;p13"/>
          <p:cNvSpPr txBox="1">
            <a:spLocks noGrp="1"/>
          </p:cNvSpPr>
          <p:nvPr>
            <p:ph type="subTitle" idx="6"/>
          </p:nvPr>
        </p:nvSpPr>
        <p:spPr>
          <a:xfrm>
            <a:off x="956300" y="5432115"/>
            <a:ext cx="3485200" cy="9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p:txBody>
      </p:sp>
      <p:sp>
        <p:nvSpPr>
          <p:cNvPr id="253" name="Google Shape;253;p13"/>
          <p:cNvSpPr txBox="1">
            <a:spLocks noGrp="1"/>
          </p:cNvSpPr>
          <p:nvPr>
            <p:ph type="title" idx="7" hasCustomPrompt="1"/>
          </p:nvPr>
        </p:nvSpPr>
        <p:spPr>
          <a:xfrm>
            <a:off x="9084711" y="1766077"/>
            <a:ext cx="8168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2600"/>
              <a:buNone/>
              <a:defRPr sz="3465">
                <a:solidFill>
                  <a:srgbClr val="FFFFFF"/>
                </a:solidFill>
              </a:defRPr>
            </a:lvl1pPr>
            <a:lvl2pPr lvl="1" algn="ctr" rtl="0">
              <a:lnSpc>
                <a:spcPct val="100000"/>
              </a:lnSpc>
              <a:spcBef>
                <a:spcPts val="0"/>
              </a:spcBef>
              <a:spcAft>
                <a:spcPts val="0"/>
              </a:spcAft>
              <a:buClr>
                <a:srgbClr val="FFFFFF"/>
              </a:buClr>
              <a:buSzPts val="2600"/>
              <a:buNone/>
              <a:defRPr sz="3465">
                <a:solidFill>
                  <a:srgbClr val="FFFFFF"/>
                </a:solidFill>
              </a:defRPr>
            </a:lvl2pPr>
            <a:lvl3pPr lvl="2" algn="ctr" rtl="0">
              <a:lnSpc>
                <a:spcPct val="100000"/>
              </a:lnSpc>
              <a:spcBef>
                <a:spcPts val="0"/>
              </a:spcBef>
              <a:spcAft>
                <a:spcPts val="0"/>
              </a:spcAft>
              <a:buClr>
                <a:srgbClr val="FFFFFF"/>
              </a:buClr>
              <a:buSzPts val="2600"/>
              <a:buNone/>
              <a:defRPr sz="3465">
                <a:solidFill>
                  <a:srgbClr val="FFFFFF"/>
                </a:solidFill>
              </a:defRPr>
            </a:lvl3pPr>
            <a:lvl4pPr lvl="3" algn="ctr" rtl="0">
              <a:lnSpc>
                <a:spcPct val="100000"/>
              </a:lnSpc>
              <a:spcBef>
                <a:spcPts val="0"/>
              </a:spcBef>
              <a:spcAft>
                <a:spcPts val="0"/>
              </a:spcAft>
              <a:buClr>
                <a:srgbClr val="FFFFFF"/>
              </a:buClr>
              <a:buSzPts val="2600"/>
              <a:buNone/>
              <a:defRPr sz="3465">
                <a:solidFill>
                  <a:srgbClr val="FFFFFF"/>
                </a:solidFill>
              </a:defRPr>
            </a:lvl4pPr>
            <a:lvl5pPr lvl="4" algn="ctr" rtl="0">
              <a:lnSpc>
                <a:spcPct val="100000"/>
              </a:lnSpc>
              <a:spcBef>
                <a:spcPts val="0"/>
              </a:spcBef>
              <a:spcAft>
                <a:spcPts val="0"/>
              </a:spcAft>
              <a:buClr>
                <a:srgbClr val="FFFFFF"/>
              </a:buClr>
              <a:buSzPts val="2600"/>
              <a:buNone/>
              <a:defRPr sz="3465">
                <a:solidFill>
                  <a:srgbClr val="FFFFFF"/>
                </a:solidFill>
              </a:defRPr>
            </a:lvl5pPr>
            <a:lvl6pPr lvl="5" algn="ctr" rtl="0">
              <a:lnSpc>
                <a:spcPct val="100000"/>
              </a:lnSpc>
              <a:spcBef>
                <a:spcPts val="0"/>
              </a:spcBef>
              <a:spcAft>
                <a:spcPts val="0"/>
              </a:spcAft>
              <a:buClr>
                <a:srgbClr val="FFFFFF"/>
              </a:buClr>
              <a:buSzPts val="2600"/>
              <a:buNone/>
              <a:defRPr sz="3465">
                <a:solidFill>
                  <a:srgbClr val="FFFFFF"/>
                </a:solidFill>
              </a:defRPr>
            </a:lvl6pPr>
            <a:lvl7pPr lvl="6" algn="ctr" rtl="0">
              <a:lnSpc>
                <a:spcPct val="100000"/>
              </a:lnSpc>
              <a:spcBef>
                <a:spcPts val="0"/>
              </a:spcBef>
              <a:spcAft>
                <a:spcPts val="0"/>
              </a:spcAft>
              <a:buClr>
                <a:srgbClr val="FFFFFF"/>
              </a:buClr>
              <a:buSzPts val="2600"/>
              <a:buNone/>
              <a:defRPr sz="3465">
                <a:solidFill>
                  <a:srgbClr val="FFFFFF"/>
                </a:solidFill>
              </a:defRPr>
            </a:lvl7pPr>
            <a:lvl8pPr lvl="7" algn="ctr" rtl="0">
              <a:lnSpc>
                <a:spcPct val="100000"/>
              </a:lnSpc>
              <a:spcBef>
                <a:spcPts val="0"/>
              </a:spcBef>
              <a:spcAft>
                <a:spcPts val="0"/>
              </a:spcAft>
              <a:buClr>
                <a:srgbClr val="FFFFFF"/>
              </a:buClr>
              <a:buSzPts val="2600"/>
              <a:buNone/>
              <a:defRPr sz="3465">
                <a:solidFill>
                  <a:srgbClr val="FFFFFF"/>
                </a:solidFill>
              </a:defRPr>
            </a:lvl8pPr>
            <a:lvl9pPr lvl="8" algn="ctr" rtl="0">
              <a:lnSpc>
                <a:spcPct val="100000"/>
              </a:lnSpc>
              <a:spcBef>
                <a:spcPts val="0"/>
              </a:spcBef>
              <a:spcAft>
                <a:spcPts val="0"/>
              </a:spcAft>
              <a:buClr>
                <a:srgbClr val="FFFFFF"/>
              </a:buClr>
              <a:buSzPts val="2600"/>
              <a:buNone/>
              <a:defRPr sz="3465">
                <a:solidFill>
                  <a:srgbClr val="FFFFFF"/>
                </a:solidFill>
              </a:defRPr>
            </a:lvl9pPr>
          </a:lstStyle>
          <a:p>
            <a:r>
              <a:t>xx%</a:t>
            </a:r>
          </a:p>
        </p:txBody>
      </p:sp>
      <p:sp>
        <p:nvSpPr>
          <p:cNvPr id="254" name="Google Shape;254;p13"/>
          <p:cNvSpPr txBox="1">
            <a:spLocks noGrp="1"/>
          </p:cNvSpPr>
          <p:nvPr>
            <p:ph type="title" idx="8"/>
          </p:nvPr>
        </p:nvSpPr>
        <p:spPr>
          <a:xfrm>
            <a:off x="7750511" y="2601711"/>
            <a:ext cx="34852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p:txBody>
      </p:sp>
      <p:sp>
        <p:nvSpPr>
          <p:cNvPr id="255" name="Google Shape;255;p13"/>
          <p:cNvSpPr txBox="1">
            <a:spLocks noGrp="1"/>
          </p:cNvSpPr>
          <p:nvPr>
            <p:ph type="subTitle" idx="9"/>
          </p:nvPr>
        </p:nvSpPr>
        <p:spPr>
          <a:xfrm>
            <a:off x="7750500" y="3074841"/>
            <a:ext cx="3485200" cy="9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p:txBody>
      </p:sp>
      <p:sp>
        <p:nvSpPr>
          <p:cNvPr id="256" name="Google Shape;256;p13"/>
          <p:cNvSpPr txBox="1">
            <a:spLocks noGrp="1"/>
          </p:cNvSpPr>
          <p:nvPr>
            <p:ph type="title" idx="13" hasCustomPrompt="1"/>
          </p:nvPr>
        </p:nvSpPr>
        <p:spPr>
          <a:xfrm>
            <a:off x="9084711" y="4123427"/>
            <a:ext cx="8168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2600"/>
              <a:buNone/>
              <a:defRPr sz="3465">
                <a:solidFill>
                  <a:srgbClr val="FFFFFF"/>
                </a:solidFill>
              </a:defRPr>
            </a:lvl1pPr>
            <a:lvl2pPr lvl="1" algn="ctr" rtl="0">
              <a:lnSpc>
                <a:spcPct val="100000"/>
              </a:lnSpc>
              <a:spcBef>
                <a:spcPts val="0"/>
              </a:spcBef>
              <a:spcAft>
                <a:spcPts val="0"/>
              </a:spcAft>
              <a:buClr>
                <a:srgbClr val="FFFFFF"/>
              </a:buClr>
              <a:buSzPts val="2600"/>
              <a:buNone/>
              <a:defRPr sz="3465">
                <a:solidFill>
                  <a:srgbClr val="FFFFFF"/>
                </a:solidFill>
              </a:defRPr>
            </a:lvl2pPr>
            <a:lvl3pPr lvl="2" algn="ctr" rtl="0">
              <a:lnSpc>
                <a:spcPct val="100000"/>
              </a:lnSpc>
              <a:spcBef>
                <a:spcPts val="0"/>
              </a:spcBef>
              <a:spcAft>
                <a:spcPts val="0"/>
              </a:spcAft>
              <a:buClr>
                <a:srgbClr val="FFFFFF"/>
              </a:buClr>
              <a:buSzPts val="2600"/>
              <a:buNone/>
              <a:defRPr sz="3465">
                <a:solidFill>
                  <a:srgbClr val="FFFFFF"/>
                </a:solidFill>
              </a:defRPr>
            </a:lvl3pPr>
            <a:lvl4pPr lvl="3" algn="ctr" rtl="0">
              <a:lnSpc>
                <a:spcPct val="100000"/>
              </a:lnSpc>
              <a:spcBef>
                <a:spcPts val="0"/>
              </a:spcBef>
              <a:spcAft>
                <a:spcPts val="0"/>
              </a:spcAft>
              <a:buClr>
                <a:srgbClr val="FFFFFF"/>
              </a:buClr>
              <a:buSzPts val="2600"/>
              <a:buNone/>
              <a:defRPr sz="3465">
                <a:solidFill>
                  <a:srgbClr val="FFFFFF"/>
                </a:solidFill>
              </a:defRPr>
            </a:lvl4pPr>
            <a:lvl5pPr lvl="4" algn="ctr" rtl="0">
              <a:lnSpc>
                <a:spcPct val="100000"/>
              </a:lnSpc>
              <a:spcBef>
                <a:spcPts val="0"/>
              </a:spcBef>
              <a:spcAft>
                <a:spcPts val="0"/>
              </a:spcAft>
              <a:buClr>
                <a:srgbClr val="FFFFFF"/>
              </a:buClr>
              <a:buSzPts val="2600"/>
              <a:buNone/>
              <a:defRPr sz="3465">
                <a:solidFill>
                  <a:srgbClr val="FFFFFF"/>
                </a:solidFill>
              </a:defRPr>
            </a:lvl5pPr>
            <a:lvl6pPr lvl="5" algn="ctr" rtl="0">
              <a:lnSpc>
                <a:spcPct val="100000"/>
              </a:lnSpc>
              <a:spcBef>
                <a:spcPts val="0"/>
              </a:spcBef>
              <a:spcAft>
                <a:spcPts val="0"/>
              </a:spcAft>
              <a:buClr>
                <a:srgbClr val="FFFFFF"/>
              </a:buClr>
              <a:buSzPts val="2600"/>
              <a:buNone/>
              <a:defRPr sz="3465">
                <a:solidFill>
                  <a:srgbClr val="FFFFFF"/>
                </a:solidFill>
              </a:defRPr>
            </a:lvl6pPr>
            <a:lvl7pPr lvl="6" algn="ctr" rtl="0">
              <a:lnSpc>
                <a:spcPct val="100000"/>
              </a:lnSpc>
              <a:spcBef>
                <a:spcPts val="0"/>
              </a:spcBef>
              <a:spcAft>
                <a:spcPts val="0"/>
              </a:spcAft>
              <a:buClr>
                <a:srgbClr val="FFFFFF"/>
              </a:buClr>
              <a:buSzPts val="2600"/>
              <a:buNone/>
              <a:defRPr sz="3465">
                <a:solidFill>
                  <a:srgbClr val="FFFFFF"/>
                </a:solidFill>
              </a:defRPr>
            </a:lvl7pPr>
            <a:lvl8pPr lvl="7" algn="ctr" rtl="0">
              <a:lnSpc>
                <a:spcPct val="100000"/>
              </a:lnSpc>
              <a:spcBef>
                <a:spcPts val="0"/>
              </a:spcBef>
              <a:spcAft>
                <a:spcPts val="0"/>
              </a:spcAft>
              <a:buClr>
                <a:srgbClr val="FFFFFF"/>
              </a:buClr>
              <a:buSzPts val="2600"/>
              <a:buNone/>
              <a:defRPr sz="3465">
                <a:solidFill>
                  <a:srgbClr val="FFFFFF"/>
                </a:solidFill>
              </a:defRPr>
            </a:lvl8pPr>
            <a:lvl9pPr lvl="8" algn="ctr" rtl="0">
              <a:lnSpc>
                <a:spcPct val="100000"/>
              </a:lnSpc>
              <a:spcBef>
                <a:spcPts val="0"/>
              </a:spcBef>
              <a:spcAft>
                <a:spcPts val="0"/>
              </a:spcAft>
              <a:buClr>
                <a:srgbClr val="FFFFFF"/>
              </a:buClr>
              <a:buSzPts val="2600"/>
              <a:buNone/>
              <a:defRPr sz="3465">
                <a:solidFill>
                  <a:srgbClr val="FFFFFF"/>
                </a:solidFill>
              </a:defRPr>
            </a:lvl9pPr>
          </a:lstStyle>
          <a:p>
            <a:r>
              <a:t>xx%</a:t>
            </a:r>
          </a:p>
        </p:txBody>
      </p:sp>
      <p:sp>
        <p:nvSpPr>
          <p:cNvPr id="257" name="Google Shape;257;p13"/>
          <p:cNvSpPr txBox="1">
            <a:spLocks noGrp="1"/>
          </p:cNvSpPr>
          <p:nvPr>
            <p:ph type="title" idx="14"/>
          </p:nvPr>
        </p:nvSpPr>
        <p:spPr>
          <a:xfrm>
            <a:off x="7743633" y="4959072"/>
            <a:ext cx="34852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p:txBody>
      </p:sp>
      <p:sp>
        <p:nvSpPr>
          <p:cNvPr id="258" name="Google Shape;258;p13"/>
          <p:cNvSpPr txBox="1">
            <a:spLocks noGrp="1"/>
          </p:cNvSpPr>
          <p:nvPr>
            <p:ph type="subTitle" idx="15"/>
          </p:nvPr>
        </p:nvSpPr>
        <p:spPr>
          <a:xfrm>
            <a:off x="7743633" y="5432115"/>
            <a:ext cx="3485200" cy="9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p:txBody>
      </p:sp>
      <p:grpSp>
        <p:nvGrpSpPr>
          <p:cNvPr id="259" name="Google Shape;259;p13"/>
          <p:cNvGrpSpPr/>
          <p:nvPr/>
        </p:nvGrpSpPr>
        <p:grpSpPr>
          <a:xfrm>
            <a:off x="7648885" y="203680"/>
            <a:ext cx="4173587" cy="1089979"/>
            <a:chOff x="5736664" y="152759"/>
            <a:chExt cx="3130190" cy="817484"/>
          </a:xfrm>
        </p:grpSpPr>
        <p:grpSp>
          <p:nvGrpSpPr>
            <p:cNvPr id="260" name="Google Shape;260;p13"/>
            <p:cNvGrpSpPr/>
            <p:nvPr/>
          </p:nvGrpSpPr>
          <p:grpSpPr>
            <a:xfrm>
              <a:off x="7727618" y="250511"/>
              <a:ext cx="742327" cy="656433"/>
              <a:chOff x="2340166" y="2044486"/>
              <a:chExt cx="742327" cy="656433"/>
            </a:xfrm>
          </p:grpSpPr>
          <p:sp>
            <p:nvSpPr>
              <p:cNvPr id="261" name="Google Shape;261;p13"/>
              <p:cNvSpPr/>
              <p:nvPr/>
            </p:nvSpPr>
            <p:spPr>
              <a:xfrm>
                <a:off x="2340166" y="2044486"/>
                <a:ext cx="742327" cy="656433"/>
              </a:xfrm>
              <a:custGeom>
                <a:avLst/>
                <a:gdLst/>
                <a:ahLst/>
                <a:cxnLst/>
                <a:rect l="l" t="t" r="r" b="b"/>
                <a:pathLst>
                  <a:path w="26074" h="23057" extrusionOk="0">
                    <a:moveTo>
                      <a:pt x="7324" y="1"/>
                    </a:moveTo>
                    <a:cubicBezTo>
                      <a:pt x="6259" y="1"/>
                      <a:pt x="5016" y="448"/>
                      <a:pt x="3574" y="1678"/>
                    </a:cubicBezTo>
                    <a:cubicBezTo>
                      <a:pt x="3574" y="1678"/>
                      <a:pt x="0" y="4771"/>
                      <a:pt x="4606" y="9262"/>
                    </a:cubicBezTo>
                    <a:cubicBezTo>
                      <a:pt x="4606" y="9262"/>
                      <a:pt x="12808" y="18129"/>
                      <a:pt x="15580" y="20901"/>
                    </a:cubicBezTo>
                    <a:cubicBezTo>
                      <a:pt x="16449" y="21756"/>
                      <a:pt x="17935" y="23057"/>
                      <a:pt x="19808" y="23057"/>
                    </a:cubicBezTo>
                    <a:cubicBezTo>
                      <a:pt x="20997" y="23057"/>
                      <a:pt x="22341" y="22533"/>
                      <a:pt x="23782" y="21038"/>
                    </a:cubicBezTo>
                    <a:cubicBezTo>
                      <a:pt x="23782" y="21038"/>
                      <a:pt x="26073" y="17968"/>
                      <a:pt x="22866" y="14348"/>
                    </a:cubicBezTo>
                    <a:cubicBezTo>
                      <a:pt x="20254" y="11370"/>
                      <a:pt x="14343" y="5481"/>
                      <a:pt x="11639" y="2595"/>
                    </a:cubicBezTo>
                    <a:cubicBezTo>
                      <a:pt x="10765" y="1660"/>
                      <a:pt x="9374" y="1"/>
                      <a:pt x="7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13"/>
              <p:cNvSpPr/>
              <p:nvPr/>
            </p:nvSpPr>
            <p:spPr>
              <a:xfrm>
                <a:off x="2591307" y="2247853"/>
                <a:ext cx="274565" cy="261241"/>
              </a:xfrm>
              <a:custGeom>
                <a:avLst/>
                <a:gdLst/>
                <a:ahLst/>
                <a:cxnLst/>
                <a:rect l="l" t="t" r="r" b="b"/>
                <a:pathLst>
                  <a:path w="9644" h="9176" extrusionOk="0">
                    <a:moveTo>
                      <a:pt x="4714" y="1"/>
                    </a:moveTo>
                    <a:cubicBezTo>
                      <a:pt x="4676" y="1"/>
                      <a:pt x="4640" y="4"/>
                      <a:pt x="4605" y="11"/>
                    </a:cubicBezTo>
                    <a:cubicBezTo>
                      <a:pt x="2566" y="423"/>
                      <a:pt x="0" y="3081"/>
                      <a:pt x="138" y="3998"/>
                    </a:cubicBezTo>
                    <a:cubicBezTo>
                      <a:pt x="344" y="5510"/>
                      <a:pt x="3987" y="9176"/>
                      <a:pt x="4674" y="9176"/>
                    </a:cubicBezTo>
                    <a:cubicBezTo>
                      <a:pt x="7813" y="9176"/>
                      <a:pt x="9531" y="5670"/>
                      <a:pt x="9577" y="5029"/>
                    </a:cubicBezTo>
                    <a:cubicBezTo>
                      <a:pt x="9644" y="4315"/>
                      <a:pt x="6088" y="1"/>
                      <a:pt x="4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13"/>
              <p:cNvSpPr/>
              <p:nvPr/>
            </p:nvSpPr>
            <p:spPr>
              <a:xfrm>
                <a:off x="2523660" y="2181004"/>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6" y="1420"/>
                      <a:pt x="1094" y="1420"/>
                    </a:cubicBezTo>
                    <a:cubicBezTo>
                      <a:pt x="1988" y="1420"/>
                      <a:pt x="2048" y="113"/>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13"/>
              <p:cNvSpPr/>
              <p:nvPr/>
            </p:nvSpPr>
            <p:spPr>
              <a:xfrm>
                <a:off x="2567363" y="2223397"/>
                <a:ext cx="57225" cy="40484"/>
              </a:xfrm>
              <a:custGeom>
                <a:avLst/>
                <a:gdLst/>
                <a:ahLst/>
                <a:cxnLst/>
                <a:rect l="l" t="t" r="r" b="b"/>
                <a:pathLst>
                  <a:path w="2010" h="1422" extrusionOk="0">
                    <a:moveTo>
                      <a:pt x="968" y="1"/>
                    </a:moveTo>
                    <a:cubicBezTo>
                      <a:pt x="89" y="1"/>
                      <a:pt x="1" y="1422"/>
                      <a:pt x="1003" y="1422"/>
                    </a:cubicBezTo>
                    <a:cubicBezTo>
                      <a:pt x="1025" y="1422"/>
                      <a:pt x="1048" y="1421"/>
                      <a:pt x="1070" y="1420"/>
                    </a:cubicBezTo>
                    <a:cubicBezTo>
                      <a:pt x="1941" y="1397"/>
                      <a:pt x="2010" y="137"/>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13"/>
              <p:cNvSpPr/>
              <p:nvPr/>
            </p:nvSpPr>
            <p:spPr>
              <a:xfrm>
                <a:off x="2536102" y="2080559"/>
                <a:ext cx="57823" cy="40484"/>
              </a:xfrm>
              <a:custGeom>
                <a:avLst/>
                <a:gdLst/>
                <a:ahLst/>
                <a:cxnLst/>
                <a:rect l="l" t="t" r="r" b="b"/>
                <a:pathLst>
                  <a:path w="2031" h="1422" extrusionOk="0">
                    <a:moveTo>
                      <a:pt x="967" y="0"/>
                    </a:moveTo>
                    <a:cubicBezTo>
                      <a:pt x="87" y="0"/>
                      <a:pt x="0" y="1421"/>
                      <a:pt x="1023" y="1421"/>
                    </a:cubicBezTo>
                    <a:cubicBezTo>
                      <a:pt x="1046" y="1421"/>
                      <a:pt x="1068" y="1421"/>
                      <a:pt x="1091" y="1419"/>
                    </a:cubicBezTo>
                    <a:cubicBezTo>
                      <a:pt x="1962" y="1396"/>
                      <a:pt x="2031" y="136"/>
                      <a:pt x="1160" y="22"/>
                    </a:cubicBezTo>
                    <a:cubicBezTo>
                      <a:pt x="1092" y="7"/>
                      <a:pt x="1027"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13"/>
              <p:cNvSpPr/>
              <p:nvPr/>
            </p:nvSpPr>
            <p:spPr>
              <a:xfrm>
                <a:off x="2431045" y="2168619"/>
                <a:ext cx="58534" cy="40484"/>
              </a:xfrm>
              <a:custGeom>
                <a:avLst/>
                <a:gdLst/>
                <a:ahLst/>
                <a:cxnLst/>
                <a:rect l="l" t="t" r="r" b="b"/>
                <a:pathLst>
                  <a:path w="2056" h="1422" extrusionOk="0">
                    <a:moveTo>
                      <a:pt x="968" y="0"/>
                    </a:moveTo>
                    <a:cubicBezTo>
                      <a:pt x="89" y="0"/>
                      <a:pt x="0" y="1421"/>
                      <a:pt x="1003" y="1421"/>
                    </a:cubicBezTo>
                    <a:cubicBezTo>
                      <a:pt x="1025" y="1421"/>
                      <a:pt x="1047" y="1421"/>
                      <a:pt x="1070" y="1419"/>
                    </a:cubicBezTo>
                    <a:cubicBezTo>
                      <a:pt x="1986" y="1419"/>
                      <a:pt x="2055" y="90"/>
                      <a:pt x="1161" y="22"/>
                    </a:cubicBezTo>
                    <a:cubicBezTo>
                      <a:pt x="1093" y="7"/>
                      <a:pt x="1029" y="0"/>
                      <a:pt x="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13"/>
              <p:cNvSpPr/>
              <p:nvPr/>
            </p:nvSpPr>
            <p:spPr>
              <a:xfrm>
                <a:off x="2632646" y="2184933"/>
                <a:ext cx="58278" cy="40484"/>
              </a:xfrm>
              <a:custGeom>
                <a:avLst/>
                <a:gdLst/>
                <a:ahLst/>
                <a:cxnLst/>
                <a:rect l="l" t="t" r="r" b="b"/>
                <a:pathLst>
                  <a:path w="2047" h="1422" extrusionOk="0">
                    <a:moveTo>
                      <a:pt x="966" y="0"/>
                    </a:moveTo>
                    <a:cubicBezTo>
                      <a:pt x="87" y="0"/>
                      <a:pt x="0" y="1421"/>
                      <a:pt x="1023" y="1421"/>
                    </a:cubicBezTo>
                    <a:cubicBezTo>
                      <a:pt x="1045" y="1421"/>
                      <a:pt x="1068" y="1420"/>
                      <a:pt x="1091" y="1419"/>
                    </a:cubicBezTo>
                    <a:cubicBezTo>
                      <a:pt x="1099" y="1419"/>
                      <a:pt x="1106" y="1419"/>
                      <a:pt x="1114" y="1419"/>
                    </a:cubicBezTo>
                    <a:cubicBezTo>
                      <a:pt x="1986" y="1419"/>
                      <a:pt x="2046" y="90"/>
                      <a:pt x="1160" y="22"/>
                    </a:cubicBezTo>
                    <a:cubicBezTo>
                      <a:pt x="1092" y="7"/>
                      <a:pt x="1027" y="0"/>
                      <a:pt x="9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3"/>
              <p:cNvSpPr/>
              <p:nvPr/>
            </p:nvSpPr>
            <p:spPr>
              <a:xfrm>
                <a:off x="2519788" y="2272993"/>
                <a:ext cx="57851" cy="40484"/>
              </a:xfrm>
              <a:custGeom>
                <a:avLst/>
                <a:gdLst/>
                <a:ahLst/>
                <a:cxnLst/>
                <a:rect l="l" t="t" r="r" b="b"/>
                <a:pathLst>
                  <a:path w="2032" h="1422" extrusionOk="0">
                    <a:moveTo>
                      <a:pt x="967" y="0"/>
                    </a:moveTo>
                    <a:cubicBezTo>
                      <a:pt x="88" y="0"/>
                      <a:pt x="1" y="1421"/>
                      <a:pt x="1024" y="1421"/>
                    </a:cubicBezTo>
                    <a:cubicBezTo>
                      <a:pt x="1046" y="1421"/>
                      <a:pt x="1068" y="1421"/>
                      <a:pt x="1092" y="1419"/>
                    </a:cubicBezTo>
                    <a:cubicBezTo>
                      <a:pt x="1962" y="1396"/>
                      <a:pt x="2031" y="113"/>
                      <a:pt x="1160" y="22"/>
                    </a:cubicBezTo>
                    <a:cubicBezTo>
                      <a:pt x="1092" y="7"/>
                      <a:pt x="1028"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13"/>
              <p:cNvSpPr/>
              <p:nvPr/>
            </p:nvSpPr>
            <p:spPr>
              <a:xfrm>
                <a:off x="2481922" y="2120987"/>
                <a:ext cx="57225" cy="40484"/>
              </a:xfrm>
              <a:custGeom>
                <a:avLst/>
                <a:gdLst/>
                <a:ahLst/>
                <a:cxnLst/>
                <a:rect l="l" t="t" r="r" b="b"/>
                <a:pathLst>
                  <a:path w="2010" h="1422" extrusionOk="0">
                    <a:moveTo>
                      <a:pt x="968" y="1"/>
                    </a:moveTo>
                    <a:cubicBezTo>
                      <a:pt x="89" y="1"/>
                      <a:pt x="0" y="1422"/>
                      <a:pt x="1003" y="1422"/>
                    </a:cubicBezTo>
                    <a:cubicBezTo>
                      <a:pt x="1025" y="1422"/>
                      <a:pt x="1047" y="1421"/>
                      <a:pt x="1070" y="1420"/>
                    </a:cubicBezTo>
                    <a:cubicBezTo>
                      <a:pt x="1941" y="1397"/>
                      <a:pt x="2009" y="137"/>
                      <a:pt x="1162" y="22"/>
                    </a:cubicBezTo>
                    <a:cubicBezTo>
                      <a:pt x="1093"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3"/>
              <p:cNvSpPr/>
              <p:nvPr/>
            </p:nvSpPr>
            <p:spPr>
              <a:xfrm>
                <a:off x="2577868" y="2135337"/>
                <a:ext cx="58904" cy="40484"/>
              </a:xfrm>
              <a:custGeom>
                <a:avLst/>
                <a:gdLst/>
                <a:ahLst/>
                <a:cxnLst/>
                <a:rect l="l" t="t" r="r" b="b"/>
                <a:pathLst>
                  <a:path w="2069" h="1422" extrusionOk="0">
                    <a:moveTo>
                      <a:pt x="970" y="1"/>
                    </a:moveTo>
                    <a:cubicBezTo>
                      <a:pt x="107" y="1"/>
                      <a:pt x="1" y="1422"/>
                      <a:pt x="1023" y="1422"/>
                    </a:cubicBezTo>
                    <a:cubicBezTo>
                      <a:pt x="1045" y="1422"/>
                      <a:pt x="1068" y="1421"/>
                      <a:pt x="1091" y="1420"/>
                    </a:cubicBezTo>
                    <a:cubicBezTo>
                      <a:pt x="1099" y="1420"/>
                      <a:pt x="1106" y="1420"/>
                      <a:pt x="1114" y="1420"/>
                    </a:cubicBezTo>
                    <a:cubicBezTo>
                      <a:pt x="2008" y="1420"/>
                      <a:pt x="2068" y="113"/>
                      <a:pt x="1160" y="22"/>
                    </a:cubicBezTo>
                    <a:cubicBezTo>
                      <a:pt x="1093" y="8"/>
                      <a:pt x="1029" y="1"/>
                      <a:pt x="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3"/>
              <p:cNvSpPr/>
              <p:nvPr/>
            </p:nvSpPr>
            <p:spPr>
              <a:xfrm>
                <a:off x="2472783" y="2223397"/>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5" y="1420"/>
                      <a:pt x="1093" y="1420"/>
                    </a:cubicBezTo>
                    <a:cubicBezTo>
                      <a:pt x="1988" y="1420"/>
                      <a:pt x="2048" y="90"/>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13"/>
              <p:cNvSpPr/>
              <p:nvPr/>
            </p:nvSpPr>
            <p:spPr>
              <a:xfrm>
                <a:off x="2866619" y="2525814"/>
                <a:ext cx="56086" cy="40342"/>
              </a:xfrm>
              <a:custGeom>
                <a:avLst/>
                <a:gdLst/>
                <a:ahLst/>
                <a:cxnLst/>
                <a:rect l="l" t="t" r="r" b="b"/>
                <a:pathLst>
                  <a:path w="1970" h="1417" extrusionOk="0">
                    <a:moveTo>
                      <a:pt x="954" y="0"/>
                    </a:moveTo>
                    <a:cubicBezTo>
                      <a:pt x="42" y="0"/>
                      <a:pt x="1" y="1417"/>
                      <a:pt x="970" y="1417"/>
                    </a:cubicBezTo>
                    <a:cubicBezTo>
                      <a:pt x="1018" y="1417"/>
                      <a:pt x="1069" y="1413"/>
                      <a:pt x="1121" y="1406"/>
                    </a:cubicBezTo>
                    <a:cubicBezTo>
                      <a:pt x="1969" y="1314"/>
                      <a:pt x="1923" y="77"/>
                      <a:pt x="1076" y="8"/>
                    </a:cubicBezTo>
                    <a:cubicBezTo>
                      <a:pt x="1034" y="3"/>
                      <a:pt x="993"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13"/>
              <p:cNvSpPr/>
              <p:nvPr/>
            </p:nvSpPr>
            <p:spPr>
              <a:xfrm>
                <a:off x="2913738" y="2564875"/>
                <a:ext cx="56570" cy="40342"/>
              </a:xfrm>
              <a:custGeom>
                <a:avLst/>
                <a:gdLst/>
                <a:ahLst/>
                <a:cxnLst/>
                <a:rect l="l" t="t" r="r" b="b"/>
                <a:pathLst>
                  <a:path w="1987" h="1417" extrusionOk="0">
                    <a:moveTo>
                      <a:pt x="930" y="0"/>
                    </a:moveTo>
                    <a:cubicBezTo>
                      <a:pt x="30" y="0"/>
                      <a:pt x="0" y="1416"/>
                      <a:pt x="964" y="1416"/>
                    </a:cubicBezTo>
                    <a:cubicBezTo>
                      <a:pt x="1006" y="1416"/>
                      <a:pt x="1048" y="1414"/>
                      <a:pt x="1093" y="1408"/>
                    </a:cubicBezTo>
                    <a:cubicBezTo>
                      <a:pt x="1987" y="1317"/>
                      <a:pt x="1941" y="34"/>
                      <a:pt x="1070" y="11"/>
                    </a:cubicBezTo>
                    <a:cubicBezTo>
                      <a:pt x="1021" y="4"/>
                      <a:pt x="975" y="0"/>
                      <a:pt x="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13"/>
              <p:cNvSpPr/>
              <p:nvPr/>
            </p:nvSpPr>
            <p:spPr>
              <a:xfrm>
                <a:off x="2871829" y="2424714"/>
                <a:ext cx="55431" cy="40342"/>
              </a:xfrm>
              <a:custGeom>
                <a:avLst/>
                <a:gdLst/>
                <a:ahLst/>
                <a:cxnLst/>
                <a:rect l="l" t="t" r="r" b="b"/>
                <a:pathLst>
                  <a:path w="1947" h="1417" extrusionOk="0">
                    <a:moveTo>
                      <a:pt x="955" y="0"/>
                    </a:moveTo>
                    <a:cubicBezTo>
                      <a:pt x="42" y="0"/>
                      <a:pt x="0" y="1416"/>
                      <a:pt x="951" y="1416"/>
                    </a:cubicBezTo>
                    <a:cubicBezTo>
                      <a:pt x="998" y="1416"/>
                      <a:pt x="1047" y="1413"/>
                      <a:pt x="1099" y="1406"/>
                    </a:cubicBezTo>
                    <a:cubicBezTo>
                      <a:pt x="1947"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3"/>
              <p:cNvSpPr/>
              <p:nvPr/>
            </p:nvSpPr>
            <p:spPr>
              <a:xfrm>
                <a:off x="2773491" y="2520518"/>
                <a:ext cx="56570" cy="40427"/>
              </a:xfrm>
              <a:custGeom>
                <a:avLst/>
                <a:gdLst/>
                <a:ahLst/>
                <a:cxnLst/>
                <a:rect l="l" t="t" r="r" b="b"/>
                <a:pathLst>
                  <a:path w="1987" h="1420" extrusionOk="0">
                    <a:moveTo>
                      <a:pt x="932" y="0"/>
                    </a:moveTo>
                    <a:cubicBezTo>
                      <a:pt x="36" y="0"/>
                      <a:pt x="0" y="1419"/>
                      <a:pt x="947" y="1419"/>
                    </a:cubicBezTo>
                    <a:cubicBezTo>
                      <a:pt x="993" y="1419"/>
                      <a:pt x="1042" y="1416"/>
                      <a:pt x="1093" y="1409"/>
                    </a:cubicBezTo>
                    <a:cubicBezTo>
                      <a:pt x="1987" y="1340"/>
                      <a:pt x="1941" y="34"/>
                      <a:pt x="1070" y="11"/>
                    </a:cubicBezTo>
                    <a:cubicBezTo>
                      <a:pt x="1022" y="4"/>
                      <a:pt x="976" y="0"/>
                      <a:pt x="9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3"/>
              <p:cNvSpPr/>
              <p:nvPr/>
            </p:nvSpPr>
            <p:spPr>
              <a:xfrm>
                <a:off x="2976117" y="2521230"/>
                <a:ext cx="56171" cy="40370"/>
              </a:xfrm>
              <a:custGeom>
                <a:avLst/>
                <a:gdLst/>
                <a:ahLst/>
                <a:cxnLst/>
                <a:rect l="l" t="t" r="r" b="b"/>
                <a:pathLst>
                  <a:path w="1973" h="1418" extrusionOk="0">
                    <a:moveTo>
                      <a:pt x="935" y="1"/>
                    </a:moveTo>
                    <a:cubicBezTo>
                      <a:pt x="24" y="1"/>
                      <a:pt x="1" y="1417"/>
                      <a:pt x="953" y="1417"/>
                    </a:cubicBezTo>
                    <a:cubicBezTo>
                      <a:pt x="1000" y="1417"/>
                      <a:pt x="1050" y="1414"/>
                      <a:pt x="1102" y="1406"/>
                    </a:cubicBezTo>
                    <a:cubicBezTo>
                      <a:pt x="1972" y="1338"/>
                      <a:pt x="1949" y="32"/>
                      <a:pt x="1056" y="9"/>
                    </a:cubicBezTo>
                    <a:cubicBezTo>
                      <a:pt x="1014" y="3"/>
                      <a:pt x="973" y="1"/>
                      <a:pt x="9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3"/>
              <p:cNvSpPr/>
              <p:nvPr/>
            </p:nvSpPr>
            <p:spPr>
              <a:xfrm>
                <a:off x="2870064" y="2617717"/>
                <a:ext cx="56541" cy="40399"/>
              </a:xfrm>
              <a:custGeom>
                <a:avLst/>
                <a:gdLst/>
                <a:ahLst/>
                <a:cxnLst/>
                <a:rect l="l" t="t" r="r" b="b"/>
                <a:pathLst>
                  <a:path w="1986" h="1419" extrusionOk="0">
                    <a:moveTo>
                      <a:pt x="931" y="0"/>
                    </a:moveTo>
                    <a:cubicBezTo>
                      <a:pt x="35" y="0"/>
                      <a:pt x="0" y="1419"/>
                      <a:pt x="966" y="1419"/>
                    </a:cubicBezTo>
                    <a:cubicBezTo>
                      <a:pt x="1013" y="1419"/>
                      <a:pt x="1063" y="1415"/>
                      <a:pt x="1115" y="1408"/>
                    </a:cubicBezTo>
                    <a:cubicBezTo>
                      <a:pt x="1986" y="1340"/>
                      <a:pt x="1963" y="34"/>
                      <a:pt x="1069" y="11"/>
                    </a:cubicBezTo>
                    <a:cubicBezTo>
                      <a:pt x="1021" y="4"/>
                      <a:pt x="975" y="0"/>
                      <a:pt x="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13"/>
              <p:cNvSpPr/>
              <p:nvPr/>
            </p:nvSpPr>
            <p:spPr>
              <a:xfrm>
                <a:off x="2820297" y="2469071"/>
                <a:ext cx="56086" cy="40342"/>
              </a:xfrm>
              <a:custGeom>
                <a:avLst/>
                <a:gdLst/>
                <a:ahLst/>
                <a:cxnLst/>
                <a:rect l="l" t="t" r="r" b="b"/>
                <a:pathLst>
                  <a:path w="1970" h="1417" extrusionOk="0">
                    <a:moveTo>
                      <a:pt x="955" y="0"/>
                    </a:moveTo>
                    <a:cubicBezTo>
                      <a:pt x="42" y="0"/>
                      <a:pt x="1" y="1416"/>
                      <a:pt x="971" y="1416"/>
                    </a:cubicBezTo>
                    <a:cubicBezTo>
                      <a:pt x="1018" y="1416"/>
                      <a:pt x="1069" y="1413"/>
                      <a:pt x="1122" y="1406"/>
                    </a:cubicBezTo>
                    <a:cubicBezTo>
                      <a:pt x="1969"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13"/>
              <p:cNvSpPr/>
              <p:nvPr/>
            </p:nvSpPr>
            <p:spPr>
              <a:xfrm>
                <a:off x="2926322" y="2476303"/>
                <a:ext cx="47915" cy="40285"/>
              </a:xfrm>
              <a:custGeom>
                <a:avLst/>
                <a:gdLst/>
                <a:ahLst/>
                <a:cxnLst/>
                <a:rect l="l" t="t" r="r" b="b"/>
                <a:pathLst>
                  <a:path w="1683" h="1415" extrusionOk="0">
                    <a:moveTo>
                      <a:pt x="689" y="0"/>
                    </a:moveTo>
                    <a:cubicBezTo>
                      <a:pt x="0" y="0"/>
                      <a:pt x="11" y="1414"/>
                      <a:pt x="703" y="1414"/>
                    </a:cubicBezTo>
                    <a:cubicBezTo>
                      <a:pt x="738" y="1414"/>
                      <a:pt x="774" y="1411"/>
                      <a:pt x="812" y="1404"/>
                    </a:cubicBezTo>
                    <a:cubicBezTo>
                      <a:pt x="1682" y="1335"/>
                      <a:pt x="1659" y="29"/>
                      <a:pt x="766" y="6"/>
                    </a:cubicBezTo>
                    <a:cubicBezTo>
                      <a:pt x="739" y="2"/>
                      <a:pt x="713" y="0"/>
                      <a:pt x="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3"/>
              <p:cNvSpPr/>
              <p:nvPr/>
            </p:nvSpPr>
            <p:spPr>
              <a:xfrm>
                <a:off x="2827244" y="2572107"/>
                <a:ext cx="48484" cy="40370"/>
              </a:xfrm>
              <a:custGeom>
                <a:avLst/>
                <a:gdLst/>
                <a:ahLst/>
                <a:cxnLst/>
                <a:rect l="l" t="t" r="r" b="b"/>
                <a:pathLst>
                  <a:path w="1703" h="1418" extrusionOk="0">
                    <a:moveTo>
                      <a:pt x="693" y="1"/>
                    </a:moveTo>
                    <a:cubicBezTo>
                      <a:pt x="0" y="1"/>
                      <a:pt x="34" y="1417"/>
                      <a:pt x="725" y="1417"/>
                    </a:cubicBezTo>
                    <a:cubicBezTo>
                      <a:pt x="759" y="1417"/>
                      <a:pt x="795" y="1414"/>
                      <a:pt x="832" y="1407"/>
                    </a:cubicBezTo>
                    <a:cubicBezTo>
                      <a:pt x="1703" y="1338"/>
                      <a:pt x="1680" y="32"/>
                      <a:pt x="786" y="9"/>
                    </a:cubicBezTo>
                    <a:cubicBezTo>
                      <a:pt x="754" y="4"/>
                      <a:pt x="723" y="1"/>
                      <a:pt x="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13"/>
            <p:cNvGrpSpPr/>
            <p:nvPr/>
          </p:nvGrpSpPr>
          <p:grpSpPr>
            <a:xfrm>
              <a:off x="5736664" y="747457"/>
              <a:ext cx="238125" cy="210251"/>
              <a:chOff x="2571064" y="1734582"/>
              <a:chExt cx="238125" cy="210251"/>
            </a:xfrm>
          </p:grpSpPr>
          <p:sp>
            <p:nvSpPr>
              <p:cNvPr id="282" name="Google Shape;282;p13"/>
              <p:cNvSpPr/>
              <p:nvPr/>
            </p:nvSpPr>
            <p:spPr>
              <a:xfrm>
                <a:off x="2645429" y="1754369"/>
                <a:ext cx="163759" cy="190464"/>
              </a:xfrm>
              <a:custGeom>
                <a:avLst/>
                <a:gdLst/>
                <a:ahLst/>
                <a:cxnLst/>
                <a:rect l="l" t="t" r="r" b="b"/>
                <a:pathLst>
                  <a:path w="5752" h="6690" extrusionOk="0">
                    <a:moveTo>
                      <a:pt x="3415" y="0"/>
                    </a:moveTo>
                    <a:lnTo>
                      <a:pt x="1" y="6484"/>
                    </a:lnTo>
                    <a:cubicBezTo>
                      <a:pt x="428" y="6621"/>
                      <a:pt x="872" y="6690"/>
                      <a:pt x="1314" y="6690"/>
                    </a:cubicBezTo>
                    <a:cubicBezTo>
                      <a:pt x="2129" y="6690"/>
                      <a:pt x="2937" y="6455"/>
                      <a:pt x="3621" y="5980"/>
                    </a:cubicBezTo>
                    <a:cubicBezTo>
                      <a:pt x="5385" y="4789"/>
                      <a:pt x="5752" y="1535"/>
                      <a:pt x="3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13"/>
              <p:cNvSpPr/>
              <p:nvPr/>
            </p:nvSpPr>
            <p:spPr>
              <a:xfrm>
                <a:off x="2616076" y="1740020"/>
                <a:ext cx="125923" cy="198977"/>
              </a:xfrm>
              <a:custGeom>
                <a:avLst/>
                <a:gdLst/>
                <a:ahLst/>
                <a:cxnLst/>
                <a:rect l="l" t="t" r="r" b="b"/>
                <a:pathLst>
                  <a:path w="4423" h="6989" extrusionOk="0">
                    <a:moveTo>
                      <a:pt x="3369" y="0"/>
                    </a:moveTo>
                    <a:lnTo>
                      <a:pt x="1" y="6438"/>
                    </a:lnTo>
                    <a:cubicBezTo>
                      <a:pt x="299" y="6667"/>
                      <a:pt x="665" y="6851"/>
                      <a:pt x="1032" y="6988"/>
                    </a:cubicBezTo>
                    <a:lnTo>
                      <a:pt x="4423" y="504"/>
                    </a:lnTo>
                    <a:cubicBezTo>
                      <a:pt x="4285" y="413"/>
                      <a:pt x="4148" y="321"/>
                      <a:pt x="4010" y="252"/>
                    </a:cubicBezTo>
                    <a:cubicBezTo>
                      <a:pt x="3804" y="138"/>
                      <a:pt x="3598" y="69"/>
                      <a:pt x="3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3"/>
              <p:cNvSpPr/>
              <p:nvPr/>
            </p:nvSpPr>
            <p:spPr>
              <a:xfrm>
                <a:off x="2571064" y="1734582"/>
                <a:ext cx="140926" cy="188756"/>
              </a:xfrm>
              <a:custGeom>
                <a:avLst/>
                <a:gdLst/>
                <a:ahLst/>
                <a:cxnLst/>
                <a:rect l="l" t="t" r="r" b="b"/>
                <a:pathLst>
                  <a:path w="4950" h="6630" extrusionOk="0">
                    <a:moveTo>
                      <a:pt x="3786" y="1"/>
                    </a:moveTo>
                    <a:cubicBezTo>
                      <a:pt x="1930" y="1"/>
                      <a:pt x="267" y="1428"/>
                      <a:pt x="115" y="3422"/>
                    </a:cubicBezTo>
                    <a:cubicBezTo>
                      <a:pt x="1" y="4682"/>
                      <a:pt x="551" y="5896"/>
                      <a:pt x="1582" y="6629"/>
                    </a:cubicBezTo>
                    <a:lnTo>
                      <a:pt x="4950" y="191"/>
                    </a:lnTo>
                    <a:cubicBezTo>
                      <a:pt x="4561" y="62"/>
                      <a:pt x="4170" y="1"/>
                      <a:pt x="37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5" name="Google Shape;285;p13"/>
            <p:cNvGrpSpPr/>
            <p:nvPr/>
          </p:nvGrpSpPr>
          <p:grpSpPr>
            <a:xfrm flipH="1">
              <a:off x="6070313" y="258451"/>
              <a:ext cx="345743" cy="281058"/>
              <a:chOff x="4045279" y="974526"/>
              <a:chExt cx="345743" cy="281058"/>
            </a:xfrm>
          </p:grpSpPr>
          <p:sp>
            <p:nvSpPr>
              <p:cNvPr id="286" name="Google Shape;286;p13"/>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3"/>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8" name="Google Shape;288;p13"/>
            <p:cNvSpPr/>
            <p:nvPr/>
          </p:nvSpPr>
          <p:spPr>
            <a:xfrm rot="1122035">
              <a:off x="7293732" y="681142"/>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3"/>
            <p:cNvSpPr/>
            <p:nvPr/>
          </p:nvSpPr>
          <p:spPr>
            <a:xfrm rot="298681" flipH="1">
              <a:off x="6518548" y="786638"/>
              <a:ext cx="266328" cy="17237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290" name="Google Shape;290;p13"/>
            <p:cNvSpPr/>
            <p:nvPr/>
          </p:nvSpPr>
          <p:spPr>
            <a:xfrm rot="-882145" flipH="1">
              <a:off x="8582998" y="183730"/>
              <a:ext cx="266327"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291" name="Google Shape;291;p13"/>
            <p:cNvSpPr/>
            <p:nvPr/>
          </p:nvSpPr>
          <p:spPr>
            <a:xfrm rot="-7180208" flipH="1">
              <a:off x="6895030" y="312775"/>
              <a:ext cx="266300"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92"/>
        <p:cNvGrpSpPr/>
        <p:nvPr/>
      </p:nvGrpSpPr>
      <p:grpSpPr>
        <a:xfrm>
          <a:off x="0" y="0"/>
          <a:ext cx="0" cy="0"/>
          <a:chOff x="0" y="0"/>
          <a:chExt cx="0" cy="0"/>
        </a:xfrm>
      </p:grpSpPr>
      <p:sp>
        <p:nvSpPr>
          <p:cNvPr id="293" name="Google Shape;293;p14"/>
          <p:cNvSpPr txBox="1">
            <a:spLocks noGrp="1"/>
          </p:cNvSpPr>
          <p:nvPr>
            <p:ph type="title"/>
          </p:nvPr>
        </p:nvSpPr>
        <p:spPr>
          <a:xfrm>
            <a:off x="950967" y="5161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4" name="Google Shape;294;p14"/>
          <p:cNvSpPr txBox="1">
            <a:spLocks noGrp="1"/>
          </p:cNvSpPr>
          <p:nvPr>
            <p:ph type="title" idx="2"/>
          </p:nvPr>
        </p:nvSpPr>
        <p:spPr>
          <a:xfrm>
            <a:off x="2391400" y="2383363"/>
            <a:ext cx="3572000" cy="5800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accent1"/>
              </a:buClr>
              <a:buSzPts val="2400"/>
              <a:buNone/>
              <a:defRPr sz="3200">
                <a:solidFill>
                  <a:schemeClr val="accent1"/>
                </a:solidFill>
              </a:defRPr>
            </a:lvl1pPr>
            <a:lvl2pPr lvl="1">
              <a:lnSpc>
                <a:spcPct val="100000"/>
              </a:lnSpc>
              <a:spcBef>
                <a:spcPts val="0"/>
              </a:spcBef>
              <a:spcAft>
                <a:spcPts val="0"/>
              </a:spcAft>
              <a:buClr>
                <a:schemeClr val="accent1"/>
              </a:buClr>
              <a:buSzPts val="2400"/>
              <a:buNone/>
              <a:defRPr sz="3200">
                <a:solidFill>
                  <a:schemeClr val="accent1"/>
                </a:solidFill>
              </a:defRPr>
            </a:lvl2pPr>
            <a:lvl3pPr lvl="2">
              <a:lnSpc>
                <a:spcPct val="100000"/>
              </a:lnSpc>
              <a:spcBef>
                <a:spcPts val="0"/>
              </a:spcBef>
              <a:spcAft>
                <a:spcPts val="0"/>
              </a:spcAft>
              <a:buClr>
                <a:schemeClr val="accent1"/>
              </a:buClr>
              <a:buSzPts val="2400"/>
              <a:buNone/>
              <a:defRPr sz="3200">
                <a:solidFill>
                  <a:schemeClr val="accent1"/>
                </a:solidFill>
              </a:defRPr>
            </a:lvl3pPr>
            <a:lvl4pPr lvl="3">
              <a:lnSpc>
                <a:spcPct val="100000"/>
              </a:lnSpc>
              <a:spcBef>
                <a:spcPts val="0"/>
              </a:spcBef>
              <a:spcAft>
                <a:spcPts val="0"/>
              </a:spcAft>
              <a:buClr>
                <a:schemeClr val="accent1"/>
              </a:buClr>
              <a:buSzPts val="2400"/>
              <a:buNone/>
              <a:defRPr sz="3200">
                <a:solidFill>
                  <a:schemeClr val="accent1"/>
                </a:solidFill>
              </a:defRPr>
            </a:lvl4pPr>
            <a:lvl5pPr lvl="4">
              <a:lnSpc>
                <a:spcPct val="100000"/>
              </a:lnSpc>
              <a:spcBef>
                <a:spcPts val="0"/>
              </a:spcBef>
              <a:spcAft>
                <a:spcPts val="0"/>
              </a:spcAft>
              <a:buClr>
                <a:schemeClr val="accent1"/>
              </a:buClr>
              <a:buSzPts val="2400"/>
              <a:buNone/>
              <a:defRPr sz="3200">
                <a:solidFill>
                  <a:schemeClr val="accent1"/>
                </a:solidFill>
              </a:defRPr>
            </a:lvl5pPr>
            <a:lvl6pPr lvl="5">
              <a:lnSpc>
                <a:spcPct val="100000"/>
              </a:lnSpc>
              <a:spcBef>
                <a:spcPts val="0"/>
              </a:spcBef>
              <a:spcAft>
                <a:spcPts val="0"/>
              </a:spcAft>
              <a:buClr>
                <a:schemeClr val="accent1"/>
              </a:buClr>
              <a:buSzPts val="2400"/>
              <a:buNone/>
              <a:defRPr sz="3200">
                <a:solidFill>
                  <a:schemeClr val="accent1"/>
                </a:solidFill>
              </a:defRPr>
            </a:lvl6pPr>
            <a:lvl7pPr lvl="6">
              <a:lnSpc>
                <a:spcPct val="100000"/>
              </a:lnSpc>
              <a:spcBef>
                <a:spcPts val="0"/>
              </a:spcBef>
              <a:spcAft>
                <a:spcPts val="0"/>
              </a:spcAft>
              <a:buClr>
                <a:schemeClr val="accent1"/>
              </a:buClr>
              <a:buSzPts val="2400"/>
              <a:buNone/>
              <a:defRPr sz="3200">
                <a:solidFill>
                  <a:schemeClr val="accent1"/>
                </a:solidFill>
              </a:defRPr>
            </a:lvl7pPr>
            <a:lvl8pPr lvl="7">
              <a:lnSpc>
                <a:spcPct val="100000"/>
              </a:lnSpc>
              <a:spcBef>
                <a:spcPts val="0"/>
              </a:spcBef>
              <a:spcAft>
                <a:spcPts val="0"/>
              </a:spcAft>
              <a:buClr>
                <a:schemeClr val="accent1"/>
              </a:buClr>
              <a:buSzPts val="2400"/>
              <a:buNone/>
              <a:defRPr sz="3200">
                <a:solidFill>
                  <a:schemeClr val="accent1"/>
                </a:solidFill>
              </a:defRPr>
            </a:lvl8pPr>
            <a:lvl9pPr lvl="8">
              <a:lnSpc>
                <a:spcPct val="100000"/>
              </a:lnSpc>
              <a:spcBef>
                <a:spcPts val="0"/>
              </a:spcBef>
              <a:spcAft>
                <a:spcPts val="0"/>
              </a:spcAft>
              <a:buClr>
                <a:schemeClr val="accent1"/>
              </a:buClr>
              <a:buSzPts val="2400"/>
              <a:buNone/>
              <a:defRPr sz="3200">
                <a:solidFill>
                  <a:schemeClr val="accent1"/>
                </a:solidFill>
              </a:defRPr>
            </a:lvl9pPr>
          </a:lstStyle>
          <a:p/>
        </p:txBody>
      </p:sp>
      <p:sp>
        <p:nvSpPr>
          <p:cNvPr id="295" name="Google Shape;295;p14"/>
          <p:cNvSpPr txBox="1">
            <a:spLocks noGrp="1"/>
          </p:cNvSpPr>
          <p:nvPr>
            <p:ph type="subTitle" idx="1"/>
          </p:nvPr>
        </p:nvSpPr>
        <p:spPr>
          <a:xfrm>
            <a:off x="2391400" y="2777329"/>
            <a:ext cx="3572000" cy="95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000"/>
            </a:lvl1pPr>
            <a:lvl2pPr lvl="1">
              <a:lnSpc>
                <a:spcPct val="100000"/>
              </a:lnSpc>
              <a:spcBef>
                <a:spcPts val="0"/>
              </a:spcBef>
              <a:spcAft>
                <a:spcPts val="0"/>
              </a:spcAft>
              <a:buSzPts val="1500"/>
              <a:buNone/>
              <a:defRPr sz="2000"/>
            </a:lvl2pPr>
            <a:lvl3pPr lvl="2">
              <a:lnSpc>
                <a:spcPct val="100000"/>
              </a:lnSpc>
              <a:spcBef>
                <a:spcPts val="0"/>
              </a:spcBef>
              <a:spcAft>
                <a:spcPts val="0"/>
              </a:spcAft>
              <a:buSzPts val="1500"/>
              <a:buNone/>
              <a:defRPr sz="2000"/>
            </a:lvl3pPr>
            <a:lvl4pPr lvl="3">
              <a:lnSpc>
                <a:spcPct val="100000"/>
              </a:lnSpc>
              <a:spcBef>
                <a:spcPts val="0"/>
              </a:spcBef>
              <a:spcAft>
                <a:spcPts val="0"/>
              </a:spcAft>
              <a:buSzPts val="1500"/>
              <a:buNone/>
              <a:defRPr sz="2000"/>
            </a:lvl4pPr>
            <a:lvl5pPr lvl="4">
              <a:lnSpc>
                <a:spcPct val="100000"/>
              </a:lnSpc>
              <a:spcBef>
                <a:spcPts val="0"/>
              </a:spcBef>
              <a:spcAft>
                <a:spcPts val="0"/>
              </a:spcAft>
              <a:buSzPts val="1500"/>
              <a:buNone/>
              <a:defRPr sz="2000"/>
            </a:lvl5pPr>
            <a:lvl6pPr lvl="5">
              <a:lnSpc>
                <a:spcPct val="100000"/>
              </a:lnSpc>
              <a:spcBef>
                <a:spcPts val="0"/>
              </a:spcBef>
              <a:spcAft>
                <a:spcPts val="0"/>
              </a:spcAft>
              <a:buSzPts val="1500"/>
              <a:buNone/>
              <a:defRPr sz="2000"/>
            </a:lvl6pPr>
            <a:lvl7pPr lvl="6">
              <a:lnSpc>
                <a:spcPct val="100000"/>
              </a:lnSpc>
              <a:spcBef>
                <a:spcPts val="0"/>
              </a:spcBef>
              <a:spcAft>
                <a:spcPts val="0"/>
              </a:spcAft>
              <a:buSzPts val="1500"/>
              <a:buNone/>
              <a:defRPr sz="2000"/>
            </a:lvl7pPr>
            <a:lvl8pPr lvl="7">
              <a:lnSpc>
                <a:spcPct val="100000"/>
              </a:lnSpc>
              <a:spcBef>
                <a:spcPts val="0"/>
              </a:spcBef>
              <a:spcAft>
                <a:spcPts val="0"/>
              </a:spcAft>
              <a:buSzPts val="1500"/>
              <a:buNone/>
              <a:defRPr sz="2000"/>
            </a:lvl8pPr>
            <a:lvl9pPr lvl="8">
              <a:lnSpc>
                <a:spcPct val="100000"/>
              </a:lnSpc>
              <a:spcBef>
                <a:spcPts val="0"/>
              </a:spcBef>
              <a:spcAft>
                <a:spcPts val="0"/>
              </a:spcAft>
              <a:buSzPts val="1500"/>
              <a:buNone/>
              <a:defRPr sz="2000"/>
            </a:lvl9pPr>
          </a:lstStyle>
          <a:p/>
        </p:txBody>
      </p:sp>
      <p:sp>
        <p:nvSpPr>
          <p:cNvPr id="296" name="Google Shape;296;p14"/>
          <p:cNvSpPr txBox="1">
            <a:spLocks noGrp="1"/>
          </p:cNvSpPr>
          <p:nvPr>
            <p:ph type="title" idx="3"/>
          </p:nvPr>
        </p:nvSpPr>
        <p:spPr>
          <a:xfrm>
            <a:off x="2391400" y="4009553"/>
            <a:ext cx="3572000" cy="58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1"/>
              </a:buClr>
              <a:buSzPts val="2400"/>
              <a:buNone/>
              <a:defRPr sz="3200">
                <a:solidFill>
                  <a:schemeClr val="accent1"/>
                </a:solidFill>
              </a:defRPr>
            </a:lvl1pPr>
            <a:lvl2pPr lvl="1" rtl="0">
              <a:lnSpc>
                <a:spcPct val="100000"/>
              </a:lnSpc>
              <a:spcBef>
                <a:spcPts val="0"/>
              </a:spcBef>
              <a:spcAft>
                <a:spcPts val="0"/>
              </a:spcAft>
              <a:buClr>
                <a:schemeClr val="accent1"/>
              </a:buClr>
              <a:buSzPts val="2400"/>
              <a:buNone/>
              <a:defRPr sz="3200">
                <a:solidFill>
                  <a:schemeClr val="accent1"/>
                </a:solidFill>
              </a:defRPr>
            </a:lvl2pPr>
            <a:lvl3pPr lvl="2" rtl="0">
              <a:lnSpc>
                <a:spcPct val="100000"/>
              </a:lnSpc>
              <a:spcBef>
                <a:spcPts val="0"/>
              </a:spcBef>
              <a:spcAft>
                <a:spcPts val="0"/>
              </a:spcAft>
              <a:buClr>
                <a:schemeClr val="accent1"/>
              </a:buClr>
              <a:buSzPts val="2400"/>
              <a:buNone/>
              <a:defRPr sz="3200">
                <a:solidFill>
                  <a:schemeClr val="accent1"/>
                </a:solidFill>
              </a:defRPr>
            </a:lvl3pPr>
            <a:lvl4pPr lvl="3" rtl="0">
              <a:lnSpc>
                <a:spcPct val="100000"/>
              </a:lnSpc>
              <a:spcBef>
                <a:spcPts val="0"/>
              </a:spcBef>
              <a:spcAft>
                <a:spcPts val="0"/>
              </a:spcAft>
              <a:buClr>
                <a:schemeClr val="accent1"/>
              </a:buClr>
              <a:buSzPts val="2400"/>
              <a:buNone/>
              <a:defRPr sz="3200">
                <a:solidFill>
                  <a:schemeClr val="accent1"/>
                </a:solidFill>
              </a:defRPr>
            </a:lvl4pPr>
            <a:lvl5pPr lvl="4" rtl="0">
              <a:lnSpc>
                <a:spcPct val="100000"/>
              </a:lnSpc>
              <a:spcBef>
                <a:spcPts val="0"/>
              </a:spcBef>
              <a:spcAft>
                <a:spcPts val="0"/>
              </a:spcAft>
              <a:buClr>
                <a:schemeClr val="accent1"/>
              </a:buClr>
              <a:buSzPts val="2400"/>
              <a:buNone/>
              <a:defRPr sz="3200">
                <a:solidFill>
                  <a:schemeClr val="accent1"/>
                </a:solidFill>
              </a:defRPr>
            </a:lvl5pPr>
            <a:lvl6pPr lvl="5" rtl="0">
              <a:lnSpc>
                <a:spcPct val="100000"/>
              </a:lnSpc>
              <a:spcBef>
                <a:spcPts val="0"/>
              </a:spcBef>
              <a:spcAft>
                <a:spcPts val="0"/>
              </a:spcAft>
              <a:buClr>
                <a:schemeClr val="accent1"/>
              </a:buClr>
              <a:buSzPts val="2400"/>
              <a:buNone/>
              <a:defRPr sz="3200">
                <a:solidFill>
                  <a:schemeClr val="accent1"/>
                </a:solidFill>
              </a:defRPr>
            </a:lvl6pPr>
            <a:lvl7pPr lvl="6" rtl="0">
              <a:lnSpc>
                <a:spcPct val="100000"/>
              </a:lnSpc>
              <a:spcBef>
                <a:spcPts val="0"/>
              </a:spcBef>
              <a:spcAft>
                <a:spcPts val="0"/>
              </a:spcAft>
              <a:buClr>
                <a:schemeClr val="accent1"/>
              </a:buClr>
              <a:buSzPts val="2400"/>
              <a:buNone/>
              <a:defRPr sz="3200">
                <a:solidFill>
                  <a:schemeClr val="accent1"/>
                </a:solidFill>
              </a:defRPr>
            </a:lvl7pPr>
            <a:lvl8pPr lvl="7" rtl="0">
              <a:lnSpc>
                <a:spcPct val="100000"/>
              </a:lnSpc>
              <a:spcBef>
                <a:spcPts val="0"/>
              </a:spcBef>
              <a:spcAft>
                <a:spcPts val="0"/>
              </a:spcAft>
              <a:buClr>
                <a:schemeClr val="accent1"/>
              </a:buClr>
              <a:buSzPts val="2400"/>
              <a:buNone/>
              <a:defRPr sz="3200">
                <a:solidFill>
                  <a:schemeClr val="accent1"/>
                </a:solidFill>
              </a:defRPr>
            </a:lvl8pPr>
            <a:lvl9pPr lvl="8" rtl="0">
              <a:lnSpc>
                <a:spcPct val="100000"/>
              </a:lnSpc>
              <a:spcBef>
                <a:spcPts val="0"/>
              </a:spcBef>
              <a:spcAft>
                <a:spcPts val="0"/>
              </a:spcAft>
              <a:buClr>
                <a:schemeClr val="accent1"/>
              </a:buClr>
              <a:buSzPts val="2400"/>
              <a:buNone/>
              <a:defRPr sz="3200">
                <a:solidFill>
                  <a:schemeClr val="accent1"/>
                </a:solidFill>
              </a:defRPr>
            </a:lvl9pPr>
          </a:lstStyle>
          <a:p/>
        </p:txBody>
      </p:sp>
      <p:sp>
        <p:nvSpPr>
          <p:cNvPr id="297" name="Google Shape;297;p14"/>
          <p:cNvSpPr txBox="1">
            <a:spLocks noGrp="1"/>
          </p:cNvSpPr>
          <p:nvPr>
            <p:ph type="subTitle" idx="4"/>
          </p:nvPr>
        </p:nvSpPr>
        <p:spPr>
          <a:xfrm>
            <a:off x="2391400" y="4403520"/>
            <a:ext cx="3572000" cy="95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2000"/>
            </a:lvl1pPr>
            <a:lvl2pPr lvl="1" rtl="0">
              <a:lnSpc>
                <a:spcPct val="100000"/>
              </a:lnSpc>
              <a:spcBef>
                <a:spcPts val="0"/>
              </a:spcBef>
              <a:spcAft>
                <a:spcPts val="0"/>
              </a:spcAft>
              <a:buSzPts val="1500"/>
              <a:buNone/>
              <a:defRPr sz="2000"/>
            </a:lvl2pPr>
            <a:lvl3pPr lvl="2" rtl="0">
              <a:lnSpc>
                <a:spcPct val="100000"/>
              </a:lnSpc>
              <a:spcBef>
                <a:spcPts val="0"/>
              </a:spcBef>
              <a:spcAft>
                <a:spcPts val="0"/>
              </a:spcAft>
              <a:buSzPts val="1500"/>
              <a:buNone/>
              <a:defRPr sz="2000"/>
            </a:lvl3pPr>
            <a:lvl4pPr lvl="3" rtl="0">
              <a:lnSpc>
                <a:spcPct val="100000"/>
              </a:lnSpc>
              <a:spcBef>
                <a:spcPts val="0"/>
              </a:spcBef>
              <a:spcAft>
                <a:spcPts val="0"/>
              </a:spcAft>
              <a:buSzPts val="1500"/>
              <a:buNone/>
              <a:defRPr sz="2000"/>
            </a:lvl4pPr>
            <a:lvl5pPr lvl="4" rtl="0">
              <a:lnSpc>
                <a:spcPct val="100000"/>
              </a:lnSpc>
              <a:spcBef>
                <a:spcPts val="0"/>
              </a:spcBef>
              <a:spcAft>
                <a:spcPts val="0"/>
              </a:spcAft>
              <a:buSzPts val="1500"/>
              <a:buNone/>
              <a:defRPr sz="2000"/>
            </a:lvl5pPr>
            <a:lvl6pPr lvl="5" rtl="0">
              <a:lnSpc>
                <a:spcPct val="100000"/>
              </a:lnSpc>
              <a:spcBef>
                <a:spcPts val="0"/>
              </a:spcBef>
              <a:spcAft>
                <a:spcPts val="0"/>
              </a:spcAft>
              <a:buSzPts val="1500"/>
              <a:buNone/>
              <a:defRPr sz="2000"/>
            </a:lvl6pPr>
            <a:lvl7pPr lvl="6" rtl="0">
              <a:lnSpc>
                <a:spcPct val="100000"/>
              </a:lnSpc>
              <a:spcBef>
                <a:spcPts val="0"/>
              </a:spcBef>
              <a:spcAft>
                <a:spcPts val="0"/>
              </a:spcAft>
              <a:buSzPts val="1500"/>
              <a:buNone/>
              <a:defRPr sz="2000"/>
            </a:lvl7pPr>
            <a:lvl8pPr lvl="7" rtl="0">
              <a:lnSpc>
                <a:spcPct val="100000"/>
              </a:lnSpc>
              <a:spcBef>
                <a:spcPts val="0"/>
              </a:spcBef>
              <a:spcAft>
                <a:spcPts val="0"/>
              </a:spcAft>
              <a:buSzPts val="1500"/>
              <a:buNone/>
              <a:defRPr sz="2000"/>
            </a:lvl8pPr>
            <a:lvl9pPr lvl="8" rtl="0">
              <a:lnSpc>
                <a:spcPct val="100000"/>
              </a:lnSpc>
              <a:spcBef>
                <a:spcPts val="0"/>
              </a:spcBef>
              <a:spcAft>
                <a:spcPts val="0"/>
              </a:spcAft>
              <a:buSzPts val="1500"/>
              <a:buNone/>
              <a:defRPr sz="2000"/>
            </a:lvl9pPr>
          </a:lstStyle>
          <a:p/>
        </p:txBody>
      </p:sp>
      <p:sp>
        <p:nvSpPr>
          <p:cNvPr id="298" name="Google Shape;298;p14"/>
          <p:cNvSpPr txBox="1">
            <a:spLocks noGrp="1"/>
          </p:cNvSpPr>
          <p:nvPr>
            <p:ph type="title" idx="5"/>
          </p:nvPr>
        </p:nvSpPr>
        <p:spPr>
          <a:xfrm>
            <a:off x="7485600" y="2383363"/>
            <a:ext cx="3572000" cy="58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1"/>
              </a:buClr>
              <a:buSzPts val="2400"/>
              <a:buNone/>
              <a:defRPr sz="3200">
                <a:solidFill>
                  <a:schemeClr val="accent1"/>
                </a:solidFill>
              </a:defRPr>
            </a:lvl1pPr>
            <a:lvl2pPr lvl="1" rtl="0">
              <a:lnSpc>
                <a:spcPct val="100000"/>
              </a:lnSpc>
              <a:spcBef>
                <a:spcPts val="0"/>
              </a:spcBef>
              <a:spcAft>
                <a:spcPts val="0"/>
              </a:spcAft>
              <a:buClr>
                <a:schemeClr val="accent1"/>
              </a:buClr>
              <a:buSzPts val="2400"/>
              <a:buNone/>
              <a:defRPr sz="3200">
                <a:solidFill>
                  <a:schemeClr val="accent1"/>
                </a:solidFill>
              </a:defRPr>
            </a:lvl2pPr>
            <a:lvl3pPr lvl="2" rtl="0">
              <a:lnSpc>
                <a:spcPct val="100000"/>
              </a:lnSpc>
              <a:spcBef>
                <a:spcPts val="0"/>
              </a:spcBef>
              <a:spcAft>
                <a:spcPts val="0"/>
              </a:spcAft>
              <a:buClr>
                <a:schemeClr val="accent1"/>
              </a:buClr>
              <a:buSzPts val="2400"/>
              <a:buNone/>
              <a:defRPr sz="3200">
                <a:solidFill>
                  <a:schemeClr val="accent1"/>
                </a:solidFill>
              </a:defRPr>
            </a:lvl3pPr>
            <a:lvl4pPr lvl="3" rtl="0">
              <a:lnSpc>
                <a:spcPct val="100000"/>
              </a:lnSpc>
              <a:spcBef>
                <a:spcPts val="0"/>
              </a:spcBef>
              <a:spcAft>
                <a:spcPts val="0"/>
              </a:spcAft>
              <a:buClr>
                <a:schemeClr val="accent1"/>
              </a:buClr>
              <a:buSzPts val="2400"/>
              <a:buNone/>
              <a:defRPr sz="3200">
                <a:solidFill>
                  <a:schemeClr val="accent1"/>
                </a:solidFill>
              </a:defRPr>
            </a:lvl4pPr>
            <a:lvl5pPr lvl="4" rtl="0">
              <a:lnSpc>
                <a:spcPct val="100000"/>
              </a:lnSpc>
              <a:spcBef>
                <a:spcPts val="0"/>
              </a:spcBef>
              <a:spcAft>
                <a:spcPts val="0"/>
              </a:spcAft>
              <a:buClr>
                <a:schemeClr val="accent1"/>
              </a:buClr>
              <a:buSzPts val="2400"/>
              <a:buNone/>
              <a:defRPr sz="3200">
                <a:solidFill>
                  <a:schemeClr val="accent1"/>
                </a:solidFill>
              </a:defRPr>
            </a:lvl5pPr>
            <a:lvl6pPr lvl="5" rtl="0">
              <a:lnSpc>
                <a:spcPct val="100000"/>
              </a:lnSpc>
              <a:spcBef>
                <a:spcPts val="0"/>
              </a:spcBef>
              <a:spcAft>
                <a:spcPts val="0"/>
              </a:spcAft>
              <a:buClr>
                <a:schemeClr val="accent1"/>
              </a:buClr>
              <a:buSzPts val="2400"/>
              <a:buNone/>
              <a:defRPr sz="3200">
                <a:solidFill>
                  <a:schemeClr val="accent1"/>
                </a:solidFill>
              </a:defRPr>
            </a:lvl6pPr>
            <a:lvl7pPr lvl="6" rtl="0">
              <a:lnSpc>
                <a:spcPct val="100000"/>
              </a:lnSpc>
              <a:spcBef>
                <a:spcPts val="0"/>
              </a:spcBef>
              <a:spcAft>
                <a:spcPts val="0"/>
              </a:spcAft>
              <a:buClr>
                <a:schemeClr val="accent1"/>
              </a:buClr>
              <a:buSzPts val="2400"/>
              <a:buNone/>
              <a:defRPr sz="3200">
                <a:solidFill>
                  <a:schemeClr val="accent1"/>
                </a:solidFill>
              </a:defRPr>
            </a:lvl7pPr>
            <a:lvl8pPr lvl="7" rtl="0">
              <a:lnSpc>
                <a:spcPct val="100000"/>
              </a:lnSpc>
              <a:spcBef>
                <a:spcPts val="0"/>
              </a:spcBef>
              <a:spcAft>
                <a:spcPts val="0"/>
              </a:spcAft>
              <a:buClr>
                <a:schemeClr val="accent1"/>
              </a:buClr>
              <a:buSzPts val="2400"/>
              <a:buNone/>
              <a:defRPr sz="3200">
                <a:solidFill>
                  <a:schemeClr val="accent1"/>
                </a:solidFill>
              </a:defRPr>
            </a:lvl8pPr>
            <a:lvl9pPr lvl="8" rtl="0">
              <a:lnSpc>
                <a:spcPct val="100000"/>
              </a:lnSpc>
              <a:spcBef>
                <a:spcPts val="0"/>
              </a:spcBef>
              <a:spcAft>
                <a:spcPts val="0"/>
              </a:spcAft>
              <a:buClr>
                <a:schemeClr val="accent1"/>
              </a:buClr>
              <a:buSzPts val="2400"/>
              <a:buNone/>
              <a:defRPr sz="3200">
                <a:solidFill>
                  <a:schemeClr val="accent1"/>
                </a:solidFill>
              </a:defRPr>
            </a:lvl9pPr>
          </a:lstStyle>
          <a:p/>
        </p:txBody>
      </p:sp>
      <p:sp>
        <p:nvSpPr>
          <p:cNvPr id="299" name="Google Shape;299;p14"/>
          <p:cNvSpPr txBox="1">
            <a:spLocks noGrp="1"/>
          </p:cNvSpPr>
          <p:nvPr>
            <p:ph type="subTitle" idx="6"/>
          </p:nvPr>
        </p:nvSpPr>
        <p:spPr>
          <a:xfrm>
            <a:off x="7485600" y="2777329"/>
            <a:ext cx="3572000" cy="95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2000"/>
            </a:lvl1pPr>
            <a:lvl2pPr lvl="1" rtl="0">
              <a:lnSpc>
                <a:spcPct val="100000"/>
              </a:lnSpc>
              <a:spcBef>
                <a:spcPts val="0"/>
              </a:spcBef>
              <a:spcAft>
                <a:spcPts val="0"/>
              </a:spcAft>
              <a:buSzPts val="1500"/>
              <a:buNone/>
              <a:defRPr sz="2000"/>
            </a:lvl2pPr>
            <a:lvl3pPr lvl="2" rtl="0">
              <a:lnSpc>
                <a:spcPct val="100000"/>
              </a:lnSpc>
              <a:spcBef>
                <a:spcPts val="0"/>
              </a:spcBef>
              <a:spcAft>
                <a:spcPts val="0"/>
              </a:spcAft>
              <a:buSzPts val="1500"/>
              <a:buNone/>
              <a:defRPr sz="2000"/>
            </a:lvl3pPr>
            <a:lvl4pPr lvl="3" rtl="0">
              <a:lnSpc>
                <a:spcPct val="100000"/>
              </a:lnSpc>
              <a:spcBef>
                <a:spcPts val="0"/>
              </a:spcBef>
              <a:spcAft>
                <a:spcPts val="0"/>
              </a:spcAft>
              <a:buSzPts val="1500"/>
              <a:buNone/>
              <a:defRPr sz="2000"/>
            </a:lvl4pPr>
            <a:lvl5pPr lvl="4" rtl="0">
              <a:lnSpc>
                <a:spcPct val="100000"/>
              </a:lnSpc>
              <a:spcBef>
                <a:spcPts val="0"/>
              </a:spcBef>
              <a:spcAft>
                <a:spcPts val="0"/>
              </a:spcAft>
              <a:buSzPts val="1500"/>
              <a:buNone/>
              <a:defRPr sz="2000"/>
            </a:lvl5pPr>
            <a:lvl6pPr lvl="5" rtl="0">
              <a:lnSpc>
                <a:spcPct val="100000"/>
              </a:lnSpc>
              <a:spcBef>
                <a:spcPts val="0"/>
              </a:spcBef>
              <a:spcAft>
                <a:spcPts val="0"/>
              </a:spcAft>
              <a:buSzPts val="1500"/>
              <a:buNone/>
              <a:defRPr sz="2000"/>
            </a:lvl6pPr>
            <a:lvl7pPr lvl="6" rtl="0">
              <a:lnSpc>
                <a:spcPct val="100000"/>
              </a:lnSpc>
              <a:spcBef>
                <a:spcPts val="0"/>
              </a:spcBef>
              <a:spcAft>
                <a:spcPts val="0"/>
              </a:spcAft>
              <a:buSzPts val="1500"/>
              <a:buNone/>
              <a:defRPr sz="2000"/>
            </a:lvl7pPr>
            <a:lvl8pPr lvl="7" rtl="0">
              <a:lnSpc>
                <a:spcPct val="100000"/>
              </a:lnSpc>
              <a:spcBef>
                <a:spcPts val="0"/>
              </a:spcBef>
              <a:spcAft>
                <a:spcPts val="0"/>
              </a:spcAft>
              <a:buSzPts val="1500"/>
              <a:buNone/>
              <a:defRPr sz="2000"/>
            </a:lvl8pPr>
            <a:lvl9pPr lvl="8" rtl="0">
              <a:lnSpc>
                <a:spcPct val="100000"/>
              </a:lnSpc>
              <a:spcBef>
                <a:spcPts val="0"/>
              </a:spcBef>
              <a:spcAft>
                <a:spcPts val="0"/>
              </a:spcAft>
              <a:buSzPts val="1500"/>
              <a:buNone/>
              <a:defRPr sz="2000"/>
            </a:lvl9pPr>
          </a:lstStyle>
          <a:p/>
        </p:txBody>
      </p:sp>
      <p:sp>
        <p:nvSpPr>
          <p:cNvPr id="300" name="Google Shape;300;p14"/>
          <p:cNvSpPr txBox="1">
            <a:spLocks noGrp="1"/>
          </p:cNvSpPr>
          <p:nvPr>
            <p:ph type="title" idx="7"/>
          </p:nvPr>
        </p:nvSpPr>
        <p:spPr>
          <a:xfrm>
            <a:off x="7485600" y="4009553"/>
            <a:ext cx="3572000" cy="580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1"/>
              </a:buClr>
              <a:buSzPts val="2400"/>
              <a:buNone/>
              <a:defRPr sz="3200">
                <a:solidFill>
                  <a:schemeClr val="accent1"/>
                </a:solidFill>
              </a:defRPr>
            </a:lvl1pPr>
            <a:lvl2pPr lvl="1" rtl="0">
              <a:lnSpc>
                <a:spcPct val="100000"/>
              </a:lnSpc>
              <a:spcBef>
                <a:spcPts val="0"/>
              </a:spcBef>
              <a:spcAft>
                <a:spcPts val="0"/>
              </a:spcAft>
              <a:buClr>
                <a:schemeClr val="accent1"/>
              </a:buClr>
              <a:buSzPts val="2400"/>
              <a:buNone/>
              <a:defRPr sz="3200">
                <a:solidFill>
                  <a:schemeClr val="accent1"/>
                </a:solidFill>
              </a:defRPr>
            </a:lvl2pPr>
            <a:lvl3pPr lvl="2" rtl="0">
              <a:lnSpc>
                <a:spcPct val="100000"/>
              </a:lnSpc>
              <a:spcBef>
                <a:spcPts val="0"/>
              </a:spcBef>
              <a:spcAft>
                <a:spcPts val="0"/>
              </a:spcAft>
              <a:buClr>
                <a:schemeClr val="accent1"/>
              </a:buClr>
              <a:buSzPts val="2400"/>
              <a:buNone/>
              <a:defRPr sz="3200">
                <a:solidFill>
                  <a:schemeClr val="accent1"/>
                </a:solidFill>
              </a:defRPr>
            </a:lvl3pPr>
            <a:lvl4pPr lvl="3" rtl="0">
              <a:lnSpc>
                <a:spcPct val="100000"/>
              </a:lnSpc>
              <a:spcBef>
                <a:spcPts val="0"/>
              </a:spcBef>
              <a:spcAft>
                <a:spcPts val="0"/>
              </a:spcAft>
              <a:buClr>
                <a:schemeClr val="accent1"/>
              </a:buClr>
              <a:buSzPts val="2400"/>
              <a:buNone/>
              <a:defRPr sz="3200">
                <a:solidFill>
                  <a:schemeClr val="accent1"/>
                </a:solidFill>
              </a:defRPr>
            </a:lvl4pPr>
            <a:lvl5pPr lvl="4" rtl="0">
              <a:lnSpc>
                <a:spcPct val="100000"/>
              </a:lnSpc>
              <a:spcBef>
                <a:spcPts val="0"/>
              </a:spcBef>
              <a:spcAft>
                <a:spcPts val="0"/>
              </a:spcAft>
              <a:buClr>
                <a:schemeClr val="accent1"/>
              </a:buClr>
              <a:buSzPts val="2400"/>
              <a:buNone/>
              <a:defRPr sz="3200">
                <a:solidFill>
                  <a:schemeClr val="accent1"/>
                </a:solidFill>
              </a:defRPr>
            </a:lvl5pPr>
            <a:lvl6pPr lvl="5" rtl="0">
              <a:lnSpc>
                <a:spcPct val="100000"/>
              </a:lnSpc>
              <a:spcBef>
                <a:spcPts val="0"/>
              </a:spcBef>
              <a:spcAft>
                <a:spcPts val="0"/>
              </a:spcAft>
              <a:buClr>
                <a:schemeClr val="accent1"/>
              </a:buClr>
              <a:buSzPts val="2400"/>
              <a:buNone/>
              <a:defRPr sz="3200">
                <a:solidFill>
                  <a:schemeClr val="accent1"/>
                </a:solidFill>
              </a:defRPr>
            </a:lvl6pPr>
            <a:lvl7pPr lvl="6" rtl="0">
              <a:lnSpc>
                <a:spcPct val="100000"/>
              </a:lnSpc>
              <a:spcBef>
                <a:spcPts val="0"/>
              </a:spcBef>
              <a:spcAft>
                <a:spcPts val="0"/>
              </a:spcAft>
              <a:buClr>
                <a:schemeClr val="accent1"/>
              </a:buClr>
              <a:buSzPts val="2400"/>
              <a:buNone/>
              <a:defRPr sz="3200">
                <a:solidFill>
                  <a:schemeClr val="accent1"/>
                </a:solidFill>
              </a:defRPr>
            </a:lvl7pPr>
            <a:lvl8pPr lvl="7" rtl="0">
              <a:lnSpc>
                <a:spcPct val="100000"/>
              </a:lnSpc>
              <a:spcBef>
                <a:spcPts val="0"/>
              </a:spcBef>
              <a:spcAft>
                <a:spcPts val="0"/>
              </a:spcAft>
              <a:buClr>
                <a:schemeClr val="accent1"/>
              </a:buClr>
              <a:buSzPts val="2400"/>
              <a:buNone/>
              <a:defRPr sz="3200">
                <a:solidFill>
                  <a:schemeClr val="accent1"/>
                </a:solidFill>
              </a:defRPr>
            </a:lvl8pPr>
            <a:lvl9pPr lvl="8" rtl="0">
              <a:lnSpc>
                <a:spcPct val="100000"/>
              </a:lnSpc>
              <a:spcBef>
                <a:spcPts val="0"/>
              </a:spcBef>
              <a:spcAft>
                <a:spcPts val="0"/>
              </a:spcAft>
              <a:buClr>
                <a:schemeClr val="accent1"/>
              </a:buClr>
              <a:buSzPts val="2400"/>
              <a:buNone/>
              <a:defRPr sz="3200">
                <a:solidFill>
                  <a:schemeClr val="accent1"/>
                </a:solidFill>
              </a:defRPr>
            </a:lvl9pPr>
          </a:lstStyle>
          <a:p/>
        </p:txBody>
      </p:sp>
      <p:sp>
        <p:nvSpPr>
          <p:cNvPr id="301" name="Google Shape;301;p14"/>
          <p:cNvSpPr txBox="1">
            <a:spLocks noGrp="1"/>
          </p:cNvSpPr>
          <p:nvPr>
            <p:ph type="subTitle" idx="8"/>
          </p:nvPr>
        </p:nvSpPr>
        <p:spPr>
          <a:xfrm>
            <a:off x="7485600" y="4403520"/>
            <a:ext cx="3572000" cy="95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2000"/>
            </a:lvl1pPr>
            <a:lvl2pPr lvl="1" rtl="0">
              <a:lnSpc>
                <a:spcPct val="100000"/>
              </a:lnSpc>
              <a:spcBef>
                <a:spcPts val="0"/>
              </a:spcBef>
              <a:spcAft>
                <a:spcPts val="0"/>
              </a:spcAft>
              <a:buSzPts val="1500"/>
              <a:buNone/>
              <a:defRPr sz="2000"/>
            </a:lvl2pPr>
            <a:lvl3pPr lvl="2" rtl="0">
              <a:lnSpc>
                <a:spcPct val="100000"/>
              </a:lnSpc>
              <a:spcBef>
                <a:spcPts val="0"/>
              </a:spcBef>
              <a:spcAft>
                <a:spcPts val="0"/>
              </a:spcAft>
              <a:buSzPts val="1500"/>
              <a:buNone/>
              <a:defRPr sz="2000"/>
            </a:lvl3pPr>
            <a:lvl4pPr lvl="3" rtl="0">
              <a:lnSpc>
                <a:spcPct val="100000"/>
              </a:lnSpc>
              <a:spcBef>
                <a:spcPts val="0"/>
              </a:spcBef>
              <a:spcAft>
                <a:spcPts val="0"/>
              </a:spcAft>
              <a:buSzPts val="1500"/>
              <a:buNone/>
              <a:defRPr sz="2000"/>
            </a:lvl4pPr>
            <a:lvl5pPr lvl="4" rtl="0">
              <a:lnSpc>
                <a:spcPct val="100000"/>
              </a:lnSpc>
              <a:spcBef>
                <a:spcPts val="0"/>
              </a:spcBef>
              <a:spcAft>
                <a:spcPts val="0"/>
              </a:spcAft>
              <a:buSzPts val="1500"/>
              <a:buNone/>
              <a:defRPr sz="2000"/>
            </a:lvl5pPr>
            <a:lvl6pPr lvl="5" rtl="0">
              <a:lnSpc>
                <a:spcPct val="100000"/>
              </a:lnSpc>
              <a:spcBef>
                <a:spcPts val="0"/>
              </a:spcBef>
              <a:spcAft>
                <a:spcPts val="0"/>
              </a:spcAft>
              <a:buSzPts val="1500"/>
              <a:buNone/>
              <a:defRPr sz="2000"/>
            </a:lvl6pPr>
            <a:lvl7pPr lvl="6" rtl="0">
              <a:lnSpc>
                <a:spcPct val="100000"/>
              </a:lnSpc>
              <a:spcBef>
                <a:spcPts val="0"/>
              </a:spcBef>
              <a:spcAft>
                <a:spcPts val="0"/>
              </a:spcAft>
              <a:buSzPts val="1500"/>
              <a:buNone/>
              <a:defRPr sz="2000"/>
            </a:lvl7pPr>
            <a:lvl8pPr lvl="7" rtl="0">
              <a:lnSpc>
                <a:spcPct val="100000"/>
              </a:lnSpc>
              <a:spcBef>
                <a:spcPts val="0"/>
              </a:spcBef>
              <a:spcAft>
                <a:spcPts val="0"/>
              </a:spcAft>
              <a:buSzPts val="1500"/>
              <a:buNone/>
              <a:defRPr sz="2000"/>
            </a:lvl8pPr>
            <a:lvl9pPr lvl="8" rtl="0">
              <a:lnSpc>
                <a:spcPct val="100000"/>
              </a:lnSpc>
              <a:spcBef>
                <a:spcPts val="0"/>
              </a:spcBef>
              <a:spcAft>
                <a:spcPts val="0"/>
              </a:spcAft>
              <a:buSzPts val="1500"/>
              <a:buNone/>
              <a:defRPr sz="2000"/>
            </a:lvl9pPr>
          </a:lstStyle>
          <a:p/>
        </p:txBody>
      </p:sp>
      <p:grpSp>
        <p:nvGrpSpPr>
          <p:cNvPr id="302" name="Google Shape;302;p14"/>
          <p:cNvGrpSpPr/>
          <p:nvPr/>
        </p:nvGrpSpPr>
        <p:grpSpPr>
          <a:xfrm>
            <a:off x="9167720" y="413884"/>
            <a:ext cx="2421741" cy="1714152"/>
            <a:chOff x="6875790" y="310413"/>
            <a:chExt cx="1816306" cy="1285614"/>
          </a:xfrm>
        </p:grpSpPr>
        <p:grpSp>
          <p:nvGrpSpPr>
            <p:cNvPr id="303" name="Google Shape;303;p14"/>
            <p:cNvGrpSpPr/>
            <p:nvPr/>
          </p:nvGrpSpPr>
          <p:grpSpPr>
            <a:xfrm flipH="1">
              <a:off x="7245828" y="310413"/>
              <a:ext cx="1132401" cy="1124818"/>
              <a:chOff x="2399528" y="668550"/>
              <a:chExt cx="1132401" cy="1124818"/>
            </a:xfrm>
          </p:grpSpPr>
          <p:sp>
            <p:nvSpPr>
              <p:cNvPr id="304" name="Google Shape;304;p14"/>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4"/>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14"/>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4"/>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4"/>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4"/>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4"/>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4"/>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 name="Google Shape;312;p14"/>
            <p:cNvGrpSpPr/>
            <p:nvPr/>
          </p:nvGrpSpPr>
          <p:grpSpPr>
            <a:xfrm>
              <a:off x="7069629" y="398976"/>
              <a:ext cx="345743" cy="281058"/>
              <a:chOff x="4045279" y="974526"/>
              <a:chExt cx="345743" cy="281058"/>
            </a:xfrm>
          </p:grpSpPr>
          <p:sp>
            <p:nvSpPr>
              <p:cNvPr id="313" name="Google Shape;313;p14"/>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4"/>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4"/>
            <p:cNvSpPr/>
            <p:nvPr/>
          </p:nvSpPr>
          <p:spPr>
            <a:xfrm rot="1122035">
              <a:off x="8267046" y="1233617"/>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4"/>
            <p:cNvSpPr/>
            <p:nvPr/>
          </p:nvSpPr>
          <p:spPr>
            <a:xfrm rot="-8442403" flipH="1">
              <a:off x="6900259" y="923012"/>
              <a:ext cx="266334" cy="17237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317" name="Google Shape;317;p14"/>
            <p:cNvSpPr/>
            <p:nvPr/>
          </p:nvSpPr>
          <p:spPr>
            <a:xfrm rot="-1471198" flipH="1">
              <a:off x="8401998" y="786631"/>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318" name="Google Shape;318;p14"/>
            <p:cNvSpPr/>
            <p:nvPr/>
          </p:nvSpPr>
          <p:spPr>
            <a:xfrm rot="6640383" flipH="1">
              <a:off x="7932732" y="1354817"/>
              <a:ext cx="266310" cy="17239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nvGrpSpPr>
          <p:cNvPr id="319" name="Google Shape;319;p14"/>
          <p:cNvGrpSpPr/>
          <p:nvPr/>
        </p:nvGrpSpPr>
        <p:grpSpPr>
          <a:xfrm rot="926644">
            <a:off x="31095" y="5465724"/>
            <a:ext cx="3069556" cy="1265769"/>
            <a:chOff x="3418436" y="852860"/>
            <a:chExt cx="2302145" cy="949319"/>
          </a:xfrm>
        </p:grpSpPr>
        <p:grpSp>
          <p:nvGrpSpPr>
            <p:cNvPr id="320" name="Google Shape;320;p14"/>
            <p:cNvGrpSpPr/>
            <p:nvPr/>
          </p:nvGrpSpPr>
          <p:grpSpPr>
            <a:xfrm>
              <a:off x="3612882" y="1331126"/>
              <a:ext cx="238125" cy="210251"/>
              <a:chOff x="2571064" y="1734582"/>
              <a:chExt cx="238125" cy="210251"/>
            </a:xfrm>
          </p:grpSpPr>
          <p:sp>
            <p:nvSpPr>
              <p:cNvPr id="321" name="Google Shape;321;p14"/>
              <p:cNvSpPr/>
              <p:nvPr/>
            </p:nvSpPr>
            <p:spPr>
              <a:xfrm>
                <a:off x="2645429" y="1754369"/>
                <a:ext cx="163759" cy="190464"/>
              </a:xfrm>
              <a:custGeom>
                <a:avLst/>
                <a:gdLst/>
                <a:ahLst/>
                <a:cxnLst/>
                <a:rect l="l" t="t" r="r" b="b"/>
                <a:pathLst>
                  <a:path w="5752" h="6690" extrusionOk="0">
                    <a:moveTo>
                      <a:pt x="3415" y="0"/>
                    </a:moveTo>
                    <a:lnTo>
                      <a:pt x="1" y="6484"/>
                    </a:lnTo>
                    <a:cubicBezTo>
                      <a:pt x="428" y="6621"/>
                      <a:pt x="872" y="6690"/>
                      <a:pt x="1314" y="6690"/>
                    </a:cubicBezTo>
                    <a:cubicBezTo>
                      <a:pt x="2129" y="6690"/>
                      <a:pt x="2937" y="6455"/>
                      <a:pt x="3621" y="5980"/>
                    </a:cubicBezTo>
                    <a:cubicBezTo>
                      <a:pt x="5385" y="4789"/>
                      <a:pt x="5752" y="1535"/>
                      <a:pt x="3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4"/>
              <p:cNvSpPr/>
              <p:nvPr/>
            </p:nvSpPr>
            <p:spPr>
              <a:xfrm>
                <a:off x="2616076" y="1740020"/>
                <a:ext cx="125923" cy="198977"/>
              </a:xfrm>
              <a:custGeom>
                <a:avLst/>
                <a:gdLst/>
                <a:ahLst/>
                <a:cxnLst/>
                <a:rect l="l" t="t" r="r" b="b"/>
                <a:pathLst>
                  <a:path w="4423" h="6989" extrusionOk="0">
                    <a:moveTo>
                      <a:pt x="3369" y="0"/>
                    </a:moveTo>
                    <a:lnTo>
                      <a:pt x="1" y="6438"/>
                    </a:lnTo>
                    <a:cubicBezTo>
                      <a:pt x="299" y="6667"/>
                      <a:pt x="665" y="6851"/>
                      <a:pt x="1032" y="6988"/>
                    </a:cubicBezTo>
                    <a:lnTo>
                      <a:pt x="4423" y="504"/>
                    </a:lnTo>
                    <a:cubicBezTo>
                      <a:pt x="4285" y="413"/>
                      <a:pt x="4148" y="321"/>
                      <a:pt x="4010" y="252"/>
                    </a:cubicBezTo>
                    <a:cubicBezTo>
                      <a:pt x="3804" y="138"/>
                      <a:pt x="3598" y="69"/>
                      <a:pt x="3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4"/>
              <p:cNvSpPr/>
              <p:nvPr/>
            </p:nvSpPr>
            <p:spPr>
              <a:xfrm>
                <a:off x="2571064" y="1734582"/>
                <a:ext cx="140926" cy="188756"/>
              </a:xfrm>
              <a:custGeom>
                <a:avLst/>
                <a:gdLst/>
                <a:ahLst/>
                <a:cxnLst/>
                <a:rect l="l" t="t" r="r" b="b"/>
                <a:pathLst>
                  <a:path w="4950" h="6630" extrusionOk="0">
                    <a:moveTo>
                      <a:pt x="3786" y="1"/>
                    </a:moveTo>
                    <a:cubicBezTo>
                      <a:pt x="1930" y="1"/>
                      <a:pt x="267" y="1428"/>
                      <a:pt x="115" y="3422"/>
                    </a:cubicBezTo>
                    <a:cubicBezTo>
                      <a:pt x="1" y="4682"/>
                      <a:pt x="551" y="5896"/>
                      <a:pt x="1582" y="6629"/>
                    </a:cubicBezTo>
                    <a:lnTo>
                      <a:pt x="4950" y="191"/>
                    </a:lnTo>
                    <a:cubicBezTo>
                      <a:pt x="4561" y="62"/>
                      <a:pt x="4170" y="1"/>
                      <a:pt x="37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4" name="Google Shape;324;p14"/>
            <p:cNvGrpSpPr/>
            <p:nvPr/>
          </p:nvGrpSpPr>
          <p:grpSpPr>
            <a:xfrm rot="5111584" flipH="1">
              <a:off x="4339839" y="1295723"/>
              <a:ext cx="345749" cy="281063"/>
              <a:chOff x="4045279" y="974526"/>
              <a:chExt cx="345743" cy="281058"/>
            </a:xfrm>
          </p:grpSpPr>
          <p:sp>
            <p:nvSpPr>
              <p:cNvPr id="325" name="Google Shape;325;p14"/>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7" name="Google Shape;327;p14"/>
            <p:cNvSpPr/>
            <p:nvPr/>
          </p:nvSpPr>
          <p:spPr>
            <a:xfrm rot="-927224">
              <a:off x="5385985" y="1280775"/>
              <a:ext cx="309123" cy="233142"/>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4"/>
            <p:cNvSpPr/>
            <p:nvPr/>
          </p:nvSpPr>
          <p:spPr>
            <a:xfrm rot="-4297311" flipH="1">
              <a:off x="3409053" y="920207"/>
              <a:ext cx="266328" cy="17237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329" name="Google Shape;329;p14"/>
            <p:cNvSpPr/>
            <p:nvPr/>
          </p:nvSpPr>
          <p:spPr>
            <a:xfrm rot="-10507396" flipH="1">
              <a:off x="3983674" y="1618759"/>
              <a:ext cx="266301" cy="17241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330" name="Google Shape;330;p14"/>
            <p:cNvSpPr/>
            <p:nvPr/>
          </p:nvSpPr>
          <p:spPr>
            <a:xfrm rot="3523184" flipH="1">
              <a:off x="4866195" y="1180517"/>
              <a:ext cx="266328"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7C8EEF87-E46F-4436-A67D-BCBBCC921BF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31"/>
        <p:cNvGrpSpPr/>
        <p:nvPr/>
      </p:nvGrpSpPr>
      <p:grpSpPr>
        <a:xfrm>
          <a:off x="0" y="0"/>
          <a:ext cx="0" cy="0"/>
          <a:chOff x="0" y="0"/>
          <a:chExt cx="0" cy="0"/>
        </a:xfrm>
      </p:grpSpPr>
      <p:sp>
        <p:nvSpPr>
          <p:cNvPr id="332" name="Google Shape;332;p15"/>
          <p:cNvSpPr txBox="1">
            <a:spLocks noGrp="1"/>
          </p:cNvSpPr>
          <p:nvPr>
            <p:ph type="title"/>
          </p:nvPr>
        </p:nvSpPr>
        <p:spPr>
          <a:xfrm>
            <a:off x="950967" y="516133"/>
            <a:ext cx="7717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33" name="Google Shape;333;p15"/>
          <p:cNvSpPr txBox="1">
            <a:spLocks noGrp="1"/>
          </p:cNvSpPr>
          <p:nvPr>
            <p:ph type="title" idx="2"/>
          </p:nvPr>
        </p:nvSpPr>
        <p:spPr>
          <a:xfrm>
            <a:off x="6211867" y="1779364"/>
            <a:ext cx="5029200" cy="56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1"/>
              </a:buClr>
              <a:buSzPts val="2400"/>
              <a:buNone/>
              <a:defRPr sz="3200">
                <a:solidFill>
                  <a:schemeClr val="accent1"/>
                </a:solidFill>
              </a:defRPr>
            </a:lvl1pPr>
            <a:lvl2pPr lvl="1" rtl="0">
              <a:lnSpc>
                <a:spcPct val="100000"/>
              </a:lnSpc>
              <a:spcBef>
                <a:spcPts val="0"/>
              </a:spcBef>
              <a:spcAft>
                <a:spcPts val="0"/>
              </a:spcAft>
              <a:buClr>
                <a:schemeClr val="accent1"/>
              </a:buClr>
              <a:buSzPts val="2400"/>
              <a:buNone/>
              <a:defRPr sz="3200">
                <a:solidFill>
                  <a:schemeClr val="accent1"/>
                </a:solidFill>
              </a:defRPr>
            </a:lvl2pPr>
            <a:lvl3pPr lvl="2" rtl="0">
              <a:lnSpc>
                <a:spcPct val="100000"/>
              </a:lnSpc>
              <a:spcBef>
                <a:spcPts val="0"/>
              </a:spcBef>
              <a:spcAft>
                <a:spcPts val="0"/>
              </a:spcAft>
              <a:buClr>
                <a:schemeClr val="accent1"/>
              </a:buClr>
              <a:buSzPts val="2400"/>
              <a:buNone/>
              <a:defRPr sz="3200">
                <a:solidFill>
                  <a:schemeClr val="accent1"/>
                </a:solidFill>
              </a:defRPr>
            </a:lvl3pPr>
            <a:lvl4pPr lvl="3" rtl="0">
              <a:lnSpc>
                <a:spcPct val="100000"/>
              </a:lnSpc>
              <a:spcBef>
                <a:spcPts val="0"/>
              </a:spcBef>
              <a:spcAft>
                <a:spcPts val="0"/>
              </a:spcAft>
              <a:buClr>
                <a:schemeClr val="accent1"/>
              </a:buClr>
              <a:buSzPts val="2400"/>
              <a:buNone/>
              <a:defRPr sz="3200">
                <a:solidFill>
                  <a:schemeClr val="accent1"/>
                </a:solidFill>
              </a:defRPr>
            </a:lvl4pPr>
            <a:lvl5pPr lvl="4" rtl="0">
              <a:lnSpc>
                <a:spcPct val="100000"/>
              </a:lnSpc>
              <a:spcBef>
                <a:spcPts val="0"/>
              </a:spcBef>
              <a:spcAft>
                <a:spcPts val="0"/>
              </a:spcAft>
              <a:buClr>
                <a:schemeClr val="accent1"/>
              </a:buClr>
              <a:buSzPts val="2400"/>
              <a:buNone/>
              <a:defRPr sz="3200">
                <a:solidFill>
                  <a:schemeClr val="accent1"/>
                </a:solidFill>
              </a:defRPr>
            </a:lvl5pPr>
            <a:lvl6pPr lvl="5" rtl="0">
              <a:lnSpc>
                <a:spcPct val="100000"/>
              </a:lnSpc>
              <a:spcBef>
                <a:spcPts val="0"/>
              </a:spcBef>
              <a:spcAft>
                <a:spcPts val="0"/>
              </a:spcAft>
              <a:buClr>
                <a:schemeClr val="accent1"/>
              </a:buClr>
              <a:buSzPts val="2400"/>
              <a:buNone/>
              <a:defRPr sz="3200">
                <a:solidFill>
                  <a:schemeClr val="accent1"/>
                </a:solidFill>
              </a:defRPr>
            </a:lvl6pPr>
            <a:lvl7pPr lvl="6" rtl="0">
              <a:lnSpc>
                <a:spcPct val="100000"/>
              </a:lnSpc>
              <a:spcBef>
                <a:spcPts val="0"/>
              </a:spcBef>
              <a:spcAft>
                <a:spcPts val="0"/>
              </a:spcAft>
              <a:buClr>
                <a:schemeClr val="accent1"/>
              </a:buClr>
              <a:buSzPts val="2400"/>
              <a:buNone/>
              <a:defRPr sz="3200">
                <a:solidFill>
                  <a:schemeClr val="accent1"/>
                </a:solidFill>
              </a:defRPr>
            </a:lvl7pPr>
            <a:lvl8pPr lvl="7" rtl="0">
              <a:lnSpc>
                <a:spcPct val="100000"/>
              </a:lnSpc>
              <a:spcBef>
                <a:spcPts val="0"/>
              </a:spcBef>
              <a:spcAft>
                <a:spcPts val="0"/>
              </a:spcAft>
              <a:buClr>
                <a:schemeClr val="accent1"/>
              </a:buClr>
              <a:buSzPts val="2400"/>
              <a:buNone/>
              <a:defRPr sz="3200">
                <a:solidFill>
                  <a:schemeClr val="accent1"/>
                </a:solidFill>
              </a:defRPr>
            </a:lvl8pPr>
            <a:lvl9pPr lvl="8" rtl="0">
              <a:lnSpc>
                <a:spcPct val="100000"/>
              </a:lnSpc>
              <a:spcBef>
                <a:spcPts val="0"/>
              </a:spcBef>
              <a:spcAft>
                <a:spcPts val="0"/>
              </a:spcAft>
              <a:buClr>
                <a:schemeClr val="accent1"/>
              </a:buClr>
              <a:buSzPts val="2400"/>
              <a:buNone/>
              <a:defRPr sz="3200">
                <a:solidFill>
                  <a:schemeClr val="accent1"/>
                </a:solidFill>
              </a:defRPr>
            </a:lvl9pPr>
          </a:lstStyle>
          <a:p/>
        </p:txBody>
      </p:sp>
      <p:sp>
        <p:nvSpPr>
          <p:cNvPr id="334" name="Google Shape;334;p15"/>
          <p:cNvSpPr txBox="1">
            <a:spLocks noGrp="1"/>
          </p:cNvSpPr>
          <p:nvPr>
            <p:ph type="subTitle" idx="1"/>
          </p:nvPr>
        </p:nvSpPr>
        <p:spPr>
          <a:xfrm>
            <a:off x="6211867" y="2199869"/>
            <a:ext cx="5029200" cy="83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2000"/>
            </a:lvl1pPr>
            <a:lvl2pPr lvl="1" rtl="0">
              <a:lnSpc>
                <a:spcPct val="100000"/>
              </a:lnSpc>
              <a:spcBef>
                <a:spcPts val="0"/>
              </a:spcBef>
              <a:spcAft>
                <a:spcPts val="0"/>
              </a:spcAft>
              <a:buSzPts val="1500"/>
              <a:buNone/>
              <a:defRPr sz="2000"/>
            </a:lvl2pPr>
            <a:lvl3pPr lvl="2" rtl="0">
              <a:lnSpc>
                <a:spcPct val="100000"/>
              </a:lnSpc>
              <a:spcBef>
                <a:spcPts val="0"/>
              </a:spcBef>
              <a:spcAft>
                <a:spcPts val="0"/>
              </a:spcAft>
              <a:buSzPts val="1500"/>
              <a:buNone/>
              <a:defRPr sz="2000"/>
            </a:lvl3pPr>
            <a:lvl4pPr lvl="3" rtl="0">
              <a:lnSpc>
                <a:spcPct val="100000"/>
              </a:lnSpc>
              <a:spcBef>
                <a:spcPts val="0"/>
              </a:spcBef>
              <a:spcAft>
                <a:spcPts val="0"/>
              </a:spcAft>
              <a:buSzPts val="1500"/>
              <a:buNone/>
              <a:defRPr sz="2000"/>
            </a:lvl4pPr>
            <a:lvl5pPr lvl="4" rtl="0">
              <a:lnSpc>
                <a:spcPct val="100000"/>
              </a:lnSpc>
              <a:spcBef>
                <a:spcPts val="0"/>
              </a:spcBef>
              <a:spcAft>
                <a:spcPts val="0"/>
              </a:spcAft>
              <a:buSzPts val="1500"/>
              <a:buNone/>
              <a:defRPr sz="2000"/>
            </a:lvl5pPr>
            <a:lvl6pPr lvl="5" rtl="0">
              <a:lnSpc>
                <a:spcPct val="100000"/>
              </a:lnSpc>
              <a:spcBef>
                <a:spcPts val="0"/>
              </a:spcBef>
              <a:spcAft>
                <a:spcPts val="0"/>
              </a:spcAft>
              <a:buSzPts val="1500"/>
              <a:buNone/>
              <a:defRPr sz="2000"/>
            </a:lvl6pPr>
            <a:lvl7pPr lvl="6" rtl="0">
              <a:lnSpc>
                <a:spcPct val="100000"/>
              </a:lnSpc>
              <a:spcBef>
                <a:spcPts val="0"/>
              </a:spcBef>
              <a:spcAft>
                <a:spcPts val="0"/>
              </a:spcAft>
              <a:buSzPts val="1500"/>
              <a:buNone/>
              <a:defRPr sz="2000"/>
            </a:lvl7pPr>
            <a:lvl8pPr lvl="7" rtl="0">
              <a:lnSpc>
                <a:spcPct val="100000"/>
              </a:lnSpc>
              <a:spcBef>
                <a:spcPts val="0"/>
              </a:spcBef>
              <a:spcAft>
                <a:spcPts val="0"/>
              </a:spcAft>
              <a:buSzPts val="1500"/>
              <a:buNone/>
              <a:defRPr sz="2000"/>
            </a:lvl8pPr>
            <a:lvl9pPr lvl="8" rtl="0">
              <a:lnSpc>
                <a:spcPct val="100000"/>
              </a:lnSpc>
              <a:spcBef>
                <a:spcPts val="0"/>
              </a:spcBef>
              <a:spcAft>
                <a:spcPts val="0"/>
              </a:spcAft>
              <a:buSzPts val="1500"/>
              <a:buNone/>
              <a:defRPr sz="2000"/>
            </a:lvl9pPr>
          </a:lstStyle>
          <a:p/>
        </p:txBody>
      </p:sp>
      <p:sp>
        <p:nvSpPr>
          <p:cNvPr id="335" name="Google Shape;335;p15"/>
          <p:cNvSpPr txBox="1">
            <a:spLocks noGrp="1"/>
          </p:cNvSpPr>
          <p:nvPr>
            <p:ph type="title" idx="3"/>
          </p:nvPr>
        </p:nvSpPr>
        <p:spPr>
          <a:xfrm>
            <a:off x="6211867" y="4925764"/>
            <a:ext cx="5029200" cy="56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1"/>
              </a:buClr>
              <a:buSzPts val="2400"/>
              <a:buNone/>
              <a:defRPr sz="3200">
                <a:solidFill>
                  <a:schemeClr val="accent1"/>
                </a:solidFill>
              </a:defRPr>
            </a:lvl1pPr>
            <a:lvl2pPr lvl="1" rtl="0">
              <a:lnSpc>
                <a:spcPct val="100000"/>
              </a:lnSpc>
              <a:spcBef>
                <a:spcPts val="0"/>
              </a:spcBef>
              <a:spcAft>
                <a:spcPts val="0"/>
              </a:spcAft>
              <a:buClr>
                <a:schemeClr val="accent1"/>
              </a:buClr>
              <a:buSzPts val="2400"/>
              <a:buNone/>
              <a:defRPr sz="3200">
                <a:solidFill>
                  <a:schemeClr val="accent1"/>
                </a:solidFill>
              </a:defRPr>
            </a:lvl2pPr>
            <a:lvl3pPr lvl="2" rtl="0">
              <a:lnSpc>
                <a:spcPct val="100000"/>
              </a:lnSpc>
              <a:spcBef>
                <a:spcPts val="0"/>
              </a:spcBef>
              <a:spcAft>
                <a:spcPts val="0"/>
              </a:spcAft>
              <a:buClr>
                <a:schemeClr val="accent1"/>
              </a:buClr>
              <a:buSzPts val="2400"/>
              <a:buNone/>
              <a:defRPr sz="3200">
                <a:solidFill>
                  <a:schemeClr val="accent1"/>
                </a:solidFill>
              </a:defRPr>
            </a:lvl3pPr>
            <a:lvl4pPr lvl="3" rtl="0">
              <a:lnSpc>
                <a:spcPct val="100000"/>
              </a:lnSpc>
              <a:spcBef>
                <a:spcPts val="0"/>
              </a:spcBef>
              <a:spcAft>
                <a:spcPts val="0"/>
              </a:spcAft>
              <a:buClr>
                <a:schemeClr val="accent1"/>
              </a:buClr>
              <a:buSzPts val="2400"/>
              <a:buNone/>
              <a:defRPr sz="3200">
                <a:solidFill>
                  <a:schemeClr val="accent1"/>
                </a:solidFill>
              </a:defRPr>
            </a:lvl4pPr>
            <a:lvl5pPr lvl="4" rtl="0">
              <a:lnSpc>
                <a:spcPct val="100000"/>
              </a:lnSpc>
              <a:spcBef>
                <a:spcPts val="0"/>
              </a:spcBef>
              <a:spcAft>
                <a:spcPts val="0"/>
              </a:spcAft>
              <a:buClr>
                <a:schemeClr val="accent1"/>
              </a:buClr>
              <a:buSzPts val="2400"/>
              <a:buNone/>
              <a:defRPr sz="3200">
                <a:solidFill>
                  <a:schemeClr val="accent1"/>
                </a:solidFill>
              </a:defRPr>
            </a:lvl5pPr>
            <a:lvl6pPr lvl="5" rtl="0">
              <a:lnSpc>
                <a:spcPct val="100000"/>
              </a:lnSpc>
              <a:spcBef>
                <a:spcPts val="0"/>
              </a:spcBef>
              <a:spcAft>
                <a:spcPts val="0"/>
              </a:spcAft>
              <a:buClr>
                <a:schemeClr val="accent1"/>
              </a:buClr>
              <a:buSzPts val="2400"/>
              <a:buNone/>
              <a:defRPr sz="3200">
                <a:solidFill>
                  <a:schemeClr val="accent1"/>
                </a:solidFill>
              </a:defRPr>
            </a:lvl6pPr>
            <a:lvl7pPr lvl="6" rtl="0">
              <a:lnSpc>
                <a:spcPct val="100000"/>
              </a:lnSpc>
              <a:spcBef>
                <a:spcPts val="0"/>
              </a:spcBef>
              <a:spcAft>
                <a:spcPts val="0"/>
              </a:spcAft>
              <a:buClr>
                <a:schemeClr val="accent1"/>
              </a:buClr>
              <a:buSzPts val="2400"/>
              <a:buNone/>
              <a:defRPr sz="3200">
                <a:solidFill>
                  <a:schemeClr val="accent1"/>
                </a:solidFill>
              </a:defRPr>
            </a:lvl7pPr>
            <a:lvl8pPr lvl="7" rtl="0">
              <a:lnSpc>
                <a:spcPct val="100000"/>
              </a:lnSpc>
              <a:spcBef>
                <a:spcPts val="0"/>
              </a:spcBef>
              <a:spcAft>
                <a:spcPts val="0"/>
              </a:spcAft>
              <a:buClr>
                <a:schemeClr val="accent1"/>
              </a:buClr>
              <a:buSzPts val="2400"/>
              <a:buNone/>
              <a:defRPr sz="3200">
                <a:solidFill>
                  <a:schemeClr val="accent1"/>
                </a:solidFill>
              </a:defRPr>
            </a:lvl8pPr>
            <a:lvl9pPr lvl="8" rtl="0">
              <a:lnSpc>
                <a:spcPct val="100000"/>
              </a:lnSpc>
              <a:spcBef>
                <a:spcPts val="0"/>
              </a:spcBef>
              <a:spcAft>
                <a:spcPts val="0"/>
              </a:spcAft>
              <a:buClr>
                <a:schemeClr val="accent1"/>
              </a:buClr>
              <a:buSzPts val="2400"/>
              <a:buNone/>
              <a:defRPr sz="3200">
                <a:solidFill>
                  <a:schemeClr val="accent1"/>
                </a:solidFill>
              </a:defRPr>
            </a:lvl9pPr>
          </a:lstStyle>
          <a:p/>
        </p:txBody>
      </p:sp>
      <p:sp>
        <p:nvSpPr>
          <p:cNvPr id="336" name="Google Shape;336;p15"/>
          <p:cNvSpPr txBox="1">
            <a:spLocks noGrp="1"/>
          </p:cNvSpPr>
          <p:nvPr>
            <p:ph type="subTitle" idx="4"/>
          </p:nvPr>
        </p:nvSpPr>
        <p:spPr>
          <a:xfrm>
            <a:off x="6211867" y="5340469"/>
            <a:ext cx="5029200" cy="83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2000"/>
            </a:lvl1pPr>
            <a:lvl2pPr lvl="1" rtl="0">
              <a:lnSpc>
                <a:spcPct val="100000"/>
              </a:lnSpc>
              <a:spcBef>
                <a:spcPts val="0"/>
              </a:spcBef>
              <a:spcAft>
                <a:spcPts val="0"/>
              </a:spcAft>
              <a:buSzPts val="1500"/>
              <a:buNone/>
              <a:defRPr sz="2000"/>
            </a:lvl2pPr>
            <a:lvl3pPr lvl="2" rtl="0">
              <a:lnSpc>
                <a:spcPct val="100000"/>
              </a:lnSpc>
              <a:spcBef>
                <a:spcPts val="0"/>
              </a:spcBef>
              <a:spcAft>
                <a:spcPts val="0"/>
              </a:spcAft>
              <a:buSzPts val="1500"/>
              <a:buNone/>
              <a:defRPr sz="2000"/>
            </a:lvl3pPr>
            <a:lvl4pPr lvl="3" rtl="0">
              <a:lnSpc>
                <a:spcPct val="100000"/>
              </a:lnSpc>
              <a:spcBef>
                <a:spcPts val="0"/>
              </a:spcBef>
              <a:spcAft>
                <a:spcPts val="0"/>
              </a:spcAft>
              <a:buSzPts val="1500"/>
              <a:buNone/>
              <a:defRPr sz="2000"/>
            </a:lvl4pPr>
            <a:lvl5pPr lvl="4" rtl="0">
              <a:lnSpc>
                <a:spcPct val="100000"/>
              </a:lnSpc>
              <a:spcBef>
                <a:spcPts val="0"/>
              </a:spcBef>
              <a:spcAft>
                <a:spcPts val="0"/>
              </a:spcAft>
              <a:buSzPts val="1500"/>
              <a:buNone/>
              <a:defRPr sz="2000"/>
            </a:lvl5pPr>
            <a:lvl6pPr lvl="5" rtl="0">
              <a:lnSpc>
                <a:spcPct val="100000"/>
              </a:lnSpc>
              <a:spcBef>
                <a:spcPts val="0"/>
              </a:spcBef>
              <a:spcAft>
                <a:spcPts val="0"/>
              </a:spcAft>
              <a:buSzPts val="1500"/>
              <a:buNone/>
              <a:defRPr sz="2000"/>
            </a:lvl6pPr>
            <a:lvl7pPr lvl="6" rtl="0">
              <a:lnSpc>
                <a:spcPct val="100000"/>
              </a:lnSpc>
              <a:spcBef>
                <a:spcPts val="0"/>
              </a:spcBef>
              <a:spcAft>
                <a:spcPts val="0"/>
              </a:spcAft>
              <a:buSzPts val="1500"/>
              <a:buNone/>
              <a:defRPr sz="2000"/>
            </a:lvl7pPr>
            <a:lvl8pPr lvl="7" rtl="0">
              <a:lnSpc>
                <a:spcPct val="100000"/>
              </a:lnSpc>
              <a:spcBef>
                <a:spcPts val="0"/>
              </a:spcBef>
              <a:spcAft>
                <a:spcPts val="0"/>
              </a:spcAft>
              <a:buSzPts val="1500"/>
              <a:buNone/>
              <a:defRPr sz="2000"/>
            </a:lvl8pPr>
            <a:lvl9pPr lvl="8" rtl="0">
              <a:lnSpc>
                <a:spcPct val="100000"/>
              </a:lnSpc>
              <a:spcBef>
                <a:spcPts val="0"/>
              </a:spcBef>
              <a:spcAft>
                <a:spcPts val="0"/>
              </a:spcAft>
              <a:buSzPts val="1500"/>
              <a:buNone/>
              <a:defRPr sz="2000"/>
            </a:lvl9pPr>
          </a:lstStyle>
          <a:p/>
        </p:txBody>
      </p:sp>
      <p:sp>
        <p:nvSpPr>
          <p:cNvPr id="337" name="Google Shape;337;p15"/>
          <p:cNvSpPr txBox="1">
            <a:spLocks noGrp="1"/>
          </p:cNvSpPr>
          <p:nvPr>
            <p:ph type="title" idx="5"/>
          </p:nvPr>
        </p:nvSpPr>
        <p:spPr>
          <a:xfrm>
            <a:off x="6211867" y="3352564"/>
            <a:ext cx="5029200" cy="56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1"/>
              </a:buClr>
              <a:buSzPts val="2400"/>
              <a:buNone/>
              <a:defRPr sz="3200">
                <a:solidFill>
                  <a:schemeClr val="accent1"/>
                </a:solidFill>
              </a:defRPr>
            </a:lvl1pPr>
            <a:lvl2pPr lvl="1" rtl="0">
              <a:lnSpc>
                <a:spcPct val="100000"/>
              </a:lnSpc>
              <a:spcBef>
                <a:spcPts val="0"/>
              </a:spcBef>
              <a:spcAft>
                <a:spcPts val="0"/>
              </a:spcAft>
              <a:buClr>
                <a:schemeClr val="accent1"/>
              </a:buClr>
              <a:buSzPts val="2400"/>
              <a:buNone/>
              <a:defRPr sz="3200">
                <a:solidFill>
                  <a:schemeClr val="accent1"/>
                </a:solidFill>
              </a:defRPr>
            </a:lvl2pPr>
            <a:lvl3pPr lvl="2" rtl="0">
              <a:lnSpc>
                <a:spcPct val="100000"/>
              </a:lnSpc>
              <a:spcBef>
                <a:spcPts val="0"/>
              </a:spcBef>
              <a:spcAft>
                <a:spcPts val="0"/>
              </a:spcAft>
              <a:buClr>
                <a:schemeClr val="accent1"/>
              </a:buClr>
              <a:buSzPts val="2400"/>
              <a:buNone/>
              <a:defRPr sz="3200">
                <a:solidFill>
                  <a:schemeClr val="accent1"/>
                </a:solidFill>
              </a:defRPr>
            </a:lvl3pPr>
            <a:lvl4pPr lvl="3" rtl="0">
              <a:lnSpc>
                <a:spcPct val="100000"/>
              </a:lnSpc>
              <a:spcBef>
                <a:spcPts val="0"/>
              </a:spcBef>
              <a:spcAft>
                <a:spcPts val="0"/>
              </a:spcAft>
              <a:buClr>
                <a:schemeClr val="accent1"/>
              </a:buClr>
              <a:buSzPts val="2400"/>
              <a:buNone/>
              <a:defRPr sz="3200">
                <a:solidFill>
                  <a:schemeClr val="accent1"/>
                </a:solidFill>
              </a:defRPr>
            </a:lvl4pPr>
            <a:lvl5pPr lvl="4" rtl="0">
              <a:lnSpc>
                <a:spcPct val="100000"/>
              </a:lnSpc>
              <a:spcBef>
                <a:spcPts val="0"/>
              </a:spcBef>
              <a:spcAft>
                <a:spcPts val="0"/>
              </a:spcAft>
              <a:buClr>
                <a:schemeClr val="accent1"/>
              </a:buClr>
              <a:buSzPts val="2400"/>
              <a:buNone/>
              <a:defRPr sz="3200">
                <a:solidFill>
                  <a:schemeClr val="accent1"/>
                </a:solidFill>
              </a:defRPr>
            </a:lvl5pPr>
            <a:lvl6pPr lvl="5" rtl="0">
              <a:lnSpc>
                <a:spcPct val="100000"/>
              </a:lnSpc>
              <a:spcBef>
                <a:spcPts val="0"/>
              </a:spcBef>
              <a:spcAft>
                <a:spcPts val="0"/>
              </a:spcAft>
              <a:buClr>
                <a:schemeClr val="accent1"/>
              </a:buClr>
              <a:buSzPts val="2400"/>
              <a:buNone/>
              <a:defRPr sz="3200">
                <a:solidFill>
                  <a:schemeClr val="accent1"/>
                </a:solidFill>
              </a:defRPr>
            </a:lvl6pPr>
            <a:lvl7pPr lvl="6" rtl="0">
              <a:lnSpc>
                <a:spcPct val="100000"/>
              </a:lnSpc>
              <a:spcBef>
                <a:spcPts val="0"/>
              </a:spcBef>
              <a:spcAft>
                <a:spcPts val="0"/>
              </a:spcAft>
              <a:buClr>
                <a:schemeClr val="accent1"/>
              </a:buClr>
              <a:buSzPts val="2400"/>
              <a:buNone/>
              <a:defRPr sz="3200">
                <a:solidFill>
                  <a:schemeClr val="accent1"/>
                </a:solidFill>
              </a:defRPr>
            </a:lvl7pPr>
            <a:lvl8pPr lvl="7" rtl="0">
              <a:lnSpc>
                <a:spcPct val="100000"/>
              </a:lnSpc>
              <a:spcBef>
                <a:spcPts val="0"/>
              </a:spcBef>
              <a:spcAft>
                <a:spcPts val="0"/>
              </a:spcAft>
              <a:buClr>
                <a:schemeClr val="accent1"/>
              </a:buClr>
              <a:buSzPts val="2400"/>
              <a:buNone/>
              <a:defRPr sz="3200">
                <a:solidFill>
                  <a:schemeClr val="accent1"/>
                </a:solidFill>
              </a:defRPr>
            </a:lvl8pPr>
            <a:lvl9pPr lvl="8" rtl="0">
              <a:lnSpc>
                <a:spcPct val="100000"/>
              </a:lnSpc>
              <a:spcBef>
                <a:spcPts val="0"/>
              </a:spcBef>
              <a:spcAft>
                <a:spcPts val="0"/>
              </a:spcAft>
              <a:buClr>
                <a:schemeClr val="accent1"/>
              </a:buClr>
              <a:buSzPts val="2400"/>
              <a:buNone/>
              <a:defRPr sz="3200">
                <a:solidFill>
                  <a:schemeClr val="accent1"/>
                </a:solidFill>
              </a:defRPr>
            </a:lvl9pPr>
          </a:lstStyle>
          <a:p/>
        </p:txBody>
      </p:sp>
      <p:sp>
        <p:nvSpPr>
          <p:cNvPr id="338" name="Google Shape;338;p15"/>
          <p:cNvSpPr txBox="1">
            <a:spLocks noGrp="1"/>
          </p:cNvSpPr>
          <p:nvPr>
            <p:ph type="subTitle" idx="6"/>
          </p:nvPr>
        </p:nvSpPr>
        <p:spPr>
          <a:xfrm>
            <a:off x="6211867" y="3770169"/>
            <a:ext cx="5029200" cy="83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2000"/>
            </a:lvl1pPr>
            <a:lvl2pPr lvl="1" rtl="0">
              <a:lnSpc>
                <a:spcPct val="100000"/>
              </a:lnSpc>
              <a:spcBef>
                <a:spcPts val="0"/>
              </a:spcBef>
              <a:spcAft>
                <a:spcPts val="0"/>
              </a:spcAft>
              <a:buSzPts val="1500"/>
              <a:buNone/>
              <a:defRPr sz="2000"/>
            </a:lvl2pPr>
            <a:lvl3pPr lvl="2" rtl="0">
              <a:lnSpc>
                <a:spcPct val="100000"/>
              </a:lnSpc>
              <a:spcBef>
                <a:spcPts val="0"/>
              </a:spcBef>
              <a:spcAft>
                <a:spcPts val="0"/>
              </a:spcAft>
              <a:buSzPts val="1500"/>
              <a:buNone/>
              <a:defRPr sz="2000"/>
            </a:lvl3pPr>
            <a:lvl4pPr lvl="3" rtl="0">
              <a:lnSpc>
                <a:spcPct val="100000"/>
              </a:lnSpc>
              <a:spcBef>
                <a:spcPts val="0"/>
              </a:spcBef>
              <a:spcAft>
                <a:spcPts val="0"/>
              </a:spcAft>
              <a:buSzPts val="1500"/>
              <a:buNone/>
              <a:defRPr sz="2000"/>
            </a:lvl4pPr>
            <a:lvl5pPr lvl="4" rtl="0">
              <a:lnSpc>
                <a:spcPct val="100000"/>
              </a:lnSpc>
              <a:spcBef>
                <a:spcPts val="0"/>
              </a:spcBef>
              <a:spcAft>
                <a:spcPts val="0"/>
              </a:spcAft>
              <a:buSzPts val="1500"/>
              <a:buNone/>
              <a:defRPr sz="2000"/>
            </a:lvl5pPr>
            <a:lvl6pPr lvl="5" rtl="0">
              <a:lnSpc>
                <a:spcPct val="100000"/>
              </a:lnSpc>
              <a:spcBef>
                <a:spcPts val="0"/>
              </a:spcBef>
              <a:spcAft>
                <a:spcPts val="0"/>
              </a:spcAft>
              <a:buSzPts val="1500"/>
              <a:buNone/>
              <a:defRPr sz="2000"/>
            </a:lvl6pPr>
            <a:lvl7pPr lvl="6" rtl="0">
              <a:lnSpc>
                <a:spcPct val="100000"/>
              </a:lnSpc>
              <a:spcBef>
                <a:spcPts val="0"/>
              </a:spcBef>
              <a:spcAft>
                <a:spcPts val="0"/>
              </a:spcAft>
              <a:buSzPts val="1500"/>
              <a:buNone/>
              <a:defRPr sz="2000"/>
            </a:lvl7pPr>
            <a:lvl8pPr lvl="7" rtl="0">
              <a:lnSpc>
                <a:spcPct val="100000"/>
              </a:lnSpc>
              <a:spcBef>
                <a:spcPts val="0"/>
              </a:spcBef>
              <a:spcAft>
                <a:spcPts val="0"/>
              </a:spcAft>
              <a:buSzPts val="1500"/>
              <a:buNone/>
              <a:defRPr sz="2000"/>
            </a:lvl8pPr>
            <a:lvl9pPr lvl="8" rtl="0">
              <a:lnSpc>
                <a:spcPct val="100000"/>
              </a:lnSpc>
              <a:spcBef>
                <a:spcPts val="0"/>
              </a:spcBef>
              <a:spcAft>
                <a:spcPts val="0"/>
              </a:spcAft>
              <a:buSzPts val="1500"/>
              <a:buNone/>
              <a:defRPr sz="2000"/>
            </a:lvl9pPr>
          </a:lstStyle>
          <a:p/>
        </p:txBody>
      </p:sp>
      <p:grpSp>
        <p:nvGrpSpPr>
          <p:cNvPr id="339" name="Google Shape;339;p15"/>
          <p:cNvGrpSpPr/>
          <p:nvPr/>
        </p:nvGrpSpPr>
        <p:grpSpPr>
          <a:xfrm>
            <a:off x="8789495" y="245355"/>
            <a:ext cx="2991077" cy="1668287"/>
            <a:chOff x="6744520" y="184015"/>
            <a:chExt cx="2243308" cy="1251215"/>
          </a:xfrm>
        </p:grpSpPr>
        <p:grpSp>
          <p:nvGrpSpPr>
            <p:cNvPr id="340" name="Google Shape;340;p15"/>
            <p:cNvGrpSpPr/>
            <p:nvPr/>
          </p:nvGrpSpPr>
          <p:grpSpPr>
            <a:xfrm>
              <a:off x="7855428" y="310413"/>
              <a:ext cx="1132401" cy="1124818"/>
              <a:chOff x="2399528" y="668550"/>
              <a:chExt cx="1132401" cy="1124818"/>
            </a:xfrm>
          </p:grpSpPr>
          <p:sp>
            <p:nvSpPr>
              <p:cNvPr id="341" name="Google Shape;341;p15"/>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5"/>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5"/>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5"/>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5"/>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5"/>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5"/>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5"/>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9" name="Google Shape;349;p15"/>
            <p:cNvSpPr/>
            <p:nvPr/>
          </p:nvSpPr>
          <p:spPr>
            <a:xfrm rot="-530268">
              <a:off x="7250089" y="422895"/>
              <a:ext cx="309105" cy="233129"/>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5"/>
            <p:cNvSpPr/>
            <p:nvPr/>
          </p:nvSpPr>
          <p:spPr>
            <a:xfrm rot="621898" flipH="1">
              <a:off x="7427251" y="895386"/>
              <a:ext cx="266329" cy="17237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sp>
        <p:sp>
          <p:nvSpPr>
            <p:cNvPr id="351" name="Google Shape;351;p15"/>
            <p:cNvSpPr/>
            <p:nvPr/>
          </p:nvSpPr>
          <p:spPr>
            <a:xfrm rot="-1471198" flipH="1">
              <a:off x="8618273" y="528419"/>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sp>
        <p:sp>
          <p:nvSpPr>
            <p:cNvPr id="352" name="Google Shape;352;p15"/>
            <p:cNvSpPr/>
            <p:nvPr/>
          </p:nvSpPr>
          <p:spPr>
            <a:xfrm rot="-7304935" flipH="1">
              <a:off x="6754733" y="256403"/>
              <a:ext cx="266305"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sp>
      </p:gr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353"/>
        <p:cNvGrpSpPr/>
        <p:nvPr/>
      </p:nvGrpSpPr>
      <p:grpSpPr>
        <a:xfrm>
          <a:off x="0" y="0"/>
          <a:ext cx="0" cy="0"/>
          <a:chOff x="0" y="0"/>
          <a:chExt cx="0" cy="0"/>
        </a:xfrm>
      </p:grpSpPr>
      <p:sp>
        <p:nvSpPr>
          <p:cNvPr id="354" name="Google Shape;354;p16"/>
          <p:cNvSpPr txBox="1">
            <a:spLocks noGrp="1"/>
          </p:cNvSpPr>
          <p:nvPr>
            <p:ph type="title"/>
          </p:nvPr>
        </p:nvSpPr>
        <p:spPr>
          <a:xfrm>
            <a:off x="950967" y="5161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55" name="Google Shape;355;p16"/>
          <p:cNvSpPr txBox="1">
            <a:spLocks noGrp="1"/>
          </p:cNvSpPr>
          <p:nvPr>
            <p:ph type="title" idx="2"/>
          </p:nvPr>
        </p:nvSpPr>
        <p:spPr>
          <a:xfrm>
            <a:off x="950967" y="4476791"/>
            <a:ext cx="2998000" cy="580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p:txBody>
      </p:sp>
      <p:sp>
        <p:nvSpPr>
          <p:cNvPr id="356" name="Google Shape;356;p16"/>
          <p:cNvSpPr txBox="1">
            <a:spLocks noGrp="1"/>
          </p:cNvSpPr>
          <p:nvPr>
            <p:ph type="subTitle" idx="1"/>
          </p:nvPr>
        </p:nvSpPr>
        <p:spPr>
          <a:xfrm>
            <a:off x="950967" y="4838249"/>
            <a:ext cx="2998000" cy="8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p:txBody>
      </p:sp>
      <p:sp>
        <p:nvSpPr>
          <p:cNvPr id="357" name="Google Shape;357;p16"/>
          <p:cNvSpPr txBox="1">
            <a:spLocks noGrp="1"/>
          </p:cNvSpPr>
          <p:nvPr>
            <p:ph type="title" idx="3"/>
          </p:nvPr>
        </p:nvSpPr>
        <p:spPr>
          <a:xfrm>
            <a:off x="4597049" y="4476791"/>
            <a:ext cx="2998000" cy="580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p:txBody>
      </p:sp>
      <p:sp>
        <p:nvSpPr>
          <p:cNvPr id="358" name="Google Shape;358;p16"/>
          <p:cNvSpPr txBox="1">
            <a:spLocks noGrp="1"/>
          </p:cNvSpPr>
          <p:nvPr>
            <p:ph type="subTitle" idx="4"/>
          </p:nvPr>
        </p:nvSpPr>
        <p:spPr>
          <a:xfrm>
            <a:off x="4597049" y="4838249"/>
            <a:ext cx="2998000" cy="8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p:txBody>
      </p:sp>
      <p:sp>
        <p:nvSpPr>
          <p:cNvPr id="359" name="Google Shape;359;p16"/>
          <p:cNvSpPr txBox="1">
            <a:spLocks noGrp="1"/>
          </p:cNvSpPr>
          <p:nvPr>
            <p:ph type="title" idx="5"/>
          </p:nvPr>
        </p:nvSpPr>
        <p:spPr>
          <a:xfrm>
            <a:off x="8243132" y="4476791"/>
            <a:ext cx="2998000" cy="580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p:txBody>
      </p:sp>
      <p:sp>
        <p:nvSpPr>
          <p:cNvPr id="360" name="Google Shape;360;p16"/>
          <p:cNvSpPr txBox="1">
            <a:spLocks noGrp="1"/>
          </p:cNvSpPr>
          <p:nvPr>
            <p:ph type="subTitle" idx="6"/>
          </p:nvPr>
        </p:nvSpPr>
        <p:spPr>
          <a:xfrm>
            <a:off x="8243132" y="4838249"/>
            <a:ext cx="2998000" cy="8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p:txBody>
      </p:sp>
      <p:grpSp>
        <p:nvGrpSpPr>
          <p:cNvPr id="361" name="Google Shape;361;p16"/>
          <p:cNvGrpSpPr/>
          <p:nvPr/>
        </p:nvGrpSpPr>
        <p:grpSpPr>
          <a:xfrm>
            <a:off x="9671213" y="282052"/>
            <a:ext cx="2020585" cy="2331872"/>
            <a:chOff x="7253408" y="211539"/>
            <a:chExt cx="1515439" cy="1748904"/>
          </a:xfrm>
        </p:grpSpPr>
        <p:sp>
          <p:nvSpPr>
            <p:cNvPr id="362" name="Google Shape;362;p16"/>
            <p:cNvSpPr/>
            <p:nvPr/>
          </p:nvSpPr>
          <p:spPr>
            <a:xfrm rot="1122035">
              <a:off x="8267046" y="1683880"/>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6"/>
            <p:cNvSpPr/>
            <p:nvPr/>
          </p:nvSpPr>
          <p:spPr>
            <a:xfrm rot="-6500105" flipH="1">
              <a:off x="7274846" y="895390"/>
              <a:ext cx="266333" cy="17237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364" name="Google Shape;364;p16"/>
            <p:cNvSpPr/>
            <p:nvPr/>
          </p:nvSpPr>
          <p:spPr>
            <a:xfrm rot="4740224" flipH="1">
              <a:off x="8525674" y="408795"/>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365" name="Google Shape;365;p16"/>
            <p:cNvSpPr/>
            <p:nvPr/>
          </p:nvSpPr>
          <p:spPr>
            <a:xfrm rot="10029471" flipH="1">
              <a:off x="8446557" y="1081466"/>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366" name="Google Shape;366;p16"/>
            <p:cNvGrpSpPr/>
            <p:nvPr/>
          </p:nvGrpSpPr>
          <p:grpSpPr>
            <a:xfrm>
              <a:off x="7734836" y="211539"/>
              <a:ext cx="662112" cy="1322579"/>
              <a:chOff x="6933061" y="1619764"/>
              <a:chExt cx="662112" cy="1322579"/>
            </a:xfrm>
          </p:grpSpPr>
          <p:sp>
            <p:nvSpPr>
              <p:cNvPr id="367" name="Google Shape;367;p16"/>
              <p:cNvSpPr/>
              <p:nvPr/>
            </p:nvSpPr>
            <p:spPr>
              <a:xfrm>
                <a:off x="7047855" y="1924771"/>
                <a:ext cx="533585" cy="803253"/>
              </a:xfrm>
              <a:custGeom>
                <a:avLst/>
                <a:gdLst/>
                <a:ahLst/>
                <a:cxnLst/>
                <a:rect l="l" t="t" r="r" b="b"/>
                <a:pathLst>
                  <a:path w="18742" h="28214" extrusionOk="0">
                    <a:moveTo>
                      <a:pt x="11211" y="1"/>
                    </a:moveTo>
                    <a:cubicBezTo>
                      <a:pt x="9211" y="1"/>
                      <a:pt x="8936" y="1293"/>
                      <a:pt x="8936" y="1293"/>
                    </a:cubicBezTo>
                    <a:lnTo>
                      <a:pt x="230" y="23746"/>
                    </a:lnTo>
                    <a:lnTo>
                      <a:pt x="0" y="24341"/>
                    </a:lnTo>
                    <a:cubicBezTo>
                      <a:pt x="3556" y="28191"/>
                      <a:pt x="8857" y="28213"/>
                      <a:pt x="8979" y="28213"/>
                    </a:cubicBezTo>
                    <a:cubicBezTo>
                      <a:pt x="8981" y="28213"/>
                      <a:pt x="8982" y="28213"/>
                      <a:pt x="8982" y="28213"/>
                    </a:cubicBezTo>
                    <a:lnTo>
                      <a:pt x="9257" y="27526"/>
                    </a:lnTo>
                    <a:lnTo>
                      <a:pt x="18238" y="4798"/>
                    </a:lnTo>
                    <a:cubicBezTo>
                      <a:pt x="18238" y="4798"/>
                      <a:pt x="18742" y="3332"/>
                      <a:pt x="16611" y="1842"/>
                    </a:cubicBezTo>
                    <a:cubicBezTo>
                      <a:pt x="15901" y="1384"/>
                      <a:pt x="15168" y="995"/>
                      <a:pt x="14389" y="720"/>
                    </a:cubicBezTo>
                    <a:cubicBezTo>
                      <a:pt x="13701" y="445"/>
                      <a:pt x="12991" y="239"/>
                      <a:pt x="12258" y="101"/>
                    </a:cubicBezTo>
                    <a:cubicBezTo>
                      <a:pt x="11865" y="31"/>
                      <a:pt x="11518" y="1"/>
                      <a:pt x="11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16"/>
              <p:cNvSpPr/>
              <p:nvPr/>
            </p:nvSpPr>
            <p:spPr>
              <a:xfrm>
                <a:off x="6933061" y="2589507"/>
                <a:ext cx="463150" cy="205496"/>
              </a:xfrm>
              <a:custGeom>
                <a:avLst/>
                <a:gdLst/>
                <a:ahLst/>
                <a:cxnLst/>
                <a:rect l="l" t="t" r="r" b="b"/>
                <a:pathLst>
                  <a:path w="16268" h="7218" extrusionOk="0">
                    <a:moveTo>
                      <a:pt x="1582" y="0"/>
                    </a:moveTo>
                    <a:cubicBezTo>
                      <a:pt x="818" y="0"/>
                      <a:pt x="209" y="171"/>
                      <a:pt x="229" y="718"/>
                    </a:cubicBezTo>
                    <a:cubicBezTo>
                      <a:pt x="229" y="718"/>
                      <a:pt x="0" y="1543"/>
                      <a:pt x="4926" y="3972"/>
                    </a:cubicBezTo>
                    <a:cubicBezTo>
                      <a:pt x="6049" y="4499"/>
                      <a:pt x="7400" y="5117"/>
                      <a:pt x="9096" y="5851"/>
                    </a:cubicBezTo>
                    <a:cubicBezTo>
                      <a:pt x="9439" y="5988"/>
                      <a:pt x="9966" y="6171"/>
                      <a:pt x="10562" y="6355"/>
                    </a:cubicBezTo>
                    <a:cubicBezTo>
                      <a:pt x="11932" y="6776"/>
                      <a:pt x="13736" y="7217"/>
                      <a:pt x="14897" y="7217"/>
                    </a:cubicBezTo>
                    <a:cubicBezTo>
                      <a:pt x="15504" y="7217"/>
                      <a:pt x="15936" y="7097"/>
                      <a:pt x="16038" y="6790"/>
                    </a:cubicBezTo>
                    <a:cubicBezTo>
                      <a:pt x="16038" y="6790"/>
                      <a:pt x="16267" y="5599"/>
                      <a:pt x="13289" y="4178"/>
                    </a:cubicBezTo>
                    <a:lnTo>
                      <a:pt x="13014" y="4865"/>
                    </a:lnTo>
                    <a:cubicBezTo>
                      <a:pt x="13014" y="4865"/>
                      <a:pt x="13013" y="4865"/>
                      <a:pt x="13011" y="4865"/>
                    </a:cubicBezTo>
                    <a:cubicBezTo>
                      <a:pt x="12889" y="4865"/>
                      <a:pt x="7588" y="4843"/>
                      <a:pt x="4032" y="993"/>
                    </a:cubicBezTo>
                    <a:lnTo>
                      <a:pt x="4262" y="398"/>
                    </a:lnTo>
                    <a:cubicBezTo>
                      <a:pt x="3751" y="270"/>
                      <a:pt x="2543" y="0"/>
                      <a:pt x="1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16"/>
              <p:cNvSpPr/>
              <p:nvPr/>
            </p:nvSpPr>
            <p:spPr>
              <a:xfrm>
                <a:off x="7212871" y="2183770"/>
                <a:ext cx="263575" cy="108528"/>
              </a:xfrm>
              <a:custGeom>
                <a:avLst/>
                <a:gdLst/>
                <a:ahLst/>
                <a:cxnLst/>
                <a:rect l="l" t="t" r="r" b="b"/>
                <a:pathLst>
                  <a:path w="9258" h="3812" extrusionOk="0">
                    <a:moveTo>
                      <a:pt x="468" y="0"/>
                    </a:moveTo>
                    <a:cubicBezTo>
                      <a:pt x="257" y="0"/>
                      <a:pt x="120" y="27"/>
                      <a:pt x="70" y="77"/>
                    </a:cubicBezTo>
                    <a:lnTo>
                      <a:pt x="1" y="283"/>
                    </a:lnTo>
                    <a:cubicBezTo>
                      <a:pt x="688" y="833"/>
                      <a:pt x="1948" y="1612"/>
                      <a:pt x="4240" y="2552"/>
                    </a:cubicBezTo>
                    <a:cubicBezTo>
                      <a:pt x="5843" y="3170"/>
                      <a:pt x="7516" y="3583"/>
                      <a:pt x="9234" y="3812"/>
                    </a:cubicBezTo>
                    <a:lnTo>
                      <a:pt x="9257" y="3697"/>
                    </a:lnTo>
                    <a:cubicBezTo>
                      <a:pt x="9005" y="3056"/>
                      <a:pt x="7539" y="2231"/>
                      <a:pt x="4217" y="925"/>
                    </a:cubicBezTo>
                    <a:cubicBezTo>
                      <a:pt x="2515" y="265"/>
                      <a:pt x="1130" y="0"/>
                      <a:pt x="4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6"/>
              <p:cNvSpPr/>
              <p:nvPr/>
            </p:nvSpPr>
            <p:spPr>
              <a:xfrm>
                <a:off x="7047855" y="2191827"/>
                <a:ext cx="427278" cy="536204"/>
              </a:xfrm>
              <a:custGeom>
                <a:avLst/>
                <a:gdLst/>
                <a:ahLst/>
                <a:cxnLst/>
                <a:rect l="l" t="t" r="r" b="b"/>
                <a:pathLst>
                  <a:path w="15008" h="18834" extrusionOk="0">
                    <a:moveTo>
                      <a:pt x="5797" y="0"/>
                    </a:moveTo>
                    <a:lnTo>
                      <a:pt x="0" y="14961"/>
                    </a:lnTo>
                    <a:cubicBezTo>
                      <a:pt x="3556" y="18811"/>
                      <a:pt x="8857" y="18833"/>
                      <a:pt x="8979" y="18833"/>
                    </a:cubicBezTo>
                    <a:cubicBezTo>
                      <a:pt x="8981" y="18833"/>
                      <a:pt x="8982" y="18833"/>
                      <a:pt x="8982" y="18833"/>
                    </a:cubicBezTo>
                    <a:lnTo>
                      <a:pt x="15007" y="3529"/>
                    </a:lnTo>
                    <a:cubicBezTo>
                      <a:pt x="13312" y="3300"/>
                      <a:pt x="11639" y="2887"/>
                      <a:pt x="10036" y="2269"/>
                    </a:cubicBezTo>
                    <a:cubicBezTo>
                      <a:pt x="7744" y="1329"/>
                      <a:pt x="6484" y="573"/>
                      <a:pt x="5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6"/>
              <p:cNvSpPr/>
              <p:nvPr/>
            </p:nvSpPr>
            <p:spPr>
              <a:xfrm>
                <a:off x="7396821" y="1870705"/>
                <a:ext cx="140272" cy="106535"/>
              </a:xfrm>
              <a:custGeom>
                <a:avLst/>
                <a:gdLst/>
                <a:ahLst/>
                <a:cxnLst/>
                <a:rect l="l" t="t" r="r" b="b"/>
                <a:pathLst>
                  <a:path w="4927" h="3742" extrusionOk="0">
                    <a:moveTo>
                      <a:pt x="1681" y="1"/>
                    </a:moveTo>
                    <a:cubicBezTo>
                      <a:pt x="1338" y="1"/>
                      <a:pt x="1051" y="68"/>
                      <a:pt x="872" y="236"/>
                    </a:cubicBezTo>
                    <a:cubicBezTo>
                      <a:pt x="528" y="557"/>
                      <a:pt x="161" y="1473"/>
                      <a:pt x="1" y="2000"/>
                    </a:cubicBezTo>
                    <a:cubicBezTo>
                      <a:pt x="711" y="2138"/>
                      <a:pt x="1444" y="2344"/>
                      <a:pt x="2132" y="2619"/>
                    </a:cubicBezTo>
                    <a:cubicBezTo>
                      <a:pt x="2911" y="2894"/>
                      <a:pt x="3644" y="3283"/>
                      <a:pt x="4331" y="3741"/>
                    </a:cubicBezTo>
                    <a:cubicBezTo>
                      <a:pt x="4583" y="3169"/>
                      <a:pt x="4927" y="2298"/>
                      <a:pt x="4881" y="1794"/>
                    </a:cubicBezTo>
                    <a:cubicBezTo>
                      <a:pt x="4812" y="1267"/>
                      <a:pt x="4262" y="786"/>
                      <a:pt x="3575" y="465"/>
                    </a:cubicBezTo>
                    <a:cubicBezTo>
                      <a:pt x="3300" y="328"/>
                      <a:pt x="3025" y="236"/>
                      <a:pt x="2727" y="144"/>
                    </a:cubicBezTo>
                    <a:cubicBezTo>
                      <a:pt x="2356" y="57"/>
                      <a:pt x="1995" y="1"/>
                      <a:pt x="1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6"/>
              <p:cNvSpPr/>
              <p:nvPr/>
            </p:nvSpPr>
            <p:spPr>
              <a:xfrm>
                <a:off x="7049819" y="2702565"/>
                <a:ext cx="183973" cy="193140"/>
              </a:xfrm>
              <a:custGeom>
                <a:avLst/>
                <a:gdLst/>
                <a:ahLst/>
                <a:cxnLst/>
                <a:rect l="l" t="t" r="r" b="b"/>
                <a:pathLst>
                  <a:path w="6462" h="6784" extrusionOk="0">
                    <a:moveTo>
                      <a:pt x="848" y="1"/>
                    </a:moveTo>
                    <a:lnTo>
                      <a:pt x="115" y="4537"/>
                    </a:lnTo>
                    <a:lnTo>
                      <a:pt x="0" y="5270"/>
                    </a:lnTo>
                    <a:cubicBezTo>
                      <a:pt x="1145" y="6236"/>
                      <a:pt x="2598" y="6783"/>
                      <a:pt x="4101" y="6783"/>
                    </a:cubicBezTo>
                    <a:cubicBezTo>
                      <a:pt x="4131" y="6783"/>
                      <a:pt x="4162" y="6783"/>
                      <a:pt x="4193" y="6783"/>
                    </a:cubicBezTo>
                    <a:lnTo>
                      <a:pt x="4422" y="6301"/>
                    </a:lnTo>
                    <a:lnTo>
                      <a:pt x="6461" y="2384"/>
                    </a:lnTo>
                    <a:cubicBezTo>
                      <a:pt x="5865" y="2200"/>
                      <a:pt x="5338" y="2017"/>
                      <a:pt x="5018" y="1880"/>
                    </a:cubicBezTo>
                    <a:cubicBezTo>
                      <a:pt x="3322" y="1146"/>
                      <a:pt x="1948" y="528"/>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6"/>
              <p:cNvSpPr/>
              <p:nvPr/>
            </p:nvSpPr>
            <p:spPr>
              <a:xfrm>
                <a:off x="6973461" y="2819836"/>
                <a:ext cx="267504" cy="122506"/>
              </a:xfrm>
              <a:custGeom>
                <a:avLst/>
                <a:gdLst/>
                <a:ahLst/>
                <a:cxnLst/>
                <a:rect l="l" t="t" r="r" b="b"/>
                <a:pathLst>
                  <a:path w="9396" h="4303" extrusionOk="0">
                    <a:moveTo>
                      <a:pt x="704" y="1"/>
                    </a:moveTo>
                    <a:cubicBezTo>
                      <a:pt x="285" y="1"/>
                      <a:pt x="1" y="115"/>
                      <a:pt x="47" y="441"/>
                    </a:cubicBezTo>
                    <a:cubicBezTo>
                      <a:pt x="185" y="1472"/>
                      <a:pt x="3415" y="2916"/>
                      <a:pt x="4446" y="3191"/>
                    </a:cubicBezTo>
                    <a:cubicBezTo>
                      <a:pt x="4446" y="3191"/>
                      <a:pt x="7094" y="4303"/>
                      <a:pt x="8475" y="4303"/>
                    </a:cubicBezTo>
                    <a:cubicBezTo>
                      <a:pt x="8911" y="4303"/>
                      <a:pt x="9220" y="4192"/>
                      <a:pt x="9281" y="3901"/>
                    </a:cubicBezTo>
                    <a:cubicBezTo>
                      <a:pt x="9395" y="3351"/>
                      <a:pt x="8204" y="2664"/>
                      <a:pt x="7104" y="2182"/>
                    </a:cubicBezTo>
                    <a:lnTo>
                      <a:pt x="6875" y="2641"/>
                    </a:lnTo>
                    <a:cubicBezTo>
                      <a:pt x="6816" y="2642"/>
                      <a:pt x="6756" y="2643"/>
                      <a:pt x="6697" y="2643"/>
                    </a:cubicBezTo>
                    <a:cubicBezTo>
                      <a:pt x="5225" y="2643"/>
                      <a:pt x="3805" y="2099"/>
                      <a:pt x="2682" y="1151"/>
                    </a:cubicBezTo>
                    <a:lnTo>
                      <a:pt x="2797" y="418"/>
                    </a:lnTo>
                    <a:cubicBezTo>
                      <a:pt x="2213" y="242"/>
                      <a:pt x="1315" y="1"/>
                      <a:pt x="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16"/>
              <p:cNvSpPr/>
              <p:nvPr/>
            </p:nvSpPr>
            <p:spPr>
              <a:xfrm>
                <a:off x="7474460" y="1619764"/>
                <a:ext cx="120713" cy="264202"/>
              </a:xfrm>
              <a:custGeom>
                <a:avLst/>
                <a:gdLst/>
                <a:ahLst/>
                <a:cxnLst/>
                <a:rect l="l" t="t" r="r" b="b"/>
                <a:pathLst>
                  <a:path w="4240" h="9280" extrusionOk="0">
                    <a:moveTo>
                      <a:pt x="4239" y="0"/>
                    </a:moveTo>
                    <a:cubicBezTo>
                      <a:pt x="2841" y="2108"/>
                      <a:pt x="779" y="7057"/>
                      <a:pt x="0" y="8981"/>
                    </a:cubicBezTo>
                    <a:cubicBezTo>
                      <a:pt x="298" y="9050"/>
                      <a:pt x="573" y="9142"/>
                      <a:pt x="848" y="9279"/>
                    </a:cubicBezTo>
                    <a:cubicBezTo>
                      <a:pt x="2612" y="5041"/>
                      <a:pt x="4239" y="0"/>
                      <a:pt x="4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 name="Google Shape;375;p16"/>
              <p:cNvGrpSpPr/>
              <p:nvPr/>
            </p:nvGrpSpPr>
            <p:grpSpPr>
              <a:xfrm>
                <a:off x="7258538" y="2052890"/>
                <a:ext cx="294869" cy="580974"/>
                <a:chOff x="3454938" y="1923315"/>
                <a:chExt cx="294869" cy="580974"/>
              </a:xfrm>
            </p:grpSpPr>
            <p:sp>
              <p:nvSpPr>
                <p:cNvPr id="376" name="Google Shape;376;p16"/>
                <p:cNvSpPr/>
                <p:nvPr/>
              </p:nvSpPr>
              <p:spPr>
                <a:xfrm>
                  <a:off x="3649991" y="1923315"/>
                  <a:ext cx="99816" cy="47089"/>
                </a:xfrm>
                <a:custGeom>
                  <a:avLst/>
                  <a:gdLst/>
                  <a:ahLst/>
                  <a:cxnLst/>
                  <a:rect l="l" t="t" r="r" b="b"/>
                  <a:pathLst>
                    <a:path w="3506" h="1654" extrusionOk="0">
                      <a:moveTo>
                        <a:pt x="95" y="0"/>
                      </a:moveTo>
                      <a:cubicBezTo>
                        <a:pt x="49" y="0"/>
                        <a:pt x="23" y="8"/>
                        <a:pt x="23" y="23"/>
                      </a:cubicBezTo>
                      <a:cubicBezTo>
                        <a:pt x="0" y="69"/>
                        <a:pt x="206" y="138"/>
                        <a:pt x="527" y="275"/>
                      </a:cubicBezTo>
                      <a:cubicBezTo>
                        <a:pt x="848" y="413"/>
                        <a:pt x="1283" y="596"/>
                        <a:pt x="1764" y="825"/>
                      </a:cubicBezTo>
                      <a:cubicBezTo>
                        <a:pt x="2246" y="1054"/>
                        <a:pt x="2658" y="1260"/>
                        <a:pt x="2979" y="1421"/>
                      </a:cubicBezTo>
                      <a:cubicBezTo>
                        <a:pt x="3246" y="1565"/>
                        <a:pt x="3421" y="1653"/>
                        <a:pt x="3487" y="1653"/>
                      </a:cubicBezTo>
                      <a:cubicBezTo>
                        <a:pt x="3495" y="1653"/>
                        <a:pt x="3501" y="1652"/>
                        <a:pt x="3506" y="1650"/>
                      </a:cubicBezTo>
                      <a:cubicBezTo>
                        <a:pt x="3506" y="1627"/>
                        <a:pt x="3368" y="1467"/>
                        <a:pt x="3070" y="1237"/>
                      </a:cubicBezTo>
                      <a:cubicBezTo>
                        <a:pt x="2314" y="733"/>
                        <a:pt x="1467" y="344"/>
                        <a:pt x="596" y="92"/>
                      </a:cubicBezTo>
                      <a:cubicBezTo>
                        <a:pt x="367" y="31"/>
                        <a:pt x="189"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6"/>
                <p:cNvSpPr/>
                <p:nvPr/>
              </p:nvSpPr>
              <p:spPr>
                <a:xfrm>
                  <a:off x="3668241" y="1973338"/>
                  <a:ext cx="67218" cy="31943"/>
                </a:xfrm>
                <a:custGeom>
                  <a:avLst/>
                  <a:gdLst/>
                  <a:ahLst/>
                  <a:cxnLst/>
                  <a:rect l="l" t="t" r="r" b="b"/>
                  <a:pathLst>
                    <a:path w="2361" h="1122" extrusionOk="0">
                      <a:moveTo>
                        <a:pt x="53" y="0"/>
                      </a:moveTo>
                      <a:cubicBezTo>
                        <a:pt x="38" y="0"/>
                        <a:pt x="28" y="3"/>
                        <a:pt x="24" y="7"/>
                      </a:cubicBezTo>
                      <a:cubicBezTo>
                        <a:pt x="1" y="76"/>
                        <a:pt x="505" y="374"/>
                        <a:pt x="1123" y="672"/>
                      </a:cubicBezTo>
                      <a:cubicBezTo>
                        <a:pt x="1655" y="947"/>
                        <a:pt x="2119" y="1121"/>
                        <a:pt x="2268" y="1121"/>
                      </a:cubicBezTo>
                      <a:cubicBezTo>
                        <a:pt x="2292" y="1121"/>
                        <a:pt x="2308" y="1117"/>
                        <a:pt x="2315" y="1107"/>
                      </a:cubicBezTo>
                      <a:cubicBezTo>
                        <a:pt x="2361" y="1061"/>
                        <a:pt x="1857" y="741"/>
                        <a:pt x="1238" y="443"/>
                      </a:cubicBezTo>
                      <a:cubicBezTo>
                        <a:pt x="662" y="175"/>
                        <a:pt x="179"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6"/>
                <p:cNvSpPr/>
                <p:nvPr/>
              </p:nvSpPr>
              <p:spPr>
                <a:xfrm>
                  <a:off x="3620638" y="1995061"/>
                  <a:ext cx="99816" cy="47061"/>
                </a:xfrm>
                <a:custGeom>
                  <a:avLst/>
                  <a:gdLst/>
                  <a:ahLst/>
                  <a:cxnLst/>
                  <a:rect l="l" t="t" r="r" b="b"/>
                  <a:pathLst>
                    <a:path w="3506" h="1653" extrusionOk="0">
                      <a:moveTo>
                        <a:pt x="72" y="0"/>
                      </a:moveTo>
                      <a:cubicBezTo>
                        <a:pt x="26" y="0"/>
                        <a:pt x="0" y="8"/>
                        <a:pt x="0" y="23"/>
                      </a:cubicBezTo>
                      <a:cubicBezTo>
                        <a:pt x="0" y="46"/>
                        <a:pt x="184" y="138"/>
                        <a:pt x="504" y="275"/>
                      </a:cubicBezTo>
                      <a:cubicBezTo>
                        <a:pt x="825" y="413"/>
                        <a:pt x="1260" y="596"/>
                        <a:pt x="1742" y="825"/>
                      </a:cubicBezTo>
                      <a:cubicBezTo>
                        <a:pt x="2223" y="1054"/>
                        <a:pt x="2658" y="1261"/>
                        <a:pt x="2956" y="1421"/>
                      </a:cubicBezTo>
                      <a:cubicBezTo>
                        <a:pt x="3249" y="1547"/>
                        <a:pt x="3427" y="1653"/>
                        <a:pt x="3473" y="1653"/>
                      </a:cubicBezTo>
                      <a:cubicBezTo>
                        <a:pt x="3478" y="1653"/>
                        <a:pt x="3481" y="1652"/>
                        <a:pt x="3483" y="1650"/>
                      </a:cubicBezTo>
                      <a:cubicBezTo>
                        <a:pt x="3506" y="1627"/>
                        <a:pt x="3345" y="1444"/>
                        <a:pt x="3070" y="1238"/>
                      </a:cubicBezTo>
                      <a:cubicBezTo>
                        <a:pt x="2681" y="986"/>
                        <a:pt x="2291" y="756"/>
                        <a:pt x="1856" y="573"/>
                      </a:cubicBezTo>
                      <a:cubicBezTo>
                        <a:pt x="1444" y="390"/>
                        <a:pt x="1008" y="207"/>
                        <a:pt x="573" y="92"/>
                      </a:cubicBezTo>
                      <a:cubicBezTo>
                        <a:pt x="344" y="31"/>
                        <a:pt x="166" y="0"/>
                        <a:pt x="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6"/>
                <p:cNvSpPr/>
                <p:nvPr/>
              </p:nvSpPr>
              <p:spPr>
                <a:xfrm>
                  <a:off x="3638233" y="2044885"/>
                  <a:ext cx="67218" cy="32114"/>
                </a:xfrm>
                <a:custGeom>
                  <a:avLst/>
                  <a:gdLst/>
                  <a:ahLst/>
                  <a:cxnLst/>
                  <a:rect l="l" t="t" r="r" b="b"/>
                  <a:pathLst>
                    <a:path w="2361" h="1128" extrusionOk="0">
                      <a:moveTo>
                        <a:pt x="86" y="0"/>
                      </a:moveTo>
                      <a:cubicBezTo>
                        <a:pt x="64" y="0"/>
                        <a:pt x="50" y="5"/>
                        <a:pt x="47" y="15"/>
                      </a:cubicBezTo>
                      <a:cubicBezTo>
                        <a:pt x="1" y="83"/>
                        <a:pt x="505" y="381"/>
                        <a:pt x="1124" y="679"/>
                      </a:cubicBezTo>
                      <a:cubicBezTo>
                        <a:pt x="1681" y="938"/>
                        <a:pt x="2152" y="1128"/>
                        <a:pt x="2296" y="1128"/>
                      </a:cubicBezTo>
                      <a:cubicBezTo>
                        <a:pt x="2318" y="1128"/>
                        <a:pt x="2332" y="1123"/>
                        <a:pt x="2338" y="1114"/>
                      </a:cubicBezTo>
                      <a:cubicBezTo>
                        <a:pt x="2361" y="1046"/>
                        <a:pt x="1880" y="748"/>
                        <a:pt x="1238" y="450"/>
                      </a:cubicBezTo>
                      <a:cubicBezTo>
                        <a:pt x="707" y="174"/>
                        <a:pt x="226" y="0"/>
                        <a:pt x="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6"/>
                <p:cNvSpPr/>
                <p:nvPr/>
              </p:nvSpPr>
              <p:spPr>
                <a:xfrm>
                  <a:off x="3592594" y="2068772"/>
                  <a:ext cx="99816" cy="47289"/>
                </a:xfrm>
                <a:custGeom>
                  <a:avLst/>
                  <a:gdLst/>
                  <a:ahLst/>
                  <a:cxnLst/>
                  <a:rect l="l" t="t" r="r" b="b"/>
                  <a:pathLst>
                    <a:path w="3506" h="1661" extrusionOk="0">
                      <a:moveTo>
                        <a:pt x="95" y="0"/>
                      </a:moveTo>
                      <a:cubicBezTo>
                        <a:pt x="48" y="0"/>
                        <a:pt x="23" y="8"/>
                        <a:pt x="23" y="23"/>
                      </a:cubicBezTo>
                      <a:cubicBezTo>
                        <a:pt x="0" y="69"/>
                        <a:pt x="206" y="161"/>
                        <a:pt x="527" y="275"/>
                      </a:cubicBezTo>
                      <a:cubicBezTo>
                        <a:pt x="848" y="413"/>
                        <a:pt x="1283" y="596"/>
                        <a:pt x="1764" y="825"/>
                      </a:cubicBezTo>
                      <a:cubicBezTo>
                        <a:pt x="2245" y="1054"/>
                        <a:pt x="2658" y="1261"/>
                        <a:pt x="2979" y="1421"/>
                      </a:cubicBezTo>
                      <a:cubicBezTo>
                        <a:pt x="3231" y="1557"/>
                        <a:pt x="3402" y="1660"/>
                        <a:pt x="3461" y="1660"/>
                      </a:cubicBezTo>
                      <a:cubicBezTo>
                        <a:pt x="3472" y="1660"/>
                        <a:pt x="3479" y="1657"/>
                        <a:pt x="3483" y="1650"/>
                      </a:cubicBezTo>
                      <a:cubicBezTo>
                        <a:pt x="3505" y="1627"/>
                        <a:pt x="3368" y="1467"/>
                        <a:pt x="3070" y="1261"/>
                      </a:cubicBezTo>
                      <a:cubicBezTo>
                        <a:pt x="2681" y="1009"/>
                        <a:pt x="2291" y="779"/>
                        <a:pt x="1879" y="596"/>
                      </a:cubicBezTo>
                      <a:cubicBezTo>
                        <a:pt x="1466" y="390"/>
                        <a:pt x="1031" y="230"/>
                        <a:pt x="596" y="92"/>
                      </a:cubicBezTo>
                      <a:cubicBezTo>
                        <a:pt x="367" y="31"/>
                        <a:pt x="188"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6"/>
                <p:cNvSpPr/>
                <p:nvPr/>
              </p:nvSpPr>
              <p:spPr>
                <a:xfrm>
                  <a:off x="3610844" y="2119251"/>
                  <a:ext cx="67218" cy="31943"/>
                </a:xfrm>
                <a:custGeom>
                  <a:avLst/>
                  <a:gdLst/>
                  <a:ahLst/>
                  <a:cxnLst/>
                  <a:rect l="l" t="t" r="r" b="b"/>
                  <a:pathLst>
                    <a:path w="2361" h="1122" extrusionOk="0">
                      <a:moveTo>
                        <a:pt x="71" y="0"/>
                      </a:moveTo>
                      <a:cubicBezTo>
                        <a:pt x="46" y="0"/>
                        <a:pt x="30" y="5"/>
                        <a:pt x="23" y="14"/>
                      </a:cubicBezTo>
                      <a:cubicBezTo>
                        <a:pt x="1" y="83"/>
                        <a:pt x="505" y="358"/>
                        <a:pt x="1123" y="679"/>
                      </a:cubicBezTo>
                      <a:cubicBezTo>
                        <a:pt x="1678" y="946"/>
                        <a:pt x="2160" y="1121"/>
                        <a:pt x="2286" y="1121"/>
                      </a:cubicBezTo>
                      <a:cubicBezTo>
                        <a:pt x="2300" y="1121"/>
                        <a:pt x="2310" y="1119"/>
                        <a:pt x="2315" y="1114"/>
                      </a:cubicBezTo>
                      <a:cubicBezTo>
                        <a:pt x="2360" y="1045"/>
                        <a:pt x="1856" y="725"/>
                        <a:pt x="1238" y="427"/>
                      </a:cubicBezTo>
                      <a:cubicBezTo>
                        <a:pt x="687" y="171"/>
                        <a:pt x="221" y="0"/>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6"/>
                <p:cNvSpPr/>
                <p:nvPr/>
              </p:nvSpPr>
              <p:spPr>
                <a:xfrm>
                  <a:off x="3563241" y="2140945"/>
                  <a:ext cx="99816" cy="47317"/>
                </a:xfrm>
                <a:custGeom>
                  <a:avLst/>
                  <a:gdLst/>
                  <a:ahLst/>
                  <a:cxnLst/>
                  <a:rect l="l" t="t" r="r" b="b"/>
                  <a:pathLst>
                    <a:path w="3506" h="1662" extrusionOk="0">
                      <a:moveTo>
                        <a:pt x="37" y="0"/>
                      </a:moveTo>
                      <a:cubicBezTo>
                        <a:pt x="13" y="0"/>
                        <a:pt x="0" y="3"/>
                        <a:pt x="0" y="9"/>
                      </a:cubicBezTo>
                      <a:cubicBezTo>
                        <a:pt x="0" y="54"/>
                        <a:pt x="183" y="146"/>
                        <a:pt x="504" y="283"/>
                      </a:cubicBezTo>
                      <a:cubicBezTo>
                        <a:pt x="825" y="421"/>
                        <a:pt x="1260" y="604"/>
                        <a:pt x="1741" y="833"/>
                      </a:cubicBezTo>
                      <a:cubicBezTo>
                        <a:pt x="2222" y="1062"/>
                        <a:pt x="2635" y="1269"/>
                        <a:pt x="2956" y="1429"/>
                      </a:cubicBezTo>
                      <a:cubicBezTo>
                        <a:pt x="3249" y="1555"/>
                        <a:pt x="3427" y="1661"/>
                        <a:pt x="3473" y="1661"/>
                      </a:cubicBezTo>
                      <a:cubicBezTo>
                        <a:pt x="3477" y="1661"/>
                        <a:pt x="3481" y="1660"/>
                        <a:pt x="3483" y="1658"/>
                      </a:cubicBezTo>
                      <a:cubicBezTo>
                        <a:pt x="3505" y="1612"/>
                        <a:pt x="3345" y="1452"/>
                        <a:pt x="3070" y="1246"/>
                      </a:cubicBezTo>
                      <a:cubicBezTo>
                        <a:pt x="2291" y="742"/>
                        <a:pt x="1443" y="352"/>
                        <a:pt x="573" y="100"/>
                      </a:cubicBezTo>
                      <a:cubicBezTo>
                        <a:pt x="310" y="30"/>
                        <a:pt x="115" y="0"/>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6"/>
                <p:cNvSpPr/>
                <p:nvPr/>
              </p:nvSpPr>
              <p:spPr>
                <a:xfrm>
                  <a:off x="3580836" y="2190371"/>
                  <a:ext cx="67218" cy="32114"/>
                </a:xfrm>
                <a:custGeom>
                  <a:avLst/>
                  <a:gdLst/>
                  <a:ahLst/>
                  <a:cxnLst/>
                  <a:rect l="l" t="t" r="r" b="b"/>
                  <a:pathLst>
                    <a:path w="2361" h="1128" extrusionOk="0">
                      <a:moveTo>
                        <a:pt x="81" y="1"/>
                      </a:moveTo>
                      <a:cubicBezTo>
                        <a:pt x="61" y="1"/>
                        <a:pt x="49" y="5"/>
                        <a:pt x="46" y="14"/>
                      </a:cubicBezTo>
                      <a:cubicBezTo>
                        <a:pt x="1" y="83"/>
                        <a:pt x="505" y="380"/>
                        <a:pt x="1123" y="678"/>
                      </a:cubicBezTo>
                      <a:cubicBezTo>
                        <a:pt x="1655" y="954"/>
                        <a:pt x="2136" y="1128"/>
                        <a:pt x="2275" y="1128"/>
                      </a:cubicBezTo>
                      <a:cubicBezTo>
                        <a:pt x="2298" y="1128"/>
                        <a:pt x="2311" y="1123"/>
                        <a:pt x="2315" y="1114"/>
                      </a:cubicBezTo>
                      <a:cubicBezTo>
                        <a:pt x="2361"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6"/>
                <p:cNvSpPr/>
                <p:nvPr/>
              </p:nvSpPr>
              <p:spPr>
                <a:xfrm>
                  <a:off x="3542343" y="2205090"/>
                  <a:ext cx="99844" cy="47089"/>
                </a:xfrm>
                <a:custGeom>
                  <a:avLst/>
                  <a:gdLst/>
                  <a:ahLst/>
                  <a:cxnLst/>
                  <a:rect l="l" t="t" r="r" b="b"/>
                  <a:pathLst>
                    <a:path w="3507" h="1654" extrusionOk="0">
                      <a:moveTo>
                        <a:pt x="83" y="1"/>
                      </a:moveTo>
                      <a:cubicBezTo>
                        <a:pt x="37" y="1"/>
                        <a:pt x="9" y="9"/>
                        <a:pt x="1" y="24"/>
                      </a:cubicBezTo>
                      <a:cubicBezTo>
                        <a:pt x="1" y="70"/>
                        <a:pt x="184" y="138"/>
                        <a:pt x="505" y="276"/>
                      </a:cubicBezTo>
                      <a:cubicBezTo>
                        <a:pt x="826" y="413"/>
                        <a:pt x="1284" y="597"/>
                        <a:pt x="1742" y="826"/>
                      </a:cubicBezTo>
                      <a:cubicBezTo>
                        <a:pt x="2223" y="1055"/>
                        <a:pt x="2659" y="1261"/>
                        <a:pt x="2956" y="1421"/>
                      </a:cubicBezTo>
                      <a:cubicBezTo>
                        <a:pt x="3244" y="1565"/>
                        <a:pt x="3422" y="1654"/>
                        <a:pt x="3471" y="1654"/>
                      </a:cubicBezTo>
                      <a:cubicBezTo>
                        <a:pt x="3477" y="1654"/>
                        <a:pt x="3481" y="1653"/>
                        <a:pt x="3483" y="1650"/>
                      </a:cubicBezTo>
                      <a:cubicBezTo>
                        <a:pt x="3506" y="1628"/>
                        <a:pt x="3369" y="1444"/>
                        <a:pt x="3071" y="1261"/>
                      </a:cubicBezTo>
                      <a:cubicBezTo>
                        <a:pt x="2682" y="986"/>
                        <a:pt x="2292" y="780"/>
                        <a:pt x="1880" y="574"/>
                      </a:cubicBezTo>
                      <a:cubicBezTo>
                        <a:pt x="1444" y="390"/>
                        <a:pt x="1032" y="230"/>
                        <a:pt x="574" y="93"/>
                      </a:cubicBezTo>
                      <a:cubicBezTo>
                        <a:pt x="345" y="31"/>
                        <a:pt x="177" y="1"/>
                        <a:pt x="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6"/>
                <p:cNvSpPr/>
                <p:nvPr/>
              </p:nvSpPr>
              <p:spPr>
                <a:xfrm>
                  <a:off x="3559967" y="2254942"/>
                  <a:ext cx="67218" cy="32143"/>
                </a:xfrm>
                <a:custGeom>
                  <a:avLst/>
                  <a:gdLst/>
                  <a:ahLst/>
                  <a:cxnLst/>
                  <a:rect l="l" t="t" r="r" b="b"/>
                  <a:pathLst>
                    <a:path w="2361" h="1129" extrusionOk="0">
                      <a:moveTo>
                        <a:pt x="81" y="1"/>
                      </a:moveTo>
                      <a:cubicBezTo>
                        <a:pt x="61" y="1"/>
                        <a:pt x="49" y="5"/>
                        <a:pt x="46" y="14"/>
                      </a:cubicBezTo>
                      <a:cubicBezTo>
                        <a:pt x="1" y="83"/>
                        <a:pt x="505" y="381"/>
                        <a:pt x="1146" y="678"/>
                      </a:cubicBezTo>
                      <a:cubicBezTo>
                        <a:pt x="1678" y="954"/>
                        <a:pt x="2141" y="1128"/>
                        <a:pt x="2291" y="1128"/>
                      </a:cubicBezTo>
                      <a:cubicBezTo>
                        <a:pt x="2315" y="1128"/>
                        <a:pt x="2331" y="1123"/>
                        <a:pt x="2337" y="1114"/>
                      </a:cubicBezTo>
                      <a:cubicBezTo>
                        <a:pt x="2360"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6"/>
                <p:cNvSpPr/>
                <p:nvPr/>
              </p:nvSpPr>
              <p:spPr>
                <a:xfrm>
                  <a:off x="3512335" y="2276609"/>
                  <a:ext cx="100499" cy="47317"/>
                </a:xfrm>
                <a:custGeom>
                  <a:avLst/>
                  <a:gdLst/>
                  <a:ahLst/>
                  <a:cxnLst/>
                  <a:rect l="l" t="t" r="r" b="b"/>
                  <a:pathLst>
                    <a:path w="3530" h="1662" extrusionOk="0">
                      <a:moveTo>
                        <a:pt x="61" y="1"/>
                      </a:moveTo>
                      <a:cubicBezTo>
                        <a:pt x="37" y="1"/>
                        <a:pt x="24" y="4"/>
                        <a:pt x="24" y="9"/>
                      </a:cubicBezTo>
                      <a:cubicBezTo>
                        <a:pt x="1" y="55"/>
                        <a:pt x="207" y="147"/>
                        <a:pt x="528" y="284"/>
                      </a:cubicBezTo>
                      <a:cubicBezTo>
                        <a:pt x="849" y="422"/>
                        <a:pt x="1284" y="605"/>
                        <a:pt x="1765" y="834"/>
                      </a:cubicBezTo>
                      <a:cubicBezTo>
                        <a:pt x="2246" y="1063"/>
                        <a:pt x="2659" y="1269"/>
                        <a:pt x="2979" y="1430"/>
                      </a:cubicBezTo>
                      <a:cubicBezTo>
                        <a:pt x="3252" y="1555"/>
                        <a:pt x="3428" y="1662"/>
                        <a:pt x="3491" y="1662"/>
                      </a:cubicBezTo>
                      <a:cubicBezTo>
                        <a:pt x="3497" y="1662"/>
                        <a:pt x="3502" y="1661"/>
                        <a:pt x="3506" y="1659"/>
                      </a:cubicBezTo>
                      <a:cubicBezTo>
                        <a:pt x="3529" y="1636"/>
                        <a:pt x="3369" y="1475"/>
                        <a:pt x="3071" y="1246"/>
                      </a:cubicBezTo>
                      <a:cubicBezTo>
                        <a:pt x="2705" y="994"/>
                        <a:pt x="2292" y="765"/>
                        <a:pt x="1880" y="582"/>
                      </a:cubicBezTo>
                      <a:cubicBezTo>
                        <a:pt x="1467" y="399"/>
                        <a:pt x="1032" y="215"/>
                        <a:pt x="597" y="101"/>
                      </a:cubicBezTo>
                      <a:cubicBezTo>
                        <a:pt x="334" y="31"/>
                        <a:pt x="138" y="1"/>
                        <a:pt x="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6"/>
                <p:cNvSpPr/>
                <p:nvPr/>
              </p:nvSpPr>
              <p:spPr>
                <a:xfrm>
                  <a:off x="3530613" y="2326660"/>
                  <a:ext cx="67218" cy="32143"/>
                </a:xfrm>
                <a:custGeom>
                  <a:avLst/>
                  <a:gdLst/>
                  <a:ahLst/>
                  <a:cxnLst/>
                  <a:rect l="l" t="t" r="r" b="b"/>
                  <a:pathLst>
                    <a:path w="2361" h="1129" extrusionOk="0">
                      <a:moveTo>
                        <a:pt x="71" y="1"/>
                      </a:moveTo>
                      <a:cubicBezTo>
                        <a:pt x="46" y="1"/>
                        <a:pt x="30" y="6"/>
                        <a:pt x="23" y="15"/>
                      </a:cubicBezTo>
                      <a:cubicBezTo>
                        <a:pt x="0" y="84"/>
                        <a:pt x="505" y="382"/>
                        <a:pt x="1123" y="680"/>
                      </a:cubicBezTo>
                      <a:cubicBezTo>
                        <a:pt x="1661" y="939"/>
                        <a:pt x="2129" y="1128"/>
                        <a:pt x="2273" y="1128"/>
                      </a:cubicBezTo>
                      <a:cubicBezTo>
                        <a:pt x="2294" y="1128"/>
                        <a:pt x="2309" y="1124"/>
                        <a:pt x="2315" y="1115"/>
                      </a:cubicBezTo>
                      <a:cubicBezTo>
                        <a:pt x="2360" y="1046"/>
                        <a:pt x="1856" y="726"/>
                        <a:pt x="1238" y="428"/>
                      </a:cubicBezTo>
                      <a:cubicBezTo>
                        <a:pt x="687" y="172"/>
                        <a:pt x="221" y="1"/>
                        <a:pt x="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6"/>
                <p:cNvSpPr/>
                <p:nvPr/>
              </p:nvSpPr>
              <p:spPr>
                <a:xfrm>
                  <a:off x="3484946" y="2350576"/>
                  <a:ext cx="99844" cy="47260"/>
                </a:xfrm>
                <a:custGeom>
                  <a:avLst/>
                  <a:gdLst/>
                  <a:ahLst/>
                  <a:cxnLst/>
                  <a:rect l="l" t="t" r="r" b="b"/>
                  <a:pathLst>
                    <a:path w="3507" h="1660" extrusionOk="0">
                      <a:moveTo>
                        <a:pt x="76" y="1"/>
                      </a:moveTo>
                      <a:cubicBezTo>
                        <a:pt x="34" y="1"/>
                        <a:pt x="8" y="8"/>
                        <a:pt x="1" y="23"/>
                      </a:cubicBezTo>
                      <a:cubicBezTo>
                        <a:pt x="1" y="69"/>
                        <a:pt x="184" y="138"/>
                        <a:pt x="505" y="275"/>
                      </a:cubicBezTo>
                      <a:cubicBezTo>
                        <a:pt x="826" y="412"/>
                        <a:pt x="1261" y="596"/>
                        <a:pt x="1742" y="825"/>
                      </a:cubicBezTo>
                      <a:cubicBezTo>
                        <a:pt x="2223" y="1054"/>
                        <a:pt x="2658" y="1283"/>
                        <a:pt x="2956" y="1421"/>
                      </a:cubicBezTo>
                      <a:cubicBezTo>
                        <a:pt x="3229" y="1557"/>
                        <a:pt x="3402" y="1660"/>
                        <a:pt x="3462" y="1660"/>
                      </a:cubicBezTo>
                      <a:cubicBezTo>
                        <a:pt x="3473" y="1660"/>
                        <a:pt x="3480" y="1657"/>
                        <a:pt x="3483" y="1650"/>
                      </a:cubicBezTo>
                      <a:cubicBezTo>
                        <a:pt x="3506" y="1627"/>
                        <a:pt x="3346" y="1466"/>
                        <a:pt x="3071" y="1260"/>
                      </a:cubicBezTo>
                      <a:cubicBezTo>
                        <a:pt x="2681" y="1008"/>
                        <a:pt x="2292" y="779"/>
                        <a:pt x="1857" y="596"/>
                      </a:cubicBezTo>
                      <a:cubicBezTo>
                        <a:pt x="1444" y="390"/>
                        <a:pt x="1009" y="229"/>
                        <a:pt x="573" y="115"/>
                      </a:cubicBezTo>
                      <a:cubicBezTo>
                        <a:pt x="339" y="36"/>
                        <a:pt x="168" y="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6"/>
                <p:cNvSpPr/>
                <p:nvPr/>
              </p:nvSpPr>
              <p:spPr>
                <a:xfrm>
                  <a:off x="3502570" y="2401026"/>
                  <a:ext cx="67218" cy="31943"/>
                </a:xfrm>
                <a:custGeom>
                  <a:avLst/>
                  <a:gdLst/>
                  <a:ahLst/>
                  <a:cxnLst/>
                  <a:rect l="l" t="t" r="r" b="b"/>
                  <a:pathLst>
                    <a:path w="2361" h="1122" extrusionOk="0">
                      <a:moveTo>
                        <a:pt x="86" y="1"/>
                      </a:moveTo>
                      <a:cubicBezTo>
                        <a:pt x="63" y="1"/>
                        <a:pt x="49" y="5"/>
                        <a:pt x="46" y="15"/>
                      </a:cubicBezTo>
                      <a:cubicBezTo>
                        <a:pt x="0" y="61"/>
                        <a:pt x="504" y="359"/>
                        <a:pt x="1123" y="680"/>
                      </a:cubicBezTo>
                      <a:cubicBezTo>
                        <a:pt x="1699" y="947"/>
                        <a:pt x="2182" y="1122"/>
                        <a:pt x="2308" y="1122"/>
                      </a:cubicBezTo>
                      <a:cubicBezTo>
                        <a:pt x="2323" y="1122"/>
                        <a:pt x="2333" y="1120"/>
                        <a:pt x="2337" y="1115"/>
                      </a:cubicBezTo>
                      <a:cubicBezTo>
                        <a:pt x="2360" y="1046"/>
                        <a:pt x="1879" y="725"/>
                        <a:pt x="1238" y="428"/>
                      </a:cubicBezTo>
                      <a:cubicBezTo>
                        <a:pt x="707" y="172"/>
                        <a:pt x="226" y="1"/>
                        <a:pt x="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6"/>
                <p:cNvSpPr/>
                <p:nvPr/>
              </p:nvSpPr>
              <p:spPr>
                <a:xfrm>
                  <a:off x="3454938" y="2422322"/>
                  <a:ext cx="99844" cy="47089"/>
                </a:xfrm>
                <a:custGeom>
                  <a:avLst/>
                  <a:gdLst/>
                  <a:ahLst/>
                  <a:cxnLst/>
                  <a:rect l="l" t="t" r="r" b="b"/>
                  <a:pathLst>
                    <a:path w="3507" h="1654" extrusionOk="0">
                      <a:moveTo>
                        <a:pt x="96" y="0"/>
                      </a:moveTo>
                      <a:cubicBezTo>
                        <a:pt x="49" y="0"/>
                        <a:pt x="24" y="8"/>
                        <a:pt x="24" y="23"/>
                      </a:cubicBezTo>
                      <a:cubicBezTo>
                        <a:pt x="1" y="69"/>
                        <a:pt x="207" y="138"/>
                        <a:pt x="528" y="275"/>
                      </a:cubicBezTo>
                      <a:cubicBezTo>
                        <a:pt x="848" y="413"/>
                        <a:pt x="1284" y="596"/>
                        <a:pt x="1765" y="825"/>
                      </a:cubicBezTo>
                      <a:cubicBezTo>
                        <a:pt x="2246" y="1054"/>
                        <a:pt x="2658" y="1260"/>
                        <a:pt x="2979" y="1421"/>
                      </a:cubicBezTo>
                      <a:cubicBezTo>
                        <a:pt x="3247" y="1565"/>
                        <a:pt x="3422" y="1653"/>
                        <a:pt x="3471" y="1653"/>
                      </a:cubicBezTo>
                      <a:cubicBezTo>
                        <a:pt x="3477" y="1653"/>
                        <a:pt x="3481" y="1652"/>
                        <a:pt x="3483" y="1650"/>
                      </a:cubicBezTo>
                      <a:cubicBezTo>
                        <a:pt x="3506" y="1627"/>
                        <a:pt x="3369" y="1467"/>
                        <a:pt x="3071" y="1238"/>
                      </a:cubicBezTo>
                      <a:cubicBezTo>
                        <a:pt x="2315" y="733"/>
                        <a:pt x="1467" y="344"/>
                        <a:pt x="596" y="92"/>
                      </a:cubicBezTo>
                      <a:cubicBezTo>
                        <a:pt x="367" y="31"/>
                        <a:pt x="189" y="0"/>
                        <a:pt x="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6"/>
                <p:cNvSpPr/>
                <p:nvPr/>
              </p:nvSpPr>
              <p:spPr>
                <a:xfrm>
                  <a:off x="3473216" y="2472345"/>
                  <a:ext cx="67218" cy="31943"/>
                </a:xfrm>
                <a:custGeom>
                  <a:avLst/>
                  <a:gdLst/>
                  <a:ahLst/>
                  <a:cxnLst/>
                  <a:rect l="l" t="t" r="r" b="b"/>
                  <a:pathLst>
                    <a:path w="2361" h="1122" extrusionOk="0">
                      <a:moveTo>
                        <a:pt x="69" y="1"/>
                      </a:moveTo>
                      <a:cubicBezTo>
                        <a:pt x="56" y="1"/>
                        <a:pt x="48" y="3"/>
                        <a:pt x="46" y="7"/>
                      </a:cubicBezTo>
                      <a:cubicBezTo>
                        <a:pt x="0" y="76"/>
                        <a:pt x="504" y="374"/>
                        <a:pt x="1123" y="672"/>
                      </a:cubicBezTo>
                      <a:cubicBezTo>
                        <a:pt x="1674" y="947"/>
                        <a:pt x="2141" y="1122"/>
                        <a:pt x="2290" y="1122"/>
                      </a:cubicBezTo>
                      <a:cubicBezTo>
                        <a:pt x="2315" y="1122"/>
                        <a:pt x="2331" y="1117"/>
                        <a:pt x="2337" y="1107"/>
                      </a:cubicBezTo>
                      <a:cubicBezTo>
                        <a:pt x="2360" y="1061"/>
                        <a:pt x="1879" y="741"/>
                        <a:pt x="1238" y="443"/>
                      </a:cubicBezTo>
                      <a:cubicBezTo>
                        <a:pt x="682" y="176"/>
                        <a:pt x="183" y="1"/>
                        <a:pt x="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2" name="Google Shape;392;p16"/>
            <p:cNvGrpSpPr/>
            <p:nvPr/>
          </p:nvGrpSpPr>
          <p:grpSpPr>
            <a:xfrm>
              <a:off x="7253408" y="403294"/>
              <a:ext cx="309215" cy="272430"/>
              <a:chOff x="3890683" y="1390057"/>
              <a:chExt cx="309215" cy="272430"/>
            </a:xfrm>
          </p:grpSpPr>
          <p:sp>
            <p:nvSpPr>
              <p:cNvPr id="393" name="Google Shape;393;p16"/>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6"/>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6"/>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396"/>
        <p:cNvGrpSpPr/>
        <p:nvPr/>
      </p:nvGrpSpPr>
      <p:grpSpPr>
        <a:xfrm>
          <a:off x="0" y="0"/>
          <a:ext cx="0" cy="0"/>
          <a:chOff x="0" y="0"/>
          <a:chExt cx="0" cy="0"/>
        </a:xfrm>
      </p:grpSpPr>
      <p:sp>
        <p:nvSpPr>
          <p:cNvPr id="397" name="Google Shape;397;p17"/>
          <p:cNvSpPr txBox="1">
            <a:spLocks noGrp="1"/>
          </p:cNvSpPr>
          <p:nvPr>
            <p:ph type="title"/>
          </p:nvPr>
        </p:nvSpPr>
        <p:spPr>
          <a:xfrm>
            <a:off x="950967" y="5161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98" name="Google Shape;398;p17"/>
          <p:cNvSpPr txBox="1">
            <a:spLocks noGrp="1"/>
          </p:cNvSpPr>
          <p:nvPr>
            <p:ph type="title" idx="2"/>
          </p:nvPr>
        </p:nvSpPr>
        <p:spPr>
          <a:xfrm>
            <a:off x="950967" y="4781591"/>
            <a:ext cx="2998000" cy="580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p:txBody>
      </p:sp>
      <p:sp>
        <p:nvSpPr>
          <p:cNvPr id="399" name="Google Shape;399;p17"/>
          <p:cNvSpPr txBox="1">
            <a:spLocks noGrp="1"/>
          </p:cNvSpPr>
          <p:nvPr>
            <p:ph type="subTitle" idx="1"/>
          </p:nvPr>
        </p:nvSpPr>
        <p:spPr>
          <a:xfrm>
            <a:off x="950967" y="5143049"/>
            <a:ext cx="2998000" cy="8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p:txBody>
      </p:sp>
      <p:sp>
        <p:nvSpPr>
          <p:cNvPr id="400" name="Google Shape;400;p17"/>
          <p:cNvSpPr txBox="1">
            <a:spLocks noGrp="1"/>
          </p:cNvSpPr>
          <p:nvPr>
            <p:ph type="title" idx="3"/>
          </p:nvPr>
        </p:nvSpPr>
        <p:spPr>
          <a:xfrm>
            <a:off x="4597049" y="4781591"/>
            <a:ext cx="2998000" cy="580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p:txBody>
      </p:sp>
      <p:sp>
        <p:nvSpPr>
          <p:cNvPr id="401" name="Google Shape;401;p17"/>
          <p:cNvSpPr txBox="1">
            <a:spLocks noGrp="1"/>
          </p:cNvSpPr>
          <p:nvPr>
            <p:ph type="subTitle" idx="4"/>
          </p:nvPr>
        </p:nvSpPr>
        <p:spPr>
          <a:xfrm>
            <a:off x="4597049" y="5143049"/>
            <a:ext cx="2998000" cy="8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p:txBody>
      </p:sp>
      <p:sp>
        <p:nvSpPr>
          <p:cNvPr id="402" name="Google Shape;402;p17"/>
          <p:cNvSpPr txBox="1">
            <a:spLocks noGrp="1"/>
          </p:cNvSpPr>
          <p:nvPr>
            <p:ph type="title" idx="5"/>
          </p:nvPr>
        </p:nvSpPr>
        <p:spPr>
          <a:xfrm>
            <a:off x="8243132" y="4781591"/>
            <a:ext cx="2998000" cy="580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p:txBody>
      </p:sp>
      <p:sp>
        <p:nvSpPr>
          <p:cNvPr id="403" name="Google Shape;403;p17"/>
          <p:cNvSpPr txBox="1">
            <a:spLocks noGrp="1"/>
          </p:cNvSpPr>
          <p:nvPr>
            <p:ph type="subTitle" idx="6"/>
          </p:nvPr>
        </p:nvSpPr>
        <p:spPr>
          <a:xfrm>
            <a:off x="8243132" y="5143049"/>
            <a:ext cx="2998000" cy="8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p:txBody>
      </p:sp>
      <p:grpSp>
        <p:nvGrpSpPr>
          <p:cNvPr id="404" name="Google Shape;404;p17"/>
          <p:cNvGrpSpPr/>
          <p:nvPr/>
        </p:nvGrpSpPr>
        <p:grpSpPr>
          <a:xfrm rot="-894623" flipH="1">
            <a:off x="9598984" y="296635"/>
            <a:ext cx="2078579" cy="2062148"/>
            <a:chOff x="7253204" y="211539"/>
            <a:chExt cx="1558982" cy="1546658"/>
          </a:xfrm>
        </p:grpSpPr>
        <p:sp>
          <p:nvSpPr>
            <p:cNvPr id="405" name="Google Shape;405;p17"/>
            <p:cNvSpPr/>
            <p:nvPr/>
          </p:nvSpPr>
          <p:spPr>
            <a:xfrm rot="-1110602">
              <a:off x="7282215" y="1482028"/>
              <a:ext cx="309110" cy="233133"/>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7"/>
            <p:cNvSpPr/>
            <p:nvPr/>
          </p:nvSpPr>
          <p:spPr>
            <a:xfrm rot="-6500105" flipH="1">
              <a:off x="7274846" y="895390"/>
              <a:ext cx="266333" cy="17237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407" name="Google Shape;407;p17"/>
            <p:cNvSpPr/>
            <p:nvPr/>
          </p:nvSpPr>
          <p:spPr>
            <a:xfrm rot="2863310" flipH="1">
              <a:off x="8525681" y="408798"/>
              <a:ext cx="26631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408" name="Google Shape;408;p17"/>
            <p:cNvGrpSpPr/>
            <p:nvPr/>
          </p:nvGrpSpPr>
          <p:grpSpPr>
            <a:xfrm>
              <a:off x="7734836" y="211539"/>
              <a:ext cx="662112" cy="1322579"/>
              <a:chOff x="6933061" y="1619764"/>
              <a:chExt cx="662112" cy="1322579"/>
            </a:xfrm>
          </p:grpSpPr>
          <p:sp>
            <p:nvSpPr>
              <p:cNvPr id="409" name="Google Shape;409;p17"/>
              <p:cNvSpPr/>
              <p:nvPr/>
            </p:nvSpPr>
            <p:spPr>
              <a:xfrm>
                <a:off x="7047855" y="1924771"/>
                <a:ext cx="533585" cy="803253"/>
              </a:xfrm>
              <a:custGeom>
                <a:avLst/>
                <a:gdLst/>
                <a:ahLst/>
                <a:cxnLst/>
                <a:rect l="l" t="t" r="r" b="b"/>
                <a:pathLst>
                  <a:path w="18742" h="28214" extrusionOk="0">
                    <a:moveTo>
                      <a:pt x="11211" y="1"/>
                    </a:moveTo>
                    <a:cubicBezTo>
                      <a:pt x="9211" y="1"/>
                      <a:pt x="8936" y="1293"/>
                      <a:pt x="8936" y="1293"/>
                    </a:cubicBezTo>
                    <a:lnTo>
                      <a:pt x="230" y="23746"/>
                    </a:lnTo>
                    <a:lnTo>
                      <a:pt x="0" y="24341"/>
                    </a:lnTo>
                    <a:cubicBezTo>
                      <a:pt x="3556" y="28191"/>
                      <a:pt x="8857" y="28213"/>
                      <a:pt x="8979" y="28213"/>
                    </a:cubicBezTo>
                    <a:cubicBezTo>
                      <a:pt x="8981" y="28213"/>
                      <a:pt x="8982" y="28213"/>
                      <a:pt x="8982" y="28213"/>
                    </a:cubicBezTo>
                    <a:lnTo>
                      <a:pt x="9257" y="27526"/>
                    </a:lnTo>
                    <a:lnTo>
                      <a:pt x="18238" y="4798"/>
                    </a:lnTo>
                    <a:cubicBezTo>
                      <a:pt x="18238" y="4798"/>
                      <a:pt x="18742" y="3332"/>
                      <a:pt x="16611" y="1842"/>
                    </a:cubicBezTo>
                    <a:cubicBezTo>
                      <a:pt x="15901" y="1384"/>
                      <a:pt x="15168" y="995"/>
                      <a:pt x="14389" y="720"/>
                    </a:cubicBezTo>
                    <a:cubicBezTo>
                      <a:pt x="13701" y="445"/>
                      <a:pt x="12991" y="239"/>
                      <a:pt x="12258" y="101"/>
                    </a:cubicBezTo>
                    <a:cubicBezTo>
                      <a:pt x="11865" y="31"/>
                      <a:pt x="11518" y="1"/>
                      <a:pt x="11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7"/>
              <p:cNvSpPr/>
              <p:nvPr/>
            </p:nvSpPr>
            <p:spPr>
              <a:xfrm>
                <a:off x="6933061" y="2589507"/>
                <a:ext cx="463150" cy="205496"/>
              </a:xfrm>
              <a:custGeom>
                <a:avLst/>
                <a:gdLst/>
                <a:ahLst/>
                <a:cxnLst/>
                <a:rect l="l" t="t" r="r" b="b"/>
                <a:pathLst>
                  <a:path w="16268" h="7218" extrusionOk="0">
                    <a:moveTo>
                      <a:pt x="1582" y="0"/>
                    </a:moveTo>
                    <a:cubicBezTo>
                      <a:pt x="818" y="0"/>
                      <a:pt x="209" y="171"/>
                      <a:pt x="229" y="718"/>
                    </a:cubicBezTo>
                    <a:cubicBezTo>
                      <a:pt x="229" y="718"/>
                      <a:pt x="0" y="1543"/>
                      <a:pt x="4926" y="3972"/>
                    </a:cubicBezTo>
                    <a:cubicBezTo>
                      <a:pt x="6049" y="4499"/>
                      <a:pt x="7400" y="5117"/>
                      <a:pt x="9096" y="5851"/>
                    </a:cubicBezTo>
                    <a:cubicBezTo>
                      <a:pt x="9439" y="5988"/>
                      <a:pt x="9966" y="6171"/>
                      <a:pt x="10562" y="6355"/>
                    </a:cubicBezTo>
                    <a:cubicBezTo>
                      <a:pt x="11932" y="6776"/>
                      <a:pt x="13736" y="7217"/>
                      <a:pt x="14897" y="7217"/>
                    </a:cubicBezTo>
                    <a:cubicBezTo>
                      <a:pt x="15504" y="7217"/>
                      <a:pt x="15936" y="7097"/>
                      <a:pt x="16038" y="6790"/>
                    </a:cubicBezTo>
                    <a:cubicBezTo>
                      <a:pt x="16038" y="6790"/>
                      <a:pt x="16267" y="5599"/>
                      <a:pt x="13289" y="4178"/>
                    </a:cubicBezTo>
                    <a:lnTo>
                      <a:pt x="13014" y="4865"/>
                    </a:lnTo>
                    <a:cubicBezTo>
                      <a:pt x="13014" y="4865"/>
                      <a:pt x="13013" y="4865"/>
                      <a:pt x="13011" y="4865"/>
                    </a:cubicBezTo>
                    <a:cubicBezTo>
                      <a:pt x="12889" y="4865"/>
                      <a:pt x="7588" y="4843"/>
                      <a:pt x="4032" y="993"/>
                    </a:cubicBezTo>
                    <a:lnTo>
                      <a:pt x="4262" y="398"/>
                    </a:lnTo>
                    <a:cubicBezTo>
                      <a:pt x="3751" y="270"/>
                      <a:pt x="2543" y="0"/>
                      <a:pt x="1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7"/>
              <p:cNvSpPr/>
              <p:nvPr/>
            </p:nvSpPr>
            <p:spPr>
              <a:xfrm>
                <a:off x="7212871" y="2183770"/>
                <a:ext cx="263575" cy="108528"/>
              </a:xfrm>
              <a:custGeom>
                <a:avLst/>
                <a:gdLst/>
                <a:ahLst/>
                <a:cxnLst/>
                <a:rect l="l" t="t" r="r" b="b"/>
                <a:pathLst>
                  <a:path w="9258" h="3812" extrusionOk="0">
                    <a:moveTo>
                      <a:pt x="468" y="0"/>
                    </a:moveTo>
                    <a:cubicBezTo>
                      <a:pt x="257" y="0"/>
                      <a:pt x="120" y="27"/>
                      <a:pt x="70" y="77"/>
                    </a:cubicBezTo>
                    <a:lnTo>
                      <a:pt x="1" y="283"/>
                    </a:lnTo>
                    <a:cubicBezTo>
                      <a:pt x="688" y="833"/>
                      <a:pt x="1948" y="1612"/>
                      <a:pt x="4240" y="2552"/>
                    </a:cubicBezTo>
                    <a:cubicBezTo>
                      <a:pt x="5843" y="3170"/>
                      <a:pt x="7516" y="3583"/>
                      <a:pt x="9234" y="3812"/>
                    </a:cubicBezTo>
                    <a:lnTo>
                      <a:pt x="9257" y="3697"/>
                    </a:lnTo>
                    <a:cubicBezTo>
                      <a:pt x="9005" y="3056"/>
                      <a:pt x="7539" y="2231"/>
                      <a:pt x="4217" y="925"/>
                    </a:cubicBezTo>
                    <a:cubicBezTo>
                      <a:pt x="2515" y="265"/>
                      <a:pt x="1130" y="0"/>
                      <a:pt x="4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7"/>
              <p:cNvSpPr/>
              <p:nvPr/>
            </p:nvSpPr>
            <p:spPr>
              <a:xfrm>
                <a:off x="7047855" y="2191827"/>
                <a:ext cx="427278" cy="536204"/>
              </a:xfrm>
              <a:custGeom>
                <a:avLst/>
                <a:gdLst/>
                <a:ahLst/>
                <a:cxnLst/>
                <a:rect l="l" t="t" r="r" b="b"/>
                <a:pathLst>
                  <a:path w="15008" h="18834" extrusionOk="0">
                    <a:moveTo>
                      <a:pt x="5797" y="0"/>
                    </a:moveTo>
                    <a:lnTo>
                      <a:pt x="0" y="14961"/>
                    </a:lnTo>
                    <a:cubicBezTo>
                      <a:pt x="3556" y="18811"/>
                      <a:pt x="8857" y="18833"/>
                      <a:pt x="8979" y="18833"/>
                    </a:cubicBezTo>
                    <a:cubicBezTo>
                      <a:pt x="8981" y="18833"/>
                      <a:pt x="8982" y="18833"/>
                      <a:pt x="8982" y="18833"/>
                    </a:cubicBezTo>
                    <a:lnTo>
                      <a:pt x="15007" y="3529"/>
                    </a:lnTo>
                    <a:cubicBezTo>
                      <a:pt x="13312" y="3300"/>
                      <a:pt x="11639" y="2887"/>
                      <a:pt x="10036" y="2269"/>
                    </a:cubicBezTo>
                    <a:cubicBezTo>
                      <a:pt x="7744" y="1329"/>
                      <a:pt x="6484" y="573"/>
                      <a:pt x="5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7"/>
              <p:cNvSpPr/>
              <p:nvPr/>
            </p:nvSpPr>
            <p:spPr>
              <a:xfrm>
                <a:off x="7396821" y="1870705"/>
                <a:ext cx="140272" cy="106535"/>
              </a:xfrm>
              <a:custGeom>
                <a:avLst/>
                <a:gdLst/>
                <a:ahLst/>
                <a:cxnLst/>
                <a:rect l="l" t="t" r="r" b="b"/>
                <a:pathLst>
                  <a:path w="4927" h="3742" extrusionOk="0">
                    <a:moveTo>
                      <a:pt x="1681" y="1"/>
                    </a:moveTo>
                    <a:cubicBezTo>
                      <a:pt x="1338" y="1"/>
                      <a:pt x="1051" y="68"/>
                      <a:pt x="872" y="236"/>
                    </a:cubicBezTo>
                    <a:cubicBezTo>
                      <a:pt x="528" y="557"/>
                      <a:pt x="161" y="1473"/>
                      <a:pt x="1" y="2000"/>
                    </a:cubicBezTo>
                    <a:cubicBezTo>
                      <a:pt x="711" y="2138"/>
                      <a:pt x="1444" y="2344"/>
                      <a:pt x="2132" y="2619"/>
                    </a:cubicBezTo>
                    <a:cubicBezTo>
                      <a:pt x="2911" y="2894"/>
                      <a:pt x="3644" y="3283"/>
                      <a:pt x="4331" y="3741"/>
                    </a:cubicBezTo>
                    <a:cubicBezTo>
                      <a:pt x="4583" y="3169"/>
                      <a:pt x="4927" y="2298"/>
                      <a:pt x="4881" y="1794"/>
                    </a:cubicBezTo>
                    <a:cubicBezTo>
                      <a:pt x="4812" y="1267"/>
                      <a:pt x="4262" y="786"/>
                      <a:pt x="3575" y="465"/>
                    </a:cubicBezTo>
                    <a:cubicBezTo>
                      <a:pt x="3300" y="328"/>
                      <a:pt x="3025" y="236"/>
                      <a:pt x="2727" y="144"/>
                    </a:cubicBezTo>
                    <a:cubicBezTo>
                      <a:pt x="2356" y="57"/>
                      <a:pt x="1995" y="1"/>
                      <a:pt x="1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7"/>
              <p:cNvSpPr/>
              <p:nvPr/>
            </p:nvSpPr>
            <p:spPr>
              <a:xfrm>
                <a:off x="7049819" y="2702565"/>
                <a:ext cx="183973" cy="193140"/>
              </a:xfrm>
              <a:custGeom>
                <a:avLst/>
                <a:gdLst/>
                <a:ahLst/>
                <a:cxnLst/>
                <a:rect l="l" t="t" r="r" b="b"/>
                <a:pathLst>
                  <a:path w="6462" h="6784" extrusionOk="0">
                    <a:moveTo>
                      <a:pt x="848" y="1"/>
                    </a:moveTo>
                    <a:lnTo>
                      <a:pt x="115" y="4537"/>
                    </a:lnTo>
                    <a:lnTo>
                      <a:pt x="0" y="5270"/>
                    </a:lnTo>
                    <a:cubicBezTo>
                      <a:pt x="1145" y="6236"/>
                      <a:pt x="2598" y="6783"/>
                      <a:pt x="4101" y="6783"/>
                    </a:cubicBezTo>
                    <a:cubicBezTo>
                      <a:pt x="4131" y="6783"/>
                      <a:pt x="4162" y="6783"/>
                      <a:pt x="4193" y="6783"/>
                    </a:cubicBezTo>
                    <a:lnTo>
                      <a:pt x="4422" y="6301"/>
                    </a:lnTo>
                    <a:lnTo>
                      <a:pt x="6461" y="2384"/>
                    </a:lnTo>
                    <a:cubicBezTo>
                      <a:pt x="5865" y="2200"/>
                      <a:pt x="5338" y="2017"/>
                      <a:pt x="5018" y="1880"/>
                    </a:cubicBezTo>
                    <a:cubicBezTo>
                      <a:pt x="3322" y="1146"/>
                      <a:pt x="1948" y="528"/>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7"/>
              <p:cNvSpPr/>
              <p:nvPr/>
            </p:nvSpPr>
            <p:spPr>
              <a:xfrm>
                <a:off x="6973461" y="2819836"/>
                <a:ext cx="267504" cy="122506"/>
              </a:xfrm>
              <a:custGeom>
                <a:avLst/>
                <a:gdLst/>
                <a:ahLst/>
                <a:cxnLst/>
                <a:rect l="l" t="t" r="r" b="b"/>
                <a:pathLst>
                  <a:path w="9396" h="4303" extrusionOk="0">
                    <a:moveTo>
                      <a:pt x="704" y="1"/>
                    </a:moveTo>
                    <a:cubicBezTo>
                      <a:pt x="285" y="1"/>
                      <a:pt x="1" y="115"/>
                      <a:pt x="47" y="441"/>
                    </a:cubicBezTo>
                    <a:cubicBezTo>
                      <a:pt x="185" y="1472"/>
                      <a:pt x="3415" y="2916"/>
                      <a:pt x="4446" y="3191"/>
                    </a:cubicBezTo>
                    <a:cubicBezTo>
                      <a:pt x="4446" y="3191"/>
                      <a:pt x="7094" y="4303"/>
                      <a:pt x="8475" y="4303"/>
                    </a:cubicBezTo>
                    <a:cubicBezTo>
                      <a:pt x="8911" y="4303"/>
                      <a:pt x="9220" y="4192"/>
                      <a:pt x="9281" y="3901"/>
                    </a:cubicBezTo>
                    <a:cubicBezTo>
                      <a:pt x="9395" y="3351"/>
                      <a:pt x="8204" y="2664"/>
                      <a:pt x="7104" y="2182"/>
                    </a:cubicBezTo>
                    <a:lnTo>
                      <a:pt x="6875" y="2641"/>
                    </a:lnTo>
                    <a:cubicBezTo>
                      <a:pt x="6816" y="2642"/>
                      <a:pt x="6756" y="2643"/>
                      <a:pt x="6697" y="2643"/>
                    </a:cubicBezTo>
                    <a:cubicBezTo>
                      <a:pt x="5225" y="2643"/>
                      <a:pt x="3805" y="2099"/>
                      <a:pt x="2682" y="1151"/>
                    </a:cubicBezTo>
                    <a:lnTo>
                      <a:pt x="2797" y="418"/>
                    </a:lnTo>
                    <a:cubicBezTo>
                      <a:pt x="2213" y="242"/>
                      <a:pt x="1315" y="1"/>
                      <a:pt x="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7"/>
              <p:cNvSpPr/>
              <p:nvPr/>
            </p:nvSpPr>
            <p:spPr>
              <a:xfrm>
                <a:off x="7474460" y="1619764"/>
                <a:ext cx="120713" cy="264202"/>
              </a:xfrm>
              <a:custGeom>
                <a:avLst/>
                <a:gdLst/>
                <a:ahLst/>
                <a:cxnLst/>
                <a:rect l="l" t="t" r="r" b="b"/>
                <a:pathLst>
                  <a:path w="4240" h="9280" extrusionOk="0">
                    <a:moveTo>
                      <a:pt x="4239" y="0"/>
                    </a:moveTo>
                    <a:cubicBezTo>
                      <a:pt x="2841" y="2108"/>
                      <a:pt x="779" y="7057"/>
                      <a:pt x="0" y="8981"/>
                    </a:cubicBezTo>
                    <a:cubicBezTo>
                      <a:pt x="298" y="9050"/>
                      <a:pt x="573" y="9142"/>
                      <a:pt x="848" y="9279"/>
                    </a:cubicBezTo>
                    <a:cubicBezTo>
                      <a:pt x="2612" y="5041"/>
                      <a:pt x="4239" y="0"/>
                      <a:pt x="4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7" name="Google Shape;417;p17"/>
              <p:cNvGrpSpPr/>
              <p:nvPr/>
            </p:nvGrpSpPr>
            <p:grpSpPr>
              <a:xfrm>
                <a:off x="7258538" y="2052890"/>
                <a:ext cx="294869" cy="580974"/>
                <a:chOff x="3454938" y="1923315"/>
                <a:chExt cx="294869" cy="580974"/>
              </a:xfrm>
            </p:grpSpPr>
            <p:sp>
              <p:nvSpPr>
                <p:cNvPr id="418" name="Google Shape;418;p17"/>
                <p:cNvSpPr/>
                <p:nvPr/>
              </p:nvSpPr>
              <p:spPr>
                <a:xfrm>
                  <a:off x="3649991" y="1923315"/>
                  <a:ext cx="99816" cy="47089"/>
                </a:xfrm>
                <a:custGeom>
                  <a:avLst/>
                  <a:gdLst/>
                  <a:ahLst/>
                  <a:cxnLst/>
                  <a:rect l="l" t="t" r="r" b="b"/>
                  <a:pathLst>
                    <a:path w="3506" h="1654" extrusionOk="0">
                      <a:moveTo>
                        <a:pt x="95" y="0"/>
                      </a:moveTo>
                      <a:cubicBezTo>
                        <a:pt x="49" y="0"/>
                        <a:pt x="23" y="8"/>
                        <a:pt x="23" y="23"/>
                      </a:cubicBezTo>
                      <a:cubicBezTo>
                        <a:pt x="0" y="69"/>
                        <a:pt x="206" y="138"/>
                        <a:pt x="527" y="275"/>
                      </a:cubicBezTo>
                      <a:cubicBezTo>
                        <a:pt x="848" y="413"/>
                        <a:pt x="1283" y="596"/>
                        <a:pt x="1764" y="825"/>
                      </a:cubicBezTo>
                      <a:cubicBezTo>
                        <a:pt x="2246" y="1054"/>
                        <a:pt x="2658" y="1260"/>
                        <a:pt x="2979" y="1421"/>
                      </a:cubicBezTo>
                      <a:cubicBezTo>
                        <a:pt x="3246" y="1565"/>
                        <a:pt x="3421" y="1653"/>
                        <a:pt x="3487" y="1653"/>
                      </a:cubicBezTo>
                      <a:cubicBezTo>
                        <a:pt x="3495" y="1653"/>
                        <a:pt x="3501" y="1652"/>
                        <a:pt x="3506" y="1650"/>
                      </a:cubicBezTo>
                      <a:cubicBezTo>
                        <a:pt x="3506" y="1627"/>
                        <a:pt x="3368" y="1467"/>
                        <a:pt x="3070" y="1237"/>
                      </a:cubicBezTo>
                      <a:cubicBezTo>
                        <a:pt x="2314" y="733"/>
                        <a:pt x="1467" y="344"/>
                        <a:pt x="596" y="92"/>
                      </a:cubicBezTo>
                      <a:cubicBezTo>
                        <a:pt x="367" y="31"/>
                        <a:pt x="189"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7"/>
                <p:cNvSpPr/>
                <p:nvPr/>
              </p:nvSpPr>
              <p:spPr>
                <a:xfrm>
                  <a:off x="3668241" y="1973338"/>
                  <a:ext cx="67218" cy="31943"/>
                </a:xfrm>
                <a:custGeom>
                  <a:avLst/>
                  <a:gdLst/>
                  <a:ahLst/>
                  <a:cxnLst/>
                  <a:rect l="l" t="t" r="r" b="b"/>
                  <a:pathLst>
                    <a:path w="2361" h="1122" extrusionOk="0">
                      <a:moveTo>
                        <a:pt x="53" y="0"/>
                      </a:moveTo>
                      <a:cubicBezTo>
                        <a:pt x="38" y="0"/>
                        <a:pt x="28" y="3"/>
                        <a:pt x="24" y="7"/>
                      </a:cubicBezTo>
                      <a:cubicBezTo>
                        <a:pt x="1" y="76"/>
                        <a:pt x="505" y="374"/>
                        <a:pt x="1123" y="672"/>
                      </a:cubicBezTo>
                      <a:cubicBezTo>
                        <a:pt x="1655" y="947"/>
                        <a:pt x="2119" y="1121"/>
                        <a:pt x="2268" y="1121"/>
                      </a:cubicBezTo>
                      <a:cubicBezTo>
                        <a:pt x="2292" y="1121"/>
                        <a:pt x="2308" y="1117"/>
                        <a:pt x="2315" y="1107"/>
                      </a:cubicBezTo>
                      <a:cubicBezTo>
                        <a:pt x="2361" y="1061"/>
                        <a:pt x="1857" y="741"/>
                        <a:pt x="1238" y="443"/>
                      </a:cubicBezTo>
                      <a:cubicBezTo>
                        <a:pt x="662" y="175"/>
                        <a:pt x="179"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7"/>
                <p:cNvSpPr/>
                <p:nvPr/>
              </p:nvSpPr>
              <p:spPr>
                <a:xfrm>
                  <a:off x="3620638" y="1995061"/>
                  <a:ext cx="99816" cy="47061"/>
                </a:xfrm>
                <a:custGeom>
                  <a:avLst/>
                  <a:gdLst/>
                  <a:ahLst/>
                  <a:cxnLst/>
                  <a:rect l="l" t="t" r="r" b="b"/>
                  <a:pathLst>
                    <a:path w="3506" h="1653" extrusionOk="0">
                      <a:moveTo>
                        <a:pt x="72" y="0"/>
                      </a:moveTo>
                      <a:cubicBezTo>
                        <a:pt x="26" y="0"/>
                        <a:pt x="0" y="8"/>
                        <a:pt x="0" y="23"/>
                      </a:cubicBezTo>
                      <a:cubicBezTo>
                        <a:pt x="0" y="46"/>
                        <a:pt x="184" y="138"/>
                        <a:pt x="504" y="275"/>
                      </a:cubicBezTo>
                      <a:cubicBezTo>
                        <a:pt x="825" y="413"/>
                        <a:pt x="1260" y="596"/>
                        <a:pt x="1742" y="825"/>
                      </a:cubicBezTo>
                      <a:cubicBezTo>
                        <a:pt x="2223" y="1054"/>
                        <a:pt x="2658" y="1261"/>
                        <a:pt x="2956" y="1421"/>
                      </a:cubicBezTo>
                      <a:cubicBezTo>
                        <a:pt x="3249" y="1547"/>
                        <a:pt x="3427" y="1653"/>
                        <a:pt x="3473" y="1653"/>
                      </a:cubicBezTo>
                      <a:cubicBezTo>
                        <a:pt x="3478" y="1653"/>
                        <a:pt x="3481" y="1652"/>
                        <a:pt x="3483" y="1650"/>
                      </a:cubicBezTo>
                      <a:cubicBezTo>
                        <a:pt x="3506" y="1627"/>
                        <a:pt x="3345" y="1444"/>
                        <a:pt x="3070" y="1238"/>
                      </a:cubicBezTo>
                      <a:cubicBezTo>
                        <a:pt x="2681" y="986"/>
                        <a:pt x="2291" y="756"/>
                        <a:pt x="1856" y="573"/>
                      </a:cubicBezTo>
                      <a:cubicBezTo>
                        <a:pt x="1444" y="390"/>
                        <a:pt x="1008" y="207"/>
                        <a:pt x="573" y="92"/>
                      </a:cubicBezTo>
                      <a:cubicBezTo>
                        <a:pt x="344" y="31"/>
                        <a:pt x="166" y="0"/>
                        <a:pt x="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7"/>
                <p:cNvSpPr/>
                <p:nvPr/>
              </p:nvSpPr>
              <p:spPr>
                <a:xfrm>
                  <a:off x="3638233" y="2044885"/>
                  <a:ext cx="67218" cy="32114"/>
                </a:xfrm>
                <a:custGeom>
                  <a:avLst/>
                  <a:gdLst/>
                  <a:ahLst/>
                  <a:cxnLst/>
                  <a:rect l="l" t="t" r="r" b="b"/>
                  <a:pathLst>
                    <a:path w="2361" h="1128" extrusionOk="0">
                      <a:moveTo>
                        <a:pt x="86" y="0"/>
                      </a:moveTo>
                      <a:cubicBezTo>
                        <a:pt x="64" y="0"/>
                        <a:pt x="50" y="5"/>
                        <a:pt x="47" y="15"/>
                      </a:cubicBezTo>
                      <a:cubicBezTo>
                        <a:pt x="1" y="83"/>
                        <a:pt x="505" y="381"/>
                        <a:pt x="1124" y="679"/>
                      </a:cubicBezTo>
                      <a:cubicBezTo>
                        <a:pt x="1681" y="938"/>
                        <a:pt x="2152" y="1128"/>
                        <a:pt x="2296" y="1128"/>
                      </a:cubicBezTo>
                      <a:cubicBezTo>
                        <a:pt x="2318" y="1128"/>
                        <a:pt x="2332" y="1123"/>
                        <a:pt x="2338" y="1114"/>
                      </a:cubicBezTo>
                      <a:cubicBezTo>
                        <a:pt x="2361" y="1046"/>
                        <a:pt x="1880" y="748"/>
                        <a:pt x="1238" y="450"/>
                      </a:cubicBezTo>
                      <a:cubicBezTo>
                        <a:pt x="707" y="174"/>
                        <a:pt x="226" y="0"/>
                        <a:pt x="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7"/>
                <p:cNvSpPr/>
                <p:nvPr/>
              </p:nvSpPr>
              <p:spPr>
                <a:xfrm>
                  <a:off x="3592594" y="2068772"/>
                  <a:ext cx="99816" cy="47289"/>
                </a:xfrm>
                <a:custGeom>
                  <a:avLst/>
                  <a:gdLst/>
                  <a:ahLst/>
                  <a:cxnLst/>
                  <a:rect l="l" t="t" r="r" b="b"/>
                  <a:pathLst>
                    <a:path w="3506" h="1661" extrusionOk="0">
                      <a:moveTo>
                        <a:pt x="95" y="0"/>
                      </a:moveTo>
                      <a:cubicBezTo>
                        <a:pt x="48" y="0"/>
                        <a:pt x="23" y="8"/>
                        <a:pt x="23" y="23"/>
                      </a:cubicBezTo>
                      <a:cubicBezTo>
                        <a:pt x="0" y="69"/>
                        <a:pt x="206" y="161"/>
                        <a:pt x="527" y="275"/>
                      </a:cubicBezTo>
                      <a:cubicBezTo>
                        <a:pt x="848" y="413"/>
                        <a:pt x="1283" y="596"/>
                        <a:pt x="1764" y="825"/>
                      </a:cubicBezTo>
                      <a:cubicBezTo>
                        <a:pt x="2245" y="1054"/>
                        <a:pt x="2658" y="1261"/>
                        <a:pt x="2979" y="1421"/>
                      </a:cubicBezTo>
                      <a:cubicBezTo>
                        <a:pt x="3231" y="1557"/>
                        <a:pt x="3402" y="1660"/>
                        <a:pt x="3461" y="1660"/>
                      </a:cubicBezTo>
                      <a:cubicBezTo>
                        <a:pt x="3472" y="1660"/>
                        <a:pt x="3479" y="1657"/>
                        <a:pt x="3483" y="1650"/>
                      </a:cubicBezTo>
                      <a:cubicBezTo>
                        <a:pt x="3505" y="1627"/>
                        <a:pt x="3368" y="1467"/>
                        <a:pt x="3070" y="1261"/>
                      </a:cubicBezTo>
                      <a:cubicBezTo>
                        <a:pt x="2681" y="1009"/>
                        <a:pt x="2291" y="779"/>
                        <a:pt x="1879" y="596"/>
                      </a:cubicBezTo>
                      <a:cubicBezTo>
                        <a:pt x="1466" y="390"/>
                        <a:pt x="1031" y="230"/>
                        <a:pt x="596" y="92"/>
                      </a:cubicBezTo>
                      <a:cubicBezTo>
                        <a:pt x="367" y="31"/>
                        <a:pt x="188"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7"/>
                <p:cNvSpPr/>
                <p:nvPr/>
              </p:nvSpPr>
              <p:spPr>
                <a:xfrm>
                  <a:off x="3610844" y="2119251"/>
                  <a:ext cx="67218" cy="31943"/>
                </a:xfrm>
                <a:custGeom>
                  <a:avLst/>
                  <a:gdLst/>
                  <a:ahLst/>
                  <a:cxnLst/>
                  <a:rect l="l" t="t" r="r" b="b"/>
                  <a:pathLst>
                    <a:path w="2361" h="1122" extrusionOk="0">
                      <a:moveTo>
                        <a:pt x="71" y="0"/>
                      </a:moveTo>
                      <a:cubicBezTo>
                        <a:pt x="46" y="0"/>
                        <a:pt x="30" y="5"/>
                        <a:pt x="23" y="14"/>
                      </a:cubicBezTo>
                      <a:cubicBezTo>
                        <a:pt x="1" y="83"/>
                        <a:pt x="505" y="358"/>
                        <a:pt x="1123" y="679"/>
                      </a:cubicBezTo>
                      <a:cubicBezTo>
                        <a:pt x="1678" y="946"/>
                        <a:pt x="2160" y="1121"/>
                        <a:pt x="2286" y="1121"/>
                      </a:cubicBezTo>
                      <a:cubicBezTo>
                        <a:pt x="2300" y="1121"/>
                        <a:pt x="2310" y="1119"/>
                        <a:pt x="2315" y="1114"/>
                      </a:cubicBezTo>
                      <a:cubicBezTo>
                        <a:pt x="2360" y="1045"/>
                        <a:pt x="1856" y="725"/>
                        <a:pt x="1238" y="427"/>
                      </a:cubicBezTo>
                      <a:cubicBezTo>
                        <a:pt x="687" y="171"/>
                        <a:pt x="221" y="0"/>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7"/>
                <p:cNvSpPr/>
                <p:nvPr/>
              </p:nvSpPr>
              <p:spPr>
                <a:xfrm>
                  <a:off x="3563241" y="2140945"/>
                  <a:ext cx="99816" cy="47317"/>
                </a:xfrm>
                <a:custGeom>
                  <a:avLst/>
                  <a:gdLst/>
                  <a:ahLst/>
                  <a:cxnLst/>
                  <a:rect l="l" t="t" r="r" b="b"/>
                  <a:pathLst>
                    <a:path w="3506" h="1662" extrusionOk="0">
                      <a:moveTo>
                        <a:pt x="37" y="0"/>
                      </a:moveTo>
                      <a:cubicBezTo>
                        <a:pt x="13" y="0"/>
                        <a:pt x="0" y="3"/>
                        <a:pt x="0" y="9"/>
                      </a:cubicBezTo>
                      <a:cubicBezTo>
                        <a:pt x="0" y="54"/>
                        <a:pt x="183" y="146"/>
                        <a:pt x="504" y="283"/>
                      </a:cubicBezTo>
                      <a:cubicBezTo>
                        <a:pt x="825" y="421"/>
                        <a:pt x="1260" y="604"/>
                        <a:pt x="1741" y="833"/>
                      </a:cubicBezTo>
                      <a:cubicBezTo>
                        <a:pt x="2222" y="1062"/>
                        <a:pt x="2635" y="1269"/>
                        <a:pt x="2956" y="1429"/>
                      </a:cubicBezTo>
                      <a:cubicBezTo>
                        <a:pt x="3249" y="1555"/>
                        <a:pt x="3427" y="1661"/>
                        <a:pt x="3473" y="1661"/>
                      </a:cubicBezTo>
                      <a:cubicBezTo>
                        <a:pt x="3477" y="1661"/>
                        <a:pt x="3481" y="1660"/>
                        <a:pt x="3483" y="1658"/>
                      </a:cubicBezTo>
                      <a:cubicBezTo>
                        <a:pt x="3505" y="1612"/>
                        <a:pt x="3345" y="1452"/>
                        <a:pt x="3070" y="1246"/>
                      </a:cubicBezTo>
                      <a:cubicBezTo>
                        <a:pt x="2291" y="742"/>
                        <a:pt x="1443" y="352"/>
                        <a:pt x="573" y="100"/>
                      </a:cubicBezTo>
                      <a:cubicBezTo>
                        <a:pt x="310" y="30"/>
                        <a:pt x="115" y="0"/>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7"/>
                <p:cNvSpPr/>
                <p:nvPr/>
              </p:nvSpPr>
              <p:spPr>
                <a:xfrm>
                  <a:off x="3580836" y="2190371"/>
                  <a:ext cx="67218" cy="32114"/>
                </a:xfrm>
                <a:custGeom>
                  <a:avLst/>
                  <a:gdLst/>
                  <a:ahLst/>
                  <a:cxnLst/>
                  <a:rect l="l" t="t" r="r" b="b"/>
                  <a:pathLst>
                    <a:path w="2361" h="1128" extrusionOk="0">
                      <a:moveTo>
                        <a:pt x="81" y="1"/>
                      </a:moveTo>
                      <a:cubicBezTo>
                        <a:pt x="61" y="1"/>
                        <a:pt x="49" y="5"/>
                        <a:pt x="46" y="14"/>
                      </a:cubicBezTo>
                      <a:cubicBezTo>
                        <a:pt x="1" y="83"/>
                        <a:pt x="505" y="380"/>
                        <a:pt x="1123" y="678"/>
                      </a:cubicBezTo>
                      <a:cubicBezTo>
                        <a:pt x="1655" y="954"/>
                        <a:pt x="2136" y="1128"/>
                        <a:pt x="2275" y="1128"/>
                      </a:cubicBezTo>
                      <a:cubicBezTo>
                        <a:pt x="2298" y="1128"/>
                        <a:pt x="2311" y="1123"/>
                        <a:pt x="2315" y="1114"/>
                      </a:cubicBezTo>
                      <a:cubicBezTo>
                        <a:pt x="2361"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7"/>
                <p:cNvSpPr/>
                <p:nvPr/>
              </p:nvSpPr>
              <p:spPr>
                <a:xfrm>
                  <a:off x="3542343" y="2205090"/>
                  <a:ext cx="99844" cy="47089"/>
                </a:xfrm>
                <a:custGeom>
                  <a:avLst/>
                  <a:gdLst/>
                  <a:ahLst/>
                  <a:cxnLst/>
                  <a:rect l="l" t="t" r="r" b="b"/>
                  <a:pathLst>
                    <a:path w="3507" h="1654" extrusionOk="0">
                      <a:moveTo>
                        <a:pt x="83" y="1"/>
                      </a:moveTo>
                      <a:cubicBezTo>
                        <a:pt x="37" y="1"/>
                        <a:pt x="9" y="9"/>
                        <a:pt x="1" y="24"/>
                      </a:cubicBezTo>
                      <a:cubicBezTo>
                        <a:pt x="1" y="70"/>
                        <a:pt x="184" y="138"/>
                        <a:pt x="505" y="276"/>
                      </a:cubicBezTo>
                      <a:cubicBezTo>
                        <a:pt x="826" y="413"/>
                        <a:pt x="1284" y="597"/>
                        <a:pt x="1742" y="826"/>
                      </a:cubicBezTo>
                      <a:cubicBezTo>
                        <a:pt x="2223" y="1055"/>
                        <a:pt x="2659" y="1261"/>
                        <a:pt x="2956" y="1421"/>
                      </a:cubicBezTo>
                      <a:cubicBezTo>
                        <a:pt x="3244" y="1565"/>
                        <a:pt x="3422" y="1654"/>
                        <a:pt x="3471" y="1654"/>
                      </a:cubicBezTo>
                      <a:cubicBezTo>
                        <a:pt x="3477" y="1654"/>
                        <a:pt x="3481" y="1653"/>
                        <a:pt x="3483" y="1650"/>
                      </a:cubicBezTo>
                      <a:cubicBezTo>
                        <a:pt x="3506" y="1628"/>
                        <a:pt x="3369" y="1444"/>
                        <a:pt x="3071" y="1261"/>
                      </a:cubicBezTo>
                      <a:cubicBezTo>
                        <a:pt x="2682" y="986"/>
                        <a:pt x="2292" y="780"/>
                        <a:pt x="1880" y="574"/>
                      </a:cubicBezTo>
                      <a:cubicBezTo>
                        <a:pt x="1444" y="390"/>
                        <a:pt x="1032" y="230"/>
                        <a:pt x="574" y="93"/>
                      </a:cubicBezTo>
                      <a:cubicBezTo>
                        <a:pt x="345" y="31"/>
                        <a:pt x="177" y="1"/>
                        <a:pt x="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7"/>
                <p:cNvSpPr/>
                <p:nvPr/>
              </p:nvSpPr>
              <p:spPr>
                <a:xfrm>
                  <a:off x="3559967" y="2254942"/>
                  <a:ext cx="67218" cy="32143"/>
                </a:xfrm>
                <a:custGeom>
                  <a:avLst/>
                  <a:gdLst/>
                  <a:ahLst/>
                  <a:cxnLst/>
                  <a:rect l="l" t="t" r="r" b="b"/>
                  <a:pathLst>
                    <a:path w="2361" h="1129" extrusionOk="0">
                      <a:moveTo>
                        <a:pt x="81" y="1"/>
                      </a:moveTo>
                      <a:cubicBezTo>
                        <a:pt x="61" y="1"/>
                        <a:pt x="49" y="5"/>
                        <a:pt x="46" y="14"/>
                      </a:cubicBezTo>
                      <a:cubicBezTo>
                        <a:pt x="1" y="83"/>
                        <a:pt x="505" y="381"/>
                        <a:pt x="1146" y="678"/>
                      </a:cubicBezTo>
                      <a:cubicBezTo>
                        <a:pt x="1678" y="954"/>
                        <a:pt x="2141" y="1128"/>
                        <a:pt x="2291" y="1128"/>
                      </a:cubicBezTo>
                      <a:cubicBezTo>
                        <a:pt x="2315" y="1128"/>
                        <a:pt x="2331" y="1123"/>
                        <a:pt x="2337" y="1114"/>
                      </a:cubicBezTo>
                      <a:cubicBezTo>
                        <a:pt x="2360"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7"/>
                <p:cNvSpPr/>
                <p:nvPr/>
              </p:nvSpPr>
              <p:spPr>
                <a:xfrm>
                  <a:off x="3512335" y="2276609"/>
                  <a:ext cx="100499" cy="47317"/>
                </a:xfrm>
                <a:custGeom>
                  <a:avLst/>
                  <a:gdLst/>
                  <a:ahLst/>
                  <a:cxnLst/>
                  <a:rect l="l" t="t" r="r" b="b"/>
                  <a:pathLst>
                    <a:path w="3530" h="1662" extrusionOk="0">
                      <a:moveTo>
                        <a:pt x="61" y="1"/>
                      </a:moveTo>
                      <a:cubicBezTo>
                        <a:pt x="37" y="1"/>
                        <a:pt x="24" y="4"/>
                        <a:pt x="24" y="9"/>
                      </a:cubicBezTo>
                      <a:cubicBezTo>
                        <a:pt x="1" y="55"/>
                        <a:pt x="207" y="147"/>
                        <a:pt x="528" y="284"/>
                      </a:cubicBezTo>
                      <a:cubicBezTo>
                        <a:pt x="849" y="422"/>
                        <a:pt x="1284" y="605"/>
                        <a:pt x="1765" y="834"/>
                      </a:cubicBezTo>
                      <a:cubicBezTo>
                        <a:pt x="2246" y="1063"/>
                        <a:pt x="2659" y="1269"/>
                        <a:pt x="2979" y="1430"/>
                      </a:cubicBezTo>
                      <a:cubicBezTo>
                        <a:pt x="3252" y="1555"/>
                        <a:pt x="3428" y="1662"/>
                        <a:pt x="3491" y="1662"/>
                      </a:cubicBezTo>
                      <a:cubicBezTo>
                        <a:pt x="3497" y="1662"/>
                        <a:pt x="3502" y="1661"/>
                        <a:pt x="3506" y="1659"/>
                      </a:cubicBezTo>
                      <a:cubicBezTo>
                        <a:pt x="3529" y="1636"/>
                        <a:pt x="3369" y="1475"/>
                        <a:pt x="3071" y="1246"/>
                      </a:cubicBezTo>
                      <a:cubicBezTo>
                        <a:pt x="2705" y="994"/>
                        <a:pt x="2292" y="765"/>
                        <a:pt x="1880" y="582"/>
                      </a:cubicBezTo>
                      <a:cubicBezTo>
                        <a:pt x="1467" y="399"/>
                        <a:pt x="1032" y="215"/>
                        <a:pt x="597" y="101"/>
                      </a:cubicBezTo>
                      <a:cubicBezTo>
                        <a:pt x="334" y="31"/>
                        <a:pt x="138" y="1"/>
                        <a:pt x="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7"/>
                <p:cNvSpPr/>
                <p:nvPr/>
              </p:nvSpPr>
              <p:spPr>
                <a:xfrm>
                  <a:off x="3530613" y="2326660"/>
                  <a:ext cx="67218" cy="32143"/>
                </a:xfrm>
                <a:custGeom>
                  <a:avLst/>
                  <a:gdLst/>
                  <a:ahLst/>
                  <a:cxnLst/>
                  <a:rect l="l" t="t" r="r" b="b"/>
                  <a:pathLst>
                    <a:path w="2361" h="1129" extrusionOk="0">
                      <a:moveTo>
                        <a:pt x="71" y="1"/>
                      </a:moveTo>
                      <a:cubicBezTo>
                        <a:pt x="46" y="1"/>
                        <a:pt x="30" y="6"/>
                        <a:pt x="23" y="15"/>
                      </a:cubicBezTo>
                      <a:cubicBezTo>
                        <a:pt x="0" y="84"/>
                        <a:pt x="505" y="382"/>
                        <a:pt x="1123" y="680"/>
                      </a:cubicBezTo>
                      <a:cubicBezTo>
                        <a:pt x="1661" y="939"/>
                        <a:pt x="2129" y="1128"/>
                        <a:pt x="2273" y="1128"/>
                      </a:cubicBezTo>
                      <a:cubicBezTo>
                        <a:pt x="2294" y="1128"/>
                        <a:pt x="2309" y="1124"/>
                        <a:pt x="2315" y="1115"/>
                      </a:cubicBezTo>
                      <a:cubicBezTo>
                        <a:pt x="2360" y="1046"/>
                        <a:pt x="1856" y="726"/>
                        <a:pt x="1238" y="428"/>
                      </a:cubicBezTo>
                      <a:cubicBezTo>
                        <a:pt x="687" y="172"/>
                        <a:pt x="221" y="1"/>
                        <a:pt x="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7"/>
                <p:cNvSpPr/>
                <p:nvPr/>
              </p:nvSpPr>
              <p:spPr>
                <a:xfrm>
                  <a:off x="3484946" y="2350576"/>
                  <a:ext cx="99844" cy="47260"/>
                </a:xfrm>
                <a:custGeom>
                  <a:avLst/>
                  <a:gdLst/>
                  <a:ahLst/>
                  <a:cxnLst/>
                  <a:rect l="l" t="t" r="r" b="b"/>
                  <a:pathLst>
                    <a:path w="3507" h="1660" extrusionOk="0">
                      <a:moveTo>
                        <a:pt x="76" y="1"/>
                      </a:moveTo>
                      <a:cubicBezTo>
                        <a:pt x="34" y="1"/>
                        <a:pt x="8" y="8"/>
                        <a:pt x="1" y="23"/>
                      </a:cubicBezTo>
                      <a:cubicBezTo>
                        <a:pt x="1" y="69"/>
                        <a:pt x="184" y="138"/>
                        <a:pt x="505" y="275"/>
                      </a:cubicBezTo>
                      <a:cubicBezTo>
                        <a:pt x="826" y="412"/>
                        <a:pt x="1261" y="596"/>
                        <a:pt x="1742" y="825"/>
                      </a:cubicBezTo>
                      <a:cubicBezTo>
                        <a:pt x="2223" y="1054"/>
                        <a:pt x="2658" y="1283"/>
                        <a:pt x="2956" y="1421"/>
                      </a:cubicBezTo>
                      <a:cubicBezTo>
                        <a:pt x="3229" y="1557"/>
                        <a:pt x="3402" y="1660"/>
                        <a:pt x="3462" y="1660"/>
                      </a:cubicBezTo>
                      <a:cubicBezTo>
                        <a:pt x="3473" y="1660"/>
                        <a:pt x="3480" y="1657"/>
                        <a:pt x="3483" y="1650"/>
                      </a:cubicBezTo>
                      <a:cubicBezTo>
                        <a:pt x="3506" y="1627"/>
                        <a:pt x="3346" y="1466"/>
                        <a:pt x="3071" y="1260"/>
                      </a:cubicBezTo>
                      <a:cubicBezTo>
                        <a:pt x="2681" y="1008"/>
                        <a:pt x="2292" y="779"/>
                        <a:pt x="1857" y="596"/>
                      </a:cubicBezTo>
                      <a:cubicBezTo>
                        <a:pt x="1444" y="390"/>
                        <a:pt x="1009" y="229"/>
                        <a:pt x="573" y="115"/>
                      </a:cubicBezTo>
                      <a:cubicBezTo>
                        <a:pt x="339" y="36"/>
                        <a:pt x="168" y="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7"/>
                <p:cNvSpPr/>
                <p:nvPr/>
              </p:nvSpPr>
              <p:spPr>
                <a:xfrm>
                  <a:off x="3502570" y="2401026"/>
                  <a:ext cx="67218" cy="31943"/>
                </a:xfrm>
                <a:custGeom>
                  <a:avLst/>
                  <a:gdLst/>
                  <a:ahLst/>
                  <a:cxnLst/>
                  <a:rect l="l" t="t" r="r" b="b"/>
                  <a:pathLst>
                    <a:path w="2361" h="1122" extrusionOk="0">
                      <a:moveTo>
                        <a:pt x="86" y="1"/>
                      </a:moveTo>
                      <a:cubicBezTo>
                        <a:pt x="63" y="1"/>
                        <a:pt x="49" y="5"/>
                        <a:pt x="46" y="15"/>
                      </a:cubicBezTo>
                      <a:cubicBezTo>
                        <a:pt x="0" y="61"/>
                        <a:pt x="504" y="359"/>
                        <a:pt x="1123" y="680"/>
                      </a:cubicBezTo>
                      <a:cubicBezTo>
                        <a:pt x="1699" y="947"/>
                        <a:pt x="2182" y="1122"/>
                        <a:pt x="2308" y="1122"/>
                      </a:cubicBezTo>
                      <a:cubicBezTo>
                        <a:pt x="2323" y="1122"/>
                        <a:pt x="2333" y="1120"/>
                        <a:pt x="2337" y="1115"/>
                      </a:cubicBezTo>
                      <a:cubicBezTo>
                        <a:pt x="2360" y="1046"/>
                        <a:pt x="1879" y="725"/>
                        <a:pt x="1238" y="428"/>
                      </a:cubicBezTo>
                      <a:cubicBezTo>
                        <a:pt x="707" y="172"/>
                        <a:pt x="226" y="1"/>
                        <a:pt x="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7"/>
                <p:cNvSpPr/>
                <p:nvPr/>
              </p:nvSpPr>
              <p:spPr>
                <a:xfrm>
                  <a:off x="3454938" y="2422322"/>
                  <a:ext cx="99844" cy="47089"/>
                </a:xfrm>
                <a:custGeom>
                  <a:avLst/>
                  <a:gdLst/>
                  <a:ahLst/>
                  <a:cxnLst/>
                  <a:rect l="l" t="t" r="r" b="b"/>
                  <a:pathLst>
                    <a:path w="3507" h="1654" extrusionOk="0">
                      <a:moveTo>
                        <a:pt x="96" y="0"/>
                      </a:moveTo>
                      <a:cubicBezTo>
                        <a:pt x="49" y="0"/>
                        <a:pt x="24" y="8"/>
                        <a:pt x="24" y="23"/>
                      </a:cubicBezTo>
                      <a:cubicBezTo>
                        <a:pt x="1" y="69"/>
                        <a:pt x="207" y="138"/>
                        <a:pt x="528" y="275"/>
                      </a:cubicBezTo>
                      <a:cubicBezTo>
                        <a:pt x="848" y="413"/>
                        <a:pt x="1284" y="596"/>
                        <a:pt x="1765" y="825"/>
                      </a:cubicBezTo>
                      <a:cubicBezTo>
                        <a:pt x="2246" y="1054"/>
                        <a:pt x="2658" y="1260"/>
                        <a:pt x="2979" y="1421"/>
                      </a:cubicBezTo>
                      <a:cubicBezTo>
                        <a:pt x="3247" y="1565"/>
                        <a:pt x="3422" y="1653"/>
                        <a:pt x="3471" y="1653"/>
                      </a:cubicBezTo>
                      <a:cubicBezTo>
                        <a:pt x="3477" y="1653"/>
                        <a:pt x="3481" y="1652"/>
                        <a:pt x="3483" y="1650"/>
                      </a:cubicBezTo>
                      <a:cubicBezTo>
                        <a:pt x="3506" y="1627"/>
                        <a:pt x="3369" y="1467"/>
                        <a:pt x="3071" y="1238"/>
                      </a:cubicBezTo>
                      <a:cubicBezTo>
                        <a:pt x="2315" y="733"/>
                        <a:pt x="1467" y="344"/>
                        <a:pt x="596" y="92"/>
                      </a:cubicBezTo>
                      <a:cubicBezTo>
                        <a:pt x="367" y="31"/>
                        <a:pt x="189" y="0"/>
                        <a:pt x="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7"/>
                <p:cNvSpPr/>
                <p:nvPr/>
              </p:nvSpPr>
              <p:spPr>
                <a:xfrm>
                  <a:off x="3473216" y="2472345"/>
                  <a:ext cx="67218" cy="31943"/>
                </a:xfrm>
                <a:custGeom>
                  <a:avLst/>
                  <a:gdLst/>
                  <a:ahLst/>
                  <a:cxnLst/>
                  <a:rect l="l" t="t" r="r" b="b"/>
                  <a:pathLst>
                    <a:path w="2361" h="1122" extrusionOk="0">
                      <a:moveTo>
                        <a:pt x="69" y="1"/>
                      </a:moveTo>
                      <a:cubicBezTo>
                        <a:pt x="56" y="1"/>
                        <a:pt x="48" y="3"/>
                        <a:pt x="46" y="7"/>
                      </a:cubicBezTo>
                      <a:cubicBezTo>
                        <a:pt x="0" y="76"/>
                        <a:pt x="504" y="374"/>
                        <a:pt x="1123" y="672"/>
                      </a:cubicBezTo>
                      <a:cubicBezTo>
                        <a:pt x="1674" y="947"/>
                        <a:pt x="2141" y="1122"/>
                        <a:pt x="2290" y="1122"/>
                      </a:cubicBezTo>
                      <a:cubicBezTo>
                        <a:pt x="2315" y="1122"/>
                        <a:pt x="2331" y="1117"/>
                        <a:pt x="2337" y="1107"/>
                      </a:cubicBezTo>
                      <a:cubicBezTo>
                        <a:pt x="2360" y="1061"/>
                        <a:pt x="1879" y="741"/>
                        <a:pt x="1238" y="443"/>
                      </a:cubicBezTo>
                      <a:cubicBezTo>
                        <a:pt x="682" y="176"/>
                        <a:pt x="183" y="1"/>
                        <a:pt x="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34" name="Google Shape;434;p17"/>
            <p:cNvGrpSpPr/>
            <p:nvPr/>
          </p:nvGrpSpPr>
          <p:grpSpPr>
            <a:xfrm>
              <a:off x="7482008" y="403294"/>
              <a:ext cx="309215" cy="272430"/>
              <a:chOff x="4119283" y="1390057"/>
              <a:chExt cx="309215" cy="272430"/>
            </a:xfrm>
          </p:grpSpPr>
          <p:sp>
            <p:nvSpPr>
              <p:cNvPr id="435" name="Google Shape;435;p17"/>
              <p:cNvSpPr/>
              <p:nvPr/>
            </p:nvSpPr>
            <p:spPr>
              <a:xfrm>
                <a:off x="42158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7"/>
              <p:cNvSpPr/>
              <p:nvPr/>
            </p:nvSpPr>
            <p:spPr>
              <a:xfrm>
                <a:off x="41779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7"/>
              <p:cNvSpPr/>
              <p:nvPr/>
            </p:nvSpPr>
            <p:spPr>
              <a:xfrm>
                <a:off x="41192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38"/>
        <p:cNvGrpSpPr/>
        <p:nvPr/>
      </p:nvGrpSpPr>
      <p:grpSpPr>
        <a:xfrm>
          <a:off x="0" y="0"/>
          <a:ext cx="0" cy="0"/>
          <a:chOff x="0" y="0"/>
          <a:chExt cx="0" cy="0"/>
        </a:xfrm>
      </p:grpSpPr>
      <p:sp>
        <p:nvSpPr>
          <p:cNvPr id="439" name="Google Shape;439;p18"/>
          <p:cNvSpPr txBox="1">
            <a:spLocks noGrp="1"/>
          </p:cNvSpPr>
          <p:nvPr>
            <p:ph type="title"/>
          </p:nvPr>
        </p:nvSpPr>
        <p:spPr>
          <a:xfrm>
            <a:off x="950967" y="5161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40" name="Google Shape;440;p18"/>
          <p:cNvSpPr txBox="1">
            <a:spLocks noGrp="1"/>
          </p:cNvSpPr>
          <p:nvPr>
            <p:ph type="title" idx="2" hasCustomPrompt="1"/>
          </p:nvPr>
        </p:nvSpPr>
        <p:spPr>
          <a:xfrm flipH="1">
            <a:off x="2044237" y="1977405"/>
            <a:ext cx="8168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6"/>
              </a:buClr>
              <a:buSzPts val="2600"/>
              <a:buNone/>
              <a:defRPr sz="3465">
                <a:solidFill>
                  <a:schemeClr val="accent6"/>
                </a:solidFill>
              </a:defRPr>
            </a:lvl1pPr>
            <a:lvl2pPr lvl="1" algn="ctr" rtl="0">
              <a:lnSpc>
                <a:spcPct val="100000"/>
              </a:lnSpc>
              <a:spcBef>
                <a:spcPts val="0"/>
              </a:spcBef>
              <a:spcAft>
                <a:spcPts val="0"/>
              </a:spcAft>
              <a:buClr>
                <a:schemeClr val="accent6"/>
              </a:buClr>
              <a:buSzPts val="2600"/>
              <a:buNone/>
              <a:defRPr sz="3465">
                <a:solidFill>
                  <a:schemeClr val="accent6"/>
                </a:solidFill>
              </a:defRPr>
            </a:lvl2pPr>
            <a:lvl3pPr lvl="2" algn="ctr" rtl="0">
              <a:lnSpc>
                <a:spcPct val="100000"/>
              </a:lnSpc>
              <a:spcBef>
                <a:spcPts val="0"/>
              </a:spcBef>
              <a:spcAft>
                <a:spcPts val="0"/>
              </a:spcAft>
              <a:buClr>
                <a:schemeClr val="accent6"/>
              </a:buClr>
              <a:buSzPts val="2600"/>
              <a:buNone/>
              <a:defRPr sz="3465">
                <a:solidFill>
                  <a:schemeClr val="accent6"/>
                </a:solidFill>
              </a:defRPr>
            </a:lvl3pPr>
            <a:lvl4pPr lvl="3" algn="ctr" rtl="0">
              <a:lnSpc>
                <a:spcPct val="100000"/>
              </a:lnSpc>
              <a:spcBef>
                <a:spcPts val="0"/>
              </a:spcBef>
              <a:spcAft>
                <a:spcPts val="0"/>
              </a:spcAft>
              <a:buClr>
                <a:schemeClr val="accent6"/>
              </a:buClr>
              <a:buSzPts val="2600"/>
              <a:buNone/>
              <a:defRPr sz="3465">
                <a:solidFill>
                  <a:schemeClr val="accent6"/>
                </a:solidFill>
              </a:defRPr>
            </a:lvl4pPr>
            <a:lvl5pPr lvl="4" algn="ctr" rtl="0">
              <a:lnSpc>
                <a:spcPct val="100000"/>
              </a:lnSpc>
              <a:spcBef>
                <a:spcPts val="0"/>
              </a:spcBef>
              <a:spcAft>
                <a:spcPts val="0"/>
              </a:spcAft>
              <a:buClr>
                <a:schemeClr val="accent6"/>
              </a:buClr>
              <a:buSzPts val="2600"/>
              <a:buNone/>
              <a:defRPr sz="3465">
                <a:solidFill>
                  <a:schemeClr val="accent6"/>
                </a:solidFill>
              </a:defRPr>
            </a:lvl5pPr>
            <a:lvl6pPr lvl="5" algn="ctr" rtl="0">
              <a:lnSpc>
                <a:spcPct val="100000"/>
              </a:lnSpc>
              <a:spcBef>
                <a:spcPts val="0"/>
              </a:spcBef>
              <a:spcAft>
                <a:spcPts val="0"/>
              </a:spcAft>
              <a:buClr>
                <a:schemeClr val="accent6"/>
              </a:buClr>
              <a:buSzPts val="2600"/>
              <a:buNone/>
              <a:defRPr sz="3465">
                <a:solidFill>
                  <a:schemeClr val="accent6"/>
                </a:solidFill>
              </a:defRPr>
            </a:lvl6pPr>
            <a:lvl7pPr lvl="6" algn="ctr" rtl="0">
              <a:lnSpc>
                <a:spcPct val="100000"/>
              </a:lnSpc>
              <a:spcBef>
                <a:spcPts val="0"/>
              </a:spcBef>
              <a:spcAft>
                <a:spcPts val="0"/>
              </a:spcAft>
              <a:buClr>
                <a:schemeClr val="accent6"/>
              </a:buClr>
              <a:buSzPts val="2600"/>
              <a:buNone/>
              <a:defRPr sz="3465">
                <a:solidFill>
                  <a:schemeClr val="accent6"/>
                </a:solidFill>
              </a:defRPr>
            </a:lvl7pPr>
            <a:lvl8pPr lvl="7" algn="ctr" rtl="0">
              <a:lnSpc>
                <a:spcPct val="100000"/>
              </a:lnSpc>
              <a:spcBef>
                <a:spcPts val="0"/>
              </a:spcBef>
              <a:spcAft>
                <a:spcPts val="0"/>
              </a:spcAft>
              <a:buClr>
                <a:schemeClr val="accent6"/>
              </a:buClr>
              <a:buSzPts val="2600"/>
              <a:buNone/>
              <a:defRPr sz="3465">
                <a:solidFill>
                  <a:schemeClr val="accent6"/>
                </a:solidFill>
              </a:defRPr>
            </a:lvl8pPr>
            <a:lvl9pPr lvl="8" algn="ctr" rtl="0">
              <a:lnSpc>
                <a:spcPct val="100000"/>
              </a:lnSpc>
              <a:spcBef>
                <a:spcPts val="0"/>
              </a:spcBef>
              <a:spcAft>
                <a:spcPts val="0"/>
              </a:spcAft>
              <a:buClr>
                <a:schemeClr val="accent6"/>
              </a:buClr>
              <a:buSzPts val="2600"/>
              <a:buNone/>
              <a:defRPr sz="3465">
                <a:solidFill>
                  <a:schemeClr val="accent6"/>
                </a:solidFill>
              </a:defRPr>
            </a:lvl9pPr>
          </a:lstStyle>
          <a:p>
            <a:r>
              <a:t>xx%</a:t>
            </a:r>
          </a:p>
        </p:txBody>
      </p:sp>
      <p:sp>
        <p:nvSpPr>
          <p:cNvPr id="441" name="Google Shape;441;p18"/>
          <p:cNvSpPr txBox="1">
            <a:spLocks noGrp="1"/>
          </p:cNvSpPr>
          <p:nvPr>
            <p:ph type="title" idx="3"/>
          </p:nvPr>
        </p:nvSpPr>
        <p:spPr>
          <a:xfrm>
            <a:off x="953637" y="2711433"/>
            <a:ext cx="29980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p:txBody>
      </p:sp>
      <p:sp>
        <p:nvSpPr>
          <p:cNvPr id="442" name="Google Shape;442;p18"/>
          <p:cNvSpPr txBox="1">
            <a:spLocks noGrp="1"/>
          </p:cNvSpPr>
          <p:nvPr>
            <p:ph type="subTitle" idx="1"/>
          </p:nvPr>
        </p:nvSpPr>
        <p:spPr>
          <a:xfrm>
            <a:off x="953637" y="3082963"/>
            <a:ext cx="2998000" cy="9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p:txBody>
      </p:sp>
      <p:sp>
        <p:nvSpPr>
          <p:cNvPr id="443" name="Google Shape;443;p18"/>
          <p:cNvSpPr txBox="1">
            <a:spLocks noGrp="1"/>
          </p:cNvSpPr>
          <p:nvPr>
            <p:ph type="title" idx="4" hasCustomPrompt="1"/>
          </p:nvPr>
        </p:nvSpPr>
        <p:spPr>
          <a:xfrm>
            <a:off x="2044237" y="4334755"/>
            <a:ext cx="8168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6"/>
              </a:buClr>
              <a:buSzPts val="2600"/>
              <a:buNone/>
              <a:defRPr sz="3465">
                <a:solidFill>
                  <a:schemeClr val="accent6"/>
                </a:solidFill>
              </a:defRPr>
            </a:lvl1pPr>
            <a:lvl2pPr lvl="1" algn="ctr" rtl="0">
              <a:lnSpc>
                <a:spcPct val="100000"/>
              </a:lnSpc>
              <a:spcBef>
                <a:spcPts val="0"/>
              </a:spcBef>
              <a:spcAft>
                <a:spcPts val="0"/>
              </a:spcAft>
              <a:buClr>
                <a:schemeClr val="accent6"/>
              </a:buClr>
              <a:buSzPts val="2600"/>
              <a:buNone/>
              <a:defRPr sz="3465">
                <a:solidFill>
                  <a:schemeClr val="accent6"/>
                </a:solidFill>
              </a:defRPr>
            </a:lvl2pPr>
            <a:lvl3pPr lvl="2" algn="ctr" rtl="0">
              <a:lnSpc>
                <a:spcPct val="100000"/>
              </a:lnSpc>
              <a:spcBef>
                <a:spcPts val="0"/>
              </a:spcBef>
              <a:spcAft>
                <a:spcPts val="0"/>
              </a:spcAft>
              <a:buClr>
                <a:schemeClr val="accent6"/>
              </a:buClr>
              <a:buSzPts val="2600"/>
              <a:buNone/>
              <a:defRPr sz="3465">
                <a:solidFill>
                  <a:schemeClr val="accent6"/>
                </a:solidFill>
              </a:defRPr>
            </a:lvl3pPr>
            <a:lvl4pPr lvl="3" algn="ctr" rtl="0">
              <a:lnSpc>
                <a:spcPct val="100000"/>
              </a:lnSpc>
              <a:spcBef>
                <a:spcPts val="0"/>
              </a:spcBef>
              <a:spcAft>
                <a:spcPts val="0"/>
              </a:spcAft>
              <a:buClr>
                <a:schemeClr val="accent6"/>
              </a:buClr>
              <a:buSzPts val="2600"/>
              <a:buNone/>
              <a:defRPr sz="3465">
                <a:solidFill>
                  <a:schemeClr val="accent6"/>
                </a:solidFill>
              </a:defRPr>
            </a:lvl4pPr>
            <a:lvl5pPr lvl="4" algn="ctr" rtl="0">
              <a:lnSpc>
                <a:spcPct val="100000"/>
              </a:lnSpc>
              <a:spcBef>
                <a:spcPts val="0"/>
              </a:spcBef>
              <a:spcAft>
                <a:spcPts val="0"/>
              </a:spcAft>
              <a:buClr>
                <a:schemeClr val="accent6"/>
              </a:buClr>
              <a:buSzPts val="2600"/>
              <a:buNone/>
              <a:defRPr sz="3465">
                <a:solidFill>
                  <a:schemeClr val="accent6"/>
                </a:solidFill>
              </a:defRPr>
            </a:lvl5pPr>
            <a:lvl6pPr lvl="5" algn="ctr" rtl="0">
              <a:lnSpc>
                <a:spcPct val="100000"/>
              </a:lnSpc>
              <a:spcBef>
                <a:spcPts val="0"/>
              </a:spcBef>
              <a:spcAft>
                <a:spcPts val="0"/>
              </a:spcAft>
              <a:buClr>
                <a:schemeClr val="accent6"/>
              </a:buClr>
              <a:buSzPts val="2600"/>
              <a:buNone/>
              <a:defRPr sz="3465">
                <a:solidFill>
                  <a:schemeClr val="accent6"/>
                </a:solidFill>
              </a:defRPr>
            </a:lvl6pPr>
            <a:lvl7pPr lvl="6" algn="ctr" rtl="0">
              <a:lnSpc>
                <a:spcPct val="100000"/>
              </a:lnSpc>
              <a:spcBef>
                <a:spcPts val="0"/>
              </a:spcBef>
              <a:spcAft>
                <a:spcPts val="0"/>
              </a:spcAft>
              <a:buClr>
                <a:schemeClr val="accent6"/>
              </a:buClr>
              <a:buSzPts val="2600"/>
              <a:buNone/>
              <a:defRPr sz="3465">
                <a:solidFill>
                  <a:schemeClr val="accent6"/>
                </a:solidFill>
              </a:defRPr>
            </a:lvl7pPr>
            <a:lvl8pPr lvl="7" algn="ctr" rtl="0">
              <a:lnSpc>
                <a:spcPct val="100000"/>
              </a:lnSpc>
              <a:spcBef>
                <a:spcPts val="0"/>
              </a:spcBef>
              <a:spcAft>
                <a:spcPts val="0"/>
              </a:spcAft>
              <a:buClr>
                <a:schemeClr val="accent6"/>
              </a:buClr>
              <a:buSzPts val="2600"/>
              <a:buNone/>
              <a:defRPr sz="3465">
                <a:solidFill>
                  <a:schemeClr val="accent6"/>
                </a:solidFill>
              </a:defRPr>
            </a:lvl8pPr>
            <a:lvl9pPr lvl="8" algn="ctr" rtl="0">
              <a:lnSpc>
                <a:spcPct val="100000"/>
              </a:lnSpc>
              <a:spcBef>
                <a:spcPts val="0"/>
              </a:spcBef>
              <a:spcAft>
                <a:spcPts val="0"/>
              </a:spcAft>
              <a:buClr>
                <a:schemeClr val="accent6"/>
              </a:buClr>
              <a:buSzPts val="2600"/>
              <a:buNone/>
              <a:defRPr sz="3465">
                <a:solidFill>
                  <a:schemeClr val="accent6"/>
                </a:solidFill>
              </a:defRPr>
            </a:lvl9pPr>
          </a:lstStyle>
          <a:p>
            <a:r>
              <a:t>xx%</a:t>
            </a:r>
          </a:p>
        </p:txBody>
      </p:sp>
      <p:sp>
        <p:nvSpPr>
          <p:cNvPr id="444" name="Google Shape;444;p18"/>
          <p:cNvSpPr txBox="1">
            <a:spLocks noGrp="1"/>
          </p:cNvSpPr>
          <p:nvPr>
            <p:ph type="title" idx="5"/>
          </p:nvPr>
        </p:nvSpPr>
        <p:spPr>
          <a:xfrm>
            <a:off x="953637" y="5068788"/>
            <a:ext cx="29980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p:txBody>
      </p:sp>
      <p:sp>
        <p:nvSpPr>
          <p:cNvPr id="445" name="Google Shape;445;p18"/>
          <p:cNvSpPr txBox="1">
            <a:spLocks noGrp="1"/>
          </p:cNvSpPr>
          <p:nvPr>
            <p:ph type="subTitle" idx="6"/>
          </p:nvPr>
        </p:nvSpPr>
        <p:spPr>
          <a:xfrm>
            <a:off x="953637" y="5440235"/>
            <a:ext cx="2998000" cy="9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p:txBody>
      </p:sp>
      <p:sp>
        <p:nvSpPr>
          <p:cNvPr id="446" name="Google Shape;446;p18"/>
          <p:cNvSpPr txBox="1">
            <a:spLocks noGrp="1"/>
          </p:cNvSpPr>
          <p:nvPr>
            <p:ph type="title" idx="7" hasCustomPrompt="1"/>
          </p:nvPr>
        </p:nvSpPr>
        <p:spPr>
          <a:xfrm flipH="1">
            <a:off x="5687571" y="1977405"/>
            <a:ext cx="8168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6"/>
              </a:buClr>
              <a:buSzPts val="2600"/>
              <a:buNone/>
              <a:defRPr sz="3465">
                <a:solidFill>
                  <a:schemeClr val="accent6"/>
                </a:solidFill>
              </a:defRPr>
            </a:lvl1pPr>
            <a:lvl2pPr lvl="1" algn="ctr" rtl="0">
              <a:lnSpc>
                <a:spcPct val="100000"/>
              </a:lnSpc>
              <a:spcBef>
                <a:spcPts val="0"/>
              </a:spcBef>
              <a:spcAft>
                <a:spcPts val="0"/>
              </a:spcAft>
              <a:buClr>
                <a:schemeClr val="accent6"/>
              </a:buClr>
              <a:buSzPts val="2600"/>
              <a:buNone/>
              <a:defRPr sz="3465">
                <a:solidFill>
                  <a:schemeClr val="accent6"/>
                </a:solidFill>
              </a:defRPr>
            </a:lvl2pPr>
            <a:lvl3pPr lvl="2" algn="ctr" rtl="0">
              <a:lnSpc>
                <a:spcPct val="100000"/>
              </a:lnSpc>
              <a:spcBef>
                <a:spcPts val="0"/>
              </a:spcBef>
              <a:spcAft>
                <a:spcPts val="0"/>
              </a:spcAft>
              <a:buClr>
                <a:schemeClr val="accent6"/>
              </a:buClr>
              <a:buSzPts val="2600"/>
              <a:buNone/>
              <a:defRPr sz="3465">
                <a:solidFill>
                  <a:schemeClr val="accent6"/>
                </a:solidFill>
              </a:defRPr>
            </a:lvl3pPr>
            <a:lvl4pPr lvl="3" algn="ctr" rtl="0">
              <a:lnSpc>
                <a:spcPct val="100000"/>
              </a:lnSpc>
              <a:spcBef>
                <a:spcPts val="0"/>
              </a:spcBef>
              <a:spcAft>
                <a:spcPts val="0"/>
              </a:spcAft>
              <a:buClr>
                <a:schemeClr val="accent6"/>
              </a:buClr>
              <a:buSzPts val="2600"/>
              <a:buNone/>
              <a:defRPr sz="3465">
                <a:solidFill>
                  <a:schemeClr val="accent6"/>
                </a:solidFill>
              </a:defRPr>
            </a:lvl4pPr>
            <a:lvl5pPr lvl="4" algn="ctr" rtl="0">
              <a:lnSpc>
                <a:spcPct val="100000"/>
              </a:lnSpc>
              <a:spcBef>
                <a:spcPts val="0"/>
              </a:spcBef>
              <a:spcAft>
                <a:spcPts val="0"/>
              </a:spcAft>
              <a:buClr>
                <a:schemeClr val="accent6"/>
              </a:buClr>
              <a:buSzPts val="2600"/>
              <a:buNone/>
              <a:defRPr sz="3465">
                <a:solidFill>
                  <a:schemeClr val="accent6"/>
                </a:solidFill>
              </a:defRPr>
            </a:lvl5pPr>
            <a:lvl6pPr lvl="5" algn="ctr" rtl="0">
              <a:lnSpc>
                <a:spcPct val="100000"/>
              </a:lnSpc>
              <a:spcBef>
                <a:spcPts val="0"/>
              </a:spcBef>
              <a:spcAft>
                <a:spcPts val="0"/>
              </a:spcAft>
              <a:buClr>
                <a:schemeClr val="accent6"/>
              </a:buClr>
              <a:buSzPts val="2600"/>
              <a:buNone/>
              <a:defRPr sz="3465">
                <a:solidFill>
                  <a:schemeClr val="accent6"/>
                </a:solidFill>
              </a:defRPr>
            </a:lvl6pPr>
            <a:lvl7pPr lvl="6" algn="ctr" rtl="0">
              <a:lnSpc>
                <a:spcPct val="100000"/>
              </a:lnSpc>
              <a:spcBef>
                <a:spcPts val="0"/>
              </a:spcBef>
              <a:spcAft>
                <a:spcPts val="0"/>
              </a:spcAft>
              <a:buClr>
                <a:schemeClr val="accent6"/>
              </a:buClr>
              <a:buSzPts val="2600"/>
              <a:buNone/>
              <a:defRPr sz="3465">
                <a:solidFill>
                  <a:schemeClr val="accent6"/>
                </a:solidFill>
              </a:defRPr>
            </a:lvl7pPr>
            <a:lvl8pPr lvl="7" algn="ctr" rtl="0">
              <a:lnSpc>
                <a:spcPct val="100000"/>
              </a:lnSpc>
              <a:spcBef>
                <a:spcPts val="0"/>
              </a:spcBef>
              <a:spcAft>
                <a:spcPts val="0"/>
              </a:spcAft>
              <a:buClr>
                <a:schemeClr val="accent6"/>
              </a:buClr>
              <a:buSzPts val="2600"/>
              <a:buNone/>
              <a:defRPr sz="3465">
                <a:solidFill>
                  <a:schemeClr val="accent6"/>
                </a:solidFill>
              </a:defRPr>
            </a:lvl8pPr>
            <a:lvl9pPr lvl="8" algn="ctr" rtl="0">
              <a:lnSpc>
                <a:spcPct val="100000"/>
              </a:lnSpc>
              <a:spcBef>
                <a:spcPts val="0"/>
              </a:spcBef>
              <a:spcAft>
                <a:spcPts val="0"/>
              </a:spcAft>
              <a:buClr>
                <a:schemeClr val="accent6"/>
              </a:buClr>
              <a:buSzPts val="2600"/>
              <a:buNone/>
              <a:defRPr sz="3465">
                <a:solidFill>
                  <a:schemeClr val="accent6"/>
                </a:solidFill>
              </a:defRPr>
            </a:lvl9pPr>
          </a:lstStyle>
          <a:p>
            <a:r>
              <a:t>xx%</a:t>
            </a:r>
          </a:p>
        </p:txBody>
      </p:sp>
      <p:sp>
        <p:nvSpPr>
          <p:cNvPr id="447" name="Google Shape;447;p18"/>
          <p:cNvSpPr txBox="1">
            <a:spLocks noGrp="1"/>
          </p:cNvSpPr>
          <p:nvPr>
            <p:ph type="title" idx="8"/>
          </p:nvPr>
        </p:nvSpPr>
        <p:spPr>
          <a:xfrm>
            <a:off x="4596971" y="2711433"/>
            <a:ext cx="29980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p:txBody>
      </p:sp>
      <p:sp>
        <p:nvSpPr>
          <p:cNvPr id="448" name="Google Shape;448;p18"/>
          <p:cNvSpPr txBox="1">
            <a:spLocks noGrp="1"/>
          </p:cNvSpPr>
          <p:nvPr>
            <p:ph type="subTitle" idx="9"/>
          </p:nvPr>
        </p:nvSpPr>
        <p:spPr>
          <a:xfrm>
            <a:off x="4596971" y="3082963"/>
            <a:ext cx="2998000" cy="9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p:txBody>
      </p:sp>
      <p:sp>
        <p:nvSpPr>
          <p:cNvPr id="449" name="Google Shape;449;p18"/>
          <p:cNvSpPr txBox="1">
            <a:spLocks noGrp="1"/>
          </p:cNvSpPr>
          <p:nvPr>
            <p:ph type="title" idx="13" hasCustomPrompt="1"/>
          </p:nvPr>
        </p:nvSpPr>
        <p:spPr>
          <a:xfrm>
            <a:off x="5687571" y="4334755"/>
            <a:ext cx="8168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6"/>
              </a:buClr>
              <a:buSzPts val="2600"/>
              <a:buNone/>
              <a:defRPr sz="3465">
                <a:solidFill>
                  <a:schemeClr val="accent6"/>
                </a:solidFill>
              </a:defRPr>
            </a:lvl1pPr>
            <a:lvl2pPr lvl="1" algn="ctr" rtl="0">
              <a:lnSpc>
                <a:spcPct val="100000"/>
              </a:lnSpc>
              <a:spcBef>
                <a:spcPts val="0"/>
              </a:spcBef>
              <a:spcAft>
                <a:spcPts val="0"/>
              </a:spcAft>
              <a:buClr>
                <a:schemeClr val="accent6"/>
              </a:buClr>
              <a:buSzPts val="2600"/>
              <a:buNone/>
              <a:defRPr sz="3465">
                <a:solidFill>
                  <a:schemeClr val="accent6"/>
                </a:solidFill>
              </a:defRPr>
            </a:lvl2pPr>
            <a:lvl3pPr lvl="2" algn="ctr" rtl="0">
              <a:lnSpc>
                <a:spcPct val="100000"/>
              </a:lnSpc>
              <a:spcBef>
                <a:spcPts val="0"/>
              </a:spcBef>
              <a:spcAft>
                <a:spcPts val="0"/>
              </a:spcAft>
              <a:buClr>
                <a:schemeClr val="accent6"/>
              </a:buClr>
              <a:buSzPts val="2600"/>
              <a:buNone/>
              <a:defRPr sz="3465">
                <a:solidFill>
                  <a:schemeClr val="accent6"/>
                </a:solidFill>
              </a:defRPr>
            </a:lvl3pPr>
            <a:lvl4pPr lvl="3" algn="ctr" rtl="0">
              <a:lnSpc>
                <a:spcPct val="100000"/>
              </a:lnSpc>
              <a:spcBef>
                <a:spcPts val="0"/>
              </a:spcBef>
              <a:spcAft>
                <a:spcPts val="0"/>
              </a:spcAft>
              <a:buClr>
                <a:schemeClr val="accent6"/>
              </a:buClr>
              <a:buSzPts val="2600"/>
              <a:buNone/>
              <a:defRPr sz="3465">
                <a:solidFill>
                  <a:schemeClr val="accent6"/>
                </a:solidFill>
              </a:defRPr>
            </a:lvl4pPr>
            <a:lvl5pPr lvl="4" algn="ctr" rtl="0">
              <a:lnSpc>
                <a:spcPct val="100000"/>
              </a:lnSpc>
              <a:spcBef>
                <a:spcPts val="0"/>
              </a:spcBef>
              <a:spcAft>
                <a:spcPts val="0"/>
              </a:spcAft>
              <a:buClr>
                <a:schemeClr val="accent6"/>
              </a:buClr>
              <a:buSzPts val="2600"/>
              <a:buNone/>
              <a:defRPr sz="3465">
                <a:solidFill>
                  <a:schemeClr val="accent6"/>
                </a:solidFill>
              </a:defRPr>
            </a:lvl5pPr>
            <a:lvl6pPr lvl="5" algn="ctr" rtl="0">
              <a:lnSpc>
                <a:spcPct val="100000"/>
              </a:lnSpc>
              <a:spcBef>
                <a:spcPts val="0"/>
              </a:spcBef>
              <a:spcAft>
                <a:spcPts val="0"/>
              </a:spcAft>
              <a:buClr>
                <a:schemeClr val="accent6"/>
              </a:buClr>
              <a:buSzPts val="2600"/>
              <a:buNone/>
              <a:defRPr sz="3465">
                <a:solidFill>
                  <a:schemeClr val="accent6"/>
                </a:solidFill>
              </a:defRPr>
            </a:lvl6pPr>
            <a:lvl7pPr lvl="6" algn="ctr" rtl="0">
              <a:lnSpc>
                <a:spcPct val="100000"/>
              </a:lnSpc>
              <a:spcBef>
                <a:spcPts val="0"/>
              </a:spcBef>
              <a:spcAft>
                <a:spcPts val="0"/>
              </a:spcAft>
              <a:buClr>
                <a:schemeClr val="accent6"/>
              </a:buClr>
              <a:buSzPts val="2600"/>
              <a:buNone/>
              <a:defRPr sz="3465">
                <a:solidFill>
                  <a:schemeClr val="accent6"/>
                </a:solidFill>
              </a:defRPr>
            </a:lvl7pPr>
            <a:lvl8pPr lvl="7" algn="ctr" rtl="0">
              <a:lnSpc>
                <a:spcPct val="100000"/>
              </a:lnSpc>
              <a:spcBef>
                <a:spcPts val="0"/>
              </a:spcBef>
              <a:spcAft>
                <a:spcPts val="0"/>
              </a:spcAft>
              <a:buClr>
                <a:schemeClr val="accent6"/>
              </a:buClr>
              <a:buSzPts val="2600"/>
              <a:buNone/>
              <a:defRPr sz="3465">
                <a:solidFill>
                  <a:schemeClr val="accent6"/>
                </a:solidFill>
              </a:defRPr>
            </a:lvl8pPr>
            <a:lvl9pPr lvl="8" algn="ctr" rtl="0">
              <a:lnSpc>
                <a:spcPct val="100000"/>
              </a:lnSpc>
              <a:spcBef>
                <a:spcPts val="0"/>
              </a:spcBef>
              <a:spcAft>
                <a:spcPts val="0"/>
              </a:spcAft>
              <a:buClr>
                <a:schemeClr val="accent6"/>
              </a:buClr>
              <a:buSzPts val="2600"/>
              <a:buNone/>
              <a:defRPr sz="3465">
                <a:solidFill>
                  <a:schemeClr val="accent6"/>
                </a:solidFill>
              </a:defRPr>
            </a:lvl9pPr>
          </a:lstStyle>
          <a:p>
            <a:r>
              <a:t>xx%</a:t>
            </a:r>
          </a:p>
        </p:txBody>
      </p:sp>
      <p:sp>
        <p:nvSpPr>
          <p:cNvPr id="450" name="Google Shape;450;p18"/>
          <p:cNvSpPr txBox="1">
            <a:spLocks noGrp="1"/>
          </p:cNvSpPr>
          <p:nvPr>
            <p:ph type="title" idx="14"/>
          </p:nvPr>
        </p:nvSpPr>
        <p:spPr>
          <a:xfrm>
            <a:off x="4596971" y="5068788"/>
            <a:ext cx="29980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p:txBody>
      </p:sp>
      <p:sp>
        <p:nvSpPr>
          <p:cNvPr id="451" name="Google Shape;451;p18"/>
          <p:cNvSpPr txBox="1">
            <a:spLocks noGrp="1"/>
          </p:cNvSpPr>
          <p:nvPr>
            <p:ph type="subTitle" idx="15"/>
          </p:nvPr>
        </p:nvSpPr>
        <p:spPr>
          <a:xfrm>
            <a:off x="4596971" y="5440235"/>
            <a:ext cx="2998000" cy="9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p:txBody>
      </p:sp>
      <p:sp>
        <p:nvSpPr>
          <p:cNvPr id="452" name="Google Shape;452;p18"/>
          <p:cNvSpPr txBox="1">
            <a:spLocks noGrp="1"/>
          </p:cNvSpPr>
          <p:nvPr>
            <p:ph type="title" idx="16" hasCustomPrompt="1"/>
          </p:nvPr>
        </p:nvSpPr>
        <p:spPr>
          <a:xfrm flipH="1">
            <a:off x="9330904" y="1977405"/>
            <a:ext cx="8168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6"/>
              </a:buClr>
              <a:buSzPts val="2600"/>
              <a:buNone/>
              <a:defRPr sz="3465">
                <a:solidFill>
                  <a:schemeClr val="accent6"/>
                </a:solidFill>
              </a:defRPr>
            </a:lvl1pPr>
            <a:lvl2pPr lvl="1" algn="ctr" rtl="0">
              <a:lnSpc>
                <a:spcPct val="100000"/>
              </a:lnSpc>
              <a:spcBef>
                <a:spcPts val="0"/>
              </a:spcBef>
              <a:spcAft>
                <a:spcPts val="0"/>
              </a:spcAft>
              <a:buClr>
                <a:schemeClr val="accent6"/>
              </a:buClr>
              <a:buSzPts val="2600"/>
              <a:buNone/>
              <a:defRPr sz="3465">
                <a:solidFill>
                  <a:schemeClr val="accent6"/>
                </a:solidFill>
              </a:defRPr>
            </a:lvl2pPr>
            <a:lvl3pPr lvl="2" algn="ctr" rtl="0">
              <a:lnSpc>
                <a:spcPct val="100000"/>
              </a:lnSpc>
              <a:spcBef>
                <a:spcPts val="0"/>
              </a:spcBef>
              <a:spcAft>
                <a:spcPts val="0"/>
              </a:spcAft>
              <a:buClr>
                <a:schemeClr val="accent6"/>
              </a:buClr>
              <a:buSzPts val="2600"/>
              <a:buNone/>
              <a:defRPr sz="3465">
                <a:solidFill>
                  <a:schemeClr val="accent6"/>
                </a:solidFill>
              </a:defRPr>
            </a:lvl3pPr>
            <a:lvl4pPr lvl="3" algn="ctr" rtl="0">
              <a:lnSpc>
                <a:spcPct val="100000"/>
              </a:lnSpc>
              <a:spcBef>
                <a:spcPts val="0"/>
              </a:spcBef>
              <a:spcAft>
                <a:spcPts val="0"/>
              </a:spcAft>
              <a:buClr>
                <a:schemeClr val="accent6"/>
              </a:buClr>
              <a:buSzPts val="2600"/>
              <a:buNone/>
              <a:defRPr sz="3465">
                <a:solidFill>
                  <a:schemeClr val="accent6"/>
                </a:solidFill>
              </a:defRPr>
            </a:lvl4pPr>
            <a:lvl5pPr lvl="4" algn="ctr" rtl="0">
              <a:lnSpc>
                <a:spcPct val="100000"/>
              </a:lnSpc>
              <a:spcBef>
                <a:spcPts val="0"/>
              </a:spcBef>
              <a:spcAft>
                <a:spcPts val="0"/>
              </a:spcAft>
              <a:buClr>
                <a:schemeClr val="accent6"/>
              </a:buClr>
              <a:buSzPts val="2600"/>
              <a:buNone/>
              <a:defRPr sz="3465">
                <a:solidFill>
                  <a:schemeClr val="accent6"/>
                </a:solidFill>
              </a:defRPr>
            </a:lvl5pPr>
            <a:lvl6pPr lvl="5" algn="ctr" rtl="0">
              <a:lnSpc>
                <a:spcPct val="100000"/>
              </a:lnSpc>
              <a:spcBef>
                <a:spcPts val="0"/>
              </a:spcBef>
              <a:spcAft>
                <a:spcPts val="0"/>
              </a:spcAft>
              <a:buClr>
                <a:schemeClr val="accent6"/>
              </a:buClr>
              <a:buSzPts val="2600"/>
              <a:buNone/>
              <a:defRPr sz="3465">
                <a:solidFill>
                  <a:schemeClr val="accent6"/>
                </a:solidFill>
              </a:defRPr>
            </a:lvl6pPr>
            <a:lvl7pPr lvl="6" algn="ctr" rtl="0">
              <a:lnSpc>
                <a:spcPct val="100000"/>
              </a:lnSpc>
              <a:spcBef>
                <a:spcPts val="0"/>
              </a:spcBef>
              <a:spcAft>
                <a:spcPts val="0"/>
              </a:spcAft>
              <a:buClr>
                <a:schemeClr val="accent6"/>
              </a:buClr>
              <a:buSzPts val="2600"/>
              <a:buNone/>
              <a:defRPr sz="3465">
                <a:solidFill>
                  <a:schemeClr val="accent6"/>
                </a:solidFill>
              </a:defRPr>
            </a:lvl7pPr>
            <a:lvl8pPr lvl="7" algn="ctr" rtl="0">
              <a:lnSpc>
                <a:spcPct val="100000"/>
              </a:lnSpc>
              <a:spcBef>
                <a:spcPts val="0"/>
              </a:spcBef>
              <a:spcAft>
                <a:spcPts val="0"/>
              </a:spcAft>
              <a:buClr>
                <a:schemeClr val="accent6"/>
              </a:buClr>
              <a:buSzPts val="2600"/>
              <a:buNone/>
              <a:defRPr sz="3465">
                <a:solidFill>
                  <a:schemeClr val="accent6"/>
                </a:solidFill>
              </a:defRPr>
            </a:lvl8pPr>
            <a:lvl9pPr lvl="8" algn="ctr" rtl="0">
              <a:lnSpc>
                <a:spcPct val="100000"/>
              </a:lnSpc>
              <a:spcBef>
                <a:spcPts val="0"/>
              </a:spcBef>
              <a:spcAft>
                <a:spcPts val="0"/>
              </a:spcAft>
              <a:buClr>
                <a:schemeClr val="accent6"/>
              </a:buClr>
              <a:buSzPts val="2600"/>
              <a:buNone/>
              <a:defRPr sz="3465">
                <a:solidFill>
                  <a:schemeClr val="accent6"/>
                </a:solidFill>
              </a:defRPr>
            </a:lvl9pPr>
          </a:lstStyle>
          <a:p>
            <a:r>
              <a:t>xx%</a:t>
            </a:r>
          </a:p>
        </p:txBody>
      </p:sp>
      <p:sp>
        <p:nvSpPr>
          <p:cNvPr id="453" name="Google Shape;453;p18"/>
          <p:cNvSpPr txBox="1">
            <a:spLocks noGrp="1"/>
          </p:cNvSpPr>
          <p:nvPr>
            <p:ph type="title" idx="17"/>
          </p:nvPr>
        </p:nvSpPr>
        <p:spPr>
          <a:xfrm>
            <a:off x="8240304" y="2711433"/>
            <a:ext cx="29980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p:txBody>
      </p:sp>
      <p:sp>
        <p:nvSpPr>
          <p:cNvPr id="454" name="Google Shape;454;p18"/>
          <p:cNvSpPr txBox="1">
            <a:spLocks noGrp="1"/>
          </p:cNvSpPr>
          <p:nvPr>
            <p:ph type="subTitle" idx="18"/>
          </p:nvPr>
        </p:nvSpPr>
        <p:spPr>
          <a:xfrm>
            <a:off x="8240304" y="3082963"/>
            <a:ext cx="2998000" cy="9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p:txBody>
      </p:sp>
      <p:sp>
        <p:nvSpPr>
          <p:cNvPr id="455" name="Google Shape;455;p18"/>
          <p:cNvSpPr txBox="1">
            <a:spLocks noGrp="1"/>
          </p:cNvSpPr>
          <p:nvPr>
            <p:ph type="title" idx="19" hasCustomPrompt="1"/>
          </p:nvPr>
        </p:nvSpPr>
        <p:spPr>
          <a:xfrm>
            <a:off x="9330904" y="4334755"/>
            <a:ext cx="8168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6"/>
              </a:buClr>
              <a:buSzPts val="2600"/>
              <a:buNone/>
              <a:defRPr sz="3465">
                <a:solidFill>
                  <a:schemeClr val="accent6"/>
                </a:solidFill>
              </a:defRPr>
            </a:lvl1pPr>
            <a:lvl2pPr lvl="1" algn="ctr" rtl="0">
              <a:lnSpc>
                <a:spcPct val="100000"/>
              </a:lnSpc>
              <a:spcBef>
                <a:spcPts val="0"/>
              </a:spcBef>
              <a:spcAft>
                <a:spcPts val="0"/>
              </a:spcAft>
              <a:buClr>
                <a:schemeClr val="accent6"/>
              </a:buClr>
              <a:buSzPts val="2600"/>
              <a:buNone/>
              <a:defRPr sz="3465">
                <a:solidFill>
                  <a:schemeClr val="accent6"/>
                </a:solidFill>
              </a:defRPr>
            </a:lvl2pPr>
            <a:lvl3pPr lvl="2" algn="ctr" rtl="0">
              <a:lnSpc>
                <a:spcPct val="100000"/>
              </a:lnSpc>
              <a:spcBef>
                <a:spcPts val="0"/>
              </a:spcBef>
              <a:spcAft>
                <a:spcPts val="0"/>
              </a:spcAft>
              <a:buClr>
                <a:schemeClr val="accent6"/>
              </a:buClr>
              <a:buSzPts val="2600"/>
              <a:buNone/>
              <a:defRPr sz="3465">
                <a:solidFill>
                  <a:schemeClr val="accent6"/>
                </a:solidFill>
              </a:defRPr>
            </a:lvl3pPr>
            <a:lvl4pPr lvl="3" algn="ctr" rtl="0">
              <a:lnSpc>
                <a:spcPct val="100000"/>
              </a:lnSpc>
              <a:spcBef>
                <a:spcPts val="0"/>
              </a:spcBef>
              <a:spcAft>
                <a:spcPts val="0"/>
              </a:spcAft>
              <a:buClr>
                <a:schemeClr val="accent6"/>
              </a:buClr>
              <a:buSzPts val="2600"/>
              <a:buNone/>
              <a:defRPr sz="3465">
                <a:solidFill>
                  <a:schemeClr val="accent6"/>
                </a:solidFill>
              </a:defRPr>
            </a:lvl4pPr>
            <a:lvl5pPr lvl="4" algn="ctr" rtl="0">
              <a:lnSpc>
                <a:spcPct val="100000"/>
              </a:lnSpc>
              <a:spcBef>
                <a:spcPts val="0"/>
              </a:spcBef>
              <a:spcAft>
                <a:spcPts val="0"/>
              </a:spcAft>
              <a:buClr>
                <a:schemeClr val="accent6"/>
              </a:buClr>
              <a:buSzPts val="2600"/>
              <a:buNone/>
              <a:defRPr sz="3465">
                <a:solidFill>
                  <a:schemeClr val="accent6"/>
                </a:solidFill>
              </a:defRPr>
            </a:lvl5pPr>
            <a:lvl6pPr lvl="5" algn="ctr" rtl="0">
              <a:lnSpc>
                <a:spcPct val="100000"/>
              </a:lnSpc>
              <a:spcBef>
                <a:spcPts val="0"/>
              </a:spcBef>
              <a:spcAft>
                <a:spcPts val="0"/>
              </a:spcAft>
              <a:buClr>
                <a:schemeClr val="accent6"/>
              </a:buClr>
              <a:buSzPts val="2600"/>
              <a:buNone/>
              <a:defRPr sz="3465">
                <a:solidFill>
                  <a:schemeClr val="accent6"/>
                </a:solidFill>
              </a:defRPr>
            </a:lvl6pPr>
            <a:lvl7pPr lvl="6" algn="ctr" rtl="0">
              <a:lnSpc>
                <a:spcPct val="100000"/>
              </a:lnSpc>
              <a:spcBef>
                <a:spcPts val="0"/>
              </a:spcBef>
              <a:spcAft>
                <a:spcPts val="0"/>
              </a:spcAft>
              <a:buClr>
                <a:schemeClr val="accent6"/>
              </a:buClr>
              <a:buSzPts val="2600"/>
              <a:buNone/>
              <a:defRPr sz="3465">
                <a:solidFill>
                  <a:schemeClr val="accent6"/>
                </a:solidFill>
              </a:defRPr>
            </a:lvl7pPr>
            <a:lvl8pPr lvl="7" algn="ctr" rtl="0">
              <a:lnSpc>
                <a:spcPct val="100000"/>
              </a:lnSpc>
              <a:spcBef>
                <a:spcPts val="0"/>
              </a:spcBef>
              <a:spcAft>
                <a:spcPts val="0"/>
              </a:spcAft>
              <a:buClr>
                <a:schemeClr val="accent6"/>
              </a:buClr>
              <a:buSzPts val="2600"/>
              <a:buNone/>
              <a:defRPr sz="3465">
                <a:solidFill>
                  <a:schemeClr val="accent6"/>
                </a:solidFill>
              </a:defRPr>
            </a:lvl8pPr>
            <a:lvl9pPr lvl="8" algn="ctr" rtl="0">
              <a:lnSpc>
                <a:spcPct val="100000"/>
              </a:lnSpc>
              <a:spcBef>
                <a:spcPts val="0"/>
              </a:spcBef>
              <a:spcAft>
                <a:spcPts val="0"/>
              </a:spcAft>
              <a:buClr>
                <a:schemeClr val="accent6"/>
              </a:buClr>
              <a:buSzPts val="2600"/>
              <a:buNone/>
              <a:defRPr sz="3465">
                <a:solidFill>
                  <a:schemeClr val="accent6"/>
                </a:solidFill>
              </a:defRPr>
            </a:lvl9pPr>
          </a:lstStyle>
          <a:p>
            <a:r>
              <a:t>xx%</a:t>
            </a:r>
          </a:p>
        </p:txBody>
      </p:sp>
      <p:sp>
        <p:nvSpPr>
          <p:cNvPr id="456" name="Google Shape;456;p18"/>
          <p:cNvSpPr txBox="1">
            <a:spLocks noGrp="1"/>
          </p:cNvSpPr>
          <p:nvPr>
            <p:ph type="title" idx="20"/>
          </p:nvPr>
        </p:nvSpPr>
        <p:spPr>
          <a:xfrm>
            <a:off x="8240304" y="5068788"/>
            <a:ext cx="2998000" cy="5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400"/>
              <a:buNone/>
              <a:defRPr sz="3200">
                <a:solidFill>
                  <a:schemeClr val="accent1"/>
                </a:solidFill>
              </a:defRPr>
            </a:lvl1pPr>
            <a:lvl2pPr lvl="1" algn="ctr" rtl="0">
              <a:lnSpc>
                <a:spcPct val="100000"/>
              </a:lnSpc>
              <a:spcBef>
                <a:spcPts val="0"/>
              </a:spcBef>
              <a:spcAft>
                <a:spcPts val="0"/>
              </a:spcAft>
              <a:buClr>
                <a:schemeClr val="accent1"/>
              </a:buClr>
              <a:buSzPts val="2400"/>
              <a:buNone/>
              <a:defRPr sz="3200">
                <a:solidFill>
                  <a:schemeClr val="accent1"/>
                </a:solidFill>
              </a:defRPr>
            </a:lvl2pPr>
            <a:lvl3pPr lvl="2" algn="ctr" rtl="0">
              <a:lnSpc>
                <a:spcPct val="100000"/>
              </a:lnSpc>
              <a:spcBef>
                <a:spcPts val="0"/>
              </a:spcBef>
              <a:spcAft>
                <a:spcPts val="0"/>
              </a:spcAft>
              <a:buClr>
                <a:schemeClr val="accent1"/>
              </a:buClr>
              <a:buSzPts val="2400"/>
              <a:buNone/>
              <a:defRPr sz="3200">
                <a:solidFill>
                  <a:schemeClr val="accent1"/>
                </a:solidFill>
              </a:defRPr>
            </a:lvl3pPr>
            <a:lvl4pPr lvl="3" algn="ctr" rtl="0">
              <a:lnSpc>
                <a:spcPct val="100000"/>
              </a:lnSpc>
              <a:spcBef>
                <a:spcPts val="0"/>
              </a:spcBef>
              <a:spcAft>
                <a:spcPts val="0"/>
              </a:spcAft>
              <a:buClr>
                <a:schemeClr val="accent1"/>
              </a:buClr>
              <a:buSzPts val="2400"/>
              <a:buNone/>
              <a:defRPr sz="3200">
                <a:solidFill>
                  <a:schemeClr val="accent1"/>
                </a:solidFill>
              </a:defRPr>
            </a:lvl4pPr>
            <a:lvl5pPr lvl="4" algn="ctr" rtl="0">
              <a:lnSpc>
                <a:spcPct val="100000"/>
              </a:lnSpc>
              <a:spcBef>
                <a:spcPts val="0"/>
              </a:spcBef>
              <a:spcAft>
                <a:spcPts val="0"/>
              </a:spcAft>
              <a:buClr>
                <a:schemeClr val="accent1"/>
              </a:buClr>
              <a:buSzPts val="2400"/>
              <a:buNone/>
              <a:defRPr sz="3200">
                <a:solidFill>
                  <a:schemeClr val="accent1"/>
                </a:solidFill>
              </a:defRPr>
            </a:lvl5pPr>
            <a:lvl6pPr lvl="5" algn="ctr" rtl="0">
              <a:lnSpc>
                <a:spcPct val="100000"/>
              </a:lnSpc>
              <a:spcBef>
                <a:spcPts val="0"/>
              </a:spcBef>
              <a:spcAft>
                <a:spcPts val="0"/>
              </a:spcAft>
              <a:buClr>
                <a:schemeClr val="accent1"/>
              </a:buClr>
              <a:buSzPts val="2400"/>
              <a:buNone/>
              <a:defRPr sz="3200">
                <a:solidFill>
                  <a:schemeClr val="accent1"/>
                </a:solidFill>
              </a:defRPr>
            </a:lvl6pPr>
            <a:lvl7pPr lvl="6" algn="ctr" rtl="0">
              <a:lnSpc>
                <a:spcPct val="100000"/>
              </a:lnSpc>
              <a:spcBef>
                <a:spcPts val="0"/>
              </a:spcBef>
              <a:spcAft>
                <a:spcPts val="0"/>
              </a:spcAft>
              <a:buClr>
                <a:schemeClr val="accent1"/>
              </a:buClr>
              <a:buSzPts val="2400"/>
              <a:buNone/>
              <a:defRPr sz="3200">
                <a:solidFill>
                  <a:schemeClr val="accent1"/>
                </a:solidFill>
              </a:defRPr>
            </a:lvl7pPr>
            <a:lvl8pPr lvl="7" algn="ctr" rtl="0">
              <a:lnSpc>
                <a:spcPct val="100000"/>
              </a:lnSpc>
              <a:spcBef>
                <a:spcPts val="0"/>
              </a:spcBef>
              <a:spcAft>
                <a:spcPts val="0"/>
              </a:spcAft>
              <a:buClr>
                <a:schemeClr val="accent1"/>
              </a:buClr>
              <a:buSzPts val="2400"/>
              <a:buNone/>
              <a:defRPr sz="3200">
                <a:solidFill>
                  <a:schemeClr val="accent1"/>
                </a:solidFill>
              </a:defRPr>
            </a:lvl8pPr>
            <a:lvl9pPr lvl="8" algn="ctr" rtl="0">
              <a:lnSpc>
                <a:spcPct val="100000"/>
              </a:lnSpc>
              <a:spcBef>
                <a:spcPts val="0"/>
              </a:spcBef>
              <a:spcAft>
                <a:spcPts val="0"/>
              </a:spcAft>
              <a:buClr>
                <a:schemeClr val="accent1"/>
              </a:buClr>
              <a:buSzPts val="2400"/>
              <a:buNone/>
              <a:defRPr sz="3200">
                <a:solidFill>
                  <a:schemeClr val="accent1"/>
                </a:solidFill>
              </a:defRPr>
            </a:lvl9pPr>
          </a:lstStyle>
          <a:p/>
        </p:txBody>
      </p:sp>
      <p:sp>
        <p:nvSpPr>
          <p:cNvPr id="457" name="Google Shape;457;p18"/>
          <p:cNvSpPr txBox="1">
            <a:spLocks noGrp="1"/>
          </p:cNvSpPr>
          <p:nvPr>
            <p:ph type="subTitle" idx="21"/>
          </p:nvPr>
        </p:nvSpPr>
        <p:spPr>
          <a:xfrm>
            <a:off x="8240304" y="5440235"/>
            <a:ext cx="2998000" cy="9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000"/>
            </a:lvl1pPr>
            <a:lvl2pPr lvl="1" algn="ctr" rtl="0">
              <a:lnSpc>
                <a:spcPct val="100000"/>
              </a:lnSpc>
              <a:spcBef>
                <a:spcPts val="0"/>
              </a:spcBef>
              <a:spcAft>
                <a:spcPts val="0"/>
              </a:spcAft>
              <a:buSzPts val="1500"/>
              <a:buNone/>
              <a:defRPr sz="2000"/>
            </a:lvl2pPr>
            <a:lvl3pPr lvl="2" algn="ctr" rtl="0">
              <a:lnSpc>
                <a:spcPct val="100000"/>
              </a:lnSpc>
              <a:spcBef>
                <a:spcPts val="0"/>
              </a:spcBef>
              <a:spcAft>
                <a:spcPts val="0"/>
              </a:spcAft>
              <a:buSzPts val="1500"/>
              <a:buNone/>
              <a:defRPr sz="2000"/>
            </a:lvl3pPr>
            <a:lvl4pPr lvl="3" algn="ctr" rtl="0">
              <a:lnSpc>
                <a:spcPct val="100000"/>
              </a:lnSpc>
              <a:spcBef>
                <a:spcPts val="0"/>
              </a:spcBef>
              <a:spcAft>
                <a:spcPts val="0"/>
              </a:spcAft>
              <a:buSzPts val="1500"/>
              <a:buNone/>
              <a:defRPr sz="2000"/>
            </a:lvl4pPr>
            <a:lvl5pPr lvl="4" algn="ctr" rtl="0">
              <a:lnSpc>
                <a:spcPct val="100000"/>
              </a:lnSpc>
              <a:spcBef>
                <a:spcPts val="0"/>
              </a:spcBef>
              <a:spcAft>
                <a:spcPts val="0"/>
              </a:spcAft>
              <a:buSzPts val="1500"/>
              <a:buNone/>
              <a:defRPr sz="2000"/>
            </a:lvl5pPr>
            <a:lvl6pPr lvl="5" algn="ctr" rtl="0">
              <a:lnSpc>
                <a:spcPct val="100000"/>
              </a:lnSpc>
              <a:spcBef>
                <a:spcPts val="0"/>
              </a:spcBef>
              <a:spcAft>
                <a:spcPts val="0"/>
              </a:spcAft>
              <a:buSzPts val="1500"/>
              <a:buNone/>
              <a:defRPr sz="2000"/>
            </a:lvl6pPr>
            <a:lvl7pPr lvl="6" algn="ctr" rtl="0">
              <a:lnSpc>
                <a:spcPct val="100000"/>
              </a:lnSpc>
              <a:spcBef>
                <a:spcPts val="0"/>
              </a:spcBef>
              <a:spcAft>
                <a:spcPts val="0"/>
              </a:spcAft>
              <a:buSzPts val="1500"/>
              <a:buNone/>
              <a:defRPr sz="2000"/>
            </a:lvl7pPr>
            <a:lvl8pPr lvl="7" algn="ctr" rtl="0">
              <a:lnSpc>
                <a:spcPct val="100000"/>
              </a:lnSpc>
              <a:spcBef>
                <a:spcPts val="0"/>
              </a:spcBef>
              <a:spcAft>
                <a:spcPts val="0"/>
              </a:spcAft>
              <a:buSzPts val="1500"/>
              <a:buNone/>
              <a:defRPr sz="2000"/>
            </a:lvl8pPr>
            <a:lvl9pPr lvl="8" algn="ctr" rtl="0">
              <a:lnSpc>
                <a:spcPct val="100000"/>
              </a:lnSpc>
              <a:spcBef>
                <a:spcPts val="0"/>
              </a:spcBef>
              <a:spcAft>
                <a:spcPts val="0"/>
              </a:spcAft>
              <a:buSzPts val="1500"/>
              <a:buNone/>
              <a:defRPr sz="2000"/>
            </a:lvl9pPr>
          </a:lstStyle>
          <a:p/>
        </p:txBody>
      </p:sp>
      <p:grpSp>
        <p:nvGrpSpPr>
          <p:cNvPr id="458" name="Google Shape;458;p18"/>
          <p:cNvGrpSpPr/>
          <p:nvPr/>
        </p:nvGrpSpPr>
        <p:grpSpPr>
          <a:xfrm>
            <a:off x="9885641" y="263952"/>
            <a:ext cx="1916825" cy="1610365"/>
            <a:chOff x="7109429" y="197964"/>
            <a:chExt cx="1437619" cy="1207774"/>
          </a:xfrm>
        </p:grpSpPr>
        <p:sp>
          <p:nvSpPr>
            <p:cNvPr id="459" name="Google Shape;459;p18"/>
            <p:cNvSpPr/>
            <p:nvPr/>
          </p:nvSpPr>
          <p:spPr>
            <a:xfrm rot="1122035">
              <a:off x="7138646" y="85155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8"/>
            <p:cNvSpPr/>
            <p:nvPr/>
          </p:nvSpPr>
          <p:spPr>
            <a:xfrm rot="4740224" flipH="1">
              <a:off x="7125174" y="258933"/>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461" name="Google Shape;461;p18"/>
            <p:cNvGrpSpPr/>
            <p:nvPr/>
          </p:nvGrpSpPr>
          <p:grpSpPr>
            <a:xfrm>
              <a:off x="8237833" y="339919"/>
              <a:ext cx="309215" cy="272430"/>
              <a:chOff x="3890683" y="1390057"/>
              <a:chExt cx="309215" cy="272430"/>
            </a:xfrm>
          </p:grpSpPr>
          <p:sp>
            <p:nvSpPr>
              <p:cNvPr id="462" name="Google Shape;462;p18"/>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8"/>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18"/>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5" name="Google Shape;465;p18"/>
            <p:cNvGrpSpPr/>
            <p:nvPr/>
          </p:nvGrpSpPr>
          <p:grpSpPr>
            <a:xfrm flipH="1">
              <a:off x="7617675" y="339921"/>
              <a:ext cx="757996" cy="1065816"/>
              <a:chOff x="1580225" y="1798159"/>
              <a:chExt cx="757996" cy="1065816"/>
            </a:xfrm>
          </p:grpSpPr>
          <p:sp>
            <p:nvSpPr>
              <p:cNvPr id="466" name="Google Shape;466;p18"/>
              <p:cNvSpPr/>
              <p:nvPr/>
            </p:nvSpPr>
            <p:spPr>
              <a:xfrm>
                <a:off x="2115359" y="1798159"/>
                <a:ext cx="211931" cy="136087"/>
              </a:xfrm>
              <a:custGeom>
                <a:avLst/>
                <a:gdLst/>
                <a:ahLst/>
                <a:cxnLst/>
                <a:rect l="l" t="t" r="r" b="b"/>
                <a:pathLst>
                  <a:path w="7444" h="4780" extrusionOk="0">
                    <a:moveTo>
                      <a:pt x="1734" y="0"/>
                    </a:moveTo>
                    <a:cubicBezTo>
                      <a:pt x="1412" y="0"/>
                      <a:pt x="1104" y="52"/>
                      <a:pt x="825" y="172"/>
                    </a:cubicBezTo>
                    <a:cubicBezTo>
                      <a:pt x="504" y="310"/>
                      <a:pt x="0" y="310"/>
                      <a:pt x="0" y="1134"/>
                    </a:cubicBezTo>
                    <a:cubicBezTo>
                      <a:pt x="573" y="1845"/>
                      <a:pt x="1558" y="2624"/>
                      <a:pt x="3185" y="3426"/>
                    </a:cubicBezTo>
                    <a:cubicBezTo>
                      <a:pt x="4353" y="4021"/>
                      <a:pt x="5568" y="4480"/>
                      <a:pt x="6851" y="4777"/>
                    </a:cubicBezTo>
                    <a:cubicBezTo>
                      <a:pt x="6857" y="4779"/>
                      <a:pt x="6864" y="4780"/>
                      <a:pt x="6871" y="4780"/>
                    </a:cubicBezTo>
                    <a:cubicBezTo>
                      <a:pt x="7062" y="4780"/>
                      <a:pt x="7444" y="4189"/>
                      <a:pt x="7378" y="3769"/>
                    </a:cubicBezTo>
                    <a:cubicBezTo>
                      <a:pt x="7332" y="3426"/>
                      <a:pt x="7194" y="3105"/>
                      <a:pt x="7011" y="2830"/>
                    </a:cubicBezTo>
                    <a:cubicBezTo>
                      <a:pt x="6530" y="2211"/>
                      <a:pt x="5934" y="1684"/>
                      <a:pt x="5247" y="1272"/>
                    </a:cubicBezTo>
                    <a:cubicBezTo>
                      <a:pt x="4360" y="729"/>
                      <a:pt x="2944" y="0"/>
                      <a:pt x="1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18"/>
              <p:cNvSpPr/>
              <p:nvPr/>
            </p:nvSpPr>
            <p:spPr>
              <a:xfrm>
                <a:off x="2089681" y="1826115"/>
                <a:ext cx="225710" cy="179389"/>
              </a:xfrm>
              <a:custGeom>
                <a:avLst/>
                <a:gdLst/>
                <a:ahLst/>
                <a:cxnLst/>
                <a:rect l="l" t="t" r="r" b="b"/>
                <a:pathLst>
                  <a:path w="7928" h="6301" extrusionOk="0">
                    <a:moveTo>
                      <a:pt x="1100" y="0"/>
                    </a:moveTo>
                    <a:cubicBezTo>
                      <a:pt x="825" y="504"/>
                      <a:pt x="596" y="1031"/>
                      <a:pt x="413" y="1581"/>
                    </a:cubicBezTo>
                    <a:cubicBezTo>
                      <a:pt x="207" y="2108"/>
                      <a:pt x="92" y="2612"/>
                      <a:pt x="0" y="2910"/>
                    </a:cubicBezTo>
                    <a:cubicBezTo>
                      <a:pt x="665" y="3827"/>
                      <a:pt x="2292" y="5430"/>
                      <a:pt x="5934" y="6301"/>
                    </a:cubicBezTo>
                    <a:cubicBezTo>
                      <a:pt x="6416" y="5934"/>
                      <a:pt x="6805" y="5499"/>
                      <a:pt x="7126" y="4995"/>
                    </a:cubicBezTo>
                    <a:cubicBezTo>
                      <a:pt x="7424" y="4560"/>
                      <a:pt x="7699" y="4102"/>
                      <a:pt x="7928" y="3620"/>
                    </a:cubicBezTo>
                    <a:cubicBezTo>
                      <a:pt x="6668" y="3323"/>
                      <a:pt x="5430" y="2864"/>
                      <a:pt x="4262" y="2292"/>
                    </a:cubicBezTo>
                    <a:cubicBezTo>
                      <a:pt x="2635" y="1467"/>
                      <a:pt x="1673" y="688"/>
                      <a:pt x="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18"/>
              <p:cNvSpPr/>
              <p:nvPr/>
            </p:nvSpPr>
            <p:spPr>
              <a:xfrm>
                <a:off x="1995585" y="1865633"/>
                <a:ext cx="342636" cy="209368"/>
              </a:xfrm>
              <a:custGeom>
                <a:avLst/>
                <a:gdLst/>
                <a:ahLst/>
                <a:cxnLst/>
                <a:rect l="l" t="t" r="r" b="b"/>
                <a:pathLst>
                  <a:path w="12035" h="7354" extrusionOk="0">
                    <a:moveTo>
                      <a:pt x="2693" y="1"/>
                    </a:moveTo>
                    <a:cubicBezTo>
                      <a:pt x="1172" y="1"/>
                      <a:pt x="0" y="1148"/>
                      <a:pt x="1129" y="2897"/>
                    </a:cubicBezTo>
                    <a:cubicBezTo>
                      <a:pt x="1220" y="3034"/>
                      <a:pt x="1335" y="3195"/>
                      <a:pt x="1450" y="3332"/>
                    </a:cubicBezTo>
                    <a:cubicBezTo>
                      <a:pt x="2733" y="4959"/>
                      <a:pt x="5047" y="6127"/>
                      <a:pt x="6902" y="6746"/>
                    </a:cubicBezTo>
                    <a:cubicBezTo>
                      <a:pt x="7590" y="6998"/>
                      <a:pt x="8300" y="7181"/>
                      <a:pt x="9010" y="7319"/>
                    </a:cubicBezTo>
                    <a:cubicBezTo>
                      <a:pt x="9179" y="7341"/>
                      <a:pt x="9346" y="7353"/>
                      <a:pt x="9510" y="7353"/>
                    </a:cubicBezTo>
                    <a:cubicBezTo>
                      <a:pt x="10354" y="7353"/>
                      <a:pt x="11131" y="7036"/>
                      <a:pt x="11668" y="6173"/>
                    </a:cubicBezTo>
                    <a:cubicBezTo>
                      <a:pt x="12035" y="5555"/>
                      <a:pt x="11920" y="4501"/>
                      <a:pt x="10431" y="3607"/>
                    </a:cubicBezTo>
                    <a:cubicBezTo>
                      <a:pt x="10110" y="4111"/>
                      <a:pt x="9721" y="4546"/>
                      <a:pt x="9239" y="4890"/>
                    </a:cubicBezTo>
                    <a:cubicBezTo>
                      <a:pt x="5597" y="4019"/>
                      <a:pt x="3970" y="2439"/>
                      <a:pt x="3305" y="1522"/>
                    </a:cubicBezTo>
                    <a:cubicBezTo>
                      <a:pt x="3397" y="1201"/>
                      <a:pt x="3534" y="720"/>
                      <a:pt x="3718" y="170"/>
                    </a:cubicBezTo>
                    <a:cubicBezTo>
                      <a:pt x="3373" y="55"/>
                      <a:pt x="3025" y="1"/>
                      <a:pt x="2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8"/>
              <p:cNvSpPr/>
              <p:nvPr/>
            </p:nvSpPr>
            <p:spPr>
              <a:xfrm>
                <a:off x="1580225" y="1961152"/>
                <a:ext cx="671892" cy="902812"/>
              </a:xfrm>
              <a:custGeom>
                <a:avLst/>
                <a:gdLst/>
                <a:ahLst/>
                <a:cxnLst/>
                <a:rect l="l" t="t" r="r" b="b"/>
                <a:pathLst>
                  <a:path w="23600" h="31711" extrusionOk="0">
                    <a:moveTo>
                      <a:pt x="16039" y="0"/>
                    </a:moveTo>
                    <a:cubicBezTo>
                      <a:pt x="14297" y="3070"/>
                      <a:pt x="6095" y="17596"/>
                      <a:pt x="3094" y="23095"/>
                    </a:cubicBezTo>
                    <a:cubicBezTo>
                      <a:pt x="2200" y="24744"/>
                      <a:pt x="1" y="28295"/>
                      <a:pt x="3781" y="30793"/>
                    </a:cubicBezTo>
                    <a:cubicBezTo>
                      <a:pt x="3781" y="30793"/>
                      <a:pt x="4913" y="31710"/>
                      <a:pt x="6478" y="31710"/>
                    </a:cubicBezTo>
                    <a:cubicBezTo>
                      <a:pt x="7982" y="31710"/>
                      <a:pt x="9887" y="30863"/>
                      <a:pt x="11571" y="27539"/>
                    </a:cubicBezTo>
                    <a:cubicBezTo>
                      <a:pt x="12396" y="25913"/>
                      <a:pt x="21354" y="8386"/>
                      <a:pt x="23599" y="3964"/>
                    </a:cubicBezTo>
                    <a:cubicBezTo>
                      <a:pt x="22889" y="3826"/>
                      <a:pt x="22156" y="3643"/>
                      <a:pt x="21469" y="3391"/>
                    </a:cubicBezTo>
                    <a:cubicBezTo>
                      <a:pt x="19636" y="2795"/>
                      <a:pt x="17322" y="1604"/>
                      <a:pt x="160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8"/>
              <p:cNvSpPr/>
              <p:nvPr/>
            </p:nvSpPr>
            <p:spPr>
              <a:xfrm>
                <a:off x="1821572" y="2325123"/>
                <a:ext cx="235504" cy="146393"/>
              </a:xfrm>
              <a:custGeom>
                <a:avLst/>
                <a:gdLst/>
                <a:ahLst/>
                <a:cxnLst/>
                <a:rect l="l" t="t" r="r" b="b"/>
                <a:pathLst>
                  <a:path w="8272" h="5142" extrusionOk="0">
                    <a:moveTo>
                      <a:pt x="367" y="1"/>
                    </a:moveTo>
                    <a:cubicBezTo>
                      <a:pt x="230" y="207"/>
                      <a:pt x="115" y="436"/>
                      <a:pt x="1" y="665"/>
                    </a:cubicBezTo>
                    <a:cubicBezTo>
                      <a:pt x="70" y="917"/>
                      <a:pt x="207" y="1146"/>
                      <a:pt x="367" y="1352"/>
                    </a:cubicBezTo>
                    <a:cubicBezTo>
                      <a:pt x="1307" y="2567"/>
                      <a:pt x="3781" y="4445"/>
                      <a:pt x="7218" y="5087"/>
                    </a:cubicBezTo>
                    <a:cubicBezTo>
                      <a:pt x="7402" y="5120"/>
                      <a:pt x="7599" y="5142"/>
                      <a:pt x="7799" y="5142"/>
                    </a:cubicBezTo>
                    <a:cubicBezTo>
                      <a:pt x="7872" y="5142"/>
                      <a:pt x="7946" y="5139"/>
                      <a:pt x="8020" y="5133"/>
                    </a:cubicBezTo>
                    <a:cubicBezTo>
                      <a:pt x="8111" y="4949"/>
                      <a:pt x="8203" y="4789"/>
                      <a:pt x="8272" y="4629"/>
                    </a:cubicBezTo>
                    <a:cubicBezTo>
                      <a:pt x="7722" y="3827"/>
                      <a:pt x="7035" y="3116"/>
                      <a:pt x="6233" y="2567"/>
                    </a:cubicBezTo>
                    <a:cubicBezTo>
                      <a:pt x="3277" y="642"/>
                      <a:pt x="1444" y="92"/>
                      <a:pt x="3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18"/>
              <p:cNvSpPr/>
              <p:nvPr/>
            </p:nvSpPr>
            <p:spPr>
              <a:xfrm>
                <a:off x="1580225" y="2344028"/>
                <a:ext cx="469670" cy="519948"/>
              </a:xfrm>
              <a:custGeom>
                <a:avLst/>
                <a:gdLst/>
                <a:ahLst/>
                <a:cxnLst/>
                <a:rect l="l" t="t" r="r" b="b"/>
                <a:pathLst>
                  <a:path w="16497" h="18263" extrusionOk="0">
                    <a:moveTo>
                      <a:pt x="8455" y="1"/>
                    </a:moveTo>
                    <a:cubicBezTo>
                      <a:pt x="6347" y="3781"/>
                      <a:pt x="4308" y="7447"/>
                      <a:pt x="3094" y="9647"/>
                    </a:cubicBezTo>
                    <a:cubicBezTo>
                      <a:pt x="2200" y="11296"/>
                      <a:pt x="1" y="14870"/>
                      <a:pt x="3781" y="17345"/>
                    </a:cubicBezTo>
                    <a:cubicBezTo>
                      <a:pt x="3781" y="17345"/>
                      <a:pt x="4919" y="18262"/>
                      <a:pt x="6490" y="18262"/>
                    </a:cubicBezTo>
                    <a:cubicBezTo>
                      <a:pt x="8000" y="18262"/>
                      <a:pt x="9910" y="17415"/>
                      <a:pt x="11594" y="14091"/>
                    </a:cubicBezTo>
                    <a:lnTo>
                      <a:pt x="16497" y="4446"/>
                    </a:lnTo>
                    <a:lnTo>
                      <a:pt x="16497" y="4446"/>
                    </a:lnTo>
                    <a:cubicBezTo>
                      <a:pt x="16383" y="4455"/>
                      <a:pt x="16269" y="4461"/>
                      <a:pt x="16157" y="4461"/>
                    </a:cubicBezTo>
                    <a:cubicBezTo>
                      <a:pt x="15998" y="4461"/>
                      <a:pt x="15843" y="4450"/>
                      <a:pt x="15695" y="4423"/>
                    </a:cubicBezTo>
                    <a:cubicBezTo>
                      <a:pt x="12258" y="3781"/>
                      <a:pt x="9784" y="1903"/>
                      <a:pt x="8844" y="688"/>
                    </a:cubicBezTo>
                    <a:cubicBezTo>
                      <a:pt x="8684" y="482"/>
                      <a:pt x="8547" y="230"/>
                      <a:pt x="8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72"/>
        <p:cNvGrpSpPr/>
        <p:nvPr/>
      </p:nvGrpSpPr>
      <p:grpSpPr>
        <a:xfrm>
          <a:off x="0" y="0"/>
          <a:ext cx="0" cy="0"/>
          <a:chOff x="0" y="0"/>
          <a:chExt cx="0" cy="0"/>
        </a:xfrm>
      </p:grpSpPr>
      <p:sp>
        <p:nvSpPr>
          <p:cNvPr id="473" name="Google Shape;473;p19"/>
          <p:cNvSpPr txBox="1">
            <a:spLocks noGrp="1"/>
          </p:cNvSpPr>
          <p:nvPr>
            <p:ph type="title"/>
          </p:nvPr>
        </p:nvSpPr>
        <p:spPr>
          <a:xfrm>
            <a:off x="950967" y="516133"/>
            <a:ext cx="7717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74" name="Google Shape;474;p19"/>
          <p:cNvSpPr txBox="1">
            <a:spLocks noGrp="1"/>
          </p:cNvSpPr>
          <p:nvPr>
            <p:ph type="subTitle" idx="1"/>
          </p:nvPr>
        </p:nvSpPr>
        <p:spPr>
          <a:xfrm>
            <a:off x="8040957" y="3056367"/>
            <a:ext cx="3188000" cy="185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20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grpSp>
        <p:nvGrpSpPr>
          <p:cNvPr id="475" name="Google Shape;475;p19"/>
          <p:cNvGrpSpPr/>
          <p:nvPr/>
        </p:nvGrpSpPr>
        <p:grpSpPr>
          <a:xfrm>
            <a:off x="7247565" y="298508"/>
            <a:ext cx="4901417" cy="2557117"/>
            <a:chOff x="5435672" y="223880"/>
            <a:chExt cx="3676063" cy="1917838"/>
          </a:xfrm>
        </p:grpSpPr>
        <p:grpSp>
          <p:nvGrpSpPr>
            <p:cNvPr id="476" name="Google Shape;476;p19"/>
            <p:cNvGrpSpPr/>
            <p:nvPr/>
          </p:nvGrpSpPr>
          <p:grpSpPr>
            <a:xfrm>
              <a:off x="5435672" y="1266157"/>
              <a:ext cx="913277" cy="875561"/>
              <a:chOff x="5435672" y="1266157"/>
              <a:chExt cx="913277" cy="875561"/>
            </a:xfrm>
          </p:grpSpPr>
          <p:sp>
            <p:nvSpPr>
              <p:cNvPr id="477" name="Google Shape;477;p19"/>
              <p:cNvSpPr/>
              <p:nvPr/>
            </p:nvSpPr>
            <p:spPr>
              <a:xfrm rot="659822">
                <a:off x="5813686" y="1459147"/>
                <a:ext cx="378598" cy="285541"/>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8" name="Google Shape;478;p19"/>
              <p:cNvGrpSpPr/>
              <p:nvPr/>
            </p:nvGrpSpPr>
            <p:grpSpPr>
              <a:xfrm rot="2552886">
                <a:off x="5419945" y="1543274"/>
                <a:ext cx="944732" cy="321326"/>
                <a:chOff x="5455325" y="-198554"/>
                <a:chExt cx="944745" cy="321331"/>
              </a:xfrm>
            </p:grpSpPr>
            <p:sp>
              <p:nvSpPr>
                <p:cNvPr id="479" name="Google Shape;479;p19"/>
                <p:cNvSpPr/>
                <p:nvPr/>
              </p:nvSpPr>
              <p:spPr>
                <a:xfrm rot="3852901" flipH="1">
                  <a:off x="5457706" y="-120816"/>
                  <a:ext cx="266319" cy="17239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sp>
              <p:nvSpPr>
                <p:cNvPr id="480" name="Google Shape;480;p19"/>
                <p:cNvSpPr/>
                <p:nvPr/>
              </p:nvSpPr>
              <p:spPr>
                <a:xfrm rot="10690808" flipH="1">
                  <a:off x="6131080" y="-194369"/>
                  <a:ext cx="266319" cy="17238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grpSp>
        </p:grpSp>
        <p:grpSp>
          <p:nvGrpSpPr>
            <p:cNvPr id="481" name="Google Shape;481;p19"/>
            <p:cNvGrpSpPr/>
            <p:nvPr/>
          </p:nvGrpSpPr>
          <p:grpSpPr>
            <a:xfrm rot="1394609">
              <a:off x="7853749" y="370487"/>
              <a:ext cx="908159" cy="803077"/>
              <a:chOff x="2340166" y="2044486"/>
              <a:chExt cx="742327" cy="656433"/>
            </a:xfrm>
          </p:grpSpPr>
          <p:sp>
            <p:nvSpPr>
              <p:cNvPr id="482" name="Google Shape;482;p19"/>
              <p:cNvSpPr/>
              <p:nvPr/>
            </p:nvSpPr>
            <p:spPr>
              <a:xfrm>
                <a:off x="2340166" y="2044486"/>
                <a:ext cx="742327" cy="656433"/>
              </a:xfrm>
              <a:custGeom>
                <a:avLst/>
                <a:gdLst/>
                <a:ahLst/>
                <a:cxnLst/>
                <a:rect l="l" t="t" r="r" b="b"/>
                <a:pathLst>
                  <a:path w="26074" h="23057" extrusionOk="0">
                    <a:moveTo>
                      <a:pt x="7324" y="1"/>
                    </a:moveTo>
                    <a:cubicBezTo>
                      <a:pt x="6259" y="1"/>
                      <a:pt x="5016" y="448"/>
                      <a:pt x="3574" y="1678"/>
                    </a:cubicBezTo>
                    <a:cubicBezTo>
                      <a:pt x="3574" y="1678"/>
                      <a:pt x="0" y="4771"/>
                      <a:pt x="4606" y="9262"/>
                    </a:cubicBezTo>
                    <a:cubicBezTo>
                      <a:pt x="4606" y="9262"/>
                      <a:pt x="12808" y="18129"/>
                      <a:pt x="15580" y="20901"/>
                    </a:cubicBezTo>
                    <a:cubicBezTo>
                      <a:pt x="16449" y="21756"/>
                      <a:pt x="17935" y="23057"/>
                      <a:pt x="19808" y="23057"/>
                    </a:cubicBezTo>
                    <a:cubicBezTo>
                      <a:pt x="20997" y="23057"/>
                      <a:pt x="22341" y="22533"/>
                      <a:pt x="23782" y="21038"/>
                    </a:cubicBezTo>
                    <a:cubicBezTo>
                      <a:pt x="23782" y="21038"/>
                      <a:pt x="26073" y="17968"/>
                      <a:pt x="22866" y="14348"/>
                    </a:cubicBezTo>
                    <a:cubicBezTo>
                      <a:pt x="20254" y="11370"/>
                      <a:pt x="14343" y="5481"/>
                      <a:pt x="11639" y="2595"/>
                    </a:cubicBezTo>
                    <a:cubicBezTo>
                      <a:pt x="10765" y="1660"/>
                      <a:pt x="9374" y="1"/>
                      <a:pt x="7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19"/>
              <p:cNvSpPr/>
              <p:nvPr/>
            </p:nvSpPr>
            <p:spPr>
              <a:xfrm>
                <a:off x="2591307" y="2247853"/>
                <a:ext cx="274565" cy="261241"/>
              </a:xfrm>
              <a:custGeom>
                <a:avLst/>
                <a:gdLst/>
                <a:ahLst/>
                <a:cxnLst/>
                <a:rect l="l" t="t" r="r" b="b"/>
                <a:pathLst>
                  <a:path w="9644" h="9176" extrusionOk="0">
                    <a:moveTo>
                      <a:pt x="4714" y="1"/>
                    </a:moveTo>
                    <a:cubicBezTo>
                      <a:pt x="4676" y="1"/>
                      <a:pt x="4640" y="4"/>
                      <a:pt x="4605" y="11"/>
                    </a:cubicBezTo>
                    <a:cubicBezTo>
                      <a:pt x="2566" y="423"/>
                      <a:pt x="0" y="3081"/>
                      <a:pt x="138" y="3998"/>
                    </a:cubicBezTo>
                    <a:cubicBezTo>
                      <a:pt x="344" y="5510"/>
                      <a:pt x="3987" y="9176"/>
                      <a:pt x="4674" y="9176"/>
                    </a:cubicBezTo>
                    <a:cubicBezTo>
                      <a:pt x="7813" y="9176"/>
                      <a:pt x="9531" y="5670"/>
                      <a:pt x="9577" y="5029"/>
                    </a:cubicBezTo>
                    <a:cubicBezTo>
                      <a:pt x="9644" y="4315"/>
                      <a:pt x="6088" y="1"/>
                      <a:pt x="4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19"/>
              <p:cNvSpPr/>
              <p:nvPr/>
            </p:nvSpPr>
            <p:spPr>
              <a:xfrm>
                <a:off x="2523660" y="2181004"/>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6" y="1420"/>
                      <a:pt x="1094" y="1420"/>
                    </a:cubicBezTo>
                    <a:cubicBezTo>
                      <a:pt x="1988" y="1420"/>
                      <a:pt x="2048" y="113"/>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19"/>
              <p:cNvSpPr/>
              <p:nvPr/>
            </p:nvSpPr>
            <p:spPr>
              <a:xfrm>
                <a:off x="2567363" y="2223397"/>
                <a:ext cx="57225" cy="40484"/>
              </a:xfrm>
              <a:custGeom>
                <a:avLst/>
                <a:gdLst/>
                <a:ahLst/>
                <a:cxnLst/>
                <a:rect l="l" t="t" r="r" b="b"/>
                <a:pathLst>
                  <a:path w="2010" h="1422" extrusionOk="0">
                    <a:moveTo>
                      <a:pt x="968" y="1"/>
                    </a:moveTo>
                    <a:cubicBezTo>
                      <a:pt x="89" y="1"/>
                      <a:pt x="1" y="1422"/>
                      <a:pt x="1003" y="1422"/>
                    </a:cubicBezTo>
                    <a:cubicBezTo>
                      <a:pt x="1025" y="1422"/>
                      <a:pt x="1048" y="1421"/>
                      <a:pt x="1070" y="1420"/>
                    </a:cubicBezTo>
                    <a:cubicBezTo>
                      <a:pt x="1941" y="1397"/>
                      <a:pt x="2010" y="137"/>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19"/>
              <p:cNvSpPr/>
              <p:nvPr/>
            </p:nvSpPr>
            <p:spPr>
              <a:xfrm>
                <a:off x="2536102" y="2080559"/>
                <a:ext cx="57823" cy="40484"/>
              </a:xfrm>
              <a:custGeom>
                <a:avLst/>
                <a:gdLst/>
                <a:ahLst/>
                <a:cxnLst/>
                <a:rect l="l" t="t" r="r" b="b"/>
                <a:pathLst>
                  <a:path w="2031" h="1422" extrusionOk="0">
                    <a:moveTo>
                      <a:pt x="967" y="0"/>
                    </a:moveTo>
                    <a:cubicBezTo>
                      <a:pt x="87" y="0"/>
                      <a:pt x="0" y="1421"/>
                      <a:pt x="1023" y="1421"/>
                    </a:cubicBezTo>
                    <a:cubicBezTo>
                      <a:pt x="1046" y="1421"/>
                      <a:pt x="1068" y="1421"/>
                      <a:pt x="1091" y="1419"/>
                    </a:cubicBezTo>
                    <a:cubicBezTo>
                      <a:pt x="1962" y="1396"/>
                      <a:pt x="2031" y="136"/>
                      <a:pt x="1160" y="22"/>
                    </a:cubicBezTo>
                    <a:cubicBezTo>
                      <a:pt x="1092" y="7"/>
                      <a:pt x="1027"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9"/>
              <p:cNvSpPr/>
              <p:nvPr/>
            </p:nvSpPr>
            <p:spPr>
              <a:xfrm>
                <a:off x="2431045" y="2168619"/>
                <a:ext cx="58534" cy="40484"/>
              </a:xfrm>
              <a:custGeom>
                <a:avLst/>
                <a:gdLst/>
                <a:ahLst/>
                <a:cxnLst/>
                <a:rect l="l" t="t" r="r" b="b"/>
                <a:pathLst>
                  <a:path w="2056" h="1422" extrusionOk="0">
                    <a:moveTo>
                      <a:pt x="968" y="0"/>
                    </a:moveTo>
                    <a:cubicBezTo>
                      <a:pt x="89" y="0"/>
                      <a:pt x="0" y="1421"/>
                      <a:pt x="1003" y="1421"/>
                    </a:cubicBezTo>
                    <a:cubicBezTo>
                      <a:pt x="1025" y="1421"/>
                      <a:pt x="1047" y="1421"/>
                      <a:pt x="1070" y="1419"/>
                    </a:cubicBezTo>
                    <a:cubicBezTo>
                      <a:pt x="1986" y="1419"/>
                      <a:pt x="2055" y="90"/>
                      <a:pt x="1161" y="22"/>
                    </a:cubicBezTo>
                    <a:cubicBezTo>
                      <a:pt x="1093" y="7"/>
                      <a:pt x="1029" y="0"/>
                      <a:pt x="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9"/>
              <p:cNvSpPr/>
              <p:nvPr/>
            </p:nvSpPr>
            <p:spPr>
              <a:xfrm>
                <a:off x="2632646" y="2184933"/>
                <a:ext cx="58278" cy="40484"/>
              </a:xfrm>
              <a:custGeom>
                <a:avLst/>
                <a:gdLst/>
                <a:ahLst/>
                <a:cxnLst/>
                <a:rect l="l" t="t" r="r" b="b"/>
                <a:pathLst>
                  <a:path w="2047" h="1422" extrusionOk="0">
                    <a:moveTo>
                      <a:pt x="966" y="0"/>
                    </a:moveTo>
                    <a:cubicBezTo>
                      <a:pt x="87" y="0"/>
                      <a:pt x="0" y="1421"/>
                      <a:pt x="1023" y="1421"/>
                    </a:cubicBezTo>
                    <a:cubicBezTo>
                      <a:pt x="1045" y="1421"/>
                      <a:pt x="1068" y="1420"/>
                      <a:pt x="1091" y="1419"/>
                    </a:cubicBezTo>
                    <a:cubicBezTo>
                      <a:pt x="1099" y="1419"/>
                      <a:pt x="1106" y="1419"/>
                      <a:pt x="1114" y="1419"/>
                    </a:cubicBezTo>
                    <a:cubicBezTo>
                      <a:pt x="1986" y="1419"/>
                      <a:pt x="2046" y="90"/>
                      <a:pt x="1160" y="22"/>
                    </a:cubicBezTo>
                    <a:cubicBezTo>
                      <a:pt x="1092" y="7"/>
                      <a:pt x="1027" y="0"/>
                      <a:pt x="9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9"/>
              <p:cNvSpPr/>
              <p:nvPr/>
            </p:nvSpPr>
            <p:spPr>
              <a:xfrm>
                <a:off x="2519788" y="2272993"/>
                <a:ext cx="57851" cy="40484"/>
              </a:xfrm>
              <a:custGeom>
                <a:avLst/>
                <a:gdLst/>
                <a:ahLst/>
                <a:cxnLst/>
                <a:rect l="l" t="t" r="r" b="b"/>
                <a:pathLst>
                  <a:path w="2032" h="1422" extrusionOk="0">
                    <a:moveTo>
                      <a:pt x="967" y="0"/>
                    </a:moveTo>
                    <a:cubicBezTo>
                      <a:pt x="88" y="0"/>
                      <a:pt x="1" y="1421"/>
                      <a:pt x="1024" y="1421"/>
                    </a:cubicBezTo>
                    <a:cubicBezTo>
                      <a:pt x="1046" y="1421"/>
                      <a:pt x="1068" y="1421"/>
                      <a:pt x="1092" y="1419"/>
                    </a:cubicBezTo>
                    <a:cubicBezTo>
                      <a:pt x="1962" y="1396"/>
                      <a:pt x="2031" y="113"/>
                      <a:pt x="1160" y="22"/>
                    </a:cubicBezTo>
                    <a:cubicBezTo>
                      <a:pt x="1092" y="7"/>
                      <a:pt x="1028"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9"/>
              <p:cNvSpPr/>
              <p:nvPr/>
            </p:nvSpPr>
            <p:spPr>
              <a:xfrm>
                <a:off x="2481922" y="2120987"/>
                <a:ext cx="57225" cy="40484"/>
              </a:xfrm>
              <a:custGeom>
                <a:avLst/>
                <a:gdLst/>
                <a:ahLst/>
                <a:cxnLst/>
                <a:rect l="l" t="t" r="r" b="b"/>
                <a:pathLst>
                  <a:path w="2010" h="1422" extrusionOk="0">
                    <a:moveTo>
                      <a:pt x="968" y="1"/>
                    </a:moveTo>
                    <a:cubicBezTo>
                      <a:pt x="89" y="1"/>
                      <a:pt x="0" y="1422"/>
                      <a:pt x="1003" y="1422"/>
                    </a:cubicBezTo>
                    <a:cubicBezTo>
                      <a:pt x="1025" y="1422"/>
                      <a:pt x="1047" y="1421"/>
                      <a:pt x="1070" y="1420"/>
                    </a:cubicBezTo>
                    <a:cubicBezTo>
                      <a:pt x="1941" y="1397"/>
                      <a:pt x="2009" y="137"/>
                      <a:pt x="1162" y="22"/>
                    </a:cubicBezTo>
                    <a:cubicBezTo>
                      <a:pt x="1093"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9"/>
              <p:cNvSpPr/>
              <p:nvPr/>
            </p:nvSpPr>
            <p:spPr>
              <a:xfrm>
                <a:off x="2577868" y="2135337"/>
                <a:ext cx="58904" cy="40484"/>
              </a:xfrm>
              <a:custGeom>
                <a:avLst/>
                <a:gdLst/>
                <a:ahLst/>
                <a:cxnLst/>
                <a:rect l="l" t="t" r="r" b="b"/>
                <a:pathLst>
                  <a:path w="2069" h="1422" extrusionOk="0">
                    <a:moveTo>
                      <a:pt x="970" y="1"/>
                    </a:moveTo>
                    <a:cubicBezTo>
                      <a:pt x="107" y="1"/>
                      <a:pt x="1" y="1422"/>
                      <a:pt x="1023" y="1422"/>
                    </a:cubicBezTo>
                    <a:cubicBezTo>
                      <a:pt x="1045" y="1422"/>
                      <a:pt x="1068" y="1421"/>
                      <a:pt x="1091" y="1420"/>
                    </a:cubicBezTo>
                    <a:cubicBezTo>
                      <a:pt x="1099" y="1420"/>
                      <a:pt x="1106" y="1420"/>
                      <a:pt x="1114" y="1420"/>
                    </a:cubicBezTo>
                    <a:cubicBezTo>
                      <a:pt x="2008" y="1420"/>
                      <a:pt x="2068" y="113"/>
                      <a:pt x="1160" y="22"/>
                    </a:cubicBezTo>
                    <a:cubicBezTo>
                      <a:pt x="1093" y="8"/>
                      <a:pt x="1029" y="1"/>
                      <a:pt x="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9"/>
              <p:cNvSpPr/>
              <p:nvPr/>
            </p:nvSpPr>
            <p:spPr>
              <a:xfrm>
                <a:off x="2472783" y="2223397"/>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5" y="1420"/>
                      <a:pt x="1093" y="1420"/>
                    </a:cubicBezTo>
                    <a:cubicBezTo>
                      <a:pt x="1988" y="1420"/>
                      <a:pt x="2048" y="90"/>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19"/>
              <p:cNvSpPr/>
              <p:nvPr/>
            </p:nvSpPr>
            <p:spPr>
              <a:xfrm>
                <a:off x="2866619" y="2525814"/>
                <a:ext cx="56086" cy="40342"/>
              </a:xfrm>
              <a:custGeom>
                <a:avLst/>
                <a:gdLst/>
                <a:ahLst/>
                <a:cxnLst/>
                <a:rect l="l" t="t" r="r" b="b"/>
                <a:pathLst>
                  <a:path w="1970" h="1417" extrusionOk="0">
                    <a:moveTo>
                      <a:pt x="954" y="0"/>
                    </a:moveTo>
                    <a:cubicBezTo>
                      <a:pt x="42" y="0"/>
                      <a:pt x="1" y="1417"/>
                      <a:pt x="970" y="1417"/>
                    </a:cubicBezTo>
                    <a:cubicBezTo>
                      <a:pt x="1018" y="1417"/>
                      <a:pt x="1069" y="1413"/>
                      <a:pt x="1121" y="1406"/>
                    </a:cubicBezTo>
                    <a:cubicBezTo>
                      <a:pt x="1969" y="1314"/>
                      <a:pt x="1923" y="77"/>
                      <a:pt x="1076" y="8"/>
                    </a:cubicBezTo>
                    <a:cubicBezTo>
                      <a:pt x="1034" y="3"/>
                      <a:pt x="993"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9"/>
              <p:cNvSpPr/>
              <p:nvPr/>
            </p:nvSpPr>
            <p:spPr>
              <a:xfrm>
                <a:off x="2913738" y="2564875"/>
                <a:ext cx="56570" cy="40342"/>
              </a:xfrm>
              <a:custGeom>
                <a:avLst/>
                <a:gdLst/>
                <a:ahLst/>
                <a:cxnLst/>
                <a:rect l="l" t="t" r="r" b="b"/>
                <a:pathLst>
                  <a:path w="1987" h="1417" extrusionOk="0">
                    <a:moveTo>
                      <a:pt x="930" y="0"/>
                    </a:moveTo>
                    <a:cubicBezTo>
                      <a:pt x="30" y="0"/>
                      <a:pt x="0" y="1416"/>
                      <a:pt x="964" y="1416"/>
                    </a:cubicBezTo>
                    <a:cubicBezTo>
                      <a:pt x="1006" y="1416"/>
                      <a:pt x="1048" y="1414"/>
                      <a:pt x="1093" y="1408"/>
                    </a:cubicBezTo>
                    <a:cubicBezTo>
                      <a:pt x="1987" y="1317"/>
                      <a:pt x="1941" y="34"/>
                      <a:pt x="1070" y="11"/>
                    </a:cubicBezTo>
                    <a:cubicBezTo>
                      <a:pt x="1021" y="4"/>
                      <a:pt x="975" y="0"/>
                      <a:pt x="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19"/>
              <p:cNvSpPr/>
              <p:nvPr/>
            </p:nvSpPr>
            <p:spPr>
              <a:xfrm>
                <a:off x="2871829" y="2424714"/>
                <a:ext cx="55431" cy="40342"/>
              </a:xfrm>
              <a:custGeom>
                <a:avLst/>
                <a:gdLst/>
                <a:ahLst/>
                <a:cxnLst/>
                <a:rect l="l" t="t" r="r" b="b"/>
                <a:pathLst>
                  <a:path w="1947" h="1417" extrusionOk="0">
                    <a:moveTo>
                      <a:pt x="955" y="0"/>
                    </a:moveTo>
                    <a:cubicBezTo>
                      <a:pt x="42" y="0"/>
                      <a:pt x="0" y="1416"/>
                      <a:pt x="951" y="1416"/>
                    </a:cubicBezTo>
                    <a:cubicBezTo>
                      <a:pt x="998" y="1416"/>
                      <a:pt x="1047" y="1413"/>
                      <a:pt x="1099" y="1406"/>
                    </a:cubicBezTo>
                    <a:cubicBezTo>
                      <a:pt x="1947"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9"/>
              <p:cNvSpPr/>
              <p:nvPr/>
            </p:nvSpPr>
            <p:spPr>
              <a:xfrm>
                <a:off x="2773491" y="2520518"/>
                <a:ext cx="56570" cy="40427"/>
              </a:xfrm>
              <a:custGeom>
                <a:avLst/>
                <a:gdLst/>
                <a:ahLst/>
                <a:cxnLst/>
                <a:rect l="l" t="t" r="r" b="b"/>
                <a:pathLst>
                  <a:path w="1987" h="1420" extrusionOk="0">
                    <a:moveTo>
                      <a:pt x="932" y="0"/>
                    </a:moveTo>
                    <a:cubicBezTo>
                      <a:pt x="36" y="0"/>
                      <a:pt x="0" y="1419"/>
                      <a:pt x="947" y="1419"/>
                    </a:cubicBezTo>
                    <a:cubicBezTo>
                      <a:pt x="993" y="1419"/>
                      <a:pt x="1042" y="1416"/>
                      <a:pt x="1093" y="1409"/>
                    </a:cubicBezTo>
                    <a:cubicBezTo>
                      <a:pt x="1987" y="1340"/>
                      <a:pt x="1941" y="34"/>
                      <a:pt x="1070" y="11"/>
                    </a:cubicBezTo>
                    <a:cubicBezTo>
                      <a:pt x="1022" y="4"/>
                      <a:pt x="976" y="0"/>
                      <a:pt x="9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9"/>
              <p:cNvSpPr/>
              <p:nvPr/>
            </p:nvSpPr>
            <p:spPr>
              <a:xfrm>
                <a:off x="2976117" y="2521230"/>
                <a:ext cx="56171" cy="40370"/>
              </a:xfrm>
              <a:custGeom>
                <a:avLst/>
                <a:gdLst/>
                <a:ahLst/>
                <a:cxnLst/>
                <a:rect l="l" t="t" r="r" b="b"/>
                <a:pathLst>
                  <a:path w="1973" h="1418" extrusionOk="0">
                    <a:moveTo>
                      <a:pt x="935" y="1"/>
                    </a:moveTo>
                    <a:cubicBezTo>
                      <a:pt x="24" y="1"/>
                      <a:pt x="1" y="1417"/>
                      <a:pt x="953" y="1417"/>
                    </a:cubicBezTo>
                    <a:cubicBezTo>
                      <a:pt x="1000" y="1417"/>
                      <a:pt x="1050" y="1414"/>
                      <a:pt x="1102" y="1406"/>
                    </a:cubicBezTo>
                    <a:cubicBezTo>
                      <a:pt x="1972" y="1338"/>
                      <a:pt x="1949" y="32"/>
                      <a:pt x="1056" y="9"/>
                    </a:cubicBezTo>
                    <a:cubicBezTo>
                      <a:pt x="1014" y="3"/>
                      <a:pt x="973" y="1"/>
                      <a:pt x="9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9"/>
              <p:cNvSpPr/>
              <p:nvPr/>
            </p:nvSpPr>
            <p:spPr>
              <a:xfrm>
                <a:off x="2870064" y="2617717"/>
                <a:ext cx="56541" cy="40399"/>
              </a:xfrm>
              <a:custGeom>
                <a:avLst/>
                <a:gdLst/>
                <a:ahLst/>
                <a:cxnLst/>
                <a:rect l="l" t="t" r="r" b="b"/>
                <a:pathLst>
                  <a:path w="1986" h="1419" extrusionOk="0">
                    <a:moveTo>
                      <a:pt x="931" y="0"/>
                    </a:moveTo>
                    <a:cubicBezTo>
                      <a:pt x="35" y="0"/>
                      <a:pt x="0" y="1419"/>
                      <a:pt x="966" y="1419"/>
                    </a:cubicBezTo>
                    <a:cubicBezTo>
                      <a:pt x="1013" y="1419"/>
                      <a:pt x="1063" y="1415"/>
                      <a:pt x="1115" y="1408"/>
                    </a:cubicBezTo>
                    <a:cubicBezTo>
                      <a:pt x="1986" y="1340"/>
                      <a:pt x="1963" y="34"/>
                      <a:pt x="1069" y="11"/>
                    </a:cubicBezTo>
                    <a:cubicBezTo>
                      <a:pt x="1021" y="4"/>
                      <a:pt x="975" y="0"/>
                      <a:pt x="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9"/>
              <p:cNvSpPr/>
              <p:nvPr/>
            </p:nvSpPr>
            <p:spPr>
              <a:xfrm>
                <a:off x="2820297" y="2469071"/>
                <a:ext cx="56086" cy="40342"/>
              </a:xfrm>
              <a:custGeom>
                <a:avLst/>
                <a:gdLst/>
                <a:ahLst/>
                <a:cxnLst/>
                <a:rect l="l" t="t" r="r" b="b"/>
                <a:pathLst>
                  <a:path w="1970" h="1417" extrusionOk="0">
                    <a:moveTo>
                      <a:pt x="955" y="0"/>
                    </a:moveTo>
                    <a:cubicBezTo>
                      <a:pt x="42" y="0"/>
                      <a:pt x="1" y="1416"/>
                      <a:pt x="971" y="1416"/>
                    </a:cubicBezTo>
                    <a:cubicBezTo>
                      <a:pt x="1018" y="1416"/>
                      <a:pt x="1069" y="1413"/>
                      <a:pt x="1122" y="1406"/>
                    </a:cubicBezTo>
                    <a:cubicBezTo>
                      <a:pt x="1969"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9"/>
              <p:cNvSpPr/>
              <p:nvPr/>
            </p:nvSpPr>
            <p:spPr>
              <a:xfrm>
                <a:off x="2926322" y="2476303"/>
                <a:ext cx="47915" cy="40285"/>
              </a:xfrm>
              <a:custGeom>
                <a:avLst/>
                <a:gdLst/>
                <a:ahLst/>
                <a:cxnLst/>
                <a:rect l="l" t="t" r="r" b="b"/>
                <a:pathLst>
                  <a:path w="1683" h="1415" extrusionOk="0">
                    <a:moveTo>
                      <a:pt x="689" y="0"/>
                    </a:moveTo>
                    <a:cubicBezTo>
                      <a:pt x="0" y="0"/>
                      <a:pt x="11" y="1414"/>
                      <a:pt x="703" y="1414"/>
                    </a:cubicBezTo>
                    <a:cubicBezTo>
                      <a:pt x="738" y="1414"/>
                      <a:pt x="774" y="1411"/>
                      <a:pt x="812" y="1404"/>
                    </a:cubicBezTo>
                    <a:cubicBezTo>
                      <a:pt x="1682" y="1335"/>
                      <a:pt x="1659" y="29"/>
                      <a:pt x="766" y="6"/>
                    </a:cubicBezTo>
                    <a:cubicBezTo>
                      <a:pt x="739" y="2"/>
                      <a:pt x="713" y="0"/>
                      <a:pt x="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9"/>
              <p:cNvSpPr/>
              <p:nvPr/>
            </p:nvSpPr>
            <p:spPr>
              <a:xfrm>
                <a:off x="2827244" y="2572107"/>
                <a:ext cx="48484" cy="40370"/>
              </a:xfrm>
              <a:custGeom>
                <a:avLst/>
                <a:gdLst/>
                <a:ahLst/>
                <a:cxnLst/>
                <a:rect l="l" t="t" r="r" b="b"/>
                <a:pathLst>
                  <a:path w="1703" h="1418" extrusionOk="0">
                    <a:moveTo>
                      <a:pt x="693" y="1"/>
                    </a:moveTo>
                    <a:cubicBezTo>
                      <a:pt x="0" y="1"/>
                      <a:pt x="34" y="1417"/>
                      <a:pt x="725" y="1417"/>
                    </a:cubicBezTo>
                    <a:cubicBezTo>
                      <a:pt x="759" y="1417"/>
                      <a:pt x="795" y="1414"/>
                      <a:pt x="832" y="1407"/>
                    </a:cubicBezTo>
                    <a:cubicBezTo>
                      <a:pt x="1703" y="1338"/>
                      <a:pt x="1680" y="32"/>
                      <a:pt x="786" y="9"/>
                    </a:cubicBezTo>
                    <a:cubicBezTo>
                      <a:pt x="754" y="4"/>
                      <a:pt x="723" y="1"/>
                      <a:pt x="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9"/>
            <p:cNvGrpSpPr/>
            <p:nvPr/>
          </p:nvGrpSpPr>
          <p:grpSpPr>
            <a:xfrm rot="-2700000">
              <a:off x="7593604" y="359037"/>
              <a:ext cx="577542" cy="982198"/>
              <a:chOff x="2369929" y="512616"/>
              <a:chExt cx="577548" cy="982207"/>
            </a:xfrm>
          </p:grpSpPr>
          <p:sp>
            <p:nvSpPr>
              <p:cNvPr id="503" name="Google Shape;503;p19"/>
              <p:cNvSpPr/>
              <p:nvPr/>
            </p:nvSpPr>
            <p:spPr>
              <a:xfrm rot="6432593" flipH="1">
                <a:off x="2692578" y="579126"/>
                <a:ext cx="266325" cy="17239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504" name="Google Shape;504;p19"/>
              <p:cNvSpPr/>
              <p:nvPr/>
            </p:nvSpPr>
            <p:spPr>
              <a:xfrm rot="1448552" flipH="1">
                <a:off x="2393539" y="1275512"/>
                <a:ext cx="266315" cy="17238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nvGrpSpPr>
            <p:cNvPr id="505" name="Google Shape;505;p19"/>
            <p:cNvGrpSpPr/>
            <p:nvPr/>
          </p:nvGrpSpPr>
          <p:grpSpPr>
            <a:xfrm rot="2700000" flipH="1">
              <a:off x="8495741" y="351900"/>
              <a:ext cx="541878" cy="434085"/>
              <a:chOff x="3766050" y="1621086"/>
              <a:chExt cx="541884" cy="434089"/>
            </a:xfrm>
          </p:grpSpPr>
          <p:sp>
            <p:nvSpPr>
              <p:cNvPr id="506" name="Google Shape;506;p19"/>
              <p:cNvSpPr/>
              <p:nvPr/>
            </p:nvSpPr>
            <p:spPr>
              <a:xfrm rot="3234919" flipH="1">
                <a:off x="3780980" y="1810599"/>
                <a:ext cx="266318"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507" name="Google Shape;507;p19"/>
              <p:cNvSpPr/>
              <p:nvPr/>
            </p:nvSpPr>
            <p:spPr>
              <a:xfrm rot="7574398" flipH="1">
                <a:off x="4026538" y="1693241"/>
                <a:ext cx="266312" cy="17239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nvGrpSpPr>
            <p:cNvPr id="508" name="Google Shape;508;p19"/>
            <p:cNvGrpSpPr/>
            <p:nvPr/>
          </p:nvGrpSpPr>
          <p:grpSpPr>
            <a:xfrm rot="-948507">
              <a:off x="7536490" y="732303"/>
              <a:ext cx="345715" cy="281035"/>
              <a:chOff x="4045279" y="974526"/>
              <a:chExt cx="345743" cy="281058"/>
            </a:xfrm>
          </p:grpSpPr>
          <p:sp>
            <p:nvSpPr>
              <p:cNvPr id="509" name="Google Shape;509;p19"/>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9"/>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11"/>
        <p:cNvGrpSpPr/>
        <p:nvPr/>
      </p:nvGrpSpPr>
      <p:grpSpPr>
        <a:xfrm>
          <a:off x="0" y="0"/>
          <a:ext cx="0" cy="0"/>
          <a:chOff x="0" y="0"/>
          <a:chExt cx="0" cy="0"/>
        </a:xfrm>
      </p:grpSpPr>
      <p:sp>
        <p:nvSpPr>
          <p:cNvPr id="512" name="Google Shape;512;p20"/>
          <p:cNvSpPr txBox="1">
            <a:spLocks noGrp="1"/>
          </p:cNvSpPr>
          <p:nvPr>
            <p:ph type="title"/>
          </p:nvPr>
        </p:nvSpPr>
        <p:spPr>
          <a:xfrm>
            <a:off x="950967" y="516133"/>
            <a:ext cx="7717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513" name="Google Shape;513;p20"/>
          <p:cNvGrpSpPr/>
          <p:nvPr/>
        </p:nvGrpSpPr>
        <p:grpSpPr>
          <a:xfrm>
            <a:off x="9424623" y="413886"/>
            <a:ext cx="2355949" cy="2218428"/>
            <a:chOff x="7220866" y="310413"/>
            <a:chExt cx="1766962" cy="1663821"/>
          </a:xfrm>
        </p:grpSpPr>
        <p:grpSp>
          <p:nvGrpSpPr>
            <p:cNvPr id="514" name="Google Shape;514;p20"/>
            <p:cNvGrpSpPr/>
            <p:nvPr/>
          </p:nvGrpSpPr>
          <p:grpSpPr>
            <a:xfrm>
              <a:off x="7855428" y="310413"/>
              <a:ext cx="1132401" cy="1124818"/>
              <a:chOff x="2399528" y="668550"/>
              <a:chExt cx="1132401" cy="1124818"/>
            </a:xfrm>
          </p:grpSpPr>
          <p:sp>
            <p:nvSpPr>
              <p:cNvPr id="515" name="Google Shape;515;p20"/>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0"/>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0"/>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0"/>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0"/>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0"/>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0"/>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0"/>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3" name="Google Shape;523;p20"/>
            <p:cNvGrpSpPr/>
            <p:nvPr/>
          </p:nvGrpSpPr>
          <p:grpSpPr>
            <a:xfrm>
              <a:off x="8248754" y="1693176"/>
              <a:ext cx="345743" cy="281058"/>
              <a:chOff x="4045279" y="974526"/>
              <a:chExt cx="345743" cy="281058"/>
            </a:xfrm>
          </p:grpSpPr>
          <p:sp>
            <p:nvSpPr>
              <p:cNvPr id="524" name="Google Shape;524;p20"/>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0"/>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6" name="Google Shape;526;p20"/>
            <p:cNvSpPr/>
            <p:nvPr/>
          </p:nvSpPr>
          <p:spPr>
            <a:xfrm rot="1122035">
              <a:off x="7250084" y="42290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0"/>
            <p:cNvSpPr/>
            <p:nvPr/>
          </p:nvSpPr>
          <p:spPr>
            <a:xfrm rot="621898" flipH="1">
              <a:off x="7427251" y="895386"/>
              <a:ext cx="266329" cy="17237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528" name="Google Shape;528;p20"/>
            <p:cNvSpPr/>
            <p:nvPr/>
          </p:nvSpPr>
          <p:spPr>
            <a:xfrm rot="-1471198" flipH="1">
              <a:off x="8618273" y="528419"/>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529" name="Google Shape;529;p20"/>
            <p:cNvSpPr/>
            <p:nvPr/>
          </p:nvSpPr>
          <p:spPr>
            <a:xfrm rot="-7304935" flipH="1">
              <a:off x="8085133" y="1354816"/>
              <a:ext cx="266305"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30"/>
        <p:cNvGrpSpPr/>
        <p:nvPr/>
      </p:nvGrpSpPr>
      <p:grpSpPr>
        <a:xfrm>
          <a:off x="0" y="0"/>
          <a:ext cx="0" cy="0"/>
          <a:chOff x="0" y="0"/>
          <a:chExt cx="0" cy="0"/>
        </a:xfrm>
      </p:grpSpPr>
      <p:sp>
        <p:nvSpPr>
          <p:cNvPr id="531" name="Google Shape;531;p21"/>
          <p:cNvSpPr txBox="1">
            <a:spLocks noGrp="1"/>
          </p:cNvSpPr>
          <p:nvPr>
            <p:ph type="title"/>
          </p:nvPr>
        </p:nvSpPr>
        <p:spPr>
          <a:xfrm>
            <a:off x="950967" y="516133"/>
            <a:ext cx="7717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532" name="Google Shape;532;p21"/>
          <p:cNvGrpSpPr/>
          <p:nvPr/>
        </p:nvGrpSpPr>
        <p:grpSpPr>
          <a:xfrm flipH="1">
            <a:off x="9682441" y="162353"/>
            <a:ext cx="2289497" cy="1694051"/>
            <a:chOff x="7109429" y="197964"/>
            <a:chExt cx="1717123" cy="1270538"/>
          </a:xfrm>
        </p:grpSpPr>
        <p:sp>
          <p:nvSpPr>
            <p:cNvPr id="533" name="Google Shape;533;p21"/>
            <p:cNvSpPr/>
            <p:nvPr/>
          </p:nvSpPr>
          <p:spPr>
            <a:xfrm rot="1122035">
              <a:off x="7138646" y="85155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1"/>
            <p:cNvSpPr/>
            <p:nvPr/>
          </p:nvSpPr>
          <p:spPr>
            <a:xfrm rot="10604852" flipH="1">
              <a:off x="7563923" y="1288715"/>
              <a:ext cx="266331" cy="17237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535" name="Google Shape;535;p21"/>
            <p:cNvSpPr/>
            <p:nvPr/>
          </p:nvSpPr>
          <p:spPr>
            <a:xfrm rot="4740224" flipH="1">
              <a:off x="7125174" y="258933"/>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536" name="Google Shape;536;p21"/>
            <p:cNvSpPr/>
            <p:nvPr/>
          </p:nvSpPr>
          <p:spPr>
            <a:xfrm rot="-8099754" flipH="1">
              <a:off x="8538305" y="973408"/>
              <a:ext cx="266300" cy="17240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537" name="Google Shape;537;p21"/>
            <p:cNvGrpSpPr/>
            <p:nvPr/>
          </p:nvGrpSpPr>
          <p:grpSpPr>
            <a:xfrm>
              <a:off x="8237833" y="339919"/>
              <a:ext cx="309215" cy="272430"/>
              <a:chOff x="3890683" y="1390057"/>
              <a:chExt cx="309215" cy="272430"/>
            </a:xfrm>
          </p:grpSpPr>
          <p:sp>
            <p:nvSpPr>
              <p:cNvPr id="538" name="Google Shape;538;p21"/>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1"/>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1"/>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1" name="Google Shape;541;p21"/>
            <p:cNvGrpSpPr/>
            <p:nvPr/>
          </p:nvGrpSpPr>
          <p:grpSpPr>
            <a:xfrm flipH="1">
              <a:off x="7617675" y="339921"/>
              <a:ext cx="757996" cy="1065816"/>
              <a:chOff x="1580225" y="1798159"/>
              <a:chExt cx="757996" cy="1065816"/>
            </a:xfrm>
          </p:grpSpPr>
          <p:sp>
            <p:nvSpPr>
              <p:cNvPr id="542" name="Google Shape;542;p21"/>
              <p:cNvSpPr/>
              <p:nvPr/>
            </p:nvSpPr>
            <p:spPr>
              <a:xfrm>
                <a:off x="2115359" y="1798159"/>
                <a:ext cx="211931" cy="136087"/>
              </a:xfrm>
              <a:custGeom>
                <a:avLst/>
                <a:gdLst/>
                <a:ahLst/>
                <a:cxnLst/>
                <a:rect l="l" t="t" r="r" b="b"/>
                <a:pathLst>
                  <a:path w="7444" h="4780" extrusionOk="0">
                    <a:moveTo>
                      <a:pt x="1734" y="0"/>
                    </a:moveTo>
                    <a:cubicBezTo>
                      <a:pt x="1412" y="0"/>
                      <a:pt x="1104" y="52"/>
                      <a:pt x="825" y="172"/>
                    </a:cubicBezTo>
                    <a:cubicBezTo>
                      <a:pt x="504" y="310"/>
                      <a:pt x="0" y="310"/>
                      <a:pt x="0" y="1134"/>
                    </a:cubicBezTo>
                    <a:cubicBezTo>
                      <a:pt x="573" y="1845"/>
                      <a:pt x="1558" y="2624"/>
                      <a:pt x="3185" y="3426"/>
                    </a:cubicBezTo>
                    <a:cubicBezTo>
                      <a:pt x="4353" y="4021"/>
                      <a:pt x="5568" y="4480"/>
                      <a:pt x="6851" y="4777"/>
                    </a:cubicBezTo>
                    <a:cubicBezTo>
                      <a:pt x="6857" y="4779"/>
                      <a:pt x="6864" y="4780"/>
                      <a:pt x="6871" y="4780"/>
                    </a:cubicBezTo>
                    <a:cubicBezTo>
                      <a:pt x="7062" y="4780"/>
                      <a:pt x="7444" y="4189"/>
                      <a:pt x="7378" y="3769"/>
                    </a:cubicBezTo>
                    <a:cubicBezTo>
                      <a:pt x="7332" y="3426"/>
                      <a:pt x="7194" y="3105"/>
                      <a:pt x="7011" y="2830"/>
                    </a:cubicBezTo>
                    <a:cubicBezTo>
                      <a:pt x="6530" y="2211"/>
                      <a:pt x="5934" y="1684"/>
                      <a:pt x="5247" y="1272"/>
                    </a:cubicBezTo>
                    <a:cubicBezTo>
                      <a:pt x="4360" y="729"/>
                      <a:pt x="2944" y="0"/>
                      <a:pt x="1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1"/>
              <p:cNvSpPr/>
              <p:nvPr/>
            </p:nvSpPr>
            <p:spPr>
              <a:xfrm>
                <a:off x="2089681" y="1826115"/>
                <a:ext cx="225710" cy="179389"/>
              </a:xfrm>
              <a:custGeom>
                <a:avLst/>
                <a:gdLst/>
                <a:ahLst/>
                <a:cxnLst/>
                <a:rect l="l" t="t" r="r" b="b"/>
                <a:pathLst>
                  <a:path w="7928" h="6301" extrusionOk="0">
                    <a:moveTo>
                      <a:pt x="1100" y="0"/>
                    </a:moveTo>
                    <a:cubicBezTo>
                      <a:pt x="825" y="504"/>
                      <a:pt x="596" y="1031"/>
                      <a:pt x="413" y="1581"/>
                    </a:cubicBezTo>
                    <a:cubicBezTo>
                      <a:pt x="207" y="2108"/>
                      <a:pt x="92" y="2612"/>
                      <a:pt x="0" y="2910"/>
                    </a:cubicBezTo>
                    <a:cubicBezTo>
                      <a:pt x="665" y="3827"/>
                      <a:pt x="2292" y="5430"/>
                      <a:pt x="5934" y="6301"/>
                    </a:cubicBezTo>
                    <a:cubicBezTo>
                      <a:pt x="6416" y="5934"/>
                      <a:pt x="6805" y="5499"/>
                      <a:pt x="7126" y="4995"/>
                    </a:cubicBezTo>
                    <a:cubicBezTo>
                      <a:pt x="7424" y="4560"/>
                      <a:pt x="7699" y="4102"/>
                      <a:pt x="7928" y="3620"/>
                    </a:cubicBezTo>
                    <a:cubicBezTo>
                      <a:pt x="6668" y="3323"/>
                      <a:pt x="5430" y="2864"/>
                      <a:pt x="4262" y="2292"/>
                    </a:cubicBezTo>
                    <a:cubicBezTo>
                      <a:pt x="2635" y="1467"/>
                      <a:pt x="1673" y="688"/>
                      <a:pt x="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1"/>
              <p:cNvSpPr/>
              <p:nvPr/>
            </p:nvSpPr>
            <p:spPr>
              <a:xfrm>
                <a:off x="1995585" y="1865633"/>
                <a:ext cx="342636" cy="209368"/>
              </a:xfrm>
              <a:custGeom>
                <a:avLst/>
                <a:gdLst/>
                <a:ahLst/>
                <a:cxnLst/>
                <a:rect l="l" t="t" r="r" b="b"/>
                <a:pathLst>
                  <a:path w="12035" h="7354" extrusionOk="0">
                    <a:moveTo>
                      <a:pt x="2693" y="1"/>
                    </a:moveTo>
                    <a:cubicBezTo>
                      <a:pt x="1172" y="1"/>
                      <a:pt x="0" y="1148"/>
                      <a:pt x="1129" y="2897"/>
                    </a:cubicBezTo>
                    <a:cubicBezTo>
                      <a:pt x="1220" y="3034"/>
                      <a:pt x="1335" y="3195"/>
                      <a:pt x="1450" y="3332"/>
                    </a:cubicBezTo>
                    <a:cubicBezTo>
                      <a:pt x="2733" y="4959"/>
                      <a:pt x="5047" y="6127"/>
                      <a:pt x="6902" y="6746"/>
                    </a:cubicBezTo>
                    <a:cubicBezTo>
                      <a:pt x="7590" y="6998"/>
                      <a:pt x="8300" y="7181"/>
                      <a:pt x="9010" y="7319"/>
                    </a:cubicBezTo>
                    <a:cubicBezTo>
                      <a:pt x="9179" y="7341"/>
                      <a:pt x="9346" y="7353"/>
                      <a:pt x="9510" y="7353"/>
                    </a:cubicBezTo>
                    <a:cubicBezTo>
                      <a:pt x="10354" y="7353"/>
                      <a:pt x="11131" y="7036"/>
                      <a:pt x="11668" y="6173"/>
                    </a:cubicBezTo>
                    <a:cubicBezTo>
                      <a:pt x="12035" y="5555"/>
                      <a:pt x="11920" y="4501"/>
                      <a:pt x="10431" y="3607"/>
                    </a:cubicBezTo>
                    <a:cubicBezTo>
                      <a:pt x="10110" y="4111"/>
                      <a:pt x="9721" y="4546"/>
                      <a:pt x="9239" y="4890"/>
                    </a:cubicBezTo>
                    <a:cubicBezTo>
                      <a:pt x="5597" y="4019"/>
                      <a:pt x="3970" y="2439"/>
                      <a:pt x="3305" y="1522"/>
                    </a:cubicBezTo>
                    <a:cubicBezTo>
                      <a:pt x="3397" y="1201"/>
                      <a:pt x="3534" y="720"/>
                      <a:pt x="3718" y="170"/>
                    </a:cubicBezTo>
                    <a:cubicBezTo>
                      <a:pt x="3373" y="55"/>
                      <a:pt x="3025" y="1"/>
                      <a:pt x="2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1"/>
              <p:cNvSpPr/>
              <p:nvPr/>
            </p:nvSpPr>
            <p:spPr>
              <a:xfrm>
                <a:off x="1580225" y="1961152"/>
                <a:ext cx="671892" cy="902812"/>
              </a:xfrm>
              <a:custGeom>
                <a:avLst/>
                <a:gdLst/>
                <a:ahLst/>
                <a:cxnLst/>
                <a:rect l="l" t="t" r="r" b="b"/>
                <a:pathLst>
                  <a:path w="23600" h="31711" extrusionOk="0">
                    <a:moveTo>
                      <a:pt x="16039" y="0"/>
                    </a:moveTo>
                    <a:cubicBezTo>
                      <a:pt x="14297" y="3070"/>
                      <a:pt x="6095" y="17596"/>
                      <a:pt x="3094" y="23095"/>
                    </a:cubicBezTo>
                    <a:cubicBezTo>
                      <a:pt x="2200" y="24744"/>
                      <a:pt x="1" y="28295"/>
                      <a:pt x="3781" y="30793"/>
                    </a:cubicBezTo>
                    <a:cubicBezTo>
                      <a:pt x="3781" y="30793"/>
                      <a:pt x="4913" y="31710"/>
                      <a:pt x="6478" y="31710"/>
                    </a:cubicBezTo>
                    <a:cubicBezTo>
                      <a:pt x="7982" y="31710"/>
                      <a:pt x="9887" y="30863"/>
                      <a:pt x="11571" y="27539"/>
                    </a:cubicBezTo>
                    <a:cubicBezTo>
                      <a:pt x="12396" y="25913"/>
                      <a:pt x="21354" y="8386"/>
                      <a:pt x="23599" y="3964"/>
                    </a:cubicBezTo>
                    <a:cubicBezTo>
                      <a:pt x="22889" y="3826"/>
                      <a:pt x="22156" y="3643"/>
                      <a:pt x="21469" y="3391"/>
                    </a:cubicBezTo>
                    <a:cubicBezTo>
                      <a:pt x="19636" y="2795"/>
                      <a:pt x="17322" y="1604"/>
                      <a:pt x="160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1"/>
              <p:cNvSpPr/>
              <p:nvPr/>
            </p:nvSpPr>
            <p:spPr>
              <a:xfrm>
                <a:off x="1821572" y="2325123"/>
                <a:ext cx="235504" cy="146393"/>
              </a:xfrm>
              <a:custGeom>
                <a:avLst/>
                <a:gdLst/>
                <a:ahLst/>
                <a:cxnLst/>
                <a:rect l="l" t="t" r="r" b="b"/>
                <a:pathLst>
                  <a:path w="8272" h="5142" extrusionOk="0">
                    <a:moveTo>
                      <a:pt x="367" y="1"/>
                    </a:moveTo>
                    <a:cubicBezTo>
                      <a:pt x="230" y="207"/>
                      <a:pt x="115" y="436"/>
                      <a:pt x="1" y="665"/>
                    </a:cubicBezTo>
                    <a:cubicBezTo>
                      <a:pt x="70" y="917"/>
                      <a:pt x="207" y="1146"/>
                      <a:pt x="367" y="1352"/>
                    </a:cubicBezTo>
                    <a:cubicBezTo>
                      <a:pt x="1307" y="2567"/>
                      <a:pt x="3781" y="4445"/>
                      <a:pt x="7218" y="5087"/>
                    </a:cubicBezTo>
                    <a:cubicBezTo>
                      <a:pt x="7402" y="5120"/>
                      <a:pt x="7599" y="5142"/>
                      <a:pt x="7799" y="5142"/>
                    </a:cubicBezTo>
                    <a:cubicBezTo>
                      <a:pt x="7872" y="5142"/>
                      <a:pt x="7946" y="5139"/>
                      <a:pt x="8020" y="5133"/>
                    </a:cubicBezTo>
                    <a:cubicBezTo>
                      <a:pt x="8111" y="4949"/>
                      <a:pt x="8203" y="4789"/>
                      <a:pt x="8272" y="4629"/>
                    </a:cubicBezTo>
                    <a:cubicBezTo>
                      <a:pt x="7722" y="3827"/>
                      <a:pt x="7035" y="3116"/>
                      <a:pt x="6233" y="2567"/>
                    </a:cubicBezTo>
                    <a:cubicBezTo>
                      <a:pt x="3277" y="642"/>
                      <a:pt x="1444" y="92"/>
                      <a:pt x="3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1"/>
              <p:cNvSpPr/>
              <p:nvPr/>
            </p:nvSpPr>
            <p:spPr>
              <a:xfrm>
                <a:off x="1580225" y="2344028"/>
                <a:ext cx="469670" cy="519948"/>
              </a:xfrm>
              <a:custGeom>
                <a:avLst/>
                <a:gdLst/>
                <a:ahLst/>
                <a:cxnLst/>
                <a:rect l="l" t="t" r="r" b="b"/>
                <a:pathLst>
                  <a:path w="16497" h="18263" extrusionOk="0">
                    <a:moveTo>
                      <a:pt x="8455" y="1"/>
                    </a:moveTo>
                    <a:cubicBezTo>
                      <a:pt x="6347" y="3781"/>
                      <a:pt x="4308" y="7447"/>
                      <a:pt x="3094" y="9647"/>
                    </a:cubicBezTo>
                    <a:cubicBezTo>
                      <a:pt x="2200" y="11296"/>
                      <a:pt x="1" y="14870"/>
                      <a:pt x="3781" y="17345"/>
                    </a:cubicBezTo>
                    <a:cubicBezTo>
                      <a:pt x="3781" y="17345"/>
                      <a:pt x="4919" y="18262"/>
                      <a:pt x="6490" y="18262"/>
                    </a:cubicBezTo>
                    <a:cubicBezTo>
                      <a:pt x="8000" y="18262"/>
                      <a:pt x="9910" y="17415"/>
                      <a:pt x="11594" y="14091"/>
                    </a:cubicBezTo>
                    <a:lnTo>
                      <a:pt x="16497" y="4446"/>
                    </a:lnTo>
                    <a:lnTo>
                      <a:pt x="16497" y="4446"/>
                    </a:lnTo>
                    <a:cubicBezTo>
                      <a:pt x="16383" y="4455"/>
                      <a:pt x="16269" y="4461"/>
                      <a:pt x="16157" y="4461"/>
                    </a:cubicBezTo>
                    <a:cubicBezTo>
                      <a:pt x="15998" y="4461"/>
                      <a:pt x="15843" y="4450"/>
                      <a:pt x="15695" y="4423"/>
                    </a:cubicBezTo>
                    <a:cubicBezTo>
                      <a:pt x="12258" y="3781"/>
                      <a:pt x="9784" y="1903"/>
                      <a:pt x="8844" y="688"/>
                    </a:cubicBezTo>
                    <a:cubicBezTo>
                      <a:pt x="8684" y="482"/>
                      <a:pt x="8547" y="230"/>
                      <a:pt x="8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8" name="Google Shape;548;p21"/>
          <p:cNvSpPr/>
          <p:nvPr/>
        </p:nvSpPr>
        <p:spPr>
          <a:xfrm>
            <a:off x="0" y="5503333"/>
            <a:ext cx="12192000" cy="1354800"/>
          </a:xfrm>
          <a:prstGeom prst="rect">
            <a:avLst/>
          </a:prstGeom>
          <a:solidFill>
            <a:srgbClr val="AAF1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549"/>
        <p:cNvGrpSpPr/>
        <p:nvPr/>
      </p:nvGrpSpPr>
      <p:grpSpPr>
        <a:xfrm>
          <a:off x="0" y="0"/>
          <a:ext cx="0" cy="0"/>
          <a:chOff x="0" y="0"/>
          <a:chExt cx="0" cy="0"/>
        </a:xfrm>
      </p:grpSpPr>
      <p:sp>
        <p:nvSpPr>
          <p:cNvPr id="550" name="Google Shape;550;p22"/>
          <p:cNvSpPr txBox="1">
            <a:spLocks noGrp="1"/>
          </p:cNvSpPr>
          <p:nvPr>
            <p:ph type="title"/>
          </p:nvPr>
        </p:nvSpPr>
        <p:spPr>
          <a:xfrm>
            <a:off x="950967" y="516133"/>
            <a:ext cx="7717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551" name="Google Shape;551;p22"/>
          <p:cNvGrpSpPr/>
          <p:nvPr/>
        </p:nvGrpSpPr>
        <p:grpSpPr>
          <a:xfrm>
            <a:off x="9885641" y="263952"/>
            <a:ext cx="1916825" cy="2319749"/>
            <a:chOff x="7414229" y="197964"/>
            <a:chExt cx="1437619" cy="1739812"/>
          </a:xfrm>
        </p:grpSpPr>
        <p:grpSp>
          <p:nvGrpSpPr>
            <p:cNvPr id="552" name="Google Shape;552;p22"/>
            <p:cNvGrpSpPr/>
            <p:nvPr/>
          </p:nvGrpSpPr>
          <p:grpSpPr>
            <a:xfrm>
              <a:off x="7414229" y="197964"/>
              <a:ext cx="1437619" cy="1207774"/>
              <a:chOff x="7109429" y="197964"/>
              <a:chExt cx="1437619" cy="1207774"/>
            </a:xfrm>
          </p:grpSpPr>
          <p:sp>
            <p:nvSpPr>
              <p:cNvPr id="553" name="Google Shape;553;p22"/>
              <p:cNvSpPr/>
              <p:nvPr/>
            </p:nvSpPr>
            <p:spPr>
              <a:xfrm rot="1122035">
                <a:off x="7138646" y="85155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2"/>
              <p:cNvSpPr/>
              <p:nvPr/>
            </p:nvSpPr>
            <p:spPr>
              <a:xfrm rot="4740224" flipH="1">
                <a:off x="7125174" y="258933"/>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555" name="Google Shape;555;p22"/>
              <p:cNvGrpSpPr/>
              <p:nvPr/>
            </p:nvGrpSpPr>
            <p:grpSpPr>
              <a:xfrm>
                <a:off x="8237833" y="339919"/>
                <a:ext cx="309215" cy="272430"/>
                <a:chOff x="3890683" y="1390057"/>
                <a:chExt cx="309215" cy="272430"/>
              </a:xfrm>
            </p:grpSpPr>
            <p:sp>
              <p:nvSpPr>
                <p:cNvPr id="556" name="Google Shape;556;p22"/>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2"/>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2"/>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9" name="Google Shape;559;p22"/>
              <p:cNvGrpSpPr/>
              <p:nvPr/>
            </p:nvGrpSpPr>
            <p:grpSpPr>
              <a:xfrm flipH="1">
                <a:off x="7617675" y="339921"/>
                <a:ext cx="757996" cy="1065816"/>
                <a:chOff x="1580225" y="1798159"/>
                <a:chExt cx="757996" cy="1065816"/>
              </a:xfrm>
            </p:grpSpPr>
            <p:sp>
              <p:nvSpPr>
                <p:cNvPr id="560" name="Google Shape;560;p22"/>
                <p:cNvSpPr/>
                <p:nvPr/>
              </p:nvSpPr>
              <p:spPr>
                <a:xfrm>
                  <a:off x="2115359" y="1798159"/>
                  <a:ext cx="211931" cy="136087"/>
                </a:xfrm>
                <a:custGeom>
                  <a:avLst/>
                  <a:gdLst/>
                  <a:ahLst/>
                  <a:cxnLst/>
                  <a:rect l="l" t="t" r="r" b="b"/>
                  <a:pathLst>
                    <a:path w="7444" h="4780" extrusionOk="0">
                      <a:moveTo>
                        <a:pt x="1734" y="0"/>
                      </a:moveTo>
                      <a:cubicBezTo>
                        <a:pt x="1412" y="0"/>
                        <a:pt x="1104" y="52"/>
                        <a:pt x="825" y="172"/>
                      </a:cubicBezTo>
                      <a:cubicBezTo>
                        <a:pt x="504" y="310"/>
                        <a:pt x="0" y="310"/>
                        <a:pt x="0" y="1134"/>
                      </a:cubicBezTo>
                      <a:cubicBezTo>
                        <a:pt x="573" y="1845"/>
                        <a:pt x="1558" y="2624"/>
                        <a:pt x="3185" y="3426"/>
                      </a:cubicBezTo>
                      <a:cubicBezTo>
                        <a:pt x="4353" y="4021"/>
                        <a:pt x="5568" y="4480"/>
                        <a:pt x="6851" y="4777"/>
                      </a:cubicBezTo>
                      <a:cubicBezTo>
                        <a:pt x="6857" y="4779"/>
                        <a:pt x="6864" y="4780"/>
                        <a:pt x="6871" y="4780"/>
                      </a:cubicBezTo>
                      <a:cubicBezTo>
                        <a:pt x="7062" y="4780"/>
                        <a:pt x="7444" y="4189"/>
                        <a:pt x="7378" y="3769"/>
                      </a:cubicBezTo>
                      <a:cubicBezTo>
                        <a:pt x="7332" y="3426"/>
                        <a:pt x="7194" y="3105"/>
                        <a:pt x="7011" y="2830"/>
                      </a:cubicBezTo>
                      <a:cubicBezTo>
                        <a:pt x="6530" y="2211"/>
                        <a:pt x="5934" y="1684"/>
                        <a:pt x="5247" y="1272"/>
                      </a:cubicBezTo>
                      <a:cubicBezTo>
                        <a:pt x="4360" y="729"/>
                        <a:pt x="2944" y="0"/>
                        <a:pt x="1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2"/>
                <p:cNvSpPr/>
                <p:nvPr/>
              </p:nvSpPr>
              <p:spPr>
                <a:xfrm>
                  <a:off x="2089681" y="1826115"/>
                  <a:ext cx="225710" cy="179389"/>
                </a:xfrm>
                <a:custGeom>
                  <a:avLst/>
                  <a:gdLst/>
                  <a:ahLst/>
                  <a:cxnLst/>
                  <a:rect l="l" t="t" r="r" b="b"/>
                  <a:pathLst>
                    <a:path w="7928" h="6301" extrusionOk="0">
                      <a:moveTo>
                        <a:pt x="1100" y="0"/>
                      </a:moveTo>
                      <a:cubicBezTo>
                        <a:pt x="825" y="504"/>
                        <a:pt x="596" y="1031"/>
                        <a:pt x="413" y="1581"/>
                      </a:cubicBezTo>
                      <a:cubicBezTo>
                        <a:pt x="207" y="2108"/>
                        <a:pt x="92" y="2612"/>
                        <a:pt x="0" y="2910"/>
                      </a:cubicBezTo>
                      <a:cubicBezTo>
                        <a:pt x="665" y="3827"/>
                        <a:pt x="2292" y="5430"/>
                        <a:pt x="5934" y="6301"/>
                      </a:cubicBezTo>
                      <a:cubicBezTo>
                        <a:pt x="6416" y="5934"/>
                        <a:pt x="6805" y="5499"/>
                        <a:pt x="7126" y="4995"/>
                      </a:cubicBezTo>
                      <a:cubicBezTo>
                        <a:pt x="7424" y="4560"/>
                        <a:pt x="7699" y="4102"/>
                        <a:pt x="7928" y="3620"/>
                      </a:cubicBezTo>
                      <a:cubicBezTo>
                        <a:pt x="6668" y="3323"/>
                        <a:pt x="5430" y="2864"/>
                        <a:pt x="4262" y="2292"/>
                      </a:cubicBezTo>
                      <a:cubicBezTo>
                        <a:pt x="2635" y="1467"/>
                        <a:pt x="1673" y="688"/>
                        <a:pt x="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2"/>
                <p:cNvSpPr/>
                <p:nvPr/>
              </p:nvSpPr>
              <p:spPr>
                <a:xfrm>
                  <a:off x="1995585" y="1865633"/>
                  <a:ext cx="342636" cy="209368"/>
                </a:xfrm>
                <a:custGeom>
                  <a:avLst/>
                  <a:gdLst/>
                  <a:ahLst/>
                  <a:cxnLst/>
                  <a:rect l="l" t="t" r="r" b="b"/>
                  <a:pathLst>
                    <a:path w="12035" h="7354" extrusionOk="0">
                      <a:moveTo>
                        <a:pt x="2693" y="1"/>
                      </a:moveTo>
                      <a:cubicBezTo>
                        <a:pt x="1172" y="1"/>
                        <a:pt x="0" y="1148"/>
                        <a:pt x="1129" y="2897"/>
                      </a:cubicBezTo>
                      <a:cubicBezTo>
                        <a:pt x="1220" y="3034"/>
                        <a:pt x="1335" y="3195"/>
                        <a:pt x="1450" y="3332"/>
                      </a:cubicBezTo>
                      <a:cubicBezTo>
                        <a:pt x="2733" y="4959"/>
                        <a:pt x="5047" y="6127"/>
                        <a:pt x="6902" y="6746"/>
                      </a:cubicBezTo>
                      <a:cubicBezTo>
                        <a:pt x="7590" y="6998"/>
                        <a:pt x="8300" y="7181"/>
                        <a:pt x="9010" y="7319"/>
                      </a:cubicBezTo>
                      <a:cubicBezTo>
                        <a:pt x="9179" y="7341"/>
                        <a:pt x="9346" y="7353"/>
                        <a:pt x="9510" y="7353"/>
                      </a:cubicBezTo>
                      <a:cubicBezTo>
                        <a:pt x="10354" y="7353"/>
                        <a:pt x="11131" y="7036"/>
                        <a:pt x="11668" y="6173"/>
                      </a:cubicBezTo>
                      <a:cubicBezTo>
                        <a:pt x="12035" y="5555"/>
                        <a:pt x="11920" y="4501"/>
                        <a:pt x="10431" y="3607"/>
                      </a:cubicBezTo>
                      <a:cubicBezTo>
                        <a:pt x="10110" y="4111"/>
                        <a:pt x="9721" y="4546"/>
                        <a:pt x="9239" y="4890"/>
                      </a:cubicBezTo>
                      <a:cubicBezTo>
                        <a:pt x="5597" y="4019"/>
                        <a:pt x="3970" y="2439"/>
                        <a:pt x="3305" y="1522"/>
                      </a:cubicBezTo>
                      <a:cubicBezTo>
                        <a:pt x="3397" y="1201"/>
                        <a:pt x="3534" y="720"/>
                        <a:pt x="3718" y="170"/>
                      </a:cubicBezTo>
                      <a:cubicBezTo>
                        <a:pt x="3373" y="55"/>
                        <a:pt x="3025" y="1"/>
                        <a:pt x="2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2"/>
                <p:cNvSpPr/>
                <p:nvPr/>
              </p:nvSpPr>
              <p:spPr>
                <a:xfrm>
                  <a:off x="1580225" y="1961152"/>
                  <a:ext cx="671892" cy="902812"/>
                </a:xfrm>
                <a:custGeom>
                  <a:avLst/>
                  <a:gdLst/>
                  <a:ahLst/>
                  <a:cxnLst/>
                  <a:rect l="l" t="t" r="r" b="b"/>
                  <a:pathLst>
                    <a:path w="23600" h="31711" extrusionOk="0">
                      <a:moveTo>
                        <a:pt x="16039" y="0"/>
                      </a:moveTo>
                      <a:cubicBezTo>
                        <a:pt x="14297" y="3070"/>
                        <a:pt x="6095" y="17596"/>
                        <a:pt x="3094" y="23095"/>
                      </a:cubicBezTo>
                      <a:cubicBezTo>
                        <a:pt x="2200" y="24744"/>
                        <a:pt x="1" y="28295"/>
                        <a:pt x="3781" y="30793"/>
                      </a:cubicBezTo>
                      <a:cubicBezTo>
                        <a:pt x="3781" y="30793"/>
                        <a:pt x="4913" y="31710"/>
                        <a:pt x="6478" y="31710"/>
                      </a:cubicBezTo>
                      <a:cubicBezTo>
                        <a:pt x="7982" y="31710"/>
                        <a:pt x="9887" y="30863"/>
                        <a:pt x="11571" y="27539"/>
                      </a:cubicBezTo>
                      <a:cubicBezTo>
                        <a:pt x="12396" y="25913"/>
                        <a:pt x="21354" y="8386"/>
                        <a:pt x="23599" y="3964"/>
                      </a:cubicBezTo>
                      <a:cubicBezTo>
                        <a:pt x="22889" y="3826"/>
                        <a:pt x="22156" y="3643"/>
                        <a:pt x="21469" y="3391"/>
                      </a:cubicBezTo>
                      <a:cubicBezTo>
                        <a:pt x="19636" y="2795"/>
                        <a:pt x="17322" y="1604"/>
                        <a:pt x="160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2"/>
                <p:cNvSpPr/>
                <p:nvPr/>
              </p:nvSpPr>
              <p:spPr>
                <a:xfrm>
                  <a:off x="1821572" y="2325123"/>
                  <a:ext cx="235504" cy="146393"/>
                </a:xfrm>
                <a:custGeom>
                  <a:avLst/>
                  <a:gdLst/>
                  <a:ahLst/>
                  <a:cxnLst/>
                  <a:rect l="l" t="t" r="r" b="b"/>
                  <a:pathLst>
                    <a:path w="8272" h="5142" extrusionOk="0">
                      <a:moveTo>
                        <a:pt x="367" y="1"/>
                      </a:moveTo>
                      <a:cubicBezTo>
                        <a:pt x="230" y="207"/>
                        <a:pt x="115" y="436"/>
                        <a:pt x="1" y="665"/>
                      </a:cubicBezTo>
                      <a:cubicBezTo>
                        <a:pt x="70" y="917"/>
                        <a:pt x="207" y="1146"/>
                        <a:pt x="367" y="1352"/>
                      </a:cubicBezTo>
                      <a:cubicBezTo>
                        <a:pt x="1307" y="2567"/>
                        <a:pt x="3781" y="4445"/>
                        <a:pt x="7218" y="5087"/>
                      </a:cubicBezTo>
                      <a:cubicBezTo>
                        <a:pt x="7402" y="5120"/>
                        <a:pt x="7599" y="5142"/>
                        <a:pt x="7799" y="5142"/>
                      </a:cubicBezTo>
                      <a:cubicBezTo>
                        <a:pt x="7872" y="5142"/>
                        <a:pt x="7946" y="5139"/>
                        <a:pt x="8020" y="5133"/>
                      </a:cubicBezTo>
                      <a:cubicBezTo>
                        <a:pt x="8111" y="4949"/>
                        <a:pt x="8203" y="4789"/>
                        <a:pt x="8272" y="4629"/>
                      </a:cubicBezTo>
                      <a:cubicBezTo>
                        <a:pt x="7722" y="3827"/>
                        <a:pt x="7035" y="3116"/>
                        <a:pt x="6233" y="2567"/>
                      </a:cubicBezTo>
                      <a:cubicBezTo>
                        <a:pt x="3277" y="642"/>
                        <a:pt x="1444" y="92"/>
                        <a:pt x="3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2"/>
                <p:cNvSpPr/>
                <p:nvPr/>
              </p:nvSpPr>
              <p:spPr>
                <a:xfrm>
                  <a:off x="1580225" y="2344028"/>
                  <a:ext cx="469670" cy="519948"/>
                </a:xfrm>
                <a:custGeom>
                  <a:avLst/>
                  <a:gdLst/>
                  <a:ahLst/>
                  <a:cxnLst/>
                  <a:rect l="l" t="t" r="r" b="b"/>
                  <a:pathLst>
                    <a:path w="16497" h="18263" extrusionOk="0">
                      <a:moveTo>
                        <a:pt x="8455" y="1"/>
                      </a:moveTo>
                      <a:cubicBezTo>
                        <a:pt x="6347" y="3781"/>
                        <a:pt x="4308" y="7447"/>
                        <a:pt x="3094" y="9647"/>
                      </a:cubicBezTo>
                      <a:cubicBezTo>
                        <a:pt x="2200" y="11296"/>
                        <a:pt x="1" y="14870"/>
                        <a:pt x="3781" y="17345"/>
                      </a:cubicBezTo>
                      <a:cubicBezTo>
                        <a:pt x="3781" y="17345"/>
                        <a:pt x="4919" y="18262"/>
                        <a:pt x="6490" y="18262"/>
                      </a:cubicBezTo>
                      <a:cubicBezTo>
                        <a:pt x="8000" y="18262"/>
                        <a:pt x="9910" y="17415"/>
                        <a:pt x="11594" y="14091"/>
                      </a:cubicBezTo>
                      <a:lnTo>
                        <a:pt x="16497" y="4446"/>
                      </a:lnTo>
                      <a:lnTo>
                        <a:pt x="16497" y="4446"/>
                      </a:lnTo>
                      <a:cubicBezTo>
                        <a:pt x="16383" y="4455"/>
                        <a:pt x="16269" y="4461"/>
                        <a:pt x="16157" y="4461"/>
                      </a:cubicBezTo>
                      <a:cubicBezTo>
                        <a:pt x="15998" y="4461"/>
                        <a:pt x="15843" y="4450"/>
                        <a:pt x="15695" y="4423"/>
                      </a:cubicBezTo>
                      <a:cubicBezTo>
                        <a:pt x="12258" y="3781"/>
                        <a:pt x="9784" y="1903"/>
                        <a:pt x="8844" y="688"/>
                      </a:cubicBezTo>
                      <a:cubicBezTo>
                        <a:pt x="8684" y="482"/>
                        <a:pt x="8547" y="230"/>
                        <a:pt x="8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66" name="Google Shape;566;p22"/>
            <p:cNvGrpSpPr/>
            <p:nvPr/>
          </p:nvGrpSpPr>
          <p:grpSpPr>
            <a:xfrm>
              <a:off x="8200989" y="1617732"/>
              <a:ext cx="489286" cy="320044"/>
              <a:chOff x="8191021" y="1677540"/>
              <a:chExt cx="489286" cy="320044"/>
            </a:xfrm>
          </p:grpSpPr>
          <p:sp>
            <p:nvSpPr>
              <p:cNvPr id="567" name="Google Shape;567;p22"/>
              <p:cNvSpPr/>
              <p:nvPr/>
            </p:nvSpPr>
            <p:spPr>
              <a:xfrm rot="9899513" flipH="1">
                <a:off x="8208799" y="1709083"/>
                <a:ext cx="266327" cy="17236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lt2"/>
              </a:solidFill>
              <a:ln>
                <a:noFill/>
              </a:ln>
            </p:spPr>
          </p:sp>
          <p:sp>
            <p:nvSpPr>
              <p:cNvPr id="568" name="Google Shape;568;p22"/>
              <p:cNvSpPr/>
              <p:nvPr/>
            </p:nvSpPr>
            <p:spPr>
              <a:xfrm rot="6985429" flipH="1">
                <a:off x="8410709" y="1753799"/>
                <a:ext cx="266319" cy="17236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lt2"/>
              </a:solidFill>
              <a:ln>
                <a:noFill/>
              </a:ln>
            </p:spPr>
          </p:sp>
        </p:grpSp>
      </p:grpSp>
      <p:grpSp>
        <p:nvGrpSpPr>
          <p:cNvPr id="569" name="Google Shape;569;p22"/>
          <p:cNvGrpSpPr/>
          <p:nvPr/>
        </p:nvGrpSpPr>
        <p:grpSpPr>
          <a:xfrm>
            <a:off x="554447" y="5436024"/>
            <a:ext cx="1077340" cy="926389"/>
            <a:chOff x="493212" y="4076596"/>
            <a:chExt cx="808005" cy="694792"/>
          </a:xfrm>
        </p:grpSpPr>
        <p:grpSp>
          <p:nvGrpSpPr>
            <p:cNvPr id="570" name="Google Shape;570;p22"/>
            <p:cNvGrpSpPr/>
            <p:nvPr/>
          </p:nvGrpSpPr>
          <p:grpSpPr>
            <a:xfrm rot="-8247114">
              <a:off x="656865" y="4252618"/>
              <a:ext cx="631326" cy="284341"/>
              <a:chOff x="3929266" y="1226038"/>
              <a:chExt cx="631334" cy="284344"/>
            </a:xfrm>
          </p:grpSpPr>
          <p:sp>
            <p:nvSpPr>
              <p:cNvPr id="571" name="Google Shape;571;p22"/>
              <p:cNvSpPr/>
              <p:nvPr/>
            </p:nvSpPr>
            <p:spPr>
              <a:xfrm rot="5004499" flipH="1">
                <a:off x="3897021" y="1282012"/>
                <a:ext cx="266316" cy="17239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sp>
            <p:nvSpPr>
              <p:cNvPr id="572" name="Google Shape;572;p22"/>
              <p:cNvSpPr/>
              <p:nvPr/>
            </p:nvSpPr>
            <p:spPr>
              <a:xfrm rot="10690808" flipH="1">
                <a:off x="4291611" y="1304578"/>
                <a:ext cx="266319" cy="17238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grpSp>
        <p:grpSp>
          <p:nvGrpSpPr>
            <p:cNvPr id="573" name="Google Shape;573;p22"/>
            <p:cNvGrpSpPr/>
            <p:nvPr/>
          </p:nvGrpSpPr>
          <p:grpSpPr>
            <a:xfrm rot="-2429664">
              <a:off x="543062" y="4411718"/>
              <a:ext cx="345756" cy="281069"/>
              <a:chOff x="4045279" y="974526"/>
              <a:chExt cx="345743" cy="281058"/>
            </a:xfrm>
          </p:grpSpPr>
          <p:sp>
            <p:nvSpPr>
              <p:cNvPr id="574" name="Google Shape;574;p22"/>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2"/>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576"/>
        <p:cNvGrpSpPr/>
        <p:nvPr/>
      </p:nvGrpSpPr>
      <p:grpSpPr>
        <a:xfrm>
          <a:off x="0" y="0"/>
          <a:ext cx="0" cy="0"/>
          <a:chOff x="0" y="0"/>
          <a:chExt cx="0" cy="0"/>
        </a:xfrm>
      </p:grpSpPr>
      <p:sp>
        <p:nvSpPr>
          <p:cNvPr id="577" name="Google Shape;577;p23"/>
          <p:cNvSpPr txBox="1">
            <a:spLocks noGrp="1"/>
          </p:cNvSpPr>
          <p:nvPr>
            <p:ph type="title"/>
          </p:nvPr>
        </p:nvSpPr>
        <p:spPr>
          <a:xfrm>
            <a:off x="950967" y="516133"/>
            <a:ext cx="7717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578" name="Google Shape;578;p23"/>
          <p:cNvGrpSpPr/>
          <p:nvPr/>
        </p:nvGrpSpPr>
        <p:grpSpPr>
          <a:xfrm>
            <a:off x="58879" y="271451"/>
            <a:ext cx="11871044" cy="6711900"/>
            <a:chOff x="12954" y="203588"/>
            <a:chExt cx="8903283" cy="5033925"/>
          </a:xfrm>
        </p:grpSpPr>
        <p:grpSp>
          <p:nvGrpSpPr>
            <p:cNvPr id="579" name="Google Shape;579;p23"/>
            <p:cNvGrpSpPr/>
            <p:nvPr/>
          </p:nvGrpSpPr>
          <p:grpSpPr>
            <a:xfrm>
              <a:off x="7206429" y="203588"/>
              <a:ext cx="1709807" cy="1208322"/>
              <a:chOff x="7206429" y="203588"/>
              <a:chExt cx="1709807" cy="1208322"/>
            </a:xfrm>
          </p:grpSpPr>
          <p:sp>
            <p:nvSpPr>
              <p:cNvPr id="580" name="Google Shape;580;p23"/>
              <p:cNvSpPr/>
              <p:nvPr/>
            </p:nvSpPr>
            <p:spPr>
              <a:xfrm rot="1576023" flipH="1">
                <a:off x="7230813" y="587247"/>
                <a:ext cx="266334"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581" name="Google Shape;581;p23"/>
              <p:cNvSpPr/>
              <p:nvPr/>
            </p:nvSpPr>
            <p:spPr>
              <a:xfrm rot="-1177955" flipH="1">
                <a:off x="8576659" y="243314"/>
                <a:ext cx="266314" cy="17241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582" name="Google Shape;582;p23"/>
              <p:cNvGrpSpPr/>
              <p:nvPr/>
            </p:nvGrpSpPr>
            <p:grpSpPr>
              <a:xfrm rot="-4814516">
                <a:off x="7877277" y="54845"/>
                <a:ext cx="662158" cy="1322670"/>
                <a:chOff x="6933061" y="1619764"/>
                <a:chExt cx="662112" cy="1322579"/>
              </a:xfrm>
            </p:grpSpPr>
            <p:sp>
              <p:nvSpPr>
                <p:cNvPr id="583" name="Google Shape;583;p23"/>
                <p:cNvSpPr/>
                <p:nvPr/>
              </p:nvSpPr>
              <p:spPr>
                <a:xfrm>
                  <a:off x="7047855" y="1924771"/>
                  <a:ext cx="533585" cy="803253"/>
                </a:xfrm>
                <a:custGeom>
                  <a:avLst/>
                  <a:gdLst/>
                  <a:ahLst/>
                  <a:cxnLst/>
                  <a:rect l="l" t="t" r="r" b="b"/>
                  <a:pathLst>
                    <a:path w="18742" h="28214" extrusionOk="0">
                      <a:moveTo>
                        <a:pt x="11211" y="1"/>
                      </a:moveTo>
                      <a:cubicBezTo>
                        <a:pt x="9211" y="1"/>
                        <a:pt x="8936" y="1293"/>
                        <a:pt x="8936" y="1293"/>
                      </a:cubicBezTo>
                      <a:lnTo>
                        <a:pt x="230" y="23746"/>
                      </a:lnTo>
                      <a:lnTo>
                        <a:pt x="0" y="24341"/>
                      </a:lnTo>
                      <a:cubicBezTo>
                        <a:pt x="3556" y="28191"/>
                        <a:pt x="8857" y="28213"/>
                        <a:pt x="8979" y="28213"/>
                      </a:cubicBezTo>
                      <a:cubicBezTo>
                        <a:pt x="8981" y="28213"/>
                        <a:pt x="8982" y="28213"/>
                        <a:pt x="8982" y="28213"/>
                      </a:cubicBezTo>
                      <a:lnTo>
                        <a:pt x="9257" y="27526"/>
                      </a:lnTo>
                      <a:lnTo>
                        <a:pt x="18238" y="4798"/>
                      </a:lnTo>
                      <a:cubicBezTo>
                        <a:pt x="18238" y="4798"/>
                        <a:pt x="18742" y="3332"/>
                        <a:pt x="16611" y="1842"/>
                      </a:cubicBezTo>
                      <a:cubicBezTo>
                        <a:pt x="15901" y="1384"/>
                        <a:pt x="15168" y="995"/>
                        <a:pt x="14389" y="720"/>
                      </a:cubicBezTo>
                      <a:cubicBezTo>
                        <a:pt x="13701" y="445"/>
                        <a:pt x="12991" y="239"/>
                        <a:pt x="12258" y="101"/>
                      </a:cubicBezTo>
                      <a:cubicBezTo>
                        <a:pt x="11865" y="31"/>
                        <a:pt x="11518" y="1"/>
                        <a:pt x="11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3"/>
                <p:cNvSpPr/>
                <p:nvPr/>
              </p:nvSpPr>
              <p:spPr>
                <a:xfrm>
                  <a:off x="6933061" y="2589507"/>
                  <a:ext cx="463150" cy="205496"/>
                </a:xfrm>
                <a:custGeom>
                  <a:avLst/>
                  <a:gdLst/>
                  <a:ahLst/>
                  <a:cxnLst/>
                  <a:rect l="l" t="t" r="r" b="b"/>
                  <a:pathLst>
                    <a:path w="16268" h="7218" extrusionOk="0">
                      <a:moveTo>
                        <a:pt x="1582" y="0"/>
                      </a:moveTo>
                      <a:cubicBezTo>
                        <a:pt x="818" y="0"/>
                        <a:pt x="209" y="171"/>
                        <a:pt x="229" y="718"/>
                      </a:cubicBezTo>
                      <a:cubicBezTo>
                        <a:pt x="229" y="718"/>
                        <a:pt x="0" y="1543"/>
                        <a:pt x="4926" y="3972"/>
                      </a:cubicBezTo>
                      <a:cubicBezTo>
                        <a:pt x="6049" y="4499"/>
                        <a:pt x="7400" y="5117"/>
                        <a:pt x="9096" y="5851"/>
                      </a:cubicBezTo>
                      <a:cubicBezTo>
                        <a:pt x="9439" y="5988"/>
                        <a:pt x="9966" y="6171"/>
                        <a:pt x="10562" y="6355"/>
                      </a:cubicBezTo>
                      <a:cubicBezTo>
                        <a:pt x="11932" y="6776"/>
                        <a:pt x="13736" y="7217"/>
                        <a:pt x="14897" y="7217"/>
                      </a:cubicBezTo>
                      <a:cubicBezTo>
                        <a:pt x="15504" y="7217"/>
                        <a:pt x="15936" y="7097"/>
                        <a:pt x="16038" y="6790"/>
                      </a:cubicBezTo>
                      <a:cubicBezTo>
                        <a:pt x="16038" y="6790"/>
                        <a:pt x="16267" y="5599"/>
                        <a:pt x="13289" y="4178"/>
                      </a:cubicBezTo>
                      <a:lnTo>
                        <a:pt x="13014" y="4865"/>
                      </a:lnTo>
                      <a:cubicBezTo>
                        <a:pt x="13014" y="4865"/>
                        <a:pt x="13013" y="4865"/>
                        <a:pt x="13011" y="4865"/>
                      </a:cubicBezTo>
                      <a:cubicBezTo>
                        <a:pt x="12889" y="4865"/>
                        <a:pt x="7588" y="4843"/>
                        <a:pt x="4032" y="993"/>
                      </a:cubicBezTo>
                      <a:lnTo>
                        <a:pt x="4262" y="398"/>
                      </a:lnTo>
                      <a:cubicBezTo>
                        <a:pt x="3751" y="270"/>
                        <a:pt x="2543" y="0"/>
                        <a:pt x="1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3"/>
                <p:cNvSpPr/>
                <p:nvPr/>
              </p:nvSpPr>
              <p:spPr>
                <a:xfrm>
                  <a:off x="7212871" y="2183770"/>
                  <a:ext cx="263575" cy="108528"/>
                </a:xfrm>
                <a:custGeom>
                  <a:avLst/>
                  <a:gdLst/>
                  <a:ahLst/>
                  <a:cxnLst/>
                  <a:rect l="l" t="t" r="r" b="b"/>
                  <a:pathLst>
                    <a:path w="9258" h="3812" extrusionOk="0">
                      <a:moveTo>
                        <a:pt x="468" y="0"/>
                      </a:moveTo>
                      <a:cubicBezTo>
                        <a:pt x="257" y="0"/>
                        <a:pt x="120" y="27"/>
                        <a:pt x="70" y="77"/>
                      </a:cubicBezTo>
                      <a:lnTo>
                        <a:pt x="1" y="283"/>
                      </a:lnTo>
                      <a:cubicBezTo>
                        <a:pt x="688" y="833"/>
                        <a:pt x="1948" y="1612"/>
                        <a:pt x="4240" y="2552"/>
                      </a:cubicBezTo>
                      <a:cubicBezTo>
                        <a:pt x="5843" y="3170"/>
                        <a:pt x="7516" y="3583"/>
                        <a:pt x="9234" y="3812"/>
                      </a:cubicBezTo>
                      <a:lnTo>
                        <a:pt x="9257" y="3697"/>
                      </a:lnTo>
                      <a:cubicBezTo>
                        <a:pt x="9005" y="3056"/>
                        <a:pt x="7539" y="2231"/>
                        <a:pt x="4217" y="925"/>
                      </a:cubicBezTo>
                      <a:cubicBezTo>
                        <a:pt x="2515" y="265"/>
                        <a:pt x="1130" y="0"/>
                        <a:pt x="4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3"/>
                <p:cNvSpPr/>
                <p:nvPr/>
              </p:nvSpPr>
              <p:spPr>
                <a:xfrm>
                  <a:off x="7047855" y="2191827"/>
                  <a:ext cx="427278" cy="536204"/>
                </a:xfrm>
                <a:custGeom>
                  <a:avLst/>
                  <a:gdLst/>
                  <a:ahLst/>
                  <a:cxnLst/>
                  <a:rect l="l" t="t" r="r" b="b"/>
                  <a:pathLst>
                    <a:path w="15008" h="18834" extrusionOk="0">
                      <a:moveTo>
                        <a:pt x="5797" y="0"/>
                      </a:moveTo>
                      <a:lnTo>
                        <a:pt x="0" y="14961"/>
                      </a:lnTo>
                      <a:cubicBezTo>
                        <a:pt x="3556" y="18811"/>
                        <a:pt x="8857" y="18833"/>
                        <a:pt x="8979" y="18833"/>
                      </a:cubicBezTo>
                      <a:cubicBezTo>
                        <a:pt x="8981" y="18833"/>
                        <a:pt x="8982" y="18833"/>
                        <a:pt x="8982" y="18833"/>
                      </a:cubicBezTo>
                      <a:lnTo>
                        <a:pt x="15007" y="3529"/>
                      </a:lnTo>
                      <a:cubicBezTo>
                        <a:pt x="13312" y="3300"/>
                        <a:pt x="11639" y="2887"/>
                        <a:pt x="10036" y="2269"/>
                      </a:cubicBezTo>
                      <a:cubicBezTo>
                        <a:pt x="7744" y="1329"/>
                        <a:pt x="6484" y="573"/>
                        <a:pt x="5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3"/>
                <p:cNvSpPr/>
                <p:nvPr/>
              </p:nvSpPr>
              <p:spPr>
                <a:xfrm>
                  <a:off x="7396821" y="1870705"/>
                  <a:ext cx="140272" cy="106535"/>
                </a:xfrm>
                <a:custGeom>
                  <a:avLst/>
                  <a:gdLst/>
                  <a:ahLst/>
                  <a:cxnLst/>
                  <a:rect l="l" t="t" r="r" b="b"/>
                  <a:pathLst>
                    <a:path w="4927" h="3742" extrusionOk="0">
                      <a:moveTo>
                        <a:pt x="1681" y="1"/>
                      </a:moveTo>
                      <a:cubicBezTo>
                        <a:pt x="1338" y="1"/>
                        <a:pt x="1051" y="68"/>
                        <a:pt x="872" y="236"/>
                      </a:cubicBezTo>
                      <a:cubicBezTo>
                        <a:pt x="528" y="557"/>
                        <a:pt x="161" y="1473"/>
                        <a:pt x="1" y="2000"/>
                      </a:cubicBezTo>
                      <a:cubicBezTo>
                        <a:pt x="711" y="2138"/>
                        <a:pt x="1444" y="2344"/>
                        <a:pt x="2132" y="2619"/>
                      </a:cubicBezTo>
                      <a:cubicBezTo>
                        <a:pt x="2911" y="2894"/>
                        <a:pt x="3644" y="3283"/>
                        <a:pt x="4331" y="3741"/>
                      </a:cubicBezTo>
                      <a:cubicBezTo>
                        <a:pt x="4583" y="3169"/>
                        <a:pt x="4927" y="2298"/>
                        <a:pt x="4881" y="1794"/>
                      </a:cubicBezTo>
                      <a:cubicBezTo>
                        <a:pt x="4812" y="1267"/>
                        <a:pt x="4262" y="786"/>
                        <a:pt x="3575" y="465"/>
                      </a:cubicBezTo>
                      <a:cubicBezTo>
                        <a:pt x="3300" y="328"/>
                        <a:pt x="3025" y="236"/>
                        <a:pt x="2727" y="144"/>
                      </a:cubicBezTo>
                      <a:cubicBezTo>
                        <a:pt x="2356" y="57"/>
                        <a:pt x="1995" y="1"/>
                        <a:pt x="1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3"/>
                <p:cNvSpPr/>
                <p:nvPr/>
              </p:nvSpPr>
              <p:spPr>
                <a:xfrm>
                  <a:off x="7049819" y="2702565"/>
                  <a:ext cx="183973" cy="193140"/>
                </a:xfrm>
                <a:custGeom>
                  <a:avLst/>
                  <a:gdLst/>
                  <a:ahLst/>
                  <a:cxnLst/>
                  <a:rect l="l" t="t" r="r" b="b"/>
                  <a:pathLst>
                    <a:path w="6462" h="6784" extrusionOk="0">
                      <a:moveTo>
                        <a:pt x="848" y="1"/>
                      </a:moveTo>
                      <a:lnTo>
                        <a:pt x="115" y="4537"/>
                      </a:lnTo>
                      <a:lnTo>
                        <a:pt x="0" y="5270"/>
                      </a:lnTo>
                      <a:cubicBezTo>
                        <a:pt x="1145" y="6236"/>
                        <a:pt x="2598" y="6783"/>
                        <a:pt x="4101" y="6783"/>
                      </a:cubicBezTo>
                      <a:cubicBezTo>
                        <a:pt x="4131" y="6783"/>
                        <a:pt x="4162" y="6783"/>
                        <a:pt x="4193" y="6783"/>
                      </a:cubicBezTo>
                      <a:lnTo>
                        <a:pt x="4422" y="6301"/>
                      </a:lnTo>
                      <a:lnTo>
                        <a:pt x="6461" y="2384"/>
                      </a:lnTo>
                      <a:cubicBezTo>
                        <a:pt x="5865" y="2200"/>
                        <a:pt x="5338" y="2017"/>
                        <a:pt x="5018" y="1880"/>
                      </a:cubicBezTo>
                      <a:cubicBezTo>
                        <a:pt x="3322" y="1146"/>
                        <a:pt x="1948" y="528"/>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3"/>
                <p:cNvSpPr/>
                <p:nvPr/>
              </p:nvSpPr>
              <p:spPr>
                <a:xfrm>
                  <a:off x="6973461" y="2819836"/>
                  <a:ext cx="267504" cy="122506"/>
                </a:xfrm>
                <a:custGeom>
                  <a:avLst/>
                  <a:gdLst/>
                  <a:ahLst/>
                  <a:cxnLst/>
                  <a:rect l="l" t="t" r="r" b="b"/>
                  <a:pathLst>
                    <a:path w="9396" h="4303" extrusionOk="0">
                      <a:moveTo>
                        <a:pt x="704" y="1"/>
                      </a:moveTo>
                      <a:cubicBezTo>
                        <a:pt x="285" y="1"/>
                        <a:pt x="1" y="115"/>
                        <a:pt x="47" y="441"/>
                      </a:cubicBezTo>
                      <a:cubicBezTo>
                        <a:pt x="185" y="1472"/>
                        <a:pt x="3415" y="2916"/>
                        <a:pt x="4446" y="3191"/>
                      </a:cubicBezTo>
                      <a:cubicBezTo>
                        <a:pt x="4446" y="3191"/>
                        <a:pt x="7094" y="4303"/>
                        <a:pt x="8475" y="4303"/>
                      </a:cubicBezTo>
                      <a:cubicBezTo>
                        <a:pt x="8911" y="4303"/>
                        <a:pt x="9220" y="4192"/>
                        <a:pt x="9281" y="3901"/>
                      </a:cubicBezTo>
                      <a:cubicBezTo>
                        <a:pt x="9395" y="3351"/>
                        <a:pt x="8204" y="2664"/>
                        <a:pt x="7104" y="2182"/>
                      </a:cubicBezTo>
                      <a:lnTo>
                        <a:pt x="6875" y="2641"/>
                      </a:lnTo>
                      <a:cubicBezTo>
                        <a:pt x="6816" y="2642"/>
                        <a:pt x="6756" y="2643"/>
                        <a:pt x="6697" y="2643"/>
                      </a:cubicBezTo>
                      <a:cubicBezTo>
                        <a:pt x="5225" y="2643"/>
                        <a:pt x="3805" y="2099"/>
                        <a:pt x="2682" y="1151"/>
                      </a:cubicBezTo>
                      <a:lnTo>
                        <a:pt x="2797" y="418"/>
                      </a:lnTo>
                      <a:cubicBezTo>
                        <a:pt x="2213" y="242"/>
                        <a:pt x="1315" y="1"/>
                        <a:pt x="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3"/>
                <p:cNvSpPr/>
                <p:nvPr/>
              </p:nvSpPr>
              <p:spPr>
                <a:xfrm>
                  <a:off x="7474460" y="1619764"/>
                  <a:ext cx="120713" cy="264202"/>
                </a:xfrm>
                <a:custGeom>
                  <a:avLst/>
                  <a:gdLst/>
                  <a:ahLst/>
                  <a:cxnLst/>
                  <a:rect l="l" t="t" r="r" b="b"/>
                  <a:pathLst>
                    <a:path w="4240" h="9280" extrusionOk="0">
                      <a:moveTo>
                        <a:pt x="4239" y="0"/>
                      </a:moveTo>
                      <a:cubicBezTo>
                        <a:pt x="2841" y="2108"/>
                        <a:pt x="779" y="7057"/>
                        <a:pt x="0" y="8981"/>
                      </a:cubicBezTo>
                      <a:cubicBezTo>
                        <a:pt x="298" y="9050"/>
                        <a:pt x="573" y="9142"/>
                        <a:pt x="848" y="9279"/>
                      </a:cubicBezTo>
                      <a:cubicBezTo>
                        <a:pt x="2612" y="5041"/>
                        <a:pt x="4239" y="0"/>
                        <a:pt x="4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1" name="Google Shape;591;p23"/>
                <p:cNvGrpSpPr/>
                <p:nvPr/>
              </p:nvGrpSpPr>
              <p:grpSpPr>
                <a:xfrm>
                  <a:off x="7258538" y="2052890"/>
                  <a:ext cx="294869" cy="580974"/>
                  <a:chOff x="3454938" y="1923315"/>
                  <a:chExt cx="294869" cy="580974"/>
                </a:xfrm>
              </p:grpSpPr>
              <p:sp>
                <p:nvSpPr>
                  <p:cNvPr id="592" name="Google Shape;592;p23"/>
                  <p:cNvSpPr/>
                  <p:nvPr/>
                </p:nvSpPr>
                <p:spPr>
                  <a:xfrm>
                    <a:off x="3649991" y="1923315"/>
                    <a:ext cx="99816" cy="47089"/>
                  </a:xfrm>
                  <a:custGeom>
                    <a:avLst/>
                    <a:gdLst/>
                    <a:ahLst/>
                    <a:cxnLst/>
                    <a:rect l="l" t="t" r="r" b="b"/>
                    <a:pathLst>
                      <a:path w="3506" h="1654" extrusionOk="0">
                        <a:moveTo>
                          <a:pt x="95" y="0"/>
                        </a:moveTo>
                        <a:cubicBezTo>
                          <a:pt x="49" y="0"/>
                          <a:pt x="23" y="8"/>
                          <a:pt x="23" y="23"/>
                        </a:cubicBezTo>
                        <a:cubicBezTo>
                          <a:pt x="0" y="69"/>
                          <a:pt x="206" y="138"/>
                          <a:pt x="527" y="275"/>
                        </a:cubicBezTo>
                        <a:cubicBezTo>
                          <a:pt x="848" y="413"/>
                          <a:pt x="1283" y="596"/>
                          <a:pt x="1764" y="825"/>
                        </a:cubicBezTo>
                        <a:cubicBezTo>
                          <a:pt x="2246" y="1054"/>
                          <a:pt x="2658" y="1260"/>
                          <a:pt x="2979" y="1421"/>
                        </a:cubicBezTo>
                        <a:cubicBezTo>
                          <a:pt x="3246" y="1565"/>
                          <a:pt x="3421" y="1653"/>
                          <a:pt x="3487" y="1653"/>
                        </a:cubicBezTo>
                        <a:cubicBezTo>
                          <a:pt x="3495" y="1653"/>
                          <a:pt x="3501" y="1652"/>
                          <a:pt x="3506" y="1650"/>
                        </a:cubicBezTo>
                        <a:cubicBezTo>
                          <a:pt x="3506" y="1627"/>
                          <a:pt x="3368" y="1467"/>
                          <a:pt x="3070" y="1237"/>
                        </a:cubicBezTo>
                        <a:cubicBezTo>
                          <a:pt x="2314" y="733"/>
                          <a:pt x="1467" y="344"/>
                          <a:pt x="596" y="92"/>
                        </a:cubicBezTo>
                        <a:cubicBezTo>
                          <a:pt x="367" y="31"/>
                          <a:pt x="189"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3"/>
                  <p:cNvSpPr/>
                  <p:nvPr/>
                </p:nvSpPr>
                <p:spPr>
                  <a:xfrm>
                    <a:off x="3668241" y="1973338"/>
                    <a:ext cx="67218" cy="31943"/>
                  </a:xfrm>
                  <a:custGeom>
                    <a:avLst/>
                    <a:gdLst/>
                    <a:ahLst/>
                    <a:cxnLst/>
                    <a:rect l="l" t="t" r="r" b="b"/>
                    <a:pathLst>
                      <a:path w="2361" h="1122" extrusionOk="0">
                        <a:moveTo>
                          <a:pt x="53" y="0"/>
                        </a:moveTo>
                        <a:cubicBezTo>
                          <a:pt x="38" y="0"/>
                          <a:pt x="28" y="3"/>
                          <a:pt x="24" y="7"/>
                        </a:cubicBezTo>
                        <a:cubicBezTo>
                          <a:pt x="1" y="76"/>
                          <a:pt x="505" y="374"/>
                          <a:pt x="1123" y="672"/>
                        </a:cubicBezTo>
                        <a:cubicBezTo>
                          <a:pt x="1655" y="947"/>
                          <a:pt x="2119" y="1121"/>
                          <a:pt x="2268" y="1121"/>
                        </a:cubicBezTo>
                        <a:cubicBezTo>
                          <a:pt x="2292" y="1121"/>
                          <a:pt x="2308" y="1117"/>
                          <a:pt x="2315" y="1107"/>
                        </a:cubicBezTo>
                        <a:cubicBezTo>
                          <a:pt x="2361" y="1061"/>
                          <a:pt x="1857" y="741"/>
                          <a:pt x="1238" y="443"/>
                        </a:cubicBezTo>
                        <a:cubicBezTo>
                          <a:pt x="662" y="175"/>
                          <a:pt x="179"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3"/>
                  <p:cNvSpPr/>
                  <p:nvPr/>
                </p:nvSpPr>
                <p:spPr>
                  <a:xfrm>
                    <a:off x="3620638" y="1995061"/>
                    <a:ext cx="99816" cy="47061"/>
                  </a:xfrm>
                  <a:custGeom>
                    <a:avLst/>
                    <a:gdLst/>
                    <a:ahLst/>
                    <a:cxnLst/>
                    <a:rect l="l" t="t" r="r" b="b"/>
                    <a:pathLst>
                      <a:path w="3506" h="1653" extrusionOk="0">
                        <a:moveTo>
                          <a:pt x="72" y="0"/>
                        </a:moveTo>
                        <a:cubicBezTo>
                          <a:pt x="26" y="0"/>
                          <a:pt x="0" y="8"/>
                          <a:pt x="0" y="23"/>
                        </a:cubicBezTo>
                        <a:cubicBezTo>
                          <a:pt x="0" y="46"/>
                          <a:pt x="184" y="138"/>
                          <a:pt x="504" y="275"/>
                        </a:cubicBezTo>
                        <a:cubicBezTo>
                          <a:pt x="825" y="413"/>
                          <a:pt x="1260" y="596"/>
                          <a:pt x="1742" y="825"/>
                        </a:cubicBezTo>
                        <a:cubicBezTo>
                          <a:pt x="2223" y="1054"/>
                          <a:pt x="2658" y="1261"/>
                          <a:pt x="2956" y="1421"/>
                        </a:cubicBezTo>
                        <a:cubicBezTo>
                          <a:pt x="3249" y="1547"/>
                          <a:pt x="3427" y="1653"/>
                          <a:pt x="3473" y="1653"/>
                        </a:cubicBezTo>
                        <a:cubicBezTo>
                          <a:pt x="3478" y="1653"/>
                          <a:pt x="3481" y="1652"/>
                          <a:pt x="3483" y="1650"/>
                        </a:cubicBezTo>
                        <a:cubicBezTo>
                          <a:pt x="3506" y="1627"/>
                          <a:pt x="3345" y="1444"/>
                          <a:pt x="3070" y="1238"/>
                        </a:cubicBezTo>
                        <a:cubicBezTo>
                          <a:pt x="2681" y="986"/>
                          <a:pt x="2291" y="756"/>
                          <a:pt x="1856" y="573"/>
                        </a:cubicBezTo>
                        <a:cubicBezTo>
                          <a:pt x="1444" y="390"/>
                          <a:pt x="1008" y="207"/>
                          <a:pt x="573" y="92"/>
                        </a:cubicBezTo>
                        <a:cubicBezTo>
                          <a:pt x="344" y="31"/>
                          <a:pt x="166" y="0"/>
                          <a:pt x="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3"/>
                  <p:cNvSpPr/>
                  <p:nvPr/>
                </p:nvSpPr>
                <p:spPr>
                  <a:xfrm>
                    <a:off x="3638233" y="2044885"/>
                    <a:ext cx="67218" cy="32114"/>
                  </a:xfrm>
                  <a:custGeom>
                    <a:avLst/>
                    <a:gdLst/>
                    <a:ahLst/>
                    <a:cxnLst/>
                    <a:rect l="l" t="t" r="r" b="b"/>
                    <a:pathLst>
                      <a:path w="2361" h="1128" extrusionOk="0">
                        <a:moveTo>
                          <a:pt x="86" y="0"/>
                        </a:moveTo>
                        <a:cubicBezTo>
                          <a:pt x="64" y="0"/>
                          <a:pt x="50" y="5"/>
                          <a:pt x="47" y="15"/>
                        </a:cubicBezTo>
                        <a:cubicBezTo>
                          <a:pt x="1" y="83"/>
                          <a:pt x="505" y="381"/>
                          <a:pt x="1124" y="679"/>
                        </a:cubicBezTo>
                        <a:cubicBezTo>
                          <a:pt x="1681" y="938"/>
                          <a:pt x="2152" y="1128"/>
                          <a:pt x="2296" y="1128"/>
                        </a:cubicBezTo>
                        <a:cubicBezTo>
                          <a:pt x="2318" y="1128"/>
                          <a:pt x="2332" y="1123"/>
                          <a:pt x="2338" y="1114"/>
                        </a:cubicBezTo>
                        <a:cubicBezTo>
                          <a:pt x="2361" y="1046"/>
                          <a:pt x="1880" y="748"/>
                          <a:pt x="1238" y="450"/>
                        </a:cubicBezTo>
                        <a:cubicBezTo>
                          <a:pt x="707" y="174"/>
                          <a:pt x="226" y="0"/>
                          <a:pt x="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3"/>
                  <p:cNvSpPr/>
                  <p:nvPr/>
                </p:nvSpPr>
                <p:spPr>
                  <a:xfrm>
                    <a:off x="3592594" y="2068772"/>
                    <a:ext cx="99816" cy="47289"/>
                  </a:xfrm>
                  <a:custGeom>
                    <a:avLst/>
                    <a:gdLst/>
                    <a:ahLst/>
                    <a:cxnLst/>
                    <a:rect l="l" t="t" r="r" b="b"/>
                    <a:pathLst>
                      <a:path w="3506" h="1661" extrusionOk="0">
                        <a:moveTo>
                          <a:pt x="95" y="0"/>
                        </a:moveTo>
                        <a:cubicBezTo>
                          <a:pt x="48" y="0"/>
                          <a:pt x="23" y="8"/>
                          <a:pt x="23" y="23"/>
                        </a:cubicBezTo>
                        <a:cubicBezTo>
                          <a:pt x="0" y="69"/>
                          <a:pt x="206" y="161"/>
                          <a:pt x="527" y="275"/>
                        </a:cubicBezTo>
                        <a:cubicBezTo>
                          <a:pt x="848" y="413"/>
                          <a:pt x="1283" y="596"/>
                          <a:pt x="1764" y="825"/>
                        </a:cubicBezTo>
                        <a:cubicBezTo>
                          <a:pt x="2245" y="1054"/>
                          <a:pt x="2658" y="1261"/>
                          <a:pt x="2979" y="1421"/>
                        </a:cubicBezTo>
                        <a:cubicBezTo>
                          <a:pt x="3231" y="1557"/>
                          <a:pt x="3402" y="1660"/>
                          <a:pt x="3461" y="1660"/>
                        </a:cubicBezTo>
                        <a:cubicBezTo>
                          <a:pt x="3472" y="1660"/>
                          <a:pt x="3479" y="1657"/>
                          <a:pt x="3483" y="1650"/>
                        </a:cubicBezTo>
                        <a:cubicBezTo>
                          <a:pt x="3505" y="1627"/>
                          <a:pt x="3368" y="1467"/>
                          <a:pt x="3070" y="1261"/>
                        </a:cubicBezTo>
                        <a:cubicBezTo>
                          <a:pt x="2681" y="1009"/>
                          <a:pt x="2291" y="779"/>
                          <a:pt x="1879" y="596"/>
                        </a:cubicBezTo>
                        <a:cubicBezTo>
                          <a:pt x="1466" y="390"/>
                          <a:pt x="1031" y="230"/>
                          <a:pt x="596" y="92"/>
                        </a:cubicBezTo>
                        <a:cubicBezTo>
                          <a:pt x="367" y="31"/>
                          <a:pt x="188"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3"/>
                  <p:cNvSpPr/>
                  <p:nvPr/>
                </p:nvSpPr>
                <p:spPr>
                  <a:xfrm>
                    <a:off x="3610844" y="2119251"/>
                    <a:ext cx="67218" cy="31943"/>
                  </a:xfrm>
                  <a:custGeom>
                    <a:avLst/>
                    <a:gdLst/>
                    <a:ahLst/>
                    <a:cxnLst/>
                    <a:rect l="l" t="t" r="r" b="b"/>
                    <a:pathLst>
                      <a:path w="2361" h="1122" extrusionOk="0">
                        <a:moveTo>
                          <a:pt x="71" y="0"/>
                        </a:moveTo>
                        <a:cubicBezTo>
                          <a:pt x="46" y="0"/>
                          <a:pt x="30" y="5"/>
                          <a:pt x="23" y="14"/>
                        </a:cubicBezTo>
                        <a:cubicBezTo>
                          <a:pt x="1" y="83"/>
                          <a:pt x="505" y="358"/>
                          <a:pt x="1123" y="679"/>
                        </a:cubicBezTo>
                        <a:cubicBezTo>
                          <a:pt x="1678" y="946"/>
                          <a:pt x="2160" y="1121"/>
                          <a:pt x="2286" y="1121"/>
                        </a:cubicBezTo>
                        <a:cubicBezTo>
                          <a:pt x="2300" y="1121"/>
                          <a:pt x="2310" y="1119"/>
                          <a:pt x="2315" y="1114"/>
                        </a:cubicBezTo>
                        <a:cubicBezTo>
                          <a:pt x="2360" y="1045"/>
                          <a:pt x="1856" y="725"/>
                          <a:pt x="1238" y="427"/>
                        </a:cubicBezTo>
                        <a:cubicBezTo>
                          <a:pt x="687" y="171"/>
                          <a:pt x="221" y="0"/>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3"/>
                  <p:cNvSpPr/>
                  <p:nvPr/>
                </p:nvSpPr>
                <p:spPr>
                  <a:xfrm>
                    <a:off x="3563241" y="2140945"/>
                    <a:ext cx="99816" cy="47317"/>
                  </a:xfrm>
                  <a:custGeom>
                    <a:avLst/>
                    <a:gdLst/>
                    <a:ahLst/>
                    <a:cxnLst/>
                    <a:rect l="l" t="t" r="r" b="b"/>
                    <a:pathLst>
                      <a:path w="3506" h="1662" extrusionOk="0">
                        <a:moveTo>
                          <a:pt x="37" y="0"/>
                        </a:moveTo>
                        <a:cubicBezTo>
                          <a:pt x="13" y="0"/>
                          <a:pt x="0" y="3"/>
                          <a:pt x="0" y="9"/>
                        </a:cubicBezTo>
                        <a:cubicBezTo>
                          <a:pt x="0" y="54"/>
                          <a:pt x="183" y="146"/>
                          <a:pt x="504" y="283"/>
                        </a:cubicBezTo>
                        <a:cubicBezTo>
                          <a:pt x="825" y="421"/>
                          <a:pt x="1260" y="604"/>
                          <a:pt x="1741" y="833"/>
                        </a:cubicBezTo>
                        <a:cubicBezTo>
                          <a:pt x="2222" y="1062"/>
                          <a:pt x="2635" y="1269"/>
                          <a:pt x="2956" y="1429"/>
                        </a:cubicBezTo>
                        <a:cubicBezTo>
                          <a:pt x="3249" y="1555"/>
                          <a:pt x="3427" y="1661"/>
                          <a:pt x="3473" y="1661"/>
                        </a:cubicBezTo>
                        <a:cubicBezTo>
                          <a:pt x="3477" y="1661"/>
                          <a:pt x="3481" y="1660"/>
                          <a:pt x="3483" y="1658"/>
                        </a:cubicBezTo>
                        <a:cubicBezTo>
                          <a:pt x="3505" y="1612"/>
                          <a:pt x="3345" y="1452"/>
                          <a:pt x="3070" y="1246"/>
                        </a:cubicBezTo>
                        <a:cubicBezTo>
                          <a:pt x="2291" y="742"/>
                          <a:pt x="1443" y="352"/>
                          <a:pt x="573" y="100"/>
                        </a:cubicBezTo>
                        <a:cubicBezTo>
                          <a:pt x="310" y="30"/>
                          <a:pt x="115" y="0"/>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3"/>
                  <p:cNvSpPr/>
                  <p:nvPr/>
                </p:nvSpPr>
                <p:spPr>
                  <a:xfrm>
                    <a:off x="3580836" y="2190371"/>
                    <a:ext cx="67218" cy="32114"/>
                  </a:xfrm>
                  <a:custGeom>
                    <a:avLst/>
                    <a:gdLst/>
                    <a:ahLst/>
                    <a:cxnLst/>
                    <a:rect l="l" t="t" r="r" b="b"/>
                    <a:pathLst>
                      <a:path w="2361" h="1128" extrusionOk="0">
                        <a:moveTo>
                          <a:pt x="81" y="1"/>
                        </a:moveTo>
                        <a:cubicBezTo>
                          <a:pt x="61" y="1"/>
                          <a:pt x="49" y="5"/>
                          <a:pt x="46" y="14"/>
                        </a:cubicBezTo>
                        <a:cubicBezTo>
                          <a:pt x="1" y="83"/>
                          <a:pt x="505" y="380"/>
                          <a:pt x="1123" y="678"/>
                        </a:cubicBezTo>
                        <a:cubicBezTo>
                          <a:pt x="1655" y="954"/>
                          <a:pt x="2136" y="1128"/>
                          <a:pt x="2275" y="1128"/>
                        </a:cubicBezTo>
                        <a:cubicBezTo>
                          <a:pt x="2298" y="1128"/>
                          <a:pt x="2311" y="1123"/>
                          <a:pt x="2315" y="1114"/>
                        </a:cubicBezTo>
                        <a:cubicBezTo>
                          <a:pt x="2361"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3"/>
                  <p:cNvSpPr/>
                  <p:nvPr/>
                </p:nvSpPr>
                <p:spPr>
                  <a:xfrm>
                    <a:off x="3542343" y="2205090"/>
                    <a:ext cx="99844" cy="47089"/>
                  </a:xfrm>
                  <a:custGeom>
                    <a:avLst/>
                    <a:gdLst/>
                    <a:ahLst/>
                    <a:cxnLst/>
                    <a:rect l="l" t="t" r="r" b="b"/>
                    <a:pathLst>
                      <a:path w="3507" h="1654" extrusionOk="0">
                        <a:moveTo>
                          <a:pt x="83" y="1"/>
                        </a:moveTo>
                        <a:cubicBezTo>
                          <a:pt x="37" y="1"/>
                          <a:pt x="9" y="9"/>
                          <a:pt x="1" y="24"/>
                        </a:cubicBezTo>
                        <a:cubicBezTo>
                          <a:pt x="1" y="70"/>
                          <a:pt x="184" y="138"/>
                          <a:pt x="505" y="276"/>
                        </a:cubicBezTo>
                        <a:cubicBezTo>
                          <a:pt x="826" y="413"/>
                          <a:pt x="1284" y="597"/>
                          <a:pt x="1742" y="826"/>
                        </a:cubicBezTo>
                        <a:cubicBezTo>
                          <a:pt x="2223" y="1055"/>
                          <a:pt x="2659" y="1261"/>
                          <a:pt x="2956" y="1421"/>
                        </a:cubicBezTo>
                        <a:cubicBezTo>
                          <a:pt x="3244" y="1565"/>
                          <a:pt x="3422" y="1654"/>
                          <a:pt x="3471" y="1654"/>
                        </a:cubicBezTo>
                        <a:cubicBezTo>
                          <a:pt x="3477" y="1654"/>
                          <a:pt x="3481" y="1653"/>
                          <a:pt x="3483" y="1650"/>
                        </a:cubicBezTo>
                        <a:cubicBezTo>
                          <a:pt x="3506" y="1628"/>
                          <a:pt x="3369" y="1444"/>
                          <a:pt x="3071" y="1261"/>
                        </a:cubicBezTo>
                        <a:cubicBezTo>
                          <a:pt x="2682" y="986"/>
                          <a:pt x="2292" y="780"/>
                          <a:pt x="1880" y="574"/>
                        </a:cubicBezTo>
                        <a:cubicBezTo>
                          <a:pt x="1444" y="390"/>
                          <a:pt x="1032" y="230"/>
                          <a:pt x="574" y="93"/>
                        </a:cubicBezTo>
                        <a:cubicBezTo>
                          <a:pt x="345" y="31"/>
                          <a:pt x="177" y="1"/>
                          <a:pt x="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3"/>
                  <p:cNvSpPr/>
                  <p:nvPr/>
                </p:nvSpPr>
                <p:spPr>
                  <a:xfrm>
                    <a:off x="3559967" y="2254942"/>
                    <a:ext cx="67218" cy="32143"/>
                  </a:xfrm>
                  <a:custGeom>
                    <a:avLst/>
                    <a:gdLst/>
                    <a:ahLst/>
                    <a:cxnLst/>
                    <a:rect l="l" t="t" r="r" b="b"/>
                    <a:pathLst>
                      <a:path w="2361" h="1129" extrusionOk="0">
                        <a:moveTo>
                          <a:pt x="81" y="1"/>
                        </a:moveTo>
                        <a:cubicBezTo>
                          <a:pt x="61" y="1"/>
                          <a:pt x="49" y="5"/>
                          <a:pt x="46" y="14"/>
                        </a:cubicBezTo>
                        <a:cubicBezTo>
                          <a:pt x="1" y="83"/>
                          <a:pt x="505" y="381"/>
                          <a:pt x="1146" y="678"/>
                        </a:cubicBezTo>
                        <a:cubicBezTo>
                          <a:pt x="1678" y="954"/>
                          <a:pt x="2141" y="1128"/>
                          <a:pt x="2291" y="1128"/>
                        </a:cubicBezTo>
                        <a:cubicBezTo>
                          <a:pt x="2315" y="1128"/>
                          <a:pt x="2331" y="1123"/>
                          <a:pt x="2337" y="1114"/>
                        </a:cubicBezTo>
                        <a:cubicBezTo>
                          <a:pt x="2360"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3"/>
                  <p:cNvSpPr/>
                  <p:nvPr/>
                </p:nvSpPr>
                <p:spPr>
                  <a:xfrm>
                    <a:off x="3512335" y="2276609"/>
                    <a:ext cx="100499" cy="47317"/>
                  </a:xfrm>
                  <a:custGeom>
                    <a:avLst/>
                    <a:gdLst/>
                    <a:ahLst/>
                    <a:cxnLst/>
                    <a:rect l="l" t="t" r="r" b="b"/>
                    <a:pathLst>
                      <a:path w="3530" h="1662" extrusionOk="0">
                        <a:moveTo>
                          <a:pt x="61" y="1"/>
                        </a:moveTo>
                        <a:cubicBezTo>
                          <a:pt x="37" y="1"/>
                          <a:pt x="24" y="4"/>
                          <a:pt x="24" y="9"/>
                        </a:cubicBezTo>
                        <a:cubicBezTo>
                          <a:pt x="1" y="55"/>
                          <a:pt x="207" y="147"/>
                          <a:pt x="528" y="284"/>
                        </a:cubicBezTo>
                        <a:cubicBezTo>
                          <a:pt x="849" y="422"/>
                          <a:pt x="1284" y="605"/>
                          <a:pt x="1765" y="834"/>
                        </a:cubicBezTo>
                        <a:cubicBezTo>
                          <a:pt x="2246" y="1063"/>
                          <a:pt x="2659" y="1269"/>
                          <a:pt x="2979" y="1430"/>
                        </a:cubicBezTo>
                        <a:cubicBezTo>
                          <a:pt x="3252" y="1555"/>
                          <a:pt x="3428" y="1662"/>
                          <a:pt x="3491" y="1662"/>
                        </a:cubicBezTo>
                        <a:cubicBezTo>
                          <a:pt x="3497" y="1662"/>
                          <a:pt x="3502" y="1661"/>
                          <a:pt x="3506" y="1659"/>
                        </a:cubicBezTo>
                        <a:cubicBezTo>
                          <a:pt x="3529" y="1636"/>
                          <a:pt x="3369" y="1475"/>
                          <a:pt x="3071" y="1246"/>
                        </a:cubicBezTo>
                        <a:cubicBezTo>
                          <a:pt x="2705" y="994"/>
                          <a:pt x="2292" y="765"/>
                          <a:pt x="1880" y="582"/>
                        </a:cubicBezTo>
                        <a:cubicBezTo>
                          <a:pt x="1467" y="399"/>
                          <a:pt x="1032" y="215"/>
                          <a:pt x="597" y="101"/>
                        </a:cubicBezTo>
                        <a:cubicBezTo>
                          <a:pt x="334" y="31"/>
                          <a:pt x="138" y="1"/>
                          <a:pt x="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3"/>
                  <p:cNvSpPr/>
                  <p:nvPr/>
                </p:nvSpPr>
                <p:spPr>
                  <a:xfrm>
                    <a:off x="3530613" y="2326660"/>
                    <a:ext cx="67218" cy="32143"/>
                  </a:xfrm>
                  <a:custGeom>
                    <a:avLst/>
                    <a:gdLst/>
                    <a:ahLst/>
                    <a:cxnLst/>
                    <a:rect l="l" t="t" r="r" b="b"/>
                    <a:pathLst>
                      <a:path w="2361" h="1129" extrusionOk="0">
                        <a:moveTo>
                          <a:pt x="71" y="1"/>
                        </a:moveTo>
                        <a:cubicBezTo>
                          <a:pt x="46" y="1"/>
                          <a:pt x="30" y="6"/>
                          <a:pt x="23" y="15"/>
                        </a:cubicBezTo>
                        <a:cubicBezTo>
                          <a:pt x="0" y="84"/>
                          <a:pt x="505" y="382"/>
                          <a:pt x="1123" y="680"/>
                        </a:cubicBezTo>
                        <a:cubicBezTo>
                          <a:pt x="1661" y="939"/>
                          <a:pt x="2129" y="1128"/>
                          <a:pt x="2273" y="1128"/>
                        </a:cubicBezTo>
                        <a:cubicBezTo>
                          <a:pt x="2294" y="1128"/>
                          <a:pt x="2309" y="1124"/>
                          <a:pt x="2315" y="1115"/>
                        </a:cubicBezTo>
                        <a:cubicBezTo>
                          <a:pt x="2360" y="1046"/>
                          <a:pt x="1856" y="726"/>
                          <a:pt x="1238" y="428"/>
                        </a:cubicBezTo>
                        <a:cubicBezTo>
                          <a:pt x="687" y="172"/>
                          <a:pt x="221" y="1"/>
                          <a:pt x="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3"/>
                  <p:cNvSpPr/>
                  <p:nvPr/>
                </p:nvSpPr>
                <p:spPr>
                  <a:xfrm>
                    <a:off x="3484946" y="2350576"/>
                    <a:ext cx="99844" cy="47260"/>
                  </a:xfrm>
                  <a:custGeom>
                    <a:avLst/>
                    <a:gdLst/>
                    <a:ahLst/>
                    <a:cxnLst/>
                    <a:rect l="l" t="t" r="r" b="b"/>
                    <a:pathLst>
                      <a:path w="3507" h="1660" extrusionOk="0">
                        <a:moveTo>
                          <a:pt x="76" y="1"/>
                        </a:moveTo>
                        <a:cubicBezTo>
                          <a:pt x="34" y="1"/>
                          <a:pt x="8" y="8"/>
                          <a:pt x="1" y="23"/>
                        </a:cubicBezTo>
                        <a:cubicBezTo>
                          <a:pt x="1" y="69"/>
                          <a:pt x="184" y="138"/>
                          <a:pt x="505" y="275"/>
                        </a:cubicBezTo>
                        <a:cubicBezTo>
                          <a:pt x="826" y="412"/>
                          <a:pt x="1261" y="596"/>
                          <a:pt x="1742" y="825"/>
                        </a:cubicBezTo>
                        <a:cubicBezTo>
                          <a:pt x="2223" y="1054"/>
                          <a:pt x="2658" y="1283"/>
                          <a:pt x="2956" y="1421"/>
                        </a:cubicBezTo>
                        <a:cubicBezTo>
                          <a:pt x="3229" y="1557"/>
                          <a:pt x="3402" y="1660"/>
                          <a:pt x="3462" y="1660"/>
                        </a:cubicBezTo>
                        <a:cubicBezTo>
                          <a:pt x="3473" y="1660"/>
                          <a:pt x="3480" y="1657"/>
                          <a:pt x="3483" y="1650"/>
                        </a:cubicBezTo>
                        <a:cubicBezTo>
                          <a:pt x="3506" y="1627"/>
                          <a:pt x="3346" y="1466"/>
                          <a:pt x="3071" y="1260"/>
                        </a:cubicBezTo>
                        <a:cubicBezTo>
                          <a:pt x="2681" y="1008"/>
                          <a:pt x="2292" y="779"/>
                          <a:pt x="1857" y="596"/>
                        </a:cubicBezTo>
                        <a:cubicBezTo>
                          <a:pt x="1444" y="390"/>
                          <a:pt x="1009" y="229"/>
                          <a:pt x="573" y="115"/>
                        </a:cubicBezTo>
                        <a:cubicBezTo>
                          <a:pt x="339" y="36"/>
                          <a:pt x="168" y="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3"/>
                  <p:cNvSpPr/>
                  <p:nvPr/>
                </p:nvSpPr>
                <p:spPr>
                  <a:xfrm>
                    <a:off x="3502570" y="2401026"/>
                    <a:ext cx="67218" cy="31943"/>
                  </a:xfrm>
                  <a:custGeom>
                    <a:avLst/>
                    <a:gdLst/>
                    <a:ahLst/>
                    <a:cxnLst/>
                    <a:rect l="l" t="t" r="r" b="b"/>
                    <a:pathLst>
                      <a:path w="2361" h="1122" extrusionOk="0">
                        <a:moveTo>
                          <a:pt x="86" y="1"/>
                        </a:moveTo>
                        <a:cubicBezTo>
                          <a:pt x="63" y="1"/>
                          <a:pt x="49" y="5"/>
                          <a:pt x="46" y="15"/>
                        </a:cubicBezTo>
                        <a:cubicBezTo>
                          <a:pt x="0" y="61"/>
                          <a:pt x="504" y="359"/>
                          <a:pt x="1123" y="680"/>
                        </a:cubicBezTo>
                        <a:cubicBezTo>
                          <a:pt x="1699" y="947"/>
                          <a:pt x="2182" y="1122"/>
                          <a:pt x="2308" y="1122"/>
                        </a:cubicBezTo>
                        <a:cubicBezTo>
                          <a:pt x="2323" y="1122"/>
                          <a:pt x="2333" y="1120"/>
                          <a:pt x="2337" y="1115"/>
                        </a:cubicBezTo>
                        <a:cubicBezTo>
                          <a:pt x="2360" y="1046"/>
                          <a:pt x="1879" y="725"/>
                          <a:pt x="1238" y="428"/>
                        </a:cubicBezTo>
                        <a:cubicBezTo>
                          <a:pt x="707" y="172"/>
                          <a:pt x="226" y="1"/>
                          <a:pt x="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3"/>
                  <p:cNvSpPr/>
                  <p:nvPr/>
                </p:nvSpPr>
                <p:spPr>
                  <a:xfrm>
                    <a:off x="3454938" y="2422322"/>
                    <a:ext cx="99844" cy="47089"/>
                  </a:xfrm>
                  <a:custGeom>
                    <a:avLst/>
                    <a:gdLst/>
                    <a:ahLst/>
                    <a:cxnLst/>
                    <a:rect l="l" t="t" r="r" b="b"/>
                    <a:pathLst>
                      <a:path w="3507" h="1654" extrusionOk="0">
                        <a:moveTo>
                          <a:pt x="96" y="0"/>
                        </a:moveTo>
                        <a:cubicBezTo>
                          <a:pt x="49" y="0"/>
                          <a:pt x="24" y="8"/>
                          <a:pt x="24" y="23"/>
                        </a:cubicBezTo>
                        <a:cubicBezTo>
                          <a:pt x="1" y="69"/>
                          <a:pt x="207" y="138"/>
                          <a:pt x="528" y="275"/>
                        </a:cubicBezTo>
                        <a:cubicBezTo>
                          <a:pt x="848" y="413"/>
                          <a:pt x="1284" y="596"/>
                          <a:pt x="1765" y="825"/>
                        </a:cubicBezTo>
                        <a:cubicBezTo>
                          <a:pt x="2246" y="1054"/>
                          <a:pt x="2658" y="1260"/>
                          <a:pt x="2979" y="1421"/>
                        </a:cubicBezTo>
                        <a:cubicBezTo>
                          <a:pt x="3247" y="1565"/>
                          <a:pt x="3422" y="1653"/>
                          <a:pt x="3471" y="1653"/>
                        </a:cubicBezTo>
                        <a:cubicBezTo>
                          <a:pt x="3477" y="1653"/>
                          <a:pt x="3481" y="1652"/>
                          <a:pt x="3483" y="1650"/>
                        </a:cubicBezTo>
                        <a:cubicBezTo>
                          <a:pt x="3506" y="1627"/>
                          <a:pt x="3369" y="1467"/>
                          <a:pt x="3071" y="1238"/>
                        </a:cubicBezTo>
                        <a:cubicBezTo>
                          <a:pt x="2315" y="733"/>
                          <a:pt x="1467" y="344"/>
                          <a:pt x="596" y="92"/>
                        </a:cubicBezTo>
                        <a:cubicBezTo>
                          <a:pt x="367" y="31"/>
                          <a:pt x="189" y="0"/>
                          <a:pt x="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3"/>
                  <p:cNvSpPr/>
                  <p:nvPr/>
                </p:nvSpPr>
                <p:spPr>
                  <a:xfrm>
                    <a:off x="3473216" y="2472345"/>
                    <a:ext cx="67218" cy="31943"/>
                  </a:xfrm>
                  <a:custGeom>
                    <a:avLst/>
                    <a:gdLst/>
                    <a:ahLst/>
                    <a:cxnLst/>
                    <a:rect l="l" t="t" r="r" b="b"/>
                    <a:pathLst>
                      <a:path w="2361" h="1122" extrusionOk="0">
                        <a:moveTo>
                          <a:pt x="69" y="1"/>
                        </a:moveTo>
                        <a:cubicBezTo>
                          <a:pt x="56" y="1"/>
                          <a:pt x="48" y="3"/>
                          <a:pt x="46" y="7"/>
                        </a:cubicBezTo>
                        <a:cubicBezTo>
                          <a:pt x="0" y="76"/>
                          <a:pt x="504" y="374"/>
                          <a:pt x="1123" y="672"/>
                        </a:cubicBezTo>
                        <a:cubicBezTo>
                          <a:pt x="1674" y="947"/>
                          <a:pt x="2141" y="1122"/>
                          <a:pt x="2290" y="1122"/>
                        </a:cubicBezTo>
                        <a:cubicBezTo>
                          <a:pt x="2315" y="1122"/>
                          <a:pt x="2331" y="1117"/>
                          <a:pt x="2337" y="1107"/>
                        </a:cubicBezTo>
                        <a:cubicBezTo>
                          <a:pt x="2360" y="1061"/>
                          <a:pt x="1879" y="741"/>
                          <a:pt x="1238" y="443"/>
                        </a:cubicBezTo>
                        <a:cubicBezTo>
                          <a:pt x="682" y="176"/>
                          <a:pt x="183" y="1"/>
                          <a:pt x="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08" name="Google Shape;608;p23"/>
              <p:cNvGrpSpPr/>
              <p:nvPr/>
            </p:nvGrpSpPr>
            <p:grpSpPr>
              <a:xfrm rot="-6101652">
                <a:off x="7883645" y="1096669"/>
                <a:ext cx="309233" cy="272446"/>
                <a:chOff x="3890683" y="1390057"/>
                <a:chExt cx="309215" cy="272430"/>
              </a:xfrm>
            </p:grpSpPr>
            <p:sp>
              <p:nvSpPr>
                <p:cNvPr id="609" name="Google Shape;609;p23"/>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3"/>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23"/>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2" name="Google Shape;612;p23"/>
            <p:cNvGrpSpPr/>
            <p:nvPr/>
          </p:nvGrpSpPr>
          <p:grpSpPr>
            <a:xfrm>
              <a:off x="12954" y="3650034"/>
              <a:ext cx="1580570" cy="1587478"/>
              <a:chOff x="12954" y="3650034"/>
              <a:chExt cx="1580570" cy="1587478"/>
            </a:xfrm>
          </p:grpSpPr>
          <p:sp>
            <p:nvSpPr>
              <p:cNvPr id="613" name="Google Shape;613;p23"/>
              <p:cNvSpPr/>
              <p:nvPr/>
            </p:nvSpPr>
            <p:spPr>
              <a:xfrm rot="566062">
                <a:off x="326421" y="4762032"/>
                <a:ext cx="298736" cy="225309"/>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4" name="Google Shape;614;p23"/>
              <p:cNvGrpSpPr/>
              <p:nvPr/>
            </p:nvGrpSpPr>
            <p:grpSpPr>
              <a:xfrm rot="-956677">
                <a:off x="165089" y="3800595"/>
                <a:ext cx="1276299" cy="1286358"/>
                <a:chOff x="119418" y="3221570"/>
                <a:chExt cx="1276336" cy="1286395"/>
              </a:xfrm>
            </p:grpSpPr>
            <p:grpSp>
              <p:nvGrpSpPr>
                <p:cNvPr id="615" name="Google Shape;615;p23"/>
                <p:cNvGrpSpPr/>
                <p:nvPr/>
              </p:nvGrpSpPr>
              <p:grpSpPr>
                <a:xfrm>
                  <a:off x="487592" y="3704885"/>
                  <a:ext cx="908163" cy="803080"/>
                  <a:chOff x="2340166" y="2044486"/>
                  <a:chExt cx="742327" cy="656433"/>
                </a:xfrm>
              </p:grpSpPr>
              <p:sp>
                <p:nvSpPr>
                  <p:cNvPr id="616" name="Google Shape;616;p23"/>
                  <p:cNvSpPr/>
                  <p:nvPr/>
                </p:nvSpPr>
                <p:spPr>
                  <a:xfrm>
                    <a:off x="2340166" y="2044486"/>
                    <a:ext cx="742327" cy="656433"/>
                  </a:xfrm>
                  <a:custGeom>
                    <a:avLst/>
                    <a:gdLst/>
                    <a:ahLst/>
                    <a:cxnLst/>
                    <a:rect l="l" t="t" r="r" b="b"/>
                    <a:pathLst>
                      <a:path w="26074" h="23057" extrusionOk="0">
                        <a:moveTo>
                          <a:pt x="7324" y="1"/>
                        </a:moveTo>
                        <a:cubicBezTo>
                          <a:pt x="6259" y="1"/>
                          <a:pt x="5016" y="448"/>
                          <a:pt x="3574" y="1678"/>
                        </a:cubicBezTo>
                        <a:cubicBezTo>
                          <a:pt x="3574" y="1678"/>
                          <a:pt x="0" y="4771"/>
                          <a:pt x="4606" y="9262"/>
                        </a:cubicBezTo>
                        <a:cubicBezTo>
                          <a:pt x="4606" y="9262"/>
                          <a:pt x="12808" y="18129"/>
                          <a:pt x="15580" y="20901"/>
                        </a:cubicBezTo>
                        <a:cubicBezTo>
                          <a:pt x="16449" y="21756"/>
                          <a:pt x="17935" y="23057"/>
                          <a:pt x="19808" y="23057"/>
                        </a:cubicBezTo>
                        <a:cubicBezTo>
                          <a:pt x="20997" y="23057"/>
                          <a:pt x="22341" y="22533"/>
                          <a:pt x="23782" y="21038"/>
                        </a:cubicBezTo>
                        <a:cubicBezTo>
                          <a:pt x="23782" y="21038"/>
                          <a:pt x="26073" y="17968"/>
                          <a:pt x="22866" y="14348"/>
                        </a:cubicBezTo>
                        <a:cubicBezTo>
                          <a:pt x="20254" y="11370"/>
                          <a:pt x="14343" y="5481"/>
                          <a:pt x="11639" y="2595"/>
                        </a:cubicBezTo>
                        <a:cubicBezTo>
                          <a:pt x="10765" y="1660"/>
                          <a:pt x="9374" y="1"/>
                          <a:pt x="7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23"/>
                  <p:cNvSpPr/>
                  <p:nvPr/>
                </p:nvSpPr>
                <p:spPr>
                  <a:xfrm>
                    <a:off x="2591307" y="2247853"/>
                    <a:ext cx="274565" cy="261241"/>
                  </a:xfrm>
                  <a:custGeom>
                    <a:avLst/>
                    <a:gdLst/>
                    <a:ahLst/>
                    <a:cxnLst/>
                    <a:rect l="l" t="t" r="r" b="b"/>
                    <a:pathLst>
                      <a:path w="9644" h="9176" extrusionOk="0">
                        <a:moveTo>
                          <a:pt x="4714" y="1"/>
                        </a:moveTo>
                        <a:cubicBezTo>
                          <a:pt x="4676" y="1"/>
                          <a:pt x="4640" y="4"/>
                          <a:pt x="4605" y="11"/>
                        </a:cubicBezTo>
                        <a:cubicBezTo>
                          <a:pt x="2566" y="423"/>
                          <a:pt x="0" y="3081"/>
                          <a:pt x="138" y="3998"/>
                        </a:cubicBezTo>
                        <a:cubicBezTo>
                          <a:pt x="344" y="5510"/>
                          <a:pt x="3987" y="9176"/>
                          <a:pt x="4674" y="9176"/>
                        </a:cubicBezTo>
                        <a:cubicBezTo>
                          <a:pt x="7813" y="9176"/>
                          <a:pt x="9531" y="5670"/>
                          <a:pt x="9577" y="5029"/>
                        </a:cubicBezTo>
                        <a:cubicBezTo>
                          <a:pt x="9644" y="4315"/>
                          <a:pt x="6088" y="1"/>
                          <a:pt x="4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3"/>
                  <p:cNvSpPr/>
                  <p:nvPr/>
                </p:nvSpPr>
                <p:spPr>
                  <a:xfrm>
                    <a:off x="2523660" y="2181004"/>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6" y="1420"/>
                          <a:pt x="1094" y="1420"/>
                        </a:cubicBezTo>
                        <a:cubicBezTo>
                          <a:pt x="1988" y="1420"/>
                          <a:pt x="2048" y="113"/>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3"/>
                  <p:cNvSpPr/>
                  <p:nvPr/>
                </p:nvSpPr>
                <p:spPr>
                  <a:xfrm>
                    <a:off x="2567363" y="2223397"/>
                    <a:ext cx="57225" cy="40484"/>
                  </a:xfrm>
                  <a:custGeom>
                    <a:avLst/>
                    <a:gdLst/>
                    <a:ahLst/>
                    <a:cxnLst/>
                    <a:rect l="l" t="t" r="r" b="b"/>
                    <a:pathLst>
                      <a:path w="2010" h="1422" extrusionOk="0">
                        <a:moveTo>
                          <a:pt x="968" y="1"/>
                        </a:moveTo>
                        <a:cubicBezTo>
                          <a:pt x="89" y="1"/>
                          <a:pt x="1" y="1422"/>
                          <a:pt x="1003" y="1422"/>
                        </a:cubicBezTo>
                        <a:cubicBezTo>
                          <a:pt x="1025" y="1422"/>
                          <a:pt x="1048" y="1421"/>
                          <a:pt x="1070" y="1420"/>
                        </a:cubicBezTo>
                        <a:cubicBezTo>
                          <a:pt x="1941" y="1397"/>
                          <a:pt x="2010" y="137"/>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23"/>
                  <p:cNvSpPr/>
                  <p:nvPr/>
                </p:nvSpPr>
                <p:spPr>
                  <a:xfrm>
                    <a:off x="2536102" y="2080559"/>
                    <a:ext cx="57823" cy="40484"/>
                  </a:xfrm>
                  <a:custGeom>
                    <a:avLst/>
                    <a:gdLst/>
                    <a:ahLst/>
                    <a:cxnLst/>
                    <a:rect l="l" t="t" r="r" b="b"/>
                    <a:pathLst>
                      <a:path w="2031" h="1422" extrusionOk="0">
                        <a:moveTo>
                          <a:pt x="967" y="0"/>
                        </a:moveTo>
                        <a:cubicBezTo>
                          <a:pt x="87" y="0"/>
                          <a:pt x="0" y="1421"/>
                          <a:pt x="1023" y="1421"/>
                        </a:cubicBezTo>
                        <a:cubicBezTo>
                          <a:pt x="1046" y="1421"/>
                          <a:pt x="1068" y="1421"/>
                          <a:pt x="1091" y="1419"/>
                        </a:cubicBezTo>
                        <a:cubicBezTo>
                          <a:pt x="1962" y="1396"/>
                          <a:pt x="2031" y="136"/>
                          <a:pt x="1160" y="22"/>
                        </a:cubicBezTo>
                        <a:cubicBezTo>
                          <a:pt x="1092" y="7"/>
                          <a:pt x="1027"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23"/>
                  <p:cNvSpPr/>
                  <p:nvPr/>
                </p:nvSpPr>
                <p:spPr>
                  <a:xfrm>
                    <a:off x="2431045" y="2168619"/>
                    <a:ext cx="58534" cy="40484"/>
                  </a:xfrm>
                  <a:custGeom>
                    <a:avLst/>
                    <a:gdLst/>
                    <a:ahLst/>
                    <a:cxnLst/>
                    <a:rect l="l" t="t" r="r" b="b"/>
                    <a:pathLst>
                      <a:path w="2056" h="1422" extrusionOk="0">
                        <a:moveTo>
                          <a:pt x="968" y="0"/>
                        </a:moveTo>
                        <a:cubicBezTo>
                          <a:pt x="89" y="0"/>
                          <a:pt x="0" y="1421"/>
                          <a:pt x="1003" y="1421"/>
                        </a:cubicBezTo>
                        <a:cubicBezTo>
                          <a:pt x="1025" y="1421"/>
                          <a:pt x="1047" y="1421"/>
                          <a:pt x="1070" y="1419"/>
                        </a:cubicBezTo>
                        <a:cubicBezTo>
                          <a:pt x="1986" y="1419"/>
                          <a:pt x="2055" y="90"/>
                          <a:pt x="1161" y="22"/>
                        </a:cubicBezTo>
                        <a:cubicBezTo>
                          <a:pt x="1093" y="7"/>
                          <a:pt x="1029" y="0"/>
                          <a:pt x="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23"/>
                  <p:cNvSpPr/>
                  <p:nvPr/>
                </p:nvSpPr>
                <p:spPr>
                  <a:xfrm>
                    <a:off x="2632646" y="2184933"/>
                    <a:ext cx="58278" cy="40484"/>
                  </a:xfrm>
                  <a:custGeom>
                    <a:avLst/>
                    <a:gdLst/>
                    <a:ahLst/>
                    <a:cxnLst/>
                    <a:rect l="l" t="t" r="r" b="b"/>
                    <a:pathLst>
                      <a:path w="2047" h="1422" extrusionOk="0">
                        <a:moveTo>
                          <a:pt x="966" y="0"/>
                        </a:moveTo>
                        <a:cubicBezTo>
                          <a:pt x="87" y="0"/>
                          <a:pt x="0" y="1421"/>
                          <a:pt x="1023" y="1421"/>
                        </a:cubicBezTo>
                        <a:cubicBezTo>
                          <a:pt x="1045" y="1421"/>
                          <a:pt x="1068" y="1420"/>
                          <a:pt x="1091" y="1419"/>
                        </a:cubicBezTo>
                        <a:cubicBezTo>
                          <a:pt x="1099" y="1419"/>
                          <a:pt x="1106" y="1419"/>
                          <a:pt x="1114" y="1419"/>
                        </a:cubicBezTo>
                        <a:cubicBezTo>
                          <a:pt x="1986" y="1419"/>
                          <a:pt x="2046" y="90"/>
                          <a:pt x="1160" y="22"/>
                        </a:cubicBezTo>
                        <a:cubicBezTo>
                          <a:pt x="1092" y="7"/>
                          <a:pt x="1027" y="0"/>
                          <a:pt x="9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23"/>
                  <p:cNvSpPr/>
                  <p:nvPr/>
                </p:nvSpPr>
                <p:spPr>
                  <a:xfrm>
                    <a:off x="2519788" y="2272993"/>
                    <a:ext cx="57851" cy="40484"/>
                  </a:xfrm>
                  <a:custGeom>
                    <a:avLst/>
                    <a:gdLst/>
                    <a:ahLst/>
                    <a:cxnLst/>
                    <a:rect l="l" t="t" r="r" b="b"/>
                    <a:pathLst>
                      <a:path w="2032" h="1422" extrusionOk="0">
                        <a:moveTo>
                          <a:pt x="967" y="0"/>
                        </a:moveTo>
                        <a:cubicBezTo>
                          <a:pt x="88" y="0"/>
                          <a:pt x="1" y="1421"/>
                          <a:pt x="1024" y="1421"/>
                        </a:cubicBezTo>
                        <a:cubicBezTo>
                          <a:pt x="1046" y="1421"/>
                          <a:pt x="1068" y="1421"/>
                          <a:pt x="1092" y="1419"/>
                        </a:cubicBezTo>
                        <a:cubicBezTo>
                          <a:pt x="1962" y="1396"/>
                          <a:pt x="2031" y="113"/>
                          <a:pt x="1160" y="22"/>
                        </a:cubicBezTo>
                        <a:cubicBezTo>
                          <a:pt x="1092" y="7"/>
                          <a:pt x="1028"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23"/>
                  <p:cNvSpPr/>
                  <p:nvPr/>
                </p:nvSpPr>
                <p:spPr>
                  <a:xfrm>
                    <a:off x="2481922" y="2120987"/>
                    <a:ext cx="57225" cy="40484"/>
                  </a:xfrm>
                  <a:custGeom>
                    <a:avLst/>
                    <a:gdLst/>
                    <a:ahLst/>
                    <a:cxnLst/>
                    <a:rect l="l" t="t" r="r" b="b"/>
                    <a:pathLst>
                      <a:path w="2010" h="1422" extrusionOk="0">
                        <a:moveTo>
                          <a:pt x="968" y="1"/>
                        </a:moveTo>
                        <a:cubicBezTo>
                          <a:pt x="89" y="1"/>
                          <a:pt x="0" y="1422"/>
                          <a:pt x="1003" y="1422"/>
                        </a:cubicBezTo>
                        <a:cubicBezTo>
                          <a:pt x="1025" y="1422"/>
                          <a:pt x="1047" y="1421"/>
                          <a:pt x="1070" y="1420"/>
                        </a:cubicBezTo>
                        <a:cubicBezTo>
                          <a:pt x="1941" y="1397"/>
                          <a:pt x="2009" y="137"/>
                          <a:pt x="1162" y="22"/>
                        </a:cubicBezTo>
                        <a:cubicBezTo>
                          <a:pt x="1093"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23"/>
                  <p:cNvSpPr/>
                  <p:nvPr/>
                </p:nvSpPr>
                <p:spPr>
                  <a:xfrm>
                    <a:off x="2577868" y="2135337"/>
                    <a:ext cx="58904" cy="40484"/>
                  </a:xfrm>
                  <a:custGeom>
                    <a:avLst/>
                    <a:gdLst/>
                    <a:ahLst/>
                    <a:cxnLst/>
                    <a:rect l="l" t="t" r="r" b="b"/>
                    <a:pathLst>
                      <a:path w="2069" h="1422" extrusionOk="0">
                        <a:moveTo>
                          <a:pt x="970" y="1"/>
                        </a:moveTo>
                        <a:cubicBezTo>
                          <a:pt x="107" y="1"/>
                          <a:pt x="1" y="1422"/>
                          <a:pt x="1023" y="1422"/>
                        </a:cubicBezTo>
                        <a:cubicBezTo>
                          <a:pt x="1045" y="1422"/>
                          <a:pt x="1068" y="1421"/>
                          <a:pt x="1091" y="1420"/>
                        </a:cubicBezTo>
                        <a:cubicBezTo>
                          <a:pt x="1099" y="1420"/>
                          <a:pt x="1106" y="1420"/>
                          <a:pt x="1114" y="1420"/>
                        </a:cubicBezTo>
                        <a:cubicBezTo>
                          <a:pt x="2008" y="1420"/>
                          <a:pt x="2068" y="113"/>
                          <a:pt x="1160" y="22"/>
                        </a:cubicBezTo>
                        <a:cubicBezTo>
                          <a:pt x="1093" y="8"/>
                          <a:pt x="1029" y="1"/>
                          <a:pt x="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23"/>
                  <p:cNvSpPr/>
                  <p:nvPr/>
                </p:nvSpPr>
                <p:spPr>
                  <a:xfrm>
                    <a:off x="2472783" y="2223397"/>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5" y="1420"/>
                          <a:pt x="1093" y="1420"/>
                        </a:cubicBezTo>
                        <a:cubicBezTo>
                          <a:pt x="1988" y="1420"/>
                          <a:pt x="2048" y="90"/>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23"/>
                  <p:cNvSpPr/>
                  <p:nvPr/>
                </p:nvSpPr>
                <p:spPr>
                  <a:xfrm>
                    <a:off x="2866619" y="2525814"/>
                    <a:ext cx="56086" cy="40342"/>
                  </a:xfrm>
                  <a:custGeom>
                    <a:avLst/>
                    <a:gdLst/>
                    <a:ahLst/>
                    <a:cxnLst/>
                    <a:rect l="l" t="t" r="r" b="b"/>
                    <a:pathLst>
                      <a:path w="1970" h="1417" extrusionOk="0">
                        <a:moveTo>
                          <a:pt x="954" y="0"/>
                        </a:moveTo>
                        <a:cubicBezTo>
                          <a:pt x="42" y="0"/>
                          <a:pt x="1" y="1417"/>
                          <a:pt x="970" y="1417"/>
                        </a:cubicBezTo>
                        <a:cubicBezTo>
                          <a:pt x="1018" y="1417"/>
                          <a:pt x="1069" y="1413"/>
                          <a:pt x="1121" y="1406"/>
                        </a:cubicBezTo>
                        <a:cubicBezTo>
                          <a:pt x="1969" y="1314"/>
                          <a:pt x="1923" y="77"/>
                          <a:pt x="1076" y="8"/>
                        </a:cubicBezTo>
                        <a:cubicBezTo>
                          <a:pt x="1034" y="3"/>
                          <a:pt x="993"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23"/>
                  <p:cNvSpPr/>
                  <p:nvPr/>
                </p:nvSpPr>
                <p:spPr>
                  <a:xfrm>
                    <a:off x="2913738" y="2564875"/>
                    <a:ext cx="56570" cy="40342"/>
                  </a:xfrm>
                  <a:custGeom>
                    <a:avLst/>
                    <a:gdLst/>
                    <a:ahLst/>
                    <a:cxnLst/>
                    <a:rect l="l" t="t" r="r" b="b"/>
                    <a:pathLst>
                      <a:path w="1987" h="1417" extrusionOk="0">
                        <a:moveTo>
                          <a:pt x="930" y="0"/>
                        </a:moveTo>
                        <a:cubicBezTo>
                          <a:pt x="30" y="0"/>
                          <a:pt x="0" y="1416"/>
                          <a:pt x="964" y="1416"/>
                        </a:cubicBezTo>
                        <a:cubicBezTo>
                          <a:pt x="1006" y="1416"/>
                          <a:pt x="1048" y="1414"/>
                          <a:pt x="1093" y="1408"/>
                        </a:cubicBezTo>
                        <a:cubicBezTo>
                          <a:pt x="1987" y="1317"/>
                          <a:pt x="1941" y="34"/>
                          <a:pt x="1070" y="11"/>
                        </a:cubicBezTo>
                        <a:cubicBezTo>
                          <a:pt x="1021" y="4"/>
                          <a:pt x="975" y="0"/>
                          <a:pt x="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23"/>
                  <p:cNvSpPr/>
                  <p:nvPr/>
                </p:nvSpPr>
                <p:spPr>
                  <a:xfrm>
                    <a:off x="2871829" y="2424714"/>
                    <a:ext cx="55431" cy="40342"/>
                  </a:xfrm>
                  <a:custGeom>
                    <a:avLst/>
                    <a:gdLst/>
                    <a:ahLst/>
                    <a:cxnLst/>
                    <a:rect l="l" t="t" r="r" b="b"/>
                    <a:pathLst>
                      <a:path w="1947" h="1417" extrusionOk="0">
                        <a:moveTo>
                          <a:pt x="955" y="0"/>
                        </a:moveTo>
                        <a:cubicBezTo>
                          <a:pt x="42" y="0"/>
                          <a:pt x="0" y="1416"/>
                          <a:pt x="951" y="1416"/>
                        </a:cubicBezTo>
                        <a:cubicBezTo>
                          <a:pt x="998" y="1416"/>
                          <a:pt x="1047" y="1413"/>
                          <a:pt x="1099" y="1406"/>
                        </a:cubicBezTo>
                        <a:cubicBezTo>
                          <a:pt x="1947"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23"/>
                  <p:cNvSpPr/>
                  <p:nvPr/>
                </p:nvSpPr>
                <p:spPr>
                  <a:xfrm>
                    <a:off x="2773491" y="2520518"/>
                    <a:ext cx="56570" cy="40427"/>
                  </a:xfrm>
                  <a:custGeom>
                    <a:avLst/>
                    <a:gdLst/>
                    <a:ahLst/>
                    <a:cxnLst/>
                    <a:rect l="l" t="t" r="r" b="b"/>
                    <a:pathLst>
                      <a:path w="1987" h="1420" extrusionOk="0">
                        <a:moveTo>
                          <a:pt x="932" y="0"/>
                        </a:moveTo>
                        <a:cubicBezTo>
                          <a:pt x="36" y="0"/>
                          <a:pt x="0" y="1419"/>
                          <a:pt x="947" y="1419"/>
                        </a:cubicBezTo>
                        <a:cubicBezTo>
                          <a:pt x="993" y="1419"/>
                          <a:pt x="1042" y="1416"/>
                          <a:pt x="1093" y="1409"/>
                        </a:cubicBezTo>
                        <a:cubicBezTo>
                          <a:pt x="1987" y="1340"/>
                          <a:pt x="1941" y="34"/>
                          <a:pt x="1070" y="11"/>
                        </a:cubicBezTo>
                        <a:cubicBezTo>
                          <a:pt x="1022" y="4"/>
                          <a:pt x="976" y="0"/>
                          <a:pt x="9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23"/>
                  <p:cNvSpPr/>
                  <p:nvPr/>
                </p:nvSpPr>
                <p:spPr>
                  <a:xfrm>
                    <a:off x="2976117" y="2521230"/>
                    <a:ext cx="56171" cy="40370"/>
                  </a:xfrm>
                  <a:custGeom>
                    <a:avLst/>
                    <a:gdLst/>
                    <a:ahLst/>
                    <a:cxnLst/>
                    <a:rect l="l" t="t" r="r" b="b"/>
                    <a:pathLst>
                      <a:path w="1973" h="1418" extrusionOk="0">
                        <a:moveTo>
                          <a:pt x="935" y="1"/>
                        </a:moveTo>
                        <a:cubicBezTo>
                          <a:pt x="24" y="1"/>
                          <a:pt x="1" y="1417"/>
                          <a:pt x="953" y="1417"/>
                        </a:cubicBezTo>
                        <a:cubicBezTo>
                          <a:pt x="1000" y="1417"/>
                          <a:pt x="1050" y="1414"/>
                          <a:pt x="1102" y="1406"/>
                        </a:cubicBezTo>
                        <a:cubicBezTo>
                          <a:pt x="1972" y="1338"/>
                          <a:pt x="1949" y="32"/>
                          <a:pt x="1056" y="9"/>
                        </a:cubicBezTo>
                        <a:cubicBezTo>
                          <a:pt x="1014" y="3"/>
                          <a:pt x="973" y="1"/>
                          <a:pt x="9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23"/>
                  <p:cNvSpPr/>
                  <p:nvPr/>
                </p:nvSpPr>
                <p:spPr>
                  <a:xfrm>
                    <a:off x="2870064" y="2617717"/>
                    <a:ext cx="56541" cy="40399"/>
                  </a:xfrm>
                  <a:custGeom>
                    <a:avLst/>
                    <a:gdLst/>
                    <a:ahLst/>
                    <a:cxnLst/>
                    <a:rect l="l" t="t" r="r" b="b"/>
                    <a:pathLst>
                      <a:path w="1986" h="1419" extrusionOk="0">
                        <a:moveTo>
                          <a:pt x="931" y="0"/>
                        </a:moveTo>
                        <a:cubicBezTo>
                          <a:pt x="35" y="0"/>
                          <a:pt x="0" y="1419"/>
                          <a:pt x="966" y="1419"/>
                        </a:cubicBezTo>
                        <a:cubicBezTo>
                          <a:pt x="1013" y="1419"/>
                          <a:pt x="1063" y="1415"/>
                          <a:pt x="1115" y="1408"/>
                        </a:cubicBezTo>
                        <a:cubicBezTo>
                          <a:pt x="1986" y="1340"/>
                          <a:pt x="1963" y="34"/>
                          <a:pt x="1069" y="11"/>
                        </a:cubicBezTo>
                        <a:cubicBezTo>
                          <a:pt x="1021" y="4"/>
                          <a:pt x="975" y="0"/>
                          <a:pt x="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23"/>
                  <p:cNvSpPr/>
                  <p:nvPr/>
                </p:nvSpPr>
                <p:spPr>
                  <a:xfrm>
                    <a:off x="2820297" y="2469071"/>
                    <a:ext cx="56086" cy="40342"/>
                  </a:xfrm>
                  <a:custGeom>
                    <a:avLst/>
                    <a:gdLst/>
                    <a:ahLst/>
                    <a:cxnLst/>
                    <a:rect l="l" t="t" r="r" b="b"/>
                    <a:pathLst>
                      <a:path w="1970" h="1417" extrusionOk="0">
                        <a:moveTo>
                          <a:pt x="955" y="0"/>
                        </a:moveTo>
                        <a:cubicBezTo>
                          <a:pt x="42" y="0"/>
                          <a:pt x="1" y="1416"/>
                          <a:pt x="971" y="1416"/>
                        </a:cubicBezTo>
                        <a:cubicBezTo>
                          <a:pt x="1018" y="1416"/>
                          <a:pt x="1069" y="1413"/>
                          <a:pt x="1122" y="1406"/>
                        </a:cubicBezTo>
                        <a:cubicBezTo>
                          <a:pt x="1969"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23"/>
                  <p:cNvSpPr/>
                  <p:nvPr/>
                </p:nvSpPr>
                <p:spPr>
                  <a:xfrm>
                    <a:off x="2926322" y="2476303"/>
                    <a:ext cx="47915" cy="40285"/>
                  </a:xfrm>
                  <a:custGeom>
                    <a:avLst/>
                    <a:gdLst/>
                    <a:ahLst/>
                    <a:cxnLst/>
                    <a:rect l="l" t="t" r="r" b="b"/>
                    <a:pathLst>
                      <a:path w="1683" h="1415" extrusionOk="0">
                        <a:moveTo>
                          <a:pt x="689" y="0"/>
                        </a:moveTo>
                        <a:cubicBezTo>
                          <a:pt x="0" y="0"/>
                          <a:pt x="11" y="1414"/>
                          <a:pt x="703" y="1414"/>
                        </a:cubicBezTo>
                        <a:cubicBezTo>
                          <a:pt x="738" y="1414"/>
                          <a:pt x="774" y="1411"/>
                          <a:pt x="812" y="1404"/>
                        </a:cubicBezTo>
                        <a:cubicBezTo>
                          <a:pt x="1682" y="1335"/>
                          <a:pt x="1659" y="29"/>
                          <a:pt x="766" y="6"/>
                        </a:cubicBezTo>
                        <a:cubicBezTo>
                          <a:pt x="739" y="2"/>
                          <a:pt x="713" y="0"/>
                          <a:pt x="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23"/>
                  <p:cNvSpPr/>
                  <p:nvPr/>
                </p:nvSpPr>
                <p:spPr>
                  <a:xfrm>
                    <a:off x="2827244" y="2572107"/>
                    <a:ext cx="48484" cy="40370"/>
                  </a:xfrm>
                  <a:custGeom>
                    <a:avLst/>
                    <a:gdLst/>
                    <a:ahLst/>
                    <a:cxnLst/>
                    <a:rect l="l" t="t" r="r" b="b"/>
                    <a:pathLst>
                      <a:path w="1703" h="1418" extrusionOk="0">
                        <a:moveTo>
                          <a:pt x="693" y="1"/>
                        </a:moveTo>
                        <a:cubicBezTo>
                          <a:pt x="0" y="1"/>
                          <a:pt x="34" y="1417"/>
                          <a:pt x="725" y="1417"/>
                        </a:cubicBezTo>
                        <a:cubicBezTo>
                          <a:pt x="759" y="1417"/>
                          <a:pt x="795" y="1414"/>
                          <a:pt x="832" y="1407"/>
                        </a:cubicBezTo>
                        <a:cubicBezTo>
                          <a:pt x="1703" y="1338"/>
                          <a:pt x="1680" y="32"/>
                          <a:pt x="786" y="9"/>
                        </a:cubicBezTo>
                        <a:cubicBezTo>
                          <a:pt x="754" y="4"/>
                          <a:pt x="723" y="1"/>
                          <a:pt x="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6" name="Google Shape;636;p23"/>
                <p:cNvGrpSpPr/>
                <p:nvPr/>
              </p:nvGrpSpPr>
              <p:grpSpPr>
                <a:xfrm rot="-2700000">
                  <a:off x="184360" y="3344515"/>
                  <a:ext cx="511605" cy="395599"/>
                  <a:chOff x="3804263" y="1648281"/>
                  <a:chExt cx="511610" cy="395602"/>
                </a:xfrm>
              </p:grpSpPr>
              <p:sp>
                <p:nvSpPr>
                  <p:cNvPr id="637" name="Google Shape;637;p23"/>
                  <p:cNvSpPr/>
                  <p:nvPr/>
                </p:nvSpPr>
                <p:spPr>
                  <a:xfrm rot="4744281" flipH="1">
                    <a:off x="3780984" y="1810603"/>
                    <a:ext cx="266315"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638" name="Google Shape;638;p23"/>
                  <p:cNvSpPr/>
                  <p:nvPr/>
                </p:nvSpPr>
                <p:spPr>
                  <a:xfrm rot="9428378" flipH="1">
                    <a:off x="4026539" y="1693240"/>
                    <a:ext cx="266309" cy="17238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grpSp>
      </p:gr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9"/>
        <p:cNvGrpSpPr/>
        <p:nvPr/>
      </p:nvGrpSpPr>
      <p:grpSpPr>
        <a:xfrm>
          <a:off x="0" y="0"/>
          <a:ext cx="0" cy="0"/>
          <a:chOff x="0" y="0"/>
          <a:chExt cx="0" cy="0"/>
        </a:xfrm>
      </p:grpSpPr>
      <p:sp>
        <p:nvSpPr>
          <p:cNvPr id="640" name="Google Shape;640;p24"/>
          <p:cNvSpPr txBox="1">
            <a:spLocks noGrp="1"/>
          </p:cNvSpPr>
          <p:nvPr>
            <p:ph type="title"/>
          </p:nvPr>
        </p:nvSpPr>
        <p:spPr>
          <a:xfrm>
            <a:off x="1369567" y="4184067"/>
            <a:ext cx="644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200"/>
              <a:buNone/>
              <a:defRPr sz="2935"/>
            </a:lvl1pPr>
            <a:lvl2pPr lvl="1">
              <a:spcBef>
                <a:spcPts val="0"/>
              </a:spcBef>
              <a:spcAft>
                <a:spcPts val="0"/>
              </a:spcAft>
              <a:buSzPts val="1800"/>
              <a:buFont typeface="Open Sans"/>
              <a:buNone/>
              <a:defRPr sz="2400">
                <a:latin typeface="Open Sans"/>
                <a:ea typeface="Open Sans"/>
                <a:cs typeface="Open Sans"/>
                <a:sym typeface="Open Sans"/>
              </a:defRPr>
            </a:lvl2pPr>
            <a:lvl3pPr lvl="2">
              <a:spcBef>
                <a:spcPts val="0"/>
              </a:spcBef>
              <a:spcAft>
                <a:spcPts val="0"/>
              </a:spcAft>
              <a:buSzPts val="1800"/>
              <a:buFont typeface="Open Sans"/>
              <a:buNone/>
              <a:defRPr sz="2400">
                <a:latin typeface="Open Sans"/>
                <a:ea typeface="Open Sans"/>
                <a:cs typeface="Open Sans"/>
                <a:sym typeface="Open Sans"/>
              </a:defRPr>
            </a:lvl3pPr>
            <a:lvl4pPr lvl="3">
              <a:spcBef>
                <a:spcPts val="0"/>
              </a:spcBef>
              <a:spcAft>
                <a:spcPts val="0"/>
              </a:spcAft>
              <a:buSzPts val="1800"/>
              <a:buFont typeface="Open Sans"/>
              <a:buNone/>
              <a:defRPr sz="2400">
                <a:latin typeface="Open Sans"/>
                <a:ea typeface="Open Sans"/>
                <a:cs typeface="Open Sans"/>
                <a:sym typeface="Open Sans"/>
              </a:defRPr>
            </a:lvl4pPr>
            <a:lvl5pPr lvl="4">
              <a:spcBef>
                <a:spcPts val="0"/>
              </a:spcBef>
              <a:spcAft>
                <a:spcPts val="0"/>
              </a:spcAft>
              <a:buSzPts val="1800"/>
              <a:buFont typeface="Open Sans"/>
              <a:buNone/>
              <a:defRPr sz="2400">
                <a:latin typeface="Open Sans"/>
                <a:ea typeface="Open Sans"/>
                <a:cs typeface="Open Sans"/>
                <a:sym typeface="Open Sans"/>
              </a:defRPr>
            </a:lvl5pPr>
            <a:lvl6pPr lvl="5">
              <a:spcBef>
                <a:spcPts val="0"/>
              </a:spcBef>
              <a:spcAft>
                <a:spcPts val="0"/>
              </a:spcAft>
              <a:buSzPts val="1800"/>
              <a:buFont typeface="Open Sans"/>
              <a:buNone/>
              <a:defRPr sz="2400">
                <a:latin typeface="Open Sans"/>
                <a:ea typeface="Open Sans"/>
                <a:cs typeface="Open Sans"/>
                <a:sym typeface="Open Sans"/>
              </a:defRPr>
            </a:lvl6pPr>
            <a:lvl7pPr lvl="6">
              <a:spcBef>
                <a:spcPts val="0"/>
              </a:spcBef>
              <a:spcAft>
                <a:spcPts val="0"/>
              </a:spcAft>
              <a:buSzPts val="1800"/>
              <a:buFont typeface="Open Sans"/>
              <a:buNone/>
              <a:defRPr sz="2400">
                <a:latin typeface="Open Sans"/>
                <a:ea typeface="Open Sans"/>
                <a:cs typeface="Open Sans"/>
                <a:sym typeface="Open Sans"/>
              </a:defRPr>
            </a:lvl7pPr>
            <a:lvl8pPr lvl="7">
              <a:spcBef>
                <a:spcPts val="0"/>
              </a:spcBef>
              <a:spcAft>
                <a:spcPts val="0"/>
              </a:spcAft>
              <a:buSzPts val="1800"/>
              <a:buFont typeface="Open Sans"/>
              <a:buNone/>
              <a:defRPr sz="2400">
                <a:latin typeface="Open Sans"/>
                <a:ea typeface="Open Sans"/>
                <a:cs typeface="Open Sans"/>
                <a:sym typeface="Open Sans"/>
              </a:defRPr>
            </a:lvl8pPr>
            <a:lvl9pPr lvl="8">
              <a:spcBef>
                <a:spcPts val="0"/>
              </a:spcBef>
              <a:spcAft>
                <a:spcPts val="0"/>
              </a:spcAft>
              <a:buSzPts val="1800"/>
              <a:buFont typeface="Open Sans"/>
              <a:buNone/>
              <a:defRPr sz="2400">
                <a:latin typeface="Open Sans"/>
                <a:ea typeface="Open Sans"/>
                <a:cs typeface="Open Sans"/>
                <a:sym typeface="Open Sans"/>
              </a:defRPr>
            </a:lvl9pPr>
          </a:lstStyle>
          <a:p/>
        </p:txBody>
      </p:sp>
      <p:sp>
        <p:nvSpPr>
          <p:cNvPr id="641" name="Google Shape;641;p24"/>
          <p:cNvSpPr txBox="1">
            <a:spLocks noGrp="1"/>
          </p:cNvSpPr>
          <p:nvPr>
            <p:ph type="subTitle" idx="1"/>
          </p:nvPr>
        </p:nvSpPr>
        <p:spPr>
          <a:xfrm>
            <a:off x="1369567" y="1715567"/>
            <a:ext cx="6440000" cy="2520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600"/>
              <a:buNone/>
              <a:defRPr sz="3465"/>
            </a:lvl1pPr>
            <a:lvl2pPr lvl="1">
              <a:lnSpc>
                <a:spcPct val="100000"/>
              </a:lnSpc>
              <a:spcBef>
                <a:spcPts val="0"/>
              </a:spcBef>
              <a:spcAft>
                <a:spcPts val="0"/>
              </a:spcAft>
              <a:buSzPts val="2200"/>
              <a:buNone/>
              <a:defRPr sz="2935"/>
            </a:lvl2pPr>
            <a:lvl3pPr lvl="2">
              <a:lnSpc>
                <a:spcPct val="100000"/>
              </a:lnSpc>
              <a:spcBef>
                <a:spcPts val="0"/>
              </a:spcBef>
              <a:spcAft>
                <a:spcPts val="0"/>
              </a:spcAft>
              <a:buSzPts val="2200"/>
              <a:buNone/>
              <a:defRPr sz="2935"/>
            </a:lvl3pPr>
            <a:lvl4pPr lvl="3">
              <a:lnSpc>
                <a:spcPct val="100000"/>
              </a:lnSpc>
              <a:spcBef>
                <a:spcPts val="0"/>
              </a:spcBef>
              <a:spcAft>
                <a:spcPts val="0"/>
              </a:spcAft>
              <a:buSzPts val="2200"/>
              <a:buNone/>
              <a:defRPr sz="2935"/>
            </a:lvl4pPr>
            <a:lvl5pPr lvl="4">
              <a:lnSpc>
                <a:spcPct val="100000"/>
              </a:lnSpc>
              <a:spcBef>
                <a:spcPts val="0"/>
              </a:spcBef>
              <a:spcAft>
                <a:spcPts val="0"/>
              </a:spcAft>
              <a:buSzPts val="2200"/>
              <a:buNone/>
              <a:defRPr sz="2935"/>
            </a:lvl5pPr>
            <a:lvl6pPr lvl="5">
              <a:lnSpc>
                <a:spcPct val="100000"/>
              </a:lnSpc>
              <a:spcBef>
                <a:spcPts val="0"/>
              </a:spcBef>
              <a:spcAft>
                <a:spcPts val="0"/>
              </a:spcAft>
              <a:buSzPts val="2200"/>
              <a:buNone/>
              <a:defRPr sz="2935"/>
            </a:lvl6pPr>
            <a:lvl7pPr lvl="6">
              <a:lnSpc>
                <a:spcPct val="100000"/>
              </a:lnSpc>
              <a:spcBef>
                <a:spcPts val="0"/>
              </a:spcBef>
              <a:spcAft>
                <a:spcPts val="0"/>
              </a:spcAft>
              <a:buSzPts val="2200"/>
              <a:buNone/>
              <a:defRPr sz="2935"/>
            </a:lvl7pPr>
            <a:lvl8pPr lvl="7">
              <a:lnSpc>
                <a:spcPct val="100000"/>
              </a:lnSpc>
              <a:spcBef>
                <a:spcPts val="0"/>
              </a:spcBef>
              <a:spcAft>
                <a:spcPts val="0"/>
              </a:spcAft>
              <a:buSzPts val="2200"/>
              <a:buNone/>
              <a:defRPr sz="2935"/>
            </a:lvl8pPr>
            <a:lvl9pPr lvl="8">
              <a:lnSpc>
                <a:spcPct val="100000"/>
              </a:lnSpc>
              <a:spcBef>
                <a:spcPts val="0"/>
              </a:spcBef>
              <a:spcAft>
                <a:spcPts val="0"/>
              </a:spcAft>
              <a:buSzPts val="2200"/>
              <a:buNone/>
              <a:defRPr sz="2935"/>
            </a:lvl9pPr>
          </a:lstStyle>
          <a:p/>
        </p:txBody>
      </p:sp>
      <p:sp>
        <p:nvSpPr>
          <p:cNvPr id="642" name="Google Shape;642;p24"/>
          <p:cNvSpPr/>
          <p:nvPr/>
        </p:nvSpPr>
        <p:spPr>
          <a:xfrm>
            <a:off x="0" y="5503333"/>
            <a:ext cx="12192000" cy="1354800"/>
          </a:xfrm>
          <a:prstGeom prst="rect">
            <a:avLst/>
          </a:prstGeom>
          <a:solidFill>
            <a:srgbClr val="AAF1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7C8EEF87-E46F-4436-A67D-BCBBCC921BF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643"/>
        <p:cNvGrpSpPr/>
        <p:nvPr/>
      </p:nvGrpSpPr>
      <p:grpSpPr>
        <a:xfrm>
          <a:off x="0" y="0"/>
          <a:ext cx="0" cy="0"/>
          <a:chOff x="0" y="0"/>
          <a:chExt cx="0" cy="0"/>
        </a:xfrm>
      </p:grpSpPr>
      <p:sp>
        <p:nvSpPr>
          <p:cNvPr id="644" name="Google Shape;644;p25"/>
          <p:cNvSpPr txBox="1">
            <a:spLocks noGrp="1"/>
          </p:cNvSpPr>
          <p:nvPr>
            <p:ph type="title"/>
          </p:nvPr>
        </p:nvSpPr>
        <p:spPr>
          <a:xfrm>
            <a:off x="950967" y="5161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45" name="Google Shape;645;p25"/>
          <p:cNvSpPr txBox="1">
            <a:spLocks noGrp="1"/>
          </p:cNvSpPr>
          <p:nvPr>
            <p:ph type="title" idx="2" hasCustomPrompt="1"/>
          </p:nvPr>
        </p:nvSpPr>
        <p:spPr>
          <a:xfrm flipH="1">
            <a:off x="4789103" y="3601133"/>
            <a:ext cx="1863600" cy="8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3600"/>
              <a:buNone/>
              <a:defRPr>
                <a:solidFill>
                  <a:schemeClr val="accent1"/>
                </a:solidFill>
              </a:defRPr>
            </a:lvl1pPr>
            <a:lvl2pPr lvl="1" algn="ctr" rtl="0">
              <a:lnSpc>
                <a:spcPct val="100000"/>
              </a:lnSpc>
              <a:spcBef>
                <a:spcPts val="0"/>
              </a:spcBef>
              <a:spcAft>
                <a:spcPts val="0"/>
              </a:spcAft>
              <a:buClr>
                <a:schemeClr val="accent1"/>
              </a:buClr>
              <a:buSzPts val="3600"/>
              <a:buNone/>
              <a:defRPr sz="4800" b="1">
                <a:solidFill>
                  <a:schemeClr val="accent1"/>
                </a:solidFill>
              </a:defRPr>
            </a:lvl2pPr>
            <a:lvl3pPr lvl="2" algn="ctr" rtl="0">
              <a:lnSpc>
                <a:spcPct val="100000"/>
              </a:lnSpc>
              <a:spcBef>
                <a:spcPts val="0"/>
              </a:spcBef>
              <a:spcAft>
                <a:spcPts val="0"/>
              </a:spcAft>
              <a:buClr>
                <a:schemeClr val="accent1"/>
              </a:buClr>
              <a:buSzPts val="3600"/>
              <a:buNone/>
              <a:defRPr sz="4800" b="1">
                <a:solidFill>
                  <a:schemeClr val="accent1"/>
                </a:solidFill>
              </a:defRPr>
            </a:lvl3pPr>
            <a:lvl4pPr lvl="3" algn="ctr" rtl="0">
              <a:lnSpc>
                <a:spcPct val="100000"/>
              </a:lnSpc>
              <a:spcBef>
                <a:spcPts val="0"/>
              </a:spcBef>
              <a:spcAft>
                <a:spcPts val="0"/>
              </a:spcAft>
              <a:buClr>
                <a:schemeClr val="accent1"/>
              </a:buClr>
              <a:buSzPts val="3600"/>
              <a:buNone/>
              <a:defRPr sz="4800" b="1">
                <a:solidFill>
                  <a:schemeClr val="accent1"/>
                </a:solidFill>
              </a:defRPr>
            </a:lvl4pPr>
            <a:lvl5pPr lvl="4" algn="ctr" rtl="0">
              <a:lnSpc>
                <a:spcPct val="100000"/>
              </a:lnSpc>
              <a:spcBef>
                <a:spcPts val="0"/>
              </a:spcBef>
              <a:spcAft>
                <a:spcPts val="0"/>
              </a:spcAft>
              <a:buClr>
                <a:schemeClr val="accent1"/>
              </a:buClr>
              <a:buSzPts val="3600"/>
              <a:buNone/>
              <a:defRPr sz="4800" b="1">
                <a:solidFill>
                  <a:schemeClr val="accent1"/>
                </a:solidFill>
              </a:defRPr>
            </a:lvl5pPr>
            <a:lvl6pPr lvl="5" algn="ctr" rtl="0">
              <a:lnSpc>
                <a:spcPct val="100000"/>
              </a:lnSpc>
              <a:spcBef>
                <a:spcPts val="0"/>
              </a:spcBef>
              <a:spcAft>
                <a:spcPts val="0"/>
              </a:spcAft>
              <a:buClr>
                <a:schemeClr val="accent1"/>
              </a:buClr>
              <a:buSzPts val="3600"/>
              <a:buNone/>
              <a:defRPr sz="4800" b="1">
                <a:solidFill>
                  <a:schemeClr val="accent1"/>
                </a:solidFill>
              </a:defRPr>
            </a:lvl6pPr>
            <a:lvl7pPr lvl="6" algn="ctr" rtl="0">
              <a:lnSpc>
                <a:spcPct val="100000"/>
              </a:lnSpc>
              <a:spcBef>
                <a:spcPts val="0"/>
              </a:spcBef>
              <a:spcAft>
                <a:spcPts val="0"/>
              </a:spcAft>
              <a:buClr>
                <a:schemeClr val="accent1"/>
              </a:buClr>
              <a:buSzPts val="3600"/>
              <a:buNone/>
              <a:defRPr sz="4800" b="1">
                <a:solidFill>
                  <a:schemeClr val="accent1"/>
                </a:solidFill>
              </a:defRPr>
            </a:lvl7pPr>
            <a:lvl8pPr lvl="7" algn="ctr" rtl="0">
              <a:lnSpc>
                <a:spcPct val="100000"/>
              </a:lnSpc>
              <a:spcBef>
                <a:spcPts val="0"/>
              </a:spcBef>
              <a:spcAft>
                <a:spcPts val="0"/>
              </a:spcAft>
              <a:buClr>
                <a:schemeClr val="accent1"/>
              </a:buClr>
              <a:buSzPts val="3600"/>
              <a:buNone/>
              <a:defRPr sz="4800" b="1">
                <a:solidFill>
                  <a:schemeClr val="accent1"/>
                </a:solidFill>
              </a:defRPr>
            </a:lvl8pPr>
            <a:lvl9pPr lvl="8" algn="ctr" rtl="0">
              <a:lnSpc>
                <a:spcPct val="100000"/>
              </a:lnSpc>
              <a:spcBef>
                <a:spcPts val="0"/>
              </a:spcBef>
              <a:spcAft>
                <a:spcPts val="0"/>
              </a:spcAft>
              <a:buClr>
                <a:schemeClr val="accent1"/>
              </a:buClr>
              <a:buSzPts val="3600"/>
              <a:buNone/>
              <a:defRPr sz="4800" b="1">
                <a:solidFill>
                  <a:schemeClr val="accent1"/>
                </a:solidFill>
              </a:defRPr>
            </a:lvl9pPr>
          </a:lstStyle>
          <a:p>
            <a:r>
              <a:t>xx%</a:t>
            </a:r>
          </a:p>
        </p:txBody>
      </p:sp>
      <p:sp>
        <p:nvSpPr>
          <p:cNvPr id="646" name="Google Shape;646;p25"/>
          <p:cNvSpPr txBox="1">
            <a:spLocks noGrp="1"/>
          </p:cNvSpPr>
          <p:nvPr>
            <p:ph type="subTitle" idx="1"/>
          </p:nvPr>
        </p:nvSpPr>
        <p:spPr>
          <a:xfrm>
            <a:off x="6689600" y="3740533"/>
            <a:ext cx="4551200" cy="53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500"/>
              <a:buNone/>
              <a:defRPr sz="2000"/>
            </a:lvl1pPr>
            <a:lvl2pPr lvl="1" rtl="0">
              <a:lnSpc>
                <a:spcPct val="100000"/>
              </a:lnSpc>
              <a:spcBef>
                <a:spcPts val="0"/>
              </a:spcBef>
              <a:spcAft>
                <a:spcPts val="0"/>
              </a:spcAft>
              <a:buSzPts val="1500"/>
              <a:buNone/>
              <a:defRPr sz="2000"/>
            </a:lvl2pPr>
            <a:lvl3pPr lvl="2" rtl="0">
              <a:lnSpc>
                <a:spcPct val="100000"/>
              </a:lnSpc>
              <a:spcBef>
                <a:spcPts val="0"/>
              </a:spcBef>
              <a:spcAft>
                <a:spcPts val="0"/>
              </a:spcAft>
              <a:buSzPts val="1500"/>
              <a:buNone/>
              <a:defRPr sz="2000"/>
            </a:lvl3pPr>
            <a:lvl4pPr lvl="3" rtl="0">
              <a:lnSpc>
                <a:spcPct val="100000"/>
              </a:lnSpc>
              <a:spcBef>
                <a:spcPts val="0"/>
              </a:spcBef>
              <a:spcAft>
                <a:spcPts val="0"/>
              </a:spcAft>
              <a:buSzPts val="1500"/>
              <a:buNone/>
              <a:defRPr sz="2000"/>
            </a:lvl4pPr>
            <a:lvl5pPr lvl="4" rtl="0">
              <a:lnSpc>
                <a:spcPct val="100000"/>
              </a:lnSpc>
              <a:spcBef>
                <a:spcPts val="0"/>
              </a:spcBef>
              <a:spcAft>
                <a:spcPts val="0"/>
              </a:spcAft>
              <a:buSzPts val="1500"/>
              <a:buNone/>
              <a:defRPr sz="2000"/>
            </a:lvl5pPr>
            <a:lvl6pPr lvl="5" rtl="0">
              <a:lnSpc>
                <a:spcPct val="100000"/>
              </a:lnSpc>
              <a:spcBef>
                <a:spcPts val="0"/>
              </a:spcBef>
              <a:spcAft>
                <a:spcPts val="0"/>
              </a:spcAft>
              <a:buSzPts val="1500"/>
              <a:buNone/>
              <a:defRPr sz="2000"/>
            </a:lvl6pPr>
            <a:lvl7pPr lvl="6" rtl="0">
              <a:lnSpc>
                <a:spcPct val="100000"/>
              </a:lnSpc>
              <a:spcBef>
                <a:spcPts val="0"/>
              </a:spcBef>
              <a:spcAft>
                <a:spcPts val="0"/>
              </a:spcAft>
              <a:buSzPts val="1500"/>
              <a:buNone/>
              <a:defRPr sz="2000"/>
            </a:lvl7pPr>
            <a:lvl8pPr lvl="7" rtl="0">
              <a:lnSpc>
                <a:spcPct val="100000"/>
              </a:lnSpc>
              <a:spcBef>
                <a:spcPts val="0"/>
              </a:spcBef>
              <a:spcAft>
                <a:spcPts val="0"/>
              </a:spcAft>
              <a:buSzPts val="1500"/>
              <a:buNone/>
              <a:defRPr sz="2000"/>
            </a:lvl8pPr>
            <a:lvl9pPr lvl="8" rtl="0">
              <a:lnSpc>
                <a:spcPct val="100000"/>
              </a:lnSpc>
              <a:spcBef>
                <a:spcPts val="0"/>
              </a:spcBef>
              <a:spcAft>
                <a:spcPts val="0"/>
              </a:spcAft>
              <a:buSzPts val="1500"/>
              <a:buNone/>
              <a:defRPr sz="2000"/>
            </a:lvl9pPr>
          </a:lstStyle>
          <a:p/>
        </p:txBody>
      </p:sp>
      <p:sp>
        <p:nvSpPr>
          <p:cNvPr id="647" name="Google Shape;647;p25"/>
          <p:cNvSpPr txBox="1">
            <a:spLocks noGrp="1"/>
          </p:cNvSpPr>
          <p:nvPr>
            <p:ph type="title" idx="3" hasCustomPrompt="1"/>
          </p:nvPr>
        </p:nvSpPr>
        <p:spPr>
          <a:xfrm flipH="1">
            <a:off x="5332072" y="4864867"/>
            <a:ext cx="1863600" cy="8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3600"/>
              <a:buNone/>
              <a:defRPr>
                <a:solidFill>
                  <a:schemeClr val="accent1"/>
                </a:solidFill>
              </a:defRPr>
            </a:lvl1pPr>
            <a:lvl2pPr lvl="1" algn="ctr" rtl="0">
              <a:lnSpc>
                <a:spcPct val="100000"/>
              </a:lnSpc>
              <a:spcBef>
                <a:spcPts val="0"/>
              </a:spcBef>
              <a:spcAft>
                <a:spcPts val="0"/>
              </a:spcAft>
              <a:buClr>
                <a:schemeClr val="accent1"/>
              </a:buClr>
              <a:buSzPts val="3600"/>
              <a:buNone/>
              <a:defRPr sz="4800" b="1">
                <a:solidFill>
                  <a:schemeClr val="accent1"/>
                </a:solidFill>
              </a:defRPr>
            </a:lvl2pPr>
            <a:lvl3pPr lvl="2" algn="ctr" rtl="0">
              <a:lnSpc>
                <a:spcPct val="100000"/>
              </a:lnSpc>
              <a:spcBef>
                <a:spcPts val="0"/>
              </a:spcBef>
              <a:spcAft>
                <a:spcPts val="0"/>
              </a:spcAft>
              <a:buClr>
                <a:schemeClr val="accent1"/>
              </a:buClr>
              <a:buSzPts val="3600"/>
              <a:buNone/>
              <a:defRPr sz="4800" b="1">
                <a:solidFill>
                  <a:schemeClr val="accent1"/>
                </a:solidFill>
              </a:defRPr>
            </a:lvl3pPr>
            <a:lvl4pPr lvl="3" algn="ctr" rtl="0">
              <a:lnSpc>
                <a:spcPct val="100000"/>
              </a:lnSpc>
              <a:spcBef>
                <a:spcPts val="0"/>
              </a:spcBef>
              <a:spcAft>
                <a:spcPts val="0"/>
              </a:spcAft>
              <a:buClr>
                <a:schemeClr val="accent1"/>
              </a:buClr>
              <a:buSzPts val="3600"/>
              <a:buNone/>
              <a:defRPr sz="4800" b="1">
                <a:solidFill>
                  <a:schemeClr val="accent1"/>
                </a:solidFill>
              </a:defRPr>
            </a:lvl4pPr>
            <a:lvl5pPr lvl="4" algn="ctr" rtl="0">
              <a:lnSpc>
                <a:spcPct val="100000"/>
              </a:lnSpc>
              <a:spcBef>
                <a:spcPts val="0"/>
              </a:spcBef>
              <a:spcAft>
                <a:spcPts val="0"/>
              </a:spcAft>
              <a:buClr>
                <a:schemeClr val="accent1"/>
              </a:buClr>
              <a:buSzPts val="3600"/>
              <a:buNone/>
              <a:defRPr sz="4800" b="1">
                <a:solidFill>
                  <a:schemeClr val="accent1"/>
                </a:solidFill>
              </a:defRPr>
            </a:lvl5pPr>
            <a:lvl6pPr lvl="5" algn="ctr" rtl="0">
              <a:lnSpc>
                <a:spcPct val="100000"/>
              </a:lnSpc>
              <a:spcBef>
                <a:spcPts val="0"/>
              </a:spcBef>
              <a:spcAft>
                <a:spcPts val="0"/>
              </a:spcAft>
              <a:buClr>
                <a:schemeClr val="accent1"/>
              </a:buClr>
              <a:buSzPts val="3600"/>
              <a:buNone/>
              <a:defRPr sz="4800" b="1">
                <a:solidFill>
                  <a:schemeClr val="accent1"/>
                </a:solidFill>
              </a:defRPr>
            </a:lvl6pPr>
            <a:lvl7pPr lvl="6" algn="ctr" rtl="0">
              <a:lnSpc>
                <a:spcPct val="100000"/>
              </a:lnSpc>
              <a:spcBef>
                <a:spcPts val="0"/>
              </a:spcBef>
              <a:spcAft>
                <a:spcPts val="0"/>
              </a:spcAft>
              <a:buClr>
                <a:schemeClr val="accent1"/>
              </a:buClr>
              <a:buSzPts val="3600"/>
              <a:buNone/>
              <a:defRPr sz="4800" b="1">
                <a:solidFill>
                  <a:schemeClr val="accent1"/>
                </a:solidFill>
              </a:defRPr>
            </a:lvl7pPr>
            <a:lvl8pPr lvl="7" algn="ctr" rtl="0">
              <a:lnSpc>
                <a:spcPct val="100000"/>
              </a:lnSpc>
              <a:spcBef>
                <a:spcPts val="0"/>
              </a:spcBef>
              <a:spcAft>
                <a:spcPts val="0"/>
              </a:spcAft>
              <a:buClr>
                <a:schemeClr val="accent1"/>
              </a:buClr>
              <a:buSzPts val="3600"/>
              <a:buNone/>
              <a:defRPr sz="4800" b="1">
                <a:solidFill>
                  <a:schemeClr val="accent1"/>
                </a:solidFill>
              </a:defRPr>
            </a:lvl8pPr>
            <a:lvl9pPr lvl="8" algn="ctr" rtl="0">
              <a:lnSpc>
                <a:spcPct val="100000"/>
              </a:lnSpc>
              <a:spcBef>
                <a:spcPts val="0"/>
              </a:spcBef>
              <a:spcAft>
                <a:spcPts val="0"/>
              </a:spcAft>
              <a:buClr>
                <a:schemeClr val="accent1"/>
              </a:buClr>
              <a:buSzPts val="3600"/>
              <a:buNone/>
              <a:defRPr sz="4800" b="1">
                <a:solidFill>
                  <a:schemeClr val="accent1"/>
                </a:solidFill>
              </a:defRPr>
            </a:lvl9pPr>
          </a:lstStyle>
          <a:p>
            <a:r>
              <a:t>xx%</a:t>
            </a:r>
          </a:p>
        </p:txBody>
      </p:sp>
      <p:sp>
        <p:nvSpPr>
          <p:cNvPr id="648" name="Google Shape;648;p25"/>
          <p:cNvSpPr txBox="1">
            <a:spLocks noGrp="1"/>
          </p:cNvSpPr>
          <p:nvPr>
            <p:ph type="subTitle" idx="4"/>
          </p:nvPr>
        </p:nvSpPr>
        <p:spPr>
          <a:xfrm>
            <a:off x="7230800" y="5004267"/>
            <a:ext cx="4010000" cy="53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500"/>
              <a:buNone/>
              <a:defRPr sz="2000"/>
            </a:lvl1pPr>
            <a:lvl2pPr lvl="1" rtl="0">
              <a:lnSpc>
                <a:spcPct val="100000"/>
              </a:lnSpc>
              <a:spcBef>
                <a:spcPts val="0"/>
              </a:spcBef>
              <a:spcAft>
                <a:spcPts val="0"/>
              </a:spcAft>
              <a:buSzPts val="1500"/>
              <a:buNone/>
              <a:defRPr sz="2000"/>
            </a:lvl2pPr>
            <a:lvl3pPr lvl="2" rtl="0">
              <a:lnSpc>
                <a:spcPct val="100000"/>
              </a:lnSpc>
              <a:spcBef>
                <a:spcPts val="0"/>
              </a:spcBef>
              <a:spcAft>
                <a:spcPts val="0"/>
              </a:spcAft>
              <a:buSzPts val="1500"/>
              <a:buNone/>
              <a:defRPr sz="2000"/>
            </a:lvl3pPr>
            <a:lvl4pPr lvl="3" rtl="0">
              <a:lnSpc>
                <a:spcPct val="100000"/>
              </a:lnSpc>
              <a:spcBef>
                <a:spcPts val="0"/>
              </a:spcBef>
              <a:spcAft>
                <a:spcPts val="0"/>
              </a:spcAft>
              <a:buSzPts val="1500"/>
              <a:buNone/>
              <a:defRPr sz="2000"/>
            </a:lvl4pPr>
            <a:lvl5pPr lvl="4" rtl="0">
              <a:lnSpc>
                <a:spcPct val="100000"/>
              </a:lnSpc>
              <a:spcBef>
                <a:spcPts val="0"/>
              </a:spcBef>
              <a:spcAft>
                <a:spcPts val="0"/>
              </a:spcAft>
              <a:buSzPts val="1500"/>
              <a:buNone/>
              <a:defRPr sz="2000"/>
            </a:lvl5pPr>
            <a:lvl6pPr lvl="5" rtl="0">
              <a:lnSpc>
                <a:spcPct val="100000"/>
              </a:lnSpc>
              <a:spcBef>
                <a:spcPts val="0"/>
              </a:spcBef>
              <a:spcAft>
                <a:spcPts val="0"/>
              </a:spcAft>
              <a:buSzPts val="1500"/>
              <a:buNone/>
              <a:defRPr sz="2000"/>
            </a:lvl6pPr>
            <a:lvl7pPr lvl="6" rtl="0">
              <a:lnSpc>
                <a:spcPct val="100000"/>
              </a:lnSpc>
              <a:spcBef>
                <a:spcPts val="0"/>
              </a:spcBef>
              <a:spcAft>
                <a:spcPts val="0"/>
              </a:spcAft>
              <a:buSzPts val="1500"/>
              <a:buNone/>
              <a:defRPr sz="2000"/>
            </a:lvl7pPr>
            <a:lvl8pPr lvl="7" rtl="0">
              <a:lnSpc>
                <a:spcPct val="100000"/>
              </a:lnSpc>
              <a:spcBef>
                <a:spcPts val="0"/>
              </a:spcBef>
              <a:spcAft>
                <a:spcPts val="0"/>
              </a:spcAft>
              <a:buSzPts val="1500"/>
              <a:buNone/>
              <a:defRPr sz="2000"/>
            </a:lvl8pPr>
            <a:lvl9pPr lvl="8" rtl="0">
              <a:lnSpc>
                <a:spcPct val="100000"/>
              </a:lnSpc>
              <a:spcBef>
                <a:spcPts val="0"/>
              </a:spcBef>
              <a:spcAft>
                <a:spcPts val="0"/>
              </a:spcAft>
              <a:buSzPts val="1500"/>
              <a:buNone/>
              <a:defRPr sz="2000"/>
            </a:lvl9pPr>
          </a:lstStyle>
          <a:p/>
        </p:txBody>
      </p:sp>
      <p:sp>
        <p:nvSpPr>
          <p:cNvPr id="649" name="Google Shape;649;p25"/>
          <p:cNvSpPr txBox="1">
            <a:spLocks noGrp="1"/>
          </p:cNvSpPr>
          <p:nvPr>
            <p:ph type="title" idx="5" hasCustomPrompt="1"/>
          </p:nvPr>
        </p:nvSpPr>
        <p:spPr>
          <a:xfrm flipH="1">
            <a:off x="4246133" y="2337400"/>
            <a:ext cx="1863600" cy="8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3600"/>
              <a:buNone/>
              <a:defRPr>
                <a:solidFill>
                  <a:schemeClr val="accent1"/>
                </a:solidFill>
              </a:defRPr>
            </a:lvl1pPr>
            <a:lvl2pPr lvl="1" algn="ctr" rtl="0">
              <a:lnSpc>
                <a:spcPct val="100000"/>
              </a:lnSpc>
              <a:spcBef>
                <a:spcPts val="0"/>
              </a:spcBef>
              <a:spcAft>
                <a:spcPts val="0"/>
              </a:spcAft>
              <a:buClr>
                <a:schemeClr val="accent1"/>
              </a:buClr>
              <a:buSzPts val="3600"/>
              <a:buNone/>
              <a:defRPr sz="4800" b="1">
                <a:solidFill>
                  <a:schemeClr val="accent1"/>
                </a:solidFill>
              </a:defRPr>
            </a:lvl2pPr>
            <a:lvl3pPr lvl="2" algn="ctr" rtl="0">
              <a:lnSpc>
                <a:spcPct val="100000"/>
              </a:lnSpc>
              <a:spcBef>
                <a:spcPts val="0"/>
              </a:spcBef>
              <a:spcAft>
                <a:spcPts val="0"/>
              </a:spcAft>
              <a:buClr>
                <a:schemeClr val="accent1"/>
              </a:buClr>
              <a:buSzPts val="3600"/>
              <a:buNone/>
              <a:defRPr sz="4800" b="1">
                <a:solidFill>
                  <a:schemeClr val="accent1"/>
                </a:solidFill>
              </a:defRPr>
            </a:lvl3pPr>
            <a:lvl4pPr lvl="3" algn="ctr" rtl="0">
              <a:lnSpc>
                <a:spcPct val="100000"/>
              </a:lnSpc>
              <a:spcBef>
                <a:spcPts val="0"/>
              </a:spcBef>
              <a:spcAft>
                <a:spcPts val="0"/>
              </a:spcAft>
              <a:buClr>
                <a:schemeClr val="accent1"/>
              </a:buClr>
              <a:buSzPts val="3600"/>
              <a:buNone/>
              <a:defRPr sz="4800" b="1">
                <a:solidFill>
                  <a:schemeClr val="accent1"/>
                </a:solidFill>
              </a:defRPr>
            </a:lvl4pPr>
            <a:lvl5pPr lvl="4" algn="ctr" rtl="0">
              <a:lnSpc>
                <a:spcPct val="100000"/>
              </a:lnSpc>
              <a:spcBef>
                <a:spcPts val="0"/>
              </a:spcBef>
              <a:spcAft>
                <a:spcPts val="0"/>
              </a:spcAft>
              <a:buClr>
                <a:schemeClr val="accent1"/>
              </a:buClr>
              <a:buSzPts val="3600"/>
              <a:buNone/>
              <a:defRPr sz="4800" b="1">
                <a:solidFill>
                  <a:schemeClr val="accent1"/>
                </a:solidFill>
              </a:defRPr>
            </a:lvl5pPr>
            <a:lvl6pPr lvl="5" algn="ctr" rtl="0">
              <a:lnSpc>
                <a:spcPct val="100000"/>
              </a:lnSpc>
              <a:spcBef>
                <a:spcPts val="0"/>
              </a:spcBef>
              <a:spcAft>
                <a:spcPts val="0"/>
              </a:spcAft>
              <a:buClr>
                <a:schemeClr val="accent1"/>
              </a:buClr>
              <a:buSzPts val="3600"/>
              <a:buNone/>
              <a:defRPr sz="4800" b="1">
                <a:solidFill>
                  <a:schemeClr val="accent1"/>
                </a:solidFill>
              </a:defRPr>
            </a:lvl6pPr>
            <a:lvl7pPr lvl="6" algn="ctr" rtl="0">
              <a:lnSpc>
                <a:spcPct val="100000"/>
              </a:lnSpc>
              <a:spcBef>
                <a:spcPts val="0"/>
              </a:spcBef>
              <a:spcAft>
                <a:spcPts val="0"/>
              </a:spcAft>
              <a:buClr>
                <a:schemeClr val="accent1"/>
              </a:buClr>
              <a:buSzPts val="3600"/>
              <a:buNone/>
              <a:defRPr sz="4800" b="1">
                <a:solidFill>
                  <a:schemeClr val="accent1"/>
                </a:solidFill>
              </a:defRPr>
            </a:lvl7pPr>
            <a:lvl8pPr lvl="7" algn="ctr" rtl="0">
              <a:lnSpc>
                <a:spcPct val="100000"/>
              </a:lnSpc>
              <a:spcBef>
                <a:spcPts val="0"/>
              </a:spcBef>
              <a:spcAft>
                <a:spcPts val="0"/>
              </a:spcAft>
              <a:buClr>
                <a:schemeClr val="accent1"/>
              </a:buClr>
              <a:buSzPts val="3600"/>
              <a:buNone/>
              <a:defRPr sz="4800" b="1">
                <a:solidFill>
                  <a:schemeClr val="accent1"/>
                </a:solidFill>
              </a:defRPr>
            </a:lvl8pPr>
            <a:lvl9pPr lvl="8" algn="ctr" rtl="0">
              <a:lnSpc>
                <a:spcPct val="100000"/>
              </a:lnSpc>
              <a:spcBef>
                <a:spcPts val="0"/>
              </a:spcBef>
              <a:spcAft>
                <a:spcPts val="0"/>
              </a:spcAft>
              <a:buClr>
                <a:schemeClr val="accent1"/>
              </a:buClr>
              <a:buSzPts val="3600"/>
              <a:buNone/>
              <a:defRPr sz="4800" b="1">
                <a:solidFill>
                  <a:schemeClr val="accent1"/>
                </a:solidFill>
              </a:defRPr>
            </a:lvl9pPr>
          </a:lstStyle>
          <a:p>
            <a:r>
              <a:t>xx%</a:t>
            </a:r>
          </a:p>
        </p:txBody>
      </p:sp>
      <p:sp>
        <p:nvSpPr>
          <p:cNvPr id="650" name="Google Shape;650;p25"/>
          <p:cNvSpPr txBox="1">
            <a:spLocks noGrp="1"/>
          </p:cNvSpPr>
          <p:nvPr>
            <p:ph type="subTitle" idx="6"/>
          </p:nvPr>
        </p:nvSpPr>
        <p:spPr>
          <a:xfrm>
            <a:off x="6144867" y="2476833"/>
            <a:ext cx="5096000" cy="53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500"/>
              <a:buNone/>
              <a:defRPr sz="2000"/>
            </a:lvl1pPr>
            <a:lvl2pPr lvl="1" rtl="0">
              <a:lnSpc>
                <a:spcPct val="100000"/>
              </a:lnSpc>
              <a:spcBef>
                <a:spcPts val="0"/>
              </a:spcBef>
              <a:spcAft>
                <a:spcPts val="0"/>
              </a:spcAft>
              <a:buSzPts val="1500"/>
              <a:buNone/>
              <a:defRPr sz="2000"/>
            </a:lvl2pPr>
            <a:lvl3pPr lvl="2" rtl="0">
              <a:lnSpc>
                <a:spcPct val="100000"/>
              </a:lnSpc>
              <a:spcBef>
                <a:spcPts val="0"/>
              </a:spcBef>
              <a:spcAft>
                <a:spcPts val="0"/>
              </a:spcAft>
              <a:buSzPts val="1500"/>
              <a:buNone/>
              <a:defRPr sz="2000"/>
            </a:lvl3pPr>
            <a:lvl4pPr lvl="3" rtl="0">
              <a:lnSpc>
                <a:spcPct val="100000"/>
              </a:lnSpc>
              <a:spcBef>
                <a:spcPts val="0"/>
              </a:spcBef>
              <a:spcAft>
                <a:spcPts val="0"/>
              </a:spcAft>
              <a:buSzPts val="1500"/>
              <a:buNone/>
              <a:defRPr sz="2000"/>
            </a:lvl4pPr>
            <a:lvl5pPr lvl="4" rtl="0">
              <a:lnSpc>
                <a:spcPct val="100000"/>
              </a:lnSpc>
              <a:spcBef>
                <a:spcPts val="0"/>
              </a:spcBef>
              <a:spcAft>
                <a:spcPts val="0"/>
              </a:spcAft>
              <a:buSzPts val="1500"/>
              <a:buNone/>
              <a:defRPr sz="2000"/>
            </a:lvl5pPr>
            <a:lvl6pPr lvl="5" rtl="0">
              <a:lnSpc>
                <a:spcPct val="100000"/>
              </a:lnSpc>
              <a:spcBef>
                <a:spcPts val="0"/>
              </a:spcBef>
              <a:spcAft>
                <a:spcPts val="0"/>
              </a:spcAft>
              <a:buSzPts val="1500"/>
              <a:buNone/>
              <a:defRPr sz="2000"/>
            </a:lvl6pPr>
            <a:lvl7pPr lvl="6" rtl="0">
              <a:lnSpc>
                <a:spcPct val="100000"/>
              </a:lnSpc>
              <a:spcBef>
                <a:spcPts val="0"/>
              </a:spcBef>
              <a:spcAft>
                <a:spcPts val="0"/>
              </a:spcAft>
              <a:buSzPts val="1500"/>
              <a:buNone/>
              <a:defRPr sz="2000"/>
            </a:lvl7pPr>
            <a:lvl8pPr lvl="7" rtl="0">
              <a:lnSpc>
                <a:spcPct val="100000"/>
              </a:lnSpc>
              <a:spcBef>
                <a:spcPts val="0"/>
              </a:spcBef>
              <a:spcAft>
                <a:spcPts val="0"/>
              </a:spcAft>
              <a:buSzPts val="1500"/>
              <a:buNone/>
              <a:defRPr sz="2000"/>
            </a:lvl8pPr>
            <a:lvl9pPr lvl="8" rtl="0">
              <a:lnSpc>
                <a:spcPct val="100000"/>
              </a:lnSpc>
              <a:spcBef>
                <a:spcPts val="0"/>
              </a:spcBef>
              <a:spcAft>
                <a:spcPts val="0"/>
              </a:spcAft>
              <a:buSzPts val="1500"/>
              <a:buNone/>
              <a:defRPr sz="2000"/>
            </a:lvl9pPr>
          </a:lstStyle>
          <a:p/>
        </p:txBody>
      </p:sp>
      <p:grpSp>
        <p:nvGrpSpPr>
          <p:cNvPr id="651" name="Google Shape;651;p25"/>
          <p:cNvGrpSpPr/>
          <p:nvPr/>
        </p:nvGrpSpPr>
        <p:grpSpPr>
          <a:xfrm>
            <a:off x="9479241" y="263952"/>
            <a:ext cx="2289497" cy="1694051"/>
            <a:chOff x="7109429" y="197964"/>
            <a:chExt cx="1717123" cy="1270538"/>
          </a:xfrm>
        </p:grpSpPr>
        <p:sp>
          <p:nvSpPr>
            <p:cNvPr id="652" name="Google Shape;652;p25"/>
            <p:cNvSpPr/>
            <p:nvPr/>
          </p:nvSpPr>
          <p:spPr>
            <a:xfrm rot="1122035">
              <a:off x="7138646" y="85155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25"/>
            <p:cNvSpPr/>
            <p:nvPr/>
          </p:nvSpPr>
          <p:spPr>
            <a:xfrm rot="10604852" flipH="1">
              <a:off x="7563923" y="1288715"/>
              <a:ext cx="266331" cy="17237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654" name="Google Shape;654;p25"/>
            <p:cNvSpPr/>
            <p:nvPr/>
          </p:nvSpPr>
          <p:spPr>
            <a:xfrm rot="4740224" flipH="1">
              <a:off x="7125174" y="258933"/>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655" name="Google Shape;655;p25"/>
            <p:cNvSpPr/>
            <p:nvPr/>
          </p:nvSpPr>
          <p:spPr>
            <a:xfrm rot="-8099754" flipH="1">
              <a:off x="8538305" y="973408"/>
              <a:ext cx="266300" cy="17240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656" name="Google Shape;656;p25"/>
            <p:cNvGrpSpPr/>
            <p:nvPr/>
          </p:nvGrpSpPr>
          <p:grpSpPr>
            <a:xfrm>
              <a:off x="8237833" y="339919"/>
              <a:ext cx="309215" cy="272430"/>
              <a:chOff x="3890683" y="1390057"/>
              <a:chExt cx="309215" cy="272430"/>
            </a:xfrm>
          </p:grpSpPr>
          <p:sp>
            <p:nvSpPr>
              <p:cNvPr id="657" name="Google Shape;657;p25"/>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5"/>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25"/>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0" name="Google Shape;660;p25"/>
            <p:cNvGrpSpPr/>
            <p:nvPr/>
          </p:nvGrpSpPr>
          <p:grpSpPr>
            <a:xfrm flipH="1">
              <a:off x="7617675" y="339921"/>
              <a:ext cx="757996" cy="1065816"/>
              <a:chOff x="1580225" y="1798159"/>
              <a:chExt cx="757996" cy="1065816"/>
            </a:xfrm>
          </p:grpSpPr>
          <p:sp>
            <p:nvSpPr>
              <p:cNvPr id="661" name="Google Shape;661;p25"/>
              <p:cNvSpPr/>
              <p:nvPr/>
            </p:nvSpPr>
            <p:spPr>
              <a:xfrm>
                <a:off x="2115359" y="1798159"/>
                <a:ext cx="211931" cy="136087"/>
              </a:xfrm>
              <a:custGeom>
                <a:avLst/>
                <a:gdLst/>
                <a:ahLst/>
                <a:cxnLst/>
                <a:rect l="l" t="t" r="r" b="b"/>
                <a:pathLst>
                  <a:path w="7444" h="4780" extrusionOk="0">
                    <a:moveTo>
                      <a:pt x="1734" y="0"/>
                    </a:moveTo>
                    <a:cubicBezTo>
                      <a:pt x="1412" y="0"/>
                      <a:pt x="1104" y="52"/>
                      <a:pt x="825" y="172"/>
                    </a:cubicBezTo>
                    <a:cubicBezTo>
                      <a:pt x="504" y="310"/>
                      <a:pt x="0" y="310"/>
                      <a:pt x="0" y="1134"/>
                    </a:cubicBezTo>
                    <a:cubicBezTo>
                      <a:pt x="573" y="1845"/>
                      <a:pt x="1558" y="2624"/>
                      <a:pt x="3185" y="3426"/>
                    </a:cubicBezTo>
                    <a:cubicBezTo>
                      <a:pt x="4353" y="4021"/>
                      <a:pt x="5568" y="4480"/>
                      <a:pt x="6851" y="4777"/>
                    </a:cubicBezTo>
                    <a:cubicBezTo>
                      <a:pt x="6857" y="4779"/>
                      <a:pt x="6864" y="4780"/>
                      <a:pt x="6871" y="4780"/>
                    </a:cubicBezTo>
                    <a:cubicBezTo>
                      <a:pt x="7062" y="4780"/>
                      <a:pt x="7444" y="4189"/>
                      <a:pt x="7378" y="3769"/>
                    </a:cubicBezTo>
                    <a:cubicBezTo>
                      <a:pt x="7332" y="3426"/>
                      <a:pt x="7194" y="3105"/>
                      <a:pt x="7011" y="2830"/>
                    </a:cubicBezTo>
                    <a:cubicBezTo>
                      <a:pt x="6530" y="2211"/>
                      <a:pt x="5934" y="1684"/>
                      <a:pt x="5247" y="1272"/>
                    </a:cubicBezTo>
                    <a:cubicBezTo>
                      <a:pt x="4360" y="729"/>
                      <a:pt x="2944" y="0"/>
                      <a:pt x="1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5"/>
              <p:cNvSpPr/>
              <p:nvPr/>
            </p:nvSpPr>
            <p:spPr>
              <a:xfrm>
                <a:off x="2089681" y="1826115"/>
                <a:ext cx="225710" cy="179389"/>
              </a:xfrm>
              <a:custGeom>
                <a:avLst/>
                <a:gdLst/>
                <a:ahLst/>
                <a:cxnLst/>
                <a:rect l="l" t="t" r="r" b="b"/>
                <a:pathLst>
                  <a:path w="7928" h="6301" extrusionOk="0">
                    <a:moveTo>
                      <a:pt x="1100" y="0"/>
                    </a:moveTo>
                    <a:cubicBezTo>
                      <a:pt x="825" y="504"/>
                      <a:pt x="596" y="1031"/>
                      <a:pt x="413" y="1581"/>
                    </a:cubicBezTo>
                    <a:cubicBezTo>
                      <a:pt x="207" y="2108"/>
                      <a:pt x="92" y="2612"/>
                      <a:pt x="0" y="2910"/>
                    </a:cubicBezTo>
                    <a:cubicBezTo>
                      <a:pt x="665" y="3827"/>
                      <a:pt x="2292" y="5430"/>
                      <a:pt x="5934" y="6301"/>
                    </a:cubicBezTo>
                    <a:cubicBezTo>
                      <a:pt x="6416" y="5934"/>
                      <a:pt x="6805" y="5499"/>
                      <a:pt x="7126" y="4995"/>
                    </a:cubicBezTo>
                    <a:cubicBezTo>
                      <a:pt x="7424" y="4560"/>
                      <a:pt x="7699" y="4102"/>
                      <a:pt x="7928" y="3620"/>
                    </a:cubicBezTo>
                    <a:cubicBezTo>
                      <a:pt x="6668" y="3323"/>
                      <a:pt x="5430" y="2864"/>
                      <a:pt x="4262" y="2292"/>
                    </a:cubicBezTo>
                    <a:cubicBezTo>
                      <a:pt x="2635" y="1467"/>
                      <a:pt x="1673" y="688"/>
                      <a:pt x="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5"/>
              <p:cNvSpPr/>
              <p:nvPr/>
            </p:nvSpPr>
            <p:spPr>
              <a:xfrm>
                <a:off x="1995585" y="1865633"/>
                <a:ext cx="342636" cy="209368"/>
              </a:xfrm>
              <a:custGeom>
                <a:avLst/>
                <a:gdLst/>
                <a:ahLst/>
                <a:cxnLst/>
                <a:rect l="l" t="t" r="r" b="b"/>
                <a:pathLst>
                  <a:path w="12035" h="7354" extrusionOk="0">
                    <a:moveTo>
                      <a:pt x="2693" y="1"/>
                    </a:moveTo>
                    <a:cubicBezTo>
                      <a:pt x="1172" y="1"/>
                      <a:pt x="0" y="1148"/>
                      <a:pt x="1129" y="2897"/>
                    </a:cubicBezTo>
                    <a:cubicBezTo>
                      <a:pt x="1220" y="3034"/>
                      <a:pt x="1335" y="3195"/>
                      <a:pt x="1450" y="3332"/>
                    </a:cubicBezTo>
                    <a:cubicBezTo>
                      <a:pt x="2733" y="4959"/>
                      <a:pt x="5047" y="6127"/>
                      <a:pt x="6902" y="6746"/>
                    </a:cubicBezTo>
                    <a:cubicBezTo>
                      <a:pt x="7590" y="6998"/>
                      <a:pt x="8300" y="7181"/>
                      <a:pt x="9010" y="7319"/>
                    </a:cubicBezTo>
                    <a:cubicBezTo>
                      <a:pt x="9179" y="7341"/>
                      <a:pt x="9346" y="7353"/>
                      <a:pt x="9510" y="7353"/>
                    </a:cubicBezTo>
                    <a:cubicBezTo>
                      <a:pt x="10354" y="7353"/>
                      <a:pt x="11131" y="7036"/>
                      <a:pt x="11668" y="6173"/>
                    </a:cubicBezTo>
                    <a:cubicBezTo>
                      <a:pt x="12035" y="5555"/>
                      <a:pt x="11920" y="4501"/>
                      <a:pt x="10431" y="3607"/>
                    </a:cubicBezTo>
                    <a:cubicBezTo>
                      <a:pt x="10110" y="4111"/>
                      <a:pt x="9721" y="4546"/>
                      <a:pt x="9239" y="4890"/>
                    </a:cubicBezTo>
                    <a:cubicBezTo>
                      <a:pt x="5597" y="4019"/>
                      <a:pt x="3970" y="2439"/>
                      <a:pt x="3305" y="1522"/>
                    </a:cubicBezTo>
                    <a:cubicBezTo>
                      <a:pt x="3397" y="1201"/>
                      <a:pt x="3534" y="720"/>
                      <a:pt x="3718" y="170"/>
                    </a:cubicBezTo>
                    <a:cubicBezTo>
                      <a:pt x="3373" y="55"/>
                      <a:pt x="3025" y="1"/>
                      <a:pt x="2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5"/>
              <p:cNvSpPr/>
              <p:nvPr/>
            </p:nvSpPr>
            <p:spPr>
              <a:xfrm>
                <a:off x="1580225" y="1961152"/>
                <a:ext cx="671892" cy="902812"/>
              </a:xfrm>
              <a:custGeom>
                <a:avLst/>
                <a:gdLst/>
                <a:ahLst/>
                <a:cxnLst/>
                <a:rect l="l" t="t" r="r" b="b"/>
                <a:pathLst>
                  <a:path w="23600" h="31711" extrusionOk="0">
                    <a:moveTo>
                      <a:pt x="16039" y="0"/>
                    </a:moveTo>
                    <a:cubicBezTo>
                      <a:pt x="14297" y="3070"/>
                      <a:pt x="6095" y="17596"/>
                      <a:pt x="3094" y="23095"/>
                    </a:cubicBezTo>
                    <a:cubicBezTo>
                      <a:pt x="2200" y="24744"/>
                      <a:pt x="1" y="28295"/>
                      <a:pt x="3781" y="30793"/>
                    </a:cubicBezTo>
                    <a:cubicBezTo>
                      <a:pt x="3781" y="30793"/>
                      <a:pt x="4913" y="31710"/>
                      <a:pt x="6478" y="31710"/>
                    </a:cubicBezTo>
                    <a:cubicBezTo>
                      <a:pt x="7982" y="31710"/>
                      <a:pt x="9887" y="30863"/>
                      <a:pt x="11571" y="27539"/>
                    </a:cubicBezTo>
                    <a:cubicBezTo>
                      <a:pt x="12396" y="25913"/>
                      <a:pt x="21354" y="8386"/>
                      <a:pt x="23599" y="3964"/>
                    </a:cubicBezTo>
                    <a:cubicBezTo>
                      <a:pt x="22889" y="3826"/>
                      <a:pt x="22156" y="3643"/>
                      <a:pt x="21469" y="3391"/>
                    </a:cubicBezTo>
                    <a:cubicBezTo>
                      <a:pt x="19636" y="2795"/>
                      <a:pt x="17322" y="1604"/>
                      <a:pt x="160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5"/>
              <p:cNvSpPr/>
              <p:nvPr/>
            </p:nvSpPr>
            <p:spPr>
              <a:xfrm>
                <a:off x="1821572" y="2325123"/>
                <a:ext cx="235504" cy="146393"/>
              </a:xfrm>
              <a:custGeom>
                <a:avLst/>
                <a:gdLst/>
                <a:ahLst/>
                <a:cxnLst/>
                <a:rect l="l" t="t" r="r" b="b"/>
                <a:pathLst>
                  <a:path w="8272" h="5142" extrusionOk="0">
                    <a:moveTo>
                      <a:pt x="367" y="1"/>
                    </a:moveTo>
                    <a:cubicBezTo>
                      <a:pt x="230" y="207"/>
                      <a:pt x="115" y="436"/>
                      <a:pt x="1" y="665"/>
                    </a:cubicBezTo>
                    <a:cubicBezTo>
                      <a:pt x="70" y="917"/>
                      <a:pt x="207" y="1146"/>
                      <a:pt x="367" y="1352"/>
                    </a:cubicBezTo>
                    <a:cubicBezTo>
                      <a:pt x="1307" y="2567"/>
                      <a:pt x="3781" y="4445"/>
                      <a:pt x="7218" y="5087"/>
                    </a:cubicBezTo>
                    <a:cubicBezTo>
                      <a:pt x="7402" y="5120"/>
                      <a:pt x="7599" y="5142"/>
                      <a:pt x="7799" y="5142"/>
                    </a:cubicBezTo>
                    <a:cubicBezTo>
                      <a:pt x="7872" y="5142"/>
                      <a:pt x="7946" y="5139"/>
                      <a:pt x="8020" y="5133"/>
                    </a:cubicBezTo>
                    <a:cubicBezTo>
                      <a:pt x="8111" y="4949"/>
                      <a:pt x="8203" y="4789"/>
                      <a:pt x="8272" y="4629"/>
                    </a:cubicBezTo>
                    <a:cubicBezTo>
                      <a:pt x="7722" y="3827"/>
                      <a:pt x="7035" y="3116"/>
                      <a:pt x="6233" y="2567"/>
                    </a:cubicBezTo>
                    <a:cubicBezTo>
                      <a:pt x="3277" y="642"/>
                      <a:pt x="1444" y="92"/>
                      <a:pt x="3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5"/>
              <p:cNvSpPr/>
              <p:nvPr/>
            </p:nvSpPr>
            <p:spPr>
              <a:xfrm>
                <a:off x="1580225" y="2344028"/>
                <a:ext cx="469670" cy="519948"/>
              </a:xfrm>
              <a:custGeom>
                <a:avLst/>
                <a:gdLst/>
                <a:ahLst/>
                <a:cxnLst/>
                <a:rect l="l" t="t" r="r" b="b"/>
                <a:pathLst>
                  <a:path w="16497" h="18263" extrusionOk="0">
                    <a:moveTo>
                      <a:pt x="8455" y="1"/>
                    </a:moveTo>
                    <a:cubicBezTo>
                      <a:pt x="6347" y="3781"/>
                      <a:pt x="4308" y="7447"/>
                      <a:pt x="3094" y="9647"/>
                    </a:cubicBezTo>
                    <a:cubicBezTo>
                      <a:pt x="2200" y="11296"/>
                      <a:pt x="1" y="14870"/>
                      <a:pt x="3781" y="17345"/>
                    </a:cubicBezTo>
                    <a:cubicBezTo>
                      <a:pt x="3781" y="17345"/>
                      <a:pt x="4919" y="18262"/>
                      <a:pt x="6490" y="18262"/>
                    </a:cubicBezTo>
                    <a:cubicBezTo>
                      <a:pt x="8000" y="18262"/>
                      <a:pt x="9910" y="17415"/>
                      <a:pt x="11594" y="14091"/>
                    </a:cubicBezTo>
                    <a:lnTo>
                      <a:pt x="16497" y="4446"/>
                    </a:lnTo>
                    <a:lnTo>
                      <a:pt x="16497" y="4446"/>
                    </a:lnTo>
                    <a:cubicBezTo>
                      <a:pt x="16383" y="4455"/>
                      <a:pt x="16269" y="4461"/>
                      <a:pt x="16157" y="4461"/>
                    </a:cubicBezTo>
                    <a:cubicBezTo>
                      <a:pt x="15998" y="4461"/>
                      <a:pt x="15843" y="4450"/>
                      <a:pt x="15695" y="4423"/>
                    </a:cubicBezTo>
                    <a:cubicBezTo>
                      <a:pt x="12258" y="3781"/>
                      <a:pt x="9784" y="1903"/>
                      <a:pt x="8844" y="688"/>
                    </a:cubicBezTo>
                    <a:cubicBezTo>
                      <a:pt x="8684" y="482"/>
                      <a:pt x="8547" y="230"/>
                      <a:pt x="8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667"/>
        <p:cNvGrpSpPr/>
        <p:nvPr/>
      </p:nvGrpSpPr>
      <p:grpSpPr>
        <a:xfrm>
          <a:off x="0" y="0"/>
          <a:ext cx="0" cy="0"/>
          <a:chOff x="0" y="0"/>
          <a:chExt cx="0" cy="0"/>
        </a:xfrm>
      </p:grpSpPr>
      <p:sp>
        <p:nvSpPr>
          <p:cNvPr id="668" name="Google Shape;668;p26"/>
          <p:cNvSpPr txBox="1">
            <a:spLocks noGrp="1"/>
          </p:cNvSpPr>
          <p:nvPr>
            <p:ph type="title"/>
          </p:nvPr>
        </p:nvSpPr>
        <p:spPr>
          <a:xfrm flipH="1">
            <a:off x="1938033" y="2078017"/>
            <a:ext cx="33924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p:txBody>
      </p:sp>
      <p:sp>
        <p:nvSpPr>
          <p:cNvPr id="669" name="Google Shape;669;p26"/>
          <p:cNvSpPr txBox="1">
            <a:spLocks noGrp="1"/>
          </p:cNvSpPr>
          <p:nvPr>
            <p:ph type="subTitle" idx="1"/>
          </p:nvPr>
        </p:nvSpPr>
        <p:spPr>
          <a:xfrm flipH="1">
            <a:off x="1938033" y="2910684"/>
            <a:ext cx="3392400" cy="185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500"/>
              <a:buNone/>
              <a:defRPr sz="20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p:txBody>
      </p:sp>
      <p:grpSp>
        <p:nvGrpSpPr>
          <p:cNvPr id="670" name="Google Shape;670;p26"/>
          <p:cNvGrpSpPr/>
          <p:nvPr/>
        </p:nvGrpSpPr>
        <p:grpSpPr>
          <a:xfrm flipH="1">
            <a:off x="433868" y="324375"/>
            <a:ext cx="11324267" cy="6209252"/>
            <a:chOff x="342229" y="310413"/>
            <a:chExt cx="8493200" cy="4656939"/>
          </a:xfrm>
        </p:grpSpPr>
        <p:grpSp>
          <p:nvGrpSpPr>
            <p:cNvPr id="671" name="Google Shape;671;p26"/>
            <p:cNvGrpSpPr/>
            <p:nvPr/>
          </p:nvGrpSpPr>
          <p:grpSpPr>
            <a:xfrm>
              <a:off x="7068466" y="310413"/>
              <a:ext cx="1766962" cy="1289194"/>
              <a:chOff x="7220866" y="310413"/>
              <a:chExt cx="1766962" cy="1289194"/>
            </a:xfrm>
          </p:grpSpPr>
          <p:grpSp>
            <p:nvGrpSpPr>
              <p:cNvPr id="672" name="Google Shape;672;p26"/>
              <p:cNvGrpSpPr/>
              <p:nvPr/>
            </p:nvGrpSpPr>
            <p:grpSpPr>
              <a:xfrm>
                <a:off x="7855428" y="310413"/>
                <a:ext cx="1132401" cy="1124818"/>
                <a:chOff x="2399528" y="668550"/>
                <a:chExt cx="1132401" cy="1124818"/>
              </a:xfrm>
            </p:grpSpPr>
            <p:sp>
              <p:nvSpPr>
                <p:cNvPr id="673" name="Google Shape;673;p26"/>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26"/>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26"/>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6"/>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6"/>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26"/>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26"/>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6"/>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1" name="Google Shape;681;p26"/>
              <p:cNvSpPr/>
              <p:nvPr/>
            </p:nvSpPr>
            <p:spPr>
              <a:xfrm rot="1122035">
                <a:off x="7250084" y="42290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6"/>
              <p:cNvSpPr/>
              <p:nvPr/>
            </p:nvSpPr>
            <p:spPr>
              <a:xfrm rot="621898" flipH="1">
                <a:off x="7427251" y="895386"/>
                <a:ext cx="266329" cy="17237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683" name="Google Shape;683;p26"/>
              <p:cNvSpPr/>
              <p:nvPr/>
            </p:nvSpPr>
            <p:spPr>
              <a:xfrm rot="-1471198" flipH="1">
                <a:off x="8618273" y="528419"/>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684" name="Google Shape;684;p26"/>
              <p:cNvSpPr/>
              <p:nvPr/>
            </p:nvSpPr>
            <p:spPr>
              <a:xfrm rot="-7304935" flipH="1">
                <a:off x="8085133" y="1354816"/>
                <a:ext cx="266305"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nvGrpSpPr>
            <p:cNvPr id="685" name="Google Shape;685;p26"/>
            <p:cNvGrpSpPr/>
            <p:nvPr/>
          </p:nvGrpSpPr>
          <p:grpSpPr>
            <a:xfrm>
              <a:off x="342229" y="3696814"/>
              <a:ext cx="1266243" cy="1270538"/>
              <a:chOff x="7109429" y="197964"/>
              <a:chExt cx="1266243" cy="1270538"/>
            </a:xfrm>
          </p:grpSpPr>
          <p:sp>
            <p:nvSpPr>
              <p:cNvPr id="686" name="Google Shape;686;p26"/>
              <p:cNvSpPr/>
              <p:nvPr/>
            </p:nvSpPr>
            <p:spPr>
              <a:xfrm rot="1122035">
                <a:off x="7138646" y="85155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6"/>
              <p:cNvSpPr/>
              <p:nvPr/>
            </p:nvSpPr>
            <p:spPr>
              <a:xfrm rot="10604852" flipH="1">
                <a:off x="7563923" y="1288715"/>
                <a:ext cx="266331" cy="17237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688" name="Google Shape;688;p26"/>
              <p:cNvSpPr/>
              <p:nvPr/>
            </p:nvSpPr>
            <p:spPr>
              <a:xfrm rot="4740224" flipH="1">
                <a:off x="7125174" y="258933"/>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689" name="Google Shape;689;p26"/>
              <p:cNvGrpSpPr/>
              <p:nvPr/>
            </p:nvGrpSpPr>
            <p:grpSpPr>
              <a:xfrm flipH="1">
                <a:off x="7617675" y="339921"/>
                <a:ext cx="757996" cy="1065816"/>
                <a:chOff x="1580225" y="1798159"/>
                <a:chExt cx="757996" cy="1065816"/>
              </a:xfrm>
            </p:grpSpPr>
            <p:sp>
              <p:nvSpPr>
                <p:cNvPr id="690" name="Google Shape;690;p26"/>
                <p:cNvSpPr/>
                <p:nvPr/>
              </p:nvSpPr>
              <p:spPr>
                <a:xfrm>
                  <a:off x="2115359" y="1798159"/>
                  <a:ext cx="211931" cy="136087"/>
                </a:xfrm>
                <a:custGeom>
                  <a:avLst/>
                  <a:gdLst/>
                  <a:ahLst/>
                  <a:cxnLst/>
                  <a:rect l="l" t="t" r="r" b="b"/>
                  <a:pathLst>
                    <a:path w="7444" h="4780" extrusionOk="0">
                      <a:moveTo>
                        <a:pt x="1734" y="0"/>
                      </a:moveTo>
                      <a:cubicBezTo>
                        <a:pt x="1412" y="0"/>
                        <a:pt x="1104" y="52"/>
                        <a:pt x="825" y="172"/>
                      </a:cubicBezTo>
                      <a:cubicBezTo>
                        <a:pt x="504" y="310"/>
                        <a:pt x="0" y="310"/>
                        <a:pt x="0" y="1134"/>
                      </a:cubicBezTo>
                      <a:cubicBezTo>
                        <a:pt x="573" y="1845"/>
                        <a:pt x="1558" y="2624"/>
                        <a:pt x="3185" y="3426"/>
                      </a:cubicBezTo>
                      <a:cubicBezTo>
                        <a:pt x="4353" y="4021"/>
                        <a:pt x="5568" y="4480"/>
                        <a:pt x="6851" y="4777"/>
                      </a:cubicBezTo>
                      <a:cubicBezTo>
                        <a:pt x="6857" y="4779"/>
                        <a:pt x="6864" y="4780"/>
                        <a:pt x="6871" y="4780"/>
                      </a:cubicBezTo>
                      <a:cubicBezTo>
                        <a:pt x="7062" y="4780"/>
                        <a:pt x="7444" y="4189"/>
                        <a:pt x="7378" y="3769"/>
                      </a:cubicBezTo>
                      <a:cubicBezTo>
                        <a:pt x="7332" y="3426"/>
                        <a:pt x="7194" y="3105"/>
                        <a:pt x="7011" y="2830"/>
                      </a:cubicBezTo>
                      <a:cubicBezTo>
                        <a:pt x="6530" y="2211"/>
                        <a:pt x="5934" y="1684"/>
                        <a:pt x="5247" y="1272"/>
                      </a:cubicBezTo>
                      <a:cubicBezTo>
                        <a:pt x="4360" y="729"/>
                        <a:pt x="2944" y="0"/>
                        <a:pt x="1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6"/>
                <p:cNvSpPr/>
                <p:nvPr/>
              </p:nvSpPr>
              <p:spPr>
                <a:xfrm>
                  <a:off x="2089681" y="1826115"/>
                  <a:ext cx="225710" cy="179389"/>
                </a:xfrm>
                <a:custGeom>
                  <a:avLst/>
                  <a:gdLst/>
                  <a:ahLst/>
                  <a:cxnLst/>
                  <a:rect l="l" t="t" r="r" b="b"/>
                  <a:pathLst>
                    <a:path w="7928" h="6301" extrusionOk="0">
                      <a:moveTo>
                        <a:pt x="1100" y="0"/>
                      </a:moveTo>
                      <a:cubicBezTo>
                        <a:pt x="825" y="504"/>
                        <a:pt x="596" y="1031"/>
                        <a:pt x="413" y="1581"/>
                      </a:cubicBezTo>
                      <a:cubicBezTo>
                        <a:pt x="207" y="2108"/>
                        <a:pt x="92" y="2612"/>
                        <a:pt x="0" y="2910"/>
                      </a:cubicBezTo>
                      <a:cubicBezTo>
                        <a:pt x="665" y="3827"/>
                        <a:pt x="2292" y="5430"/>
                        <a:pt x="5934" y="6301"/>
                      </a:cubicBezTo>
                      <a:cubicBezTo>
                        <a:pt x="6416" y="5934"/>
                        <a:pt x="6805" y="5499"/>
                        <a:pt x="7126" y="4995"/>
                      </a:cubicBezTo>
                      <a:cubicBezTo>
                        <a:pt x="7424" y="4560"/>
                        <a:pt x="7699" y="4102"/>
                        <a:pt x="7928" y="3620"/>
                      </a:cubicBezTo>
                      <a:cubicBezTo>
                        <a:pt x="6668" y="3323"/>
                        <a:pt x="5430" y="2864"/>
                        <a:pt x="4262" y="2292"/>
                      </a:cubicBezTo>
                      <a:cubicBezTo>
                        <a:pt x="2635" y="1467"/>
                        <a:pt x="1673" y="688"/>
                        <a:pt x="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6"/>
                <p:cNvSpPr/>
                <p:nvPr/>
              </p:nvSpPr>
              <p:spPr>
                <a:xfrm>
                  <a:off x="1995585" y="1865633"/>
                  <a:ext cx="342636" cy="209368"/>
                </a:xfrm>
                <a:custGeom>
                  <a:avLst/>
                  <a:gdLst/>
                  <a:ahLst/>
                  <a:cxnLst/>
                  <a:rect l="l" t="t" r="r" b="b"/>
                  <a:pathLst>
                    <a:path w="12035" h="7354" extrusionOk="0">
                      <a:moveTo>
                        <a:pt x="2693" y="1"/>
                      </a:moveTo>
                      <a:cubicBezTo>
                        <a:pt x="1172" y="1"/>
                        <a:pt x="0" y="1148"/>
                        <a:pt x="1129" y="2897"/>
                      </a:cubicBezTo>
                      <a:cubicBezTo>
                        <a:pt x="1220" y="3034"/>
                        <a:pt x="1335" y="3195"/>
                        <a:pt x="1450" y="3332"/>
                      </a:cubicBezTo>
                      <a:cubicBezTo>
                        <a:pt x="2733" y="4959"/>
                        <a:pt x="5047" y="6127"/>
                        <a:pt x="6902" y="6746"/>
                      </a:cubicBezTo>
                      <a:cubicBezTo>
                        <a:pt x="7590" y="6998"/>
                        <a:pt x="8300" y="7181"/>
                        <a:pt x="9010" y="7319"/>
                      </a:cubicBezTo>
                      <a:cubicBezTo>
                        <a:pt x="9179" y="7341"/>
                        <a:pt x="9346" y="7353"/>
                        <a:pt x="9510" y="7353"/>
                      </a:cubicBezTo>
                      <a:cubicBezTo>
                        <a:pt x="10354" y="7353"/>
                        <a:pt x="11131" y="7036"/>
                        <a:pt x="11668" y="6173"/>
                      </a:cubicBezTo>
                      <a:cubicBezTo>
                        <a:pt x="12035" y="5555"/>
                        <a:pt x="11920" y="4501"/>
                        <a:pt x="10431" y="3607"/>
                      </a:cubicBezTo>
                      <a:cubicBezTo>
                        <a:pt x="10110" y="4111"/>
                        <a:pt x="9721" y="4546"/>
                        <a:pt x="9239" y="4890"/>
                      </a:cubicBezTo>
                      <a:cubicBezTo>
                        <a:pt x="5597" y="4019"/>
                        <a:pt x="3970" y="2439"/>
                        <a:pt x="3305" y="1522"/>
                      </a:cubicBezTo>
                      <a:cubicBezTo>
                        <a:pt x="3397" y="1201"/>
                        <a:pt x="3534" y="720"/>
                        <a:pt x="3718" y="170"/>
                      </a:cubicBezTo>
                      <a:cubicBezTo>
                        <a:pt x="3373" y="55"/>
                        <a:pt x="3025" y="1"/>
                        <a:pt x="2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6"/>
                <p:cNvSpPr/>
                <p:nvPr/>
              </p:nvSpPr>
              <p:spPr>
                <a:xfrm>
                  <a:off x="1580225" y="1961152"/>
                  <a:ext cx="671892" cy="902812"/>
                </a:xfrm>
                <a:custGeom>
                  <a:avLst/>
                  <a:gdLst/>
                  <a:ahLst/>
                  <a:cxnLst/>
                  <a:rect l="l" t="t" r="r" b="b"/>
                  <a:pathLst>
                    <a:path w="23600" h="31711" extrusionOk="0">
                      <a:moveTo>
                        <a:pt x="16039" y="0"/>
                      </a:moveTo>
                      <a:cubicBezTo>
                        <a:pt x="14297" y="3070"/>
                        <a:pt x="6095" y="17596"/>
                        <a:pt x="3094" y="23095"/>
                      </a:cubicBezTo>
                      <a:cubicBezTo>
                        <a:pt x="2200" y="24744"/>
                        <a:pt x="1" y="28295"/>
                        <a:pt x="3781" y="30793"/>
                      </a:cubicBezTo>
                      <a:cubicBezTo>
                        <a:pt x="3781" y="30793"/>
                        <a:pt x="4913" y="31710"/>
                        <a:pt x="6478" y="31710"/>
                      </a:cubicBezTo>
                      <a:cubicBezTo>
                        <a:pt x="7982" y="31710"/>
                        <a:pt x="9887" y="30863"/>
                        <a:pt x="11571" y="27539"/>
                      </a:cubicBezTo>
                      <a:cubicBezTo>
                        <a:pt x="12396" y="25913"/>
                        <a:pt x="21354" y="8386"/>
                        <a:pt x="23599" y="3964"/>
                      </a:cubicBezTo>
                      <a:cubicBezTo>
                        <a:pt x="22889" y="3826"/>
                        <a:pt x="22156" y="3643"/>
                        <a:pt x="21469" y="3391"/>
                      </a:cubicBezTo>
                      <a:cubicBezTo>
                        <a:pt x="19636" y="2795"/>
                        <a:pt x="17322" y="1604"/>
                        <a:pt x="160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6"/>
                <p:cNvSpPr/>
                <p:nvPr/>
              </p:nvSpPr>
              <p:spPr>
                <a:xfrm>
                  <a:off x="1821572" y="2325123"/>
                  <a:ext cx="235504" cy="146393"/>
                </a:xfrm>
                <a:custGeom>
                  <a:avLst/>
                  <a:gdLst/>
                  <a:ahLst/>
                  <a:cxnLst/>
                  <a:rect l="l" t="t" r="r" b="b"/>
                  <a:pathLst>
                    <a:path w="8272" h="5142" extrusionOk="0">
                      <a:moveTo>
                        <a:pt x="367" y="1"/>
                      </a:moveTo>
                      <a:cubicBezTo>
                        <a:pt x="230" y="207"/>
                        <a:pt x="115" y="436"/>
                        <a:pt x="1" y="665"/>
                      </a:cubicBezTo>
                      <a:cubicBezTo>
                        <a:pt x="70" y="917"/>
                        <a:pt x="207" y="1146"/>
                        <a:pt x="367" y="1352"/>
                      </a:cubicBezTo>
                      <a:cubicBezTo>
                        <a:pt x="1307" y="2567"/>
                        <a:pt x="3781" y="4445"/>
                        <a:pt x="7218" y="5087"/>
                      </a:cubicBezTo>
                      <a:cubicBezTo>
                        <a:pt x="7402" y="5120"/>
                        <a:pt x="7599" y="5142"/>
                        <a:pt x="7799" y="5142"/>
                      </a:cubicBezTo>
                      <a:cubicBezTo>
                        <a:pt x="7872" y="5142"/>
                        <a:pt x="7946" y="5139"/>
                        <a:pt x="8020" y="5133"/>
                      </a:cubicBezTo>
                      <a:cubicBezTo>
                        <a:pt x="8111" y="4949"/>
                        <a:pt x="8203" y="4789"/>
                        <a:pt x="8272" y="4629"/>
                      </a:cubicBezTo>
                      <a:cubicBezTo>
                        <a:pt x="7722" y="3827"/>
                        <a:pt x="7035" y="3116"/>
                        <a:pt x="6233" y="2567"/>
                      </a:cubicBezTo>
                      <a:cubicBezTo>
                        <a:pt x="3277" y="642"/>
                        <a:pt x="1444" y="92"/>
                        <a:pt x="3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6"/>
                <p:cNvSpPr/>
                <p:nvPr/>
              </p:nvSpPr>
              <p:spPr>
                <a:xfrm>
                  <a:off x="1580225" y="2344028"/>
                  <a:ext cx="469670" cy="519948"/>
                </a:xfrm>
                <a:custGeom>
                  <a:avLst/>
                  <a:gdLst/>
                  <a:ahLst/>
                  <a:cxnLst/>
                  <a:rect l="l" t="t" r="r" b="b"/>
                  <a:pathLst>
                    <a:path w="16497" h="18263" extrusionOk="0">
                      <a:moveTo>
                        <a:pt x="8455" y="1"/>
                      </a:moveTo>
                      <a:cubicBezTo>
                        <a:pt x="6347" y="3781"/>
                        <a:pt x="4308" y="7447"/>
                        <a:pt x="3094" y="9647"/>
                      </a:cubicBezTo>
                      <a:cubicBezTo>
                        <a:pt x="2200" y="11296"/>
                        <a:pt x="1" y="14870"/>
                        <a:pt x="3781" y="17345"/>
                      </a:cubicBezTo>
                      <a:cubicBezTo>
                        <a:pt x="3781" y="17345"/>
                        <a:pt x="4919" y="18262"/>
                        <a:pt x="6490" y="18262"/>
                      </a:cubicBezTo>
                      <a:cubicBezTo>
                        <a:pt x="8000" y="18262"/>
                        <a:pt x="9910" y="17415"/>
                        <a:pt x="11594" y="14091"/>
                      </a:cubicBezTo>
                      <a:lnTo>
                        <a:pt x="16497" y="4446"/>
                      </a:lnTo>
                      <a:lnTo>
                        <a:pt x="16497" y="4446"/>
                      </a:lnTo>
                      <a:cubicBezTo>
                        <a:pt x="16383" y="4455"/>
                        <a:pt x="16269" y="4461"/>
                        <a:pt x="16157" y="4461"/>
                      </a:cubicBezTo>
                      <a:cubicBezTo>
                        <a:pt x="15998" y="4461"/>
                        <a:pt x="15843" y="4450"/>
                        <a:pt x="15695" y="4423"/>
                      </a:cubicBezTo>
                      <a:cubicBezTo>
                        <a:pt x="12258" y="3781"/>
                        <a:pt x="9784" y="1903"/>
                        <a:pt x="8844" y="688"/>
                      </a:cubicBezTo>
                      <a:cubicBezTo>
                        <a:pt x="8684" y="482"/>
                        <a:pt x="8547" y="230"/>
                        <a:pt x="8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696" name="Google Shape;696;p26"/>
          <p:cNvGrpSpPr/>
          <p:nvPr/>
        </p:nvGrpSpPr>
        <p:grpSpPr>
          <a:xfrm flipH="1">
            <a:off x="9556168" y="1016904"/>
            <a:ext cx="891133" cy="948645"/>
            <a:chOff x="857091" y="686477"/>
            <a:chExt cx="668350" cy="711484"/>
          </a:xfrm>
        </p:grpSpPr>
        <p:sp>
          <p:nvSpPr>
            <p:cNvPr id="697" name="Google Shape;697;p26"/>
            <p:cNvSpPr/>
            <p:nvPr/>
          </p:nvSpPr>
          <p:spPr>
            <a:xfrm rot="-2500393">
              <a:off x="882428" y="1141321"/>
              <a:ext cx="285866" cy="18501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sp>
          <p:nvSpPr>
            <p:cNvPr id="698" name="Google Shape;698;p26"/>
            <p:cNvSpPr/>
            <p:nvPr/>
          </p:nvSpPr>
          <p:spPr>
            <a:xfrm rot="2753945">
              <a:off x="1216604" y="760972"/>
              <a:ext cx="285848" cy="18504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grpSp>
          <p:nvGrpSpPr>
            <p:cNvPr id="699" name="Google Shape;699;p26"/>
            <p:cNvGrpSpPr/>
            <p:nvPr/>
          </p:nvGrpSpPr>
          <p:grpSpPr>
            <a:xfrm>
              <a:off x="966613" y="860271"/>
              <a:ext cx="227022" cy="200116"/>
              <a:chOff x="1603713" y="1935899"/>
              <a:chExt cx="227022" cy="200116"/>
            </a:xfrm>
          </p:grpSpPr>
          <p:sp>
            <p:nvSpPr>
              <p:cNvPr id="700" name="Google Shape;700;p26"/>
              <p:cNvSpPr/>
              <p:nvPr/>
            </p:nvSpPr>
            <p:spPr>
              <a:xfrm>
                <a:off x="1674805" y="1954604"/>
                <a:ext cx="155930" cy="181411"/>
              </a:xfrm>
              <a:custGeom>
                <a:avLst/>
                <a:gdLst/>
                <a:ahLst/>
                <a:cxnLst/>
                <a:rect l="l" t="t" r="r" b="b"/>
                <a:pathLst>
                  <a:path w="5477" h="6372" extrusionOk="0">
                    <a:moveTo>
                      <a:pt x="3254" y="1"/>
                    </a:moveTo>
                    <a:lnTo>
                      <a:pt x="1" y="6164"/>
                    </a:lnTo>
                    <a:cubicBezTo>
                      <a:pt x="418" y="6303"/>
                      <a:pt x="846" y="6372"/>
                      <a:pt x="1271" y="6372"/>
                    </a:cubicBezTo>
                    <a:cubicBezTo>
                      <a:pt x="2036" y="6372"/>
                      <a:pt x="2789" y="6148"/>
                      <a:pt x="3437" y="5706"/>
                    </a:cubicBezTo>
                    <a:cubicBezTo>
                      <a:pt x="5133" y="4560"/>
                      <a:pt x="5477" y="1467"/>
                      <a:pt x="32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6"/>
              <p:cNvSpPr/>
              <p:nvPr/>
            </p:nvSpPr>
            <p:spPr>
              <a:xfrm>
                <a:off x="1646761" y="1940910"/>
                <a:ext cx="120713" cy="189212"/>
              </a:xfrm>
              <a:custGeom>
                <a:avLst/>
                <a:gdLst/>
                <a:ahLst/>
                <a:cxnLst/>
                <a:rect l="l" t="t" r="r" b="b"/>
                <a:pathLst>
                  <a:path w="4240" h="6646" extrusionOk="0">
                    <a:moveTo>
                      <a:pt x="3231" y="1"/>
                    </a:moveTo>
                    <a:lnTo>
                      <a:pt x="1" y="6141"/>
                    </a:lnTo>
                    <a:cubicBezTo>
                      <a:pt x="298" y="6347"/>
                      <a:pt x="642" y="6531"/>
                      <a:pt x="986" y="6645"/>
                    </a:cubicBezTo>
                    <a:lnTo>
                      <a:pt x="4239" y="482"/>
                    </a:lnTo>
                    <a:cubicBezTo>
                      <a:pt x="4102" y="390"/>
                      <a:pt x="3964" y="322"/>
                      <a:pt x="3827" y="253"/>
                    </a:cubicBezTo>
                    <a:cubicBezTo>
                      <a:pt x="3621" y="138"/>
                      <a:pt x="3437" y="70"/>
                      <a:pt x="32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6"/>
              <p:cNvSpPr/>
              <p:nvPr/>
            </p:nvSpPr>
            <p:spPr>
              <a:xfrm>
                <a:off x="1603713" y="1935899"/>
                <a:ext cx="135062" cy="179873"/>
              </a:xfrm>
              <a:custGeom>
                <a:avLst/>
                <a:gdLst/>
                <a:ahLst/>
                <a:cxnLst/>
                <a:rect l="l" t="t" r="r" b="b"/>
                <a:pathLst>
                  <a:path w="4744" h="6318" extrusionOk="0">
                    <a:moveTo>
                      <a:pt x="3641" y="0"/>
                    </a:moveTo>
                    <a:cubicBezTo>
                      <a:pt x="1858" y="0"/>
                      <a:pt x="267" y="1363"/>
                      <a:pt x="115" y="3247"/>
                    </a:cubicBezTo>
                    <a:cubicBezTo>
                      <a:pt x="0" y="4438"/>
                      <a:pt x="550" y="5607"/>
                      <a:pt x="1513" y="6317"/>
                    </a:cubicBezTo>
                    <a:lnTo>
                      <a:pt x="4743" y="177"/>
                    </a:lnTo>
                    <a:cubicBezTo>
                      <a:pt x="4375" y="57"/>
                      <a:pt x="4004" y="0"/>
                      <a:pt x="3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703"/>
        <p:cNvGrpSpPr/>
        <p:nvPr/>
      </p:nvGrpSpPr>
      <p:grpSpPr>
        <a:xfrm>
          <a:off x="0" y="0"/>
          <a:ext cx="0" cy="0"/>
          <a:chOff x="0" y="0"/>
          <a:chExt cx="0" cy="0"/>
        </a:xfrm>
      </p:grpSpPr>
      <p:sp>
        <p:nvSpPr>
          <p:cNvPr id="704" name="Google Shape;704;p27"/>
          <p:cNvSpPr txBox="1">
            <a:spLocks noGrp="1"/>
          </p:cNvSpPr>
          <p:nvPr>
            <p:ph type="title"/>
          </p:nvPr>
        </p:nvSpPr>
        <p:spPr>
          <a:xfrm>
            <a:off x="6096167" y="1470027"/>
            <a:ext cx="5144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05" name="Google Shape;705;p27"/>
          <p:cNvSpPr txBox="1">
            <a:spLocks noGrp="1"/>
          </p:cNvSpPr>
          <p:nvPr>
            <p:ph type="body" idx="1"/>
          </p:nvPr>
        </p:nvSpPr>
        <p:spPr>
          <a:xfrm>
            <a:off x="6096167" y="2299760"/>
            <a:ext cx="5144800" cy="3170800"/>
          </a:xfrm>
          <a:prstGeom prst="rect">
            <a:avLst/>
          </a:prstGeom>
        </p:spPr>
        <p:txBody>
          <a:bodyPr spcFirstLastPara="1" wrap="square" lIns="91425" tIns="91425" rIns="91425" bIns="91425" anchor="t" anchorCtr="0">
            <a:noAutofit/>
          </a:bodyPr>
          <a:lstStyle>
            <a:lvl1pPr marL="609600" lvl="0" indent="-431800" rtl="0">
              <a:spcBef>
                <a:spcPts val="0"/>
              </a:spcBef>
              <a:spcAft>
                <a:spcPts val="0"/>
              </a:spcAft>
              <a:buClr>
                <a:srgbClr val="434343"/>
              </a:buClr>
              <a:buSzPts val="1500"/>
              <a:buAutoNum type="arabicPeriod"/>
              <a:defRPr sz="2000"/>
            </a:lvl1pPr>
            <a:lvl2pPr marL="1219200" lvl="1" indent="-431800" rtl="0">
              <a:spcBef>
                <a:spcPts val="0"/>
              </a:spcBef>
              <a:spcAft>
                <a:spcPts val="0"/>
              </a:spcAft>
              <a:buClr>
                <a:srgbClr val="434343"/>
              </a:buClr>
              <a:buSzPts val="1500"/>
              <a:buFont typeface="Roboto Condensed Light" panose="020B0604020202020204"/>
              <a:buAutoNum type="alphaLcPeriod"/>
              <a:defRPr sz="2000"/>
            </a:lvl2pPr>
            <a:lvl3pPr marL="1828800" lvl="2" indent="-431800" rtl="0">
              <a:spcBef>
                <a:spcPts val="0"/>
              </a:spcBef>
              <a:spcAft>
                <a:spcPts val="0"/>
              </a:spcAft>
              <a:buClr>
                <a:srgbClr val="434343"/>
              </a:buClr>
              <a:buSzPts val="1500"/>
              <a:buFont typeface="Roboto Condensed Light" panose="020B0604020202020204"/>
              <a:buAutoNum type="romanLcPeriod"/>
              <a:defRPr sz="2000"/>
            </a:lvl3pPr>
            <a:lvl4pPr marL="2438400" lvl="3" indent="-431800" rtl="0">
              <a:spcBef>
                <a:spcPts val="0"/>
              </a:spcBef>
              <a:spcAft>
                <a:spcPts val="0"/>
              </a:spcAft>
              <a:buClr>
                <a:srgbClr val="434343"/>
              </a:buClr>
              <a:buSzPts val="1500"/>
              <a:buFont typeface="Roboto Condensed Light" panose="020B0604020202020204"/>
              <a:buAutoNum type="arabicPeriod"/>
              <a:defRPr sz="2000"/>
            </a:lvl4pPr>
            <a:lvl5pPr marL="3048000" lvl="4" indent="-431800" rtl="0">
              <a:spcBef>
                <a:spcPts val="0"/>
              </a:spcBef>
              <a:spcAft>
                <a:spcPts val="0"/>
              </a:spcAft>
              <a:buClr>
                <a:srgbClr val="434343"/>
              </a:buClr>
              <a:buSzPts val="1500"/>
              <a:buFont typeface="Roboto Condensed Light" panose="020B0604020202020204"/>
              <a:buAutoNum type="alphaLcPeriod"/>
              <a:defRPr sz="2000"/>
            </a:lvl5pPr>
            <a:lvl6pPr marL="3657600" lvl="5" indent="-431800" rtl="0">
              <a:spcBef>
                <a:spcPts val="0"/>
              </a:spcBef>
              <a:spcAft>
                <a:spcPts val="0"/>
              </a:spcAft>
              <a:buClr>
                <a:srgbClr val="434343"/>
              </a:buClr>
              <a:buSzPts val="1500"/>
              <a:buFont typeface="Roboto Condensed Light" panose="020B0604020202020204"/>
              <a:buAutoNum type="romanLcPeriod"/>
              <a:defRPr sz="2000"/>
            </a:lvl6pPr>
            <a:lvl7pPr marL="4267200" lvl="6" indent="-431800" rtl="0">
              <a:spcBef>
                <a:spcPts val="0"/>
              </a:spcBef>
              <a:spcAft>
                <a:spcPts val="0"/>
              </a:spcAft>
              <a:buClr>
                <a:srgbClr val="434343"/>
              </a:buClr>
              <a:buSzPts val="1500"/>
              <a:buFont typeface="Roboto Condensed Light" panose="020B0604020202020204"/>
              <a:buAutoNum type="arabicPeriod"/>
              <a:defRPr sz="2000"/>
            </a:lvl7pPr>
            <a:lvl8pPr marL="4876800" lvl="7" indent="-431800" rtl="0">
              <a:spcBef>
                <a:spcPts val="0"/>
              </a:spcBef>
              <a:spcAft>
                <a:spcPts val="0"/>
              </a:spcAft>
              <a:buClr>
                <a:srgbClr val="434343"/>
              </a:buClr>
              <a:buSzPts val="1500"/>
              <a:buFont typeface="Roboto Condensed Light" panose="020B0604020202020204"/>
              <a:buAutoNum type="alphaLcPeriod"/>
              <a:defRPr sz="2000"/>
            </a:lvl8pPr>
            <a:lvl9pPr marL="5486400" lvl="8" indent="-431800" rtl="0">
              <a:spcBef>
                <a:spcPts val="0"/>
              </a:spcBef>
              <a:spcAft>
                <a:spcPts val="0"/>
              </a:spcAft>
              <a:buClr>
                <a:srgbClr val="434343"/>
              </a:buClr>
              <a:buSzPts val="1500"/>
              <a:buFont typeface="Roboto Condensed Light" panose="020B0604020202020204"/>
              <a:buAutoNum type="romanLcPeriod"/>
              <a:defRPr sz="2000"/>
            </a:lvl9pPr>
          </a:lstStyle>
          <a:p/>
        </p:txBody>
      </p:sp>
      <p:grpSp>
        <p:nvGrpSpPr>
          <p:cNvPr id="706" name="Google Shape;706;p27"/>
          <p:cNvGrpSpPr/>
          <p:nvPr/>
        </p:nvGrpSpPr>
        <p:grpSpPr>
          <a:xfrm>
            <a:off x="451279" y="495028"/>
            <a:ext cx="11289445" cy="5867944"/>
            <a:chOff x="119418" y="491845"/>
            <a:chExt cx="8467084" cy="4400958"/>
          </a:xfrm>
        </p:grpSpPr>
        <p:sp>
          <p:nvSpPr>
            <p:cNvPr id="707" name="Google Shape;707;p27"/>
            <p:cNvSpPr/>
            <p:nvPr/>
          </p:nvSpPr>
          <p:spPr>
            <a:xfrm rot="659822">
              <a:off x="8184146" y="525334"/>
              <a:ext cx="378598" cy="285541"/>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08" name="Google Shape;708;p27"/>
            <p:cNvGrpSpPr/>
            <p:nvPr/>
          </p:nvGrpSpPr>
          <p:grpSpPr>
            <a:xfrm rot="2552886">
              <a:off x="7854961" y="821529"/>
              <a:ext cx="631326" cy="284341"/>
              <a:chOff x="3929266" y="1226038"/>
              <a:chExt cx="631334" cy="284344"/>
            </a:xfrm>
          </p:grpSpPr>
          <p:sp>
            <p:nvSpPr>
              <p:cNvPr id="709" name="Google Shape;709;p27"/>
              <p:cNvSpPr/>
              <p:nvPr/>
            </p:nvSpPr>
            <p:spPr>
              <a:xfrm rot="5004499" flipH="1">
                <a:off x="3897021" y="1282012"/>
                <a:ext cx="266316" cy="17239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sp>
            <p:nvSpPr>
              <p:cNvPr id="710" name="Google Shape;710;p27"/>
              <p:cNvSpPr/>
              <p:nvPr/>
            </p:nvSpPr>
            <p:spPr>
              <a:xfrm rot="10690808" flipH="1">
                <a:off x="4291611" y="1304578"/>
                <a:ext cx="266319" cy="17238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grpSp>
        <p:grpSp>
          <p:nvGrpSpPr>
            <p:cNvPr id="711" name="Google Shape;711;p27"/>
            <p:cNvGrpSpPr/>
            <p:nvPr/>
          </p:nvGrpSpPr>
          <p:grpSpPr>
            <a:xfrm>
              <a:off x="119418" y="3221570"/>
              <a:ext cx="1667763" cy="1671234"/>
              <a:chOff x="119418" y="3221570"/>
              <a:chExt cx="1667763" cy="1671234"/>
            </a:xfrm>
          </p:grpSpPr>
          <p:grpSp>
            <p:nvGrpSpPr>
              <p:cNvPr id="712" name="Google Shape;712;p27"/>
              <p:cNvGrpSpPr/>
              <p:nvPr/>
            </p:nvGrpSpPr>
            <p:grpSpPr>
              <a:xfrm>
                <a:off x="487592" y="3704885"/>
                <a:ext cx="908163" cy="803080"/>
                <a:chOff x="2340166" y="2044486"/>
                <a:chExt cx="742327" cy="656433"/>
              </a:xfrm>
            </p:grpSpPr>
            <p:sp>
              <p:nvSpPr>
                <p:cNvPr id="713" name="Google Shape;713;p27"/>
                <p:cNvSpPr/>
                <p:nvPr/>
              </p:nvSpPr>
              <p:spPr>
                <a:xfrm>
                  <a:off x="2340166" y="2044486"/>
                  <a:ext cx="742327" cy="656433"/>
                </a:xfrm>
                <a:custGeom>
                  <a:avLst/>
                  <a:gdLst/>
                  <a:ahLst/>
                  <a:cxnLst/>
                  <a:rect l="l" t="t" r="r" b="b"/>
                  <a:pathLst>
                    <a:path w="26074" h="23057" extrusionOk="0">
                      <a:moveTo>
                        <a:pt x="7324" y="1"/>
                      </a:moveTo>
                      <a:cubicBezTo>
                        <a:pt x="6259" y="1"/>
                        <a:pt x="5016" y="448"/>
                        <a:pt x="3574" y="1678"/>
                      </a:cubicBezTo>
                      <a:cubicBezTo>
                        <a:pt x="3574" y="1678"/>
                        <a:pt x="0" y="4771"/>
                        <a:pt x="4606" y="9262"/>
                      </a:cubicBezTo>
                      <a:cubicBezTo>
                        <a:pt x="4606" y="9262"/>
                        <a:pt x="12808" y="18129"/>
                        <a:pt x="15580" y="20901"/>
                      </a:cubicBezTo>
                      <a:cubicBezTo>
                        <a:pt x="16449" y="21756"/>
                        <a:pt x="17935" y="23057"/>
                        <a:pt x="19808" y="23057"/>
                      </a:cubicBezTo>
                      <a:cubicBezTo>
                        <a:pt x="20997" y="23057"/>
                        <a:pt x="22341" y="22533"/>
                        <a:pt x="23782" y="21038"/>
                      </a:cubicBezTo>
                      <a:cubicBezTo>
                        <a:pt x="23782" y="21038"/>
                        <a:pt x="26073" y="17968"/>
                        <a:pt x="22866" y="14348"/>
                      </a:cubicBezTo>
                      <a:cubicBezTo>
                        <a:pt x="20254" y="11370"/>
                        <a:pt x="14343" y="5481"/>
                        <a:pt x="11639" y="2595"/>
                      </a:cubicBezTo>
                      <a:cubicBezTo>
                        <a:pt x="10765" y="1660"/>
                        <a:pt x="9374" y="1"/>
                        <a:pt x="7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2591307" y="2247853"/>
                  <a:ext cx="274565" cy="261241"/>
                </a:xfrm>
                <a:custGeom>
                  <a:avLst/>
                  <a:gdLst/>
                  <a:ahLst/>
                  <a:cxnLst/>
                  <a:rect l="l" t="t" r="r" b="b"/>
                  <a:pathLst>
                    <a:path w="9644" h="9176" extrusionOk="0">
                      <a:moveTo>
                        <a:pt x="4714" y="1"/>
                      </a:moveTo>
                      <a:cubicBezTo>
                        <a:pt x="4676" y="1"/>
                        <a:pt x="4640" y="4"/>
                        <a:pt x="4605" y="11"/>
                      </a:cubicBezTo>
                      <a:cubicBezTo>
                        <a:pt x="2566" y="423"/>
                        <a:pt x="0" y="3081"/>
                        <a:pt x="138" y="3998"/>
                      </a:cubicBezTo>
                      <a:cubicBezTo>
                        <a:pt x="344" y="5510"/>
                        <a:pt x="3987" y="9176"/>
                        <a:pt x="4674" y="9176"/>
                      </a:cubicBezTo>
                      <a:cubicBezTo>
                        <a:pt x="7813" y="9176"/>
                        <a:pt x="9531" y="5670"/>
                        <a:pt x="9577" y="5029"/>
                      </a:cubicBezTo>
                      <a:cubicBezTo>
                        <a:pt x="9644" y="4315"/>
                        <a:pt x="6088" y="1"/>
                        <a:pt x="4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2523660" y="2181004"/>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6" y="1420"/>
                        <a:pt x="1094" y="1420"/>
                      </a:cubicBezTo>
                      <a:cubicBezTo>
                        <a:pt x="1988" y="1420"/>
                        <a:pt x="2048" y="113"/>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2567363" y="2223397"/>
                  <a:ext cx="57225" cy="40484"/>
                </a:xfrm>
                <a:custGeom>
                  <a:avLst/>
                  <a:gdLst/>
                  <a:ahLst/>
                  <a:cxnLst/>
                  <a:rect l="l" t="t" r="r" b="b"/>
                  <a:pathLst>
                    <a:path w="2010" h="1422" extrusionOk="0">
                      <a:moveTo>
                        <a:pt x="968" y="1"/>
                      </a:moveTo>
                      <a:cubicBezTo>
                        <a:pt x="89" y="1"/>
                        <a:pt x="1" y="1422"/>
                        <a:pt x="1003" y="1422"/>
                      </a:cubicBezTo>
                      <a:cubicBezTo>
                        <a:pt x="1025" y="1422"/>
                        <a:pt x="1048" y="1421"/>
                        <a:pt x="1070" y="1420"/>
                      </a:cubicBezTo>
                      <a:cubicBezTo>
                        <a:pt x="1941" y="1397"/>
                        <a:pt x="2010" y="137"/>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2536102" y="2080559"/>
                  <a:ext cx="57823" cy="40484"/>
                </a:xfrm>
                <a:custGeom>
                  <a:avLst/>
                  <a:gdLst/>
                  <a:ahLst/>
                  <a:cxnLst/>
                  <a:rect l="l" t="t" r="r" b="b"/>
                  <a:pathLst>
                    <a:path w="2031" h="1422" extrusionOk="0">
                      <a:moveTo>
                        <a:pt x="967" y="0"/>
                      </a:moveTo>
                      <a:cubicBezTo>
                        <a:pt x="87" y="0"/>
                        <a:pt x="0" y="1421"/>
                        <a:pt x="1023" y="1421"/>
                      </a:cubicBezTo>
                      <a:cubicBezTo>
                        <a:pt x="1046" y="1421"/>
                        <a:pt x="1068" y="1421"/>
                        <a:pt x="1091" y="1419"/>
                      </a:cubicBezTo>
                      <a:cubicBezTo>
                        <a:pt x="1962" y="1396"/>
                        <a:pt x="2031" y="136"/>
                        <a:pt x="1160" y="22"/>
                      </a:cubicBezTo>
                      <a:cubicBezTo>
                        <a:pt x="1092" y="7"/>
                        <a:pt x="1027"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2431045" y="2168619"/>
                  <a:ext cx="58534" cy="40484"/>
                </a:xfrm>
                <a:custGeom>
                  <a:avLst/>
                  <a:gdLst/>
                  <a:ahLst/>
                  <a:cxnLst/>
                  <a:rect l="l" t="t" r="r" b="b"/>
                  <a:pathLst>
                    <a:path w="2056" h="1422" extrusionOk="0">
                      <a:moveTo>
                        <a:pt x="968" y="0"/>
                      </a:moveTo>
                      <a:cubicBezTo>
                        <a:pt x="89" y="0"/>
                        <a:pt x="0" y="1421"/>
                        <a:pt x="1003" y="1421"/>
                      </a:cubicBezTo>
                      <a:cubicBezTo>
                        <a:pt x="1025" y="1421"/>
                        <a:pt x="1047" y="1421"/>
                        <a:pt x="1070" y="1419"/>
                      </a:cubicBezTo>
                      <a:cubicBezTo>
                        <a:pt x="1986" y="1419"/>
                        <a:pt x="2055" y="90"/>
                        <a:pt x="1161" y="22"/>
                      </a:cubicBezTo>
                      <a:cubicBezTo>
                        <a:pt x="1093" y="7"/>
                        <a:pt x="1029" y="0"/>
                        <a:pt x="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2632646" y="2184933"/>
                  <a:ext cx="58278" cy="40484"/>
                </a:xfrm>
                <a:custGeom>
                  <a:avLst/>
                  <a:gdLst/>
                  <a:ahLst/>
                  <a:cxnLst/>
                  <a:rect l="l" t="t" r="r" b="b"/>
                  <a:pathLst>
                    <a:path w="2047" h="1422" extrusionOk="0">
                      <a:moveTo>
                        <a:pt x="966" y="0"/>
                      </a:moveTo>
                      <a:cubicBezTo>
                        <a:pt x="87" y="0"/>
                        <a:pt x="0" y="1421"/>
                        <a:pt x="1023" y="1421"/>
                      </a:cubicBezTo>
                      <a:cubicBezTo>
                        <a:pt x="1045" y="1421"/>
                        <a:pt x="1068" y="1420"/>
                        <a:pt x="1091" y="1419"/>
                      </a:cubicBezTo>
                      <a:cubicBezTo>
                        <a:pt x="1099" y="1419"/>
                        <a:pt x="1106" y="1419"/>
                        <a:pt x="1114" y="1419"/>
                      </a:cubicBezTo>
                      <a:cubicBezTo>
                        <a:pt x="1986" y="1419"/>
                        <a:pt x="2046" y="90"/>
                        <a:pt x="1160" y="22"/>
                      </a:cubicBezTo>
                      <a:cubicBezTo>
                        <a:pt x="1092" y="7"/>
                        <a:pt x="1027" y="0"/>
                        <a:pt x="9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2519788" y="2272993"/>
                  <a:ext cx="57851" cy="40484"/>
                </a:xfrm>
                <a:custGeom>
                  <a:avLst/>
                  <a:gdLst/>
                  <a:ahLst/>
                  <a:cxnLst/>
                  <a:rect l="l" t="t" r="r" b="b"/>
                  <a:pathLst>
                    <a:path w="2032" h="1422" extrusionOk="0">
                      <a:moveTo>
                        <a:pt x="967" y="0"/>
                      </a:moveTo>
                      <a:cubicBezTo>
                        <a:pt x="88" y="0"/>
                        <a:pt x="1" y="1421"/>
                        <a:pt x="1024" y="1421"/>
                      </a:cubicBezTo>
                      <a:cubicBezTo>
                        <a:pt x="1046" y="1421"/>
                        <a:pt x="1068" y="1421"/>
                        <a:pt x="1092" y="1419"/>
                      </a:cubicBezTo>
                      <a:cubicBezTo>
                        <a:pt x="1962" y="1396"/>
                        <a:pt x="2031" y="113"/>
                        <a:pt x="1160" y="22"/>
                      </a:cubicBezTo>
                      <a:cubicBezTo>
                        <a:pt x="1092" y="7"/>
                        <a:pt x="1028"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2481922" y="2120987"/>
                  <a:ext cx="57225" cy="40484"/>
                </a:xfrm>
                <a:custGeom>
                  <a:avLst/>
                  <a:gdLst/>
                  <a:ahLst/>
                  <a:cxnLst/>
                  <a:rect l="l" t="t" r="r" b="b"/>
                  <a:pathLst>
                    <a:path w="2010" h="1422" extrusionOk="0">
                      <a:moveTo>
                        <a:pt x="968" y="1"/>
                      </a:moveTo>
                      <a:cubicBezTo>
                        <a:pt x="89" y="1"/>
                        <a:pt x="0" y="1422"/>
                        <a:pt x="1003" y="1422"/>
                      </a:cubicBezTo>
                      <a:cubicBezTo>
                        <a:pt x="1025" y="1422"/>
                        <a:pt x="1047" y="1421"/>
                        <a:pt x="1070" y="1420"/>
                      </a:cubicBezTo>
                      <a:cubicBezTo>
                        <a:pt x="1941" y="1397"/>
                        <a:pt x="2009" y="137"/>
                        <a:pt x="1162" y="22"/>
                      </a:cubicBezTo>
                      <a:cubicBezTo>
                        <a:pt x="1093"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2577868" y="2135337"/>
                  <a:ext cx="58904" cy="40484"/>
                </a:xfrm>
                <a:custGeom>
                  <a:avLst/>
                  <a:gdLst/>
                  <a:ahLst/>
                  <a:cxnLst/>
                  <a:rect l="l" t="t" r="r" b="b"/>
                  <a:pathLst>
                    <a:path w="2069" h="1422" extrusionOk="0">
                      <a:moveTo>
                        <a:pt x="970" y="1"/>
                      </a:moveTo>
                      <a:cubicBezTo>
                        <a:pt x="107" y="1"/>
                        <a:pt x="1" y="1422"/>
                        <a:pt x="1023" y="1422"/>
                      </a:cubicBezTo>
                      <a:cubicBezTo>
                        <a:pt x="1045" y="1422"/>
                        <a:pt x="1068" y="1421"/>
                        <a:pt x="1091" y="1420"/>
                      </a:cubicBezTo>
                      <a:cubicBezTo>
                        <a:pt x="1099" y="1420"/>
                        <a:pt x="1106" y="1420"/>
                        <a:pt x="1114" y="1420"/>
                      </a:cubicBezTo>
                      <a:cubicBezTo>
                        <a:pt x="2008" y="1420"/>
                        <a:pt x="2068" y="113"/>
                        <a:pt x="1160" y="22"/>
                      </a:cubicBezTo>
                      <a:cubicBezTo>
                        <a:pt x="1093" y="8"/>
                        <a:pt x="1029" y="1"/>
                        <a:pt x="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2472783" y="2223397"/>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5" y="1420"/>
                        <a:pt x="1093" y="1420"/>
                      </a:cubicBezTo>
                      <a:cubicBezTo>
                        <a:pt x="1988" y="1420"/>
                        <a:pt x="2048" y="90"/>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2866619" y="2525814"/>
                  <a:ext cx="56086" cy="40342"/>
                </a:xfrm>
                <a:custGeom>
                  <a:avLst/>
                  <a:gdLst/>
                  <a:ahLst/>
                  <a:cxnLst/>
                  <a:rect l="l" t="t" r="r" b="b"/>
                  <a:pathLst>
                    <a:path w="1970" h="1417" extrusionOk="0">
                      <a:moveTo>
                        <a:pt x="954" y="0"/>
                      </a:moveTo>
                      <a:cubicBezTo>
                        <a:pt x="42" y="0"/>
                        <a:pt x="1" y="1417"/>
                        <a:pt x="970" y="1417"/>
                      </a:cubicBezTo>
                      <a:cubicBezTo>
                        <a:pt x="1018" y="1417"/>
                        <a:pt x="1069" y="1413"/>
                        <a:pt x="1121" y="1406"/>
                      </a:cubicBezTo>
                      <a:cubicBezTo>
                        <a:pt x="1969" y="1314"/>
                        <a:pt x="1923" y="77"/>
                        <a:pt x="1076" y="8"/>
                      </a:cubicBezTo>
                      <a:cubicBezTo>
                        <a:pt x="1034" y="3"/>
                        <a:pt x="993"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2913738" y="2564875"/>
                  <a:ext cx="56570" cy="40342"/>
                </a:xfrm>
                <a:custGeom>
                  <a:avLst/>
                  <a:gdLst/>
                  <a:ahLst/>
                  <a:cxnLst/>
                  <a:rect l="l" t="t" r="r" b="b"/>
                  <a:pathLst>
                    <a:path w="1987" h="1417" extrusionOk="0">
                      <a:moveTo>
                        <a:pt x="930" y="0"/>
                      </a:moveTo>
                      <a:cubicBezTo>
                        <a:pt x="30" y="0"/>
                        <a:pt x="0" y="1416"/>
                        <a:pt x="964" y="1416"/>
                      </a:cubicBezTo>
                      <a:cubicBezTo>
                        <a:pt x="1006" y="1416"/>
                        <a:pt x="1048" y="1414"/>
                        <a:pt x="1093" y="1408"/>
                      </a:cubicBezTo>
                      <a:cubicBezTo>
                        <a:pt x="1987" y="1317"/>
                        <a:pt x="1941" y="34"/>
                        <a:pt x="1070" y="11"/>
                      </a:cubicBezTo>
                      <a:cubicBezTo>
                        <a:pt x="1021" y="4"/>
                        <a:pt x="975" y="0"/>
                        <a:pt x="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2871829" y="2424714"/>
                  <a:ext cx="55431" cy="40342"/>
                </a:xfrm>
                <a:custGeom>
                  <a:avLst/>
                  <a:gdLst/>
                  <a:ahLst/>
                  <a:cxnLst/>
                  <a:rect l="l" t="t" r="r" b="b"/>
                  <a:pathLst>
                    <a:path w="1947" h="1417" extrusionOk="0">
                      <a:moveTo>
                        <a:pt x="955" y="0"/>
                      </a:moveTo>
                      <a:cubicBezTo>
                        <a:pt x="42" y="0"/>
                        <a:pt x="0" y="1416"/>
                        <a:pt x="951" y="1416"/>
                      </a:cubicBezTo>
                      <a:cubicBezTo>
                        <a:pt x="998" y="1416"/>
                        <a:pt x="1047" y="1413"/>
                        <a:pt x="1099" y="1406"/>
                      </a:cubicBezTo>
                      <a:cubicBezTo>
                        <a:pt x="1947"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2773491" y="2520518"/>
                  <a:ext cx="56570" cy="40427"/>
                </a:xfrm>
                <a:custGeom>
                  <a:avLst/>
                  <a:gdLst/>
                  <a:ahLst/>
                  <a:cxnLst/>
                  <a:rect l="l" t="t" r="r" b="b"/>
                  <a:pathLst>
                    <a:path w="1987" h="1420" extrusionOk="0">
                      <a:moveTo>
                        <a:pt x="932" y="0"/>
                      </a:moveTo>
                      <a:cubicBezTo>
                        <a:pt x="36" y="0"/>
                        <a:pt x="0" y="1419"/>
                        <a:pt x="947" y="1419"/>
                      </a:cubicBezTo>
                      <a:cubicBezTo>
                        <a:pt x="993" y="1419"/>
                        <a:pt x="1042" y="1416"/>
                        <a:pt x="1093" y="1409"/>
                      </a:cubicBezTo>
                      <a:cubicBezTo>
                        <a:pt x="1987" y="1340"/>
                        <a:pt x="1941" y="34"/>
                        <a:pt x="1070" y="11"/>
                      </a:cubicBezTo>
                      <a:cubicBezTo>
                        <a:pt x="1022" y="4"/>
                        <a:pt x="976" y="0"/>
                        <a:pt x="9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2976117" y="2521230"/>
                  <a:ext cx="56171" cy="40370"/>
                </a:xfrm>
                <a:custGeom>
                  <a:avLst/>
                  <a:gdLst/>
                  <a:ahLst/>
                  <a:cxnLst/>
                  <a:rect l="l" t="t" r="r" b="b"/>
                  <a:pathLst>
                    <a:path w="1973" h="1418" extrusionOk="0">
                      <a:moveTo>
                        <a:pt x="935" y="1"/>
                      </a:moveTo>
                      <a:cubicBezTo>
                        <a:pt x="24" y="1"/>
                        <a:pt x="1" y="1417"/>
                        <a:pt x="953" y="1417"/>
                      </a:cubicBezTo>
                      <a:cubicBezTo>
                        <a:pt x="1000" y="1417"/>
                        <a:pt x="1050" y="1414"/>
                        <a:pt x="1102" y="1406"/>
                      </a:cubicBezTo>
                      <a:cubicBezTo>
                        <a:pt x="1972" y="1338"/>
                        <a:pt x="1949" y="32"/>
                        <a:pt x="1056" y="9"/>
                      </a:cubicBezTo>
                      <a:cubicBezTo>
                        <a:pt x="1014" y="3"/>
                        <a:pt x="973" y="1"/>
                        <a:pt x="9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2870064" y="2617717"/>
                  <a:ext cx="56541" cy="40399"/>
                </a:xfrm>
                <a:custGeom>
                  <a:avLst/>
                  <a:gdLst/>
                  <a:ahLst/>
                  <a:cxnLst/>
                  <a:rect l="l" t="t" r="r" b="b"/>
                  <a:pathLst>
                    <a:path w="1986" h="1419" extrusionOk="0">
                      <a:moveTo>
                        <a:pt x="931" y="0"/>
                      </a:moveTo>
                      <a:cubicBezTo>
                        <a:pt x="35" y="0"/>
                        <a:pt x="0" y="1419"/>
                        <a:pt x="966" y="1419"/>
                      </a:cubicBezTo>
                      <a:cubicBezTo>
                        <a:pt x="1013" y="1419"/>
                        <a:pt x="1063" y="1415"/>
                        <a:pt x="1115" y="1408"/>
                      </a:cubicBezTo>
                      <a:cubicBezTo>
                        <a:pt x="1986" y="1340"/>
                        <a:pt x="1963" y="34"/>
                        <a:pt x="1069" y="11"/>
                      </a:cubicBezTo>
                      <a:cubicBezTo>
                        <a:pt x="1021" y="4"/>
                        <a:pt x="975" y="0"/>
                        <a:pt x="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2820297" y="2469071"/>
                  <a:ext cx="56086" cy="40342"/>
                </a:xfrm>
                <a:custGeom>
                  <a:avLst/>
                  <a:gdLst/>
                  <a:ahLst/>
                  <a:cxnLst/>
                  <a:rect l="l" t="t" r="r" b="b"/>
                  <a:pathLst>
                    <a:path w="1970" h="1417" extrusionOk="0">
                      <a:moveTo>
                        <a:pt x="955" y="0"/>
                      </a:moveTo>
                      <a:cubicBezTo>
                        <a:pt x="42" y="0"/>
                        <a:pt x="1" y="1416"/>
                        <a:pt x="971" y="1416"/>
                      </a:cubicBezTo>
                      <a:cubicBezTo>
                        <a:pt x="1018" y="1416"/>
                        <a:pt x="1069" y="1413"/>
                        <a:pt x="1122" y="1406"/>
                      </a:cubicBezTo>
                      <a:cubicBezTo>
                        <a:pt x="1969"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2926322" y="2476303"/>
                  <a:ext cx="47915" cy="40285"/>
                </a:xfrm>
                <a:custGeom>
                  <a:avLst/>
                  <a:gdLst/>
                  <a:ahLst/>
                  <a:cxnLst/>
                  <a:rect l="l" t="t" r="r" b="b"/>
                  <a:pathLst>
                    <a:path w="1683" h="1415" extrusionOk="0">
                      <a:moveTo>
                        <a:pt x="689" y="0"/>
                      </a:moveTo>
                      <a:cubicBezTo>
                        <a:pt x="0" y="0"/>
                        <a:pt x="11" y="1414"/>
                        <a:pt x="703" y="1414"/>
                      </a:cubicBezTo>
                      <a:cubicBezTo>
                        <a:pt x="738" y="1414"/>
                        <a:pt x="774" y="1411"/>
                        <a:pt x="812" y="1404"/>
                      </a:cubicBezTo>
                      <a:cubicBezTo>
                        <a:pt x="1682" y="1335"/>
                        <a:pt x="1659" y="29"/>
                        <a:pt x="766" y="6"/>
                      </a:cubicBezTo>
                      <a:cubicBezTo>
                        <a:pt x="739" y="2"/>
                        <a:pt x="713" y="0"/>
                        <a:pt x="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2827244" y="2572107"/>
                  <a:ext cx="48484" cy="40370"/>
                </a:xfrm>
                <a:custGeom>
                  <a:avLst/>
                  <a:gdLst/>
                  <a:ahLst/>
                  <a:cxnLst/>
                  <a:rect l="l" t="t" r="r" b="b"/>
                  <a:pathLst>
                    <a:path w="1703" h="1418" extrusionOk="0">
                      <a:moveTo>
                        <a:pt x="693" y="1"/>
                      </a:moveTo>
                      <a:cubicBezTo>
                        <a:pt x="0" y="1"/>
                        <a:pt x="34" y="1417"/>
                        <a:pt x="725" y="1417"/>
                      </a:cubicBezTo>
                      <a:cubicBezTo>
                        <a:pt x="759" y="1417"/>
                        <a:pt x="795" y="1414"/>
                        <a:pt x="832" y="1407"/>
                      </a:cubicBezTo>
                      <a:cubicBezTo>
                        <a:pt x="1703" y="1338"/>
                        <a:pt x="1680" y="32"/>
                        <a:pt x="786" y="9"/>
                      </a:cubicBezTo>
                      <a:cubicBezTo>
                        <a:pt x="754" y="4"/>
                        <a:pt x="723" y="1"/>
                        <a:pt x="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3" name="Google Shape;733;p27"/>
              <p:cNvGrpSpPr/>
              <p:nvPr/>
            </p:nvGrpSpPr>
            <p:grpSpPr>
              <a:xfrm rot="-2700000">
                <a:off x="184360" y="3344515"/>
                <a:ext cx="511605" cy="395599"/>
                <a:chOff x="3804263" y="1648281"/>
                <a:chExt cx="511610" cy="395602"/>
              </a:xfrm>
            </p:grpSpPr>
            <p:sp>
              <p:nvSpPr>
                <p:cNvPr id="734" name="Google Shape;734;p27"/>
                <p:cNvSpPr/>
                <p:nvPr/>
              </p:nvSpPr>
              <p:spPr>
                <a:xfrm rot="4744281" flipH="1">
                  <a:off x="3780984" y="1810603"/>
                  <a:ext cx="266315"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735" name="Google Shape;735;p27"/>
                <p:cNvSpPr/>
                <p:nvPr/>
              </p:nvSpPr>
              <p:spPr>
                <a:xfrm rot="9428378" flipH="1">
                  <a:off x="4026539" y="1693240"/>
                  <a:ext cx="266309" cy="17238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nvGrpSpPr>
              <p:cNvPr id="736" name="Google Shape;736;p27"/>
              <p:cNvGrpSpPr/>
              <p:nvPr/>
            </p:nvGrpSpPr>
            <p:grpSpPr>
              <a:xfrm rot="5695668" flipH="1">
                <a:off x="1276725" y="4387176"/>
                <a:ext cx="541882" cy="434087"/>
                <a:chOff x="3766050" y="1621086"/>
                <a:chExt cx="541884" cy="434089"/>
              </a:xfrm>
            </p:grpSpPr>
            <p:sp>
              <p:nvSpPr>
                <p:cNvPr id="737" name="Google Shape;737;p27"/>
                <p:cNvSpPr/>
                <p:nvPr/>
              </p:nvSpPr>
              <p:spPr>
                <a:xfrm rot="3234919" flipH="1">
                  <a:off x="3780980" y="1810599"/>
                  <a:ext cx="266318"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738" name="Google Shape;738;p27"/>
                <p:cNvSpPr/>
                <p:nvPr/>
              </p:nvSpPr>
              <p:spPr>
                <a:xfrm rot="7574398" flipH="1">
                  <a:off x="4026538" y="1693241"/>
                  <a:ext cx="266312" cy="17239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gr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739"/>
        <p:cNvGrpSpPr/>
        <p:nvPr/>
      </p:nvGrpSpPr>
      <p:grpSpPr>
        <a:xfrm>
          <a:off x="0" y="0"/>
          <a:ext cx="0" cy="0"/>
          <a:chOff x="0" y="0"/>
          <a:chExt cx="0" cy="0"/>
        </a:xfrm>
      </p:grpSpPr>
      <p:sp>
        <p:nvSpPr>
          <p:cNvPr id="740" name="Google Shape;740;p28"/>
          <p:cNvSpPr txBox="1">
            <a:spLocks noGrp="1"/>
          </p:cNvSpPr>
          <p:nvPr>
            <p:ph type="body" idx="1"/>
          </p:nvPr>
        </p:nvSpPr>
        <p:spPr>
          <a:xfrm>
            <a:off x="5718967" y="1848900"/>
            <a:ext cx="5522000" cy="4560400"/>
          </a:xfrm>
          <a:prstGeom prst="rect">
            <a:avLst/>
          </a:prstGeom>
        </p:spPr>
        <p:txBody>
          <a:bodyPr spcFirstLastPara="1" wrap="square" lIns="91425" tIns="91425" rIns="91425" bIns="91425" anchor="t" anchorCtr="0">
            <a:noAutofit/>
          </a:bodyPr>
          <a:lstStyle>
            <a:lvl1pPr marL="609600" lvl="0" indent="-431800" rtl="0">
              <a:spcBef>
                <a:spcPts val="0"/>
              </a:spcBef>
              <a:spcAft>
                <a:spcPts val="0"/>
              </a:spcAft>
              <a:buSzPts val="1500"/>
              <a:buAutoNum type="arabicPeriod"/>
              <a:defRPr sz="2000"/>
            </a:lvl1pPr>
            <a:lvl2pPr marL="1219200" lvl="1" indent="-431800" rtl="0">
              <a:spcBef>
                <a:spcPts val="0"/>
              </a:spcBef>
              <a:spcAft>
                <a:spcPts val="0"/>
              </a:spcAft>
              <a:buClr>
                <a:srgbClr val="434343"/>
              </a:buClr>
              <a:buSzPts val="1500"/>
              <a:buFont typeface="Roboto Condensed Light" panose="020B0604020202020204"/>
              <a:buAutoNum type="alphaLcPeriod"/>
              <a:defRPr sz="2000"/>
            </a:lvl2pPr>
            <a:lvl3pPr marL="1828800" lvl="2" indent="-431800" rtl="0">
              <a:spcBef>
                <a:spcPts val="0"/>
              </a:spcBef>
              <a:spcAft>
                <a:spcPts val="0"/>
              </a:spcAft>
              <a:buClr>
                <a:srgbClr val="434343"/>
              </a:buClr>
              <a:buSzPts val="1500"/>
              <a:buFont typeface="Roboto Condensed Light" panose="020B0604020202020204"/>
              <a:buAutoNum type="romanLcPeriod"/>
              <a:defRPr sz="2000"/>
            </a:lvl3pPr>
            <a:lvl4pPr marL="2438400" lvl="3" indent="-431800" rtl="0">
              <a:spcBef>
                <a:spcPts val="0"/>
              </a:spcBef>
              <a:spcAft>
                <a:spcPts val="0"/>
              </a:spcAft>
              <a:buClr>
                <a:srgbClr val="434343"/>
              </a:buClr>
              <a:buSzPts val="1500"/>
              <a:buFont typeface="Roboto Condensed Light" panose="020B0604020202020204"/>
              <a:buAutoNum type="arabicPeriod"/>
              <a:defRPr sz="2000"/>
            </a:lvl4pPr>
            <a:lvl5pPr marL="3048000" lvl="4" indent="-431800" rtl="0">
              <a:spcBef>
                <a:spcPts val="0"/>
              </a:spcBef>
              <a:spcAft>
                <a:spcPts val="0"/>
              </a:spcAft>
              <a:buClr>
                <a:srgbClr val="434343"/>
              </a:buClr>
              <a:buSzPts val="1500"/>
              <a:buFont typeface="Roboto Condensed Light" panose="020B0604020202020204"/>
              <a:buAutoNum type="alphaLcPeriod"/>
              <a:defRPr sz="2000"/>
            </a:lvl5pPr>
            <a:lvl6pPr marL="3657600" lvl="5" indent="-431800" rtl="0">
              <a:spcBef>
                <a:spcPts val="0"/>
              </a:spcBef>
              <a:spcAft>
                <a:spcPts val="0"/>
              </a:spcAft>
              <a:buClr>
                <a:srgbClr val="434343"/>
              </a:buClr>
              <a:buSzPts val="1500"/>
              <a:buFont typeface="Roboto Condensed Light" panose="020B0604020202020204"/>
              <a:buAutoNum type="romanLcPeriod"/>
              <a:defRPr sz="2000"/>
            </a:lvl6pPr>
            <a:lvl7pPr marL="4267200" lvl="6" indent="-431800" rtl="0">
              <a:spcBef>
                <a:spcPts val="0"/>
              </a:spcBef>
              <a:spcAft>
                <a:spcPts val="0"/>
              </a:spcAft>
              <a:buClr>
                <a:srgbClr val="434343"/>
              </a:buClr>
              <a:buSzPts val="1500"/>
              <a:buFont typeface="Roboto Condensed Light" panose="020B0604020202020204"/>
              <a:buAutoNum type="arabicPeriod"/>
              <a:defRPr sz="2000"/>
            </a:lvl7pPr>
            <a:lvl8pPr marL="4876800" lvl="7" indent="-431800" rtl="0">
              <a:spcBef>
                <a:spcPts val="0"/>
              </a:spcBef>
              <a:spcAft>
                <a:spcPts val="0"/>
              </a:spcAft>
              <a:buClr>
                <a:srgbClr val="434343"/>
              </a:buClr>
              <a:buSzPts val="1500"/>
              <a:buFont typeface="Roboto Condensed Light" panose="020B0604020202020204"/>
              <a:buAutoNum type="alphaLcPeriod"/>
              <a:defRPr sz="2000"/>
            </a:lvl8pPr>
            <a:lvl9pPr marL="5486400" lvl="8" indent="-431800" rtl="0">
              <a:spcBef>
                <a:spcPts val="0"/>
              </a:spcBef>
              <a:spcAft>
                <a:spcPts val="0"/>
              </a:spcAft>
              <a:buClr>
                <a:srgbClr val="434343"/>
              </a:buClr>
              <a:buSzPts val="1500"/>
              <a:buFont typeface="Roboto Condensed Light" panose="020B0604020202020204"/>
              <a:buAutoNum type="romanLcPeriod"/>
              <a:defRPr sz="2000"/>
            </a:lvl9pPr>
          </a:lstStyle>
          <a:p/>
        </p:txBody>
      </p:sp>
      <p:sp>
        <p:nvSpPr>
          <p:cNvPr id="741" name="Google Shape;741;p28"/>
          <p:cNvSpPr txBox="1">
            <a:spLocks noGrp="1"/>
          </p:cNvSpPr>
          <p:nvPr>
            <p:ph type="title"/>
          </p:nvPr>
        </p:nvSpPr>
        <p:spPr>
          <a:xfrm>
            <a:off x="950967" y="516133"/>
            <a:ext cx="10290000" cy="763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42" name="Google Shape;742;p28"/>
          <p:cNvSpPr txBox="1">
            <a:spLocks noGrp="1"/>
          </p:cNvSpPr>
          <p:nvPr>
            <p:ph type="body" idx="2"/>
          </p:nvPr>
        </p:nvSpPr>
        <p:spPr>
          <a:xfrm>
            <a:off x="950967" y="1793700"/>
            <a:ext cx="4370800" cy="4615600"/>
          </a:xfrm>
          <a:prstGeom prst="rect">
            <a:avLst/>
          </a:prstGeom>
        </p:spPr>
        <p:txBody>
          <a:bodyPr spcFirstLastPara="1" wrap="square" lIns="91425" tIns="91425" rIns="91425" bIns="91425" anchor="t" anchorCtr="0">
            <a:noAutofit/>
          </a:bodyPr>
          <a:lstStyle>
            <a:lvl1pPr marL="609600" lvl="0" indent="-431800" rtl="0">
              <a:spcBef>
                <a:spcPts val="0"/>
              </a:spcBef>
              <a:spcAft>
                <a:spcPts val="0"/>
              </a:spcAft>
              <a:buSzPts val="1500"/>
              <a:buAutoNum type="arabicPeriod"/>
              <a:defRPr sz="2000"/>
            </a:lvl1pPr>
            <a:lvl2pPr marL="1219200" lvl="1" indent="-431800" rtl="0">
              <a:spcBef>
                <a:spcPts val="0"/>
              </a:spcBef>
              <a:spcAft>
                <a:spcPts val="0"/>
              </a:spcAft>
              <a:buClr>
                <a:srgbClr val="434343"/>
              </a:buClr>
              <a:buSzPts val="1500"/>
              <a:buFont typeface="Roboto Condensed Light" panose="020B0604020202020204"/>
              <a:buAutoNum type="alphaLcPeriod"/>
              <a:defRPr sz="2000"/>
            </a:lvl2pPr>
            <a:lvl3pPr marL="1828800" lvl="2" indent="-431800" rtl="0">
              <a:spcBef>
                <a:spcPts val="0"/>
              </a:spcBef>
              <a:spcAft>
                <a:spcPts val="0"/>
              </a:spcAft>
              <a:buClr>
                <a:srgbClr val="434343"/>
              </a:buClr>
              <a:buSzPts val="1500"/>
              <a:buFont typeface="Roboto Condensed Light" panose="020B0604020202020204"/>
              <a:buAutoNum type="romanLcPeriod"/>
              <a:defRPr sz="2000"/>
            </a:lvl3pPr>
            <a:lvl4pPr marL="2438400" lvl="3" indent="-431800" rtl="0">
              <a:spcBef>
                <a:spcPts val="0"/>
              </a:spcBef>
              <a:spcAft>
                <a:spcPts val="0"/>
              </a:spcAft>
              <a:buClr>
                <a:srgbClr val="434343"/>
              </a:buClr>
              <a:buSzPts val="1500"/>
              <a:buFont typeface="Roboto Condensed Light" panose="020B0604020202020204"/>
              <a:buAutoNum type="arabicPeriod"/>
              <a:defRPr sz="2000"/>
            </a:lvl4pPr>
            <a:lvl5pPr marL="3048000" lvl="4" indent="-431800" rtl="0">
              <a:spcBef>
                <a:spcPts val="0"/>
              </a:spcBef>
              <a:spcAft>
                <a:spcPts val="0"/>
              </a:spcAft>
              <a:buClr>
                <a:srgbClr val="434343"/>
              </a:buClr>
              <a:buSzPts val="1500"/>
              <a:buFont typeface="Roboto Condensed Light" panose="020B0604020202020204"/>
              <a:buAutoNum type="alphaLcPeriod"/>
              <a:defRPr sz="2000"/>
            </a:lvl5pPr>
            <a:lvl6pPr marL="3657600" lvl="5" indent="-431800" rtl="0">
              <a:spcBef>
                <a:spcPts val="0"/>
              </a:spcBef>
              <a:spcAft>
                <a:spcPts val="0"/>
              </a:spcAft>
              <a:buClr>
                <a:srgbClr val="434343"/>
              </a:buClr>
              <a:buSzPts val="1500"/>
              <a:buFont typeface="Roboto Condensed Light" panose="020B0604020202020204"/>
              <a:buAutoNum type="romanLcPeriod"/>
              <a:defRPr sz="2000"/>
            </a:lvl6pPr>
            <a:lvl7pPr marL="4267200" lvl="6" indent="-431800" rtl="0">
              <a:spcBef>
                <a:spcPts val="0"/>
              </a:spcBef>
              <a:spcAft>
                <a:spcPts val="0"/>
              </a:spcAft>
              <a:buClr>
                <a:srgbClr val="434343"/>
              </a:buClr>
              <a:buSzPts val="1500"/>
              <a:buFont typeface="Roboto Condensed Light" panose="020B0604020202020204"/>
              <a:buAutoNum type="arabicPeriod"/>
              <a:defRPr sz="2000"/>
            </a:lvl7pPr>
            <a:lvl8pPr marL="4876800" lvl="7" indent="-431800" rtl="0">
              <a:spcBef>
                <a:spcPts val="0"/>
              </a:spcBef>
              <a:spcAft>
                <a:spcPts val="0"/>
              </a:spcAft>
              <a:buClr>
                <a:srgbClr val="434343"/>
              </a:buClr>
              <a:buSzPts val="1500"/>
              <a:buFont typeface="Roboto Condensed Light" panose="020B0604020202020204"/>
              <a:buAutoNum type="alphaLcPeriod"/>
              <a:defRPr sz="2000"/>
            </a:lvl8pPr>
            <a:lvl9pPr marL="5486400" lvl="8" indent="-431800" rtl="0">
              <a:spcBef>
                <a:spcPts val="0"/>
              </a:spcBef>
              <a:spcAft>
                <a:spcPts val="0"/>
              </a:spcAft>
              <a:buClr>
                <a:srgbClr val="434343"/>
              </a:buClr>
              <a:buSzPts val="1500"/>
              <a:buFont typeface="Roboto Condensed Light" panose="020B0604020202020204"/>
              <a:buAutoNum type="romanLcPeriod"/>
              <a:defRPr sz="2000"/>
            </a:lvl9pPr>
          </a:lstStyle>
          <a:p/>
        </p:txBody>
      </p:sp>
      <p:grpSp>
        <p:nvGrpSpPr>
          <p:cNvPr id="743" name="Google Shape;743;p28"/>
          <p:cNvGrpSpPr/>
          <p:nvPr/>
        </p:nvGrpSpPr>
        <p:grpSpPr>
          <a:xfrm>
            <a:off x="9424623" y="413886"/>
            <a:ext cx="2355949" cy="2218428"/>
            <a:chOff x="7220866" y="310413"/>
            <a:chExt cx="1766962" cy="1663821"/>
          </a:xfrm>
        </p:grpSpPr>
        <p:grpSp>
          <p:nvGrpSpPr>
            <p:cNvPr id="744" name="Google Shape;744;p28"/>
            <p:cNvGrpSpPr/>
            <p:nvPr/>
          </p:nvGrpSpPr>
          <p:grpSpPr>
            <a:xfrm>
              <a:off x="7855428" y="310413"/>
              <a:ext cx="1132401" cy="1124818"/>
              <a:chOff x="2399528" y="668550"/>
              <a:chExt cx="1132401" cy="1124818"/>
            </a:xfrm>
          </p:grpSpPr>
          <p:sp>
            <p:nvSpPr>
              <p:cNvPr id="745" name="Google Shape;745;p28"/>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8"/>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8"/>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8"/>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8"/>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8"/>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8"/>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3" name="Google Shape;753;p28"/>
            <p:cNvGrpSpPr/>
            <p:nvPr/>
          </p:nvGrpSpPr>
          <p:grpSpPr>
            <a:xfrm>
              <a:off x="8248754" y="1693176"/>
              <a:ext cx="345743" cy="281058"/>
              <a:chOff x="4045279" y="974526"/>
              <a:chExt cx="345743" cy="281058"/>
            </a:xfrm>
          </p:grpSpPr>
          <p:sp>
            <p:nvSpPr>
              <p:cNvPr id="754" name="Google Shape;754;p28"/>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8"/>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6" name="Google Shape;756;p28"/>
            <p:cNvSpPr/>
            <p:nvPr/>
          </p:nvSpPr>
          <p:spPr>
            <a:xfrm rot="1122035">
              <a:off x="7250084" y="42290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8"/>
            <p:cNvSpPr/>
            <p:nvPr/>
          </p:nvSpPr>
          <p:spPr>
            <a:xfrm rot="621898" flipH="1">
              <a:off x="7427251" y="895386"/>
              <a:ext cx="266329" cy="17237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758" name="Google Shape;758;p28"/>
            <p:cNvSpPr/>
            <p:nvPr/>
          </p:nvSpPr>
          <p:spPr>
            <a:xfrm rot="-1471198" flipH="1">
              <a:off x="8618273" y="528419"/>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759" name="Google Shape;759;p28"/>
            <p:cNvSpPr/>
            <p:nvPr/>
          </p:nvSpPr>
          <p:spPr>
            <a:xfrm rot="-7304935" flipH="1">
              <a:off x="8085133" y="1354816"/>
              <a:ext cx="266305"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60"/>
        <p:cNvGrpSpPr/>
        <p:nvPr/>
      </p:nvGrpSpPr>
      <p:grpSpPr>
        <a:xfrm>
          <a:off x="0" y="0"/>
          <a:ext cx="0" cy="0"/>
          <a:chOff x="0" y="0"/>
          <a:chExt cx="0" cy="0"/>
        </a:xfrm>
      </p:grpSpPr>
      <p:sp>
        <p:nvSpPr>
          <p:cNvPr id="761" name="Google Shape;761;p29"/>
          <p:cNvSpPr/>
          <p:nvPr/>
        </p:nvSpPr>
        <p:spPr>
          <a:xfrm>
            <a:off x="0" y="5503333"/>
            <a:ext cx="12192000" cy="1354800"/>
          </a:xfrm>
          <a:prstGeom prst="rect">
            <a:avLst/>
          </a:prstGeom>
          <a:solidFill>
            <a:srgbClr val="AAF1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2" name="Google Shape;762;p29"/>
          <p:cNvSpPr txBox="1">
            <a:spLocks noGrp="1"/>
          </p:cNvSpPr>
          <p:nvPr>
            <p:ph type="title"/>
          </p:nvPr>
        </p:nvSpPr>
        <p:spPr>
          <a:xfrm>
            <a:off x="2772731" y="1458000"/>
            <a:ext cx="5132800" cy="1068800"/>
          </a:xfrm>
          <a:prstGeom prst="rect">
            <a:avLst/>
          </a:prstGeom>
        </p:spPr>
        <p:txBody>
          <a:bodyPr spcFirstLastPara="1" wrap="square" lIns="91425" tIns="91425" rIns="91425" bIns="91425" anchor="ctr" anchorCtr="0">
            <a:noAutofit/>
          </a:bodyPr>
          <a:lstStyle>
            <a:lvl1pPr lvl="0">
              <a:spcBef>
                <a:spcPts val="0"/>
              </a:spcBef>
              <a:spcAft>
                <a:spcPts val="0"/>
              </a:spcAft>
              <a:buSzPts val="5400"/>
              <a:buNone/>
              <a:defRPr sz="7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63" name="Google Shape;763;p29"/>
          <p:cNvSpPr txBox="1">
            <a:spLocks noGrp="1"/>
          </p:cNvSpPr>
          <p:nvPr>
            <p:ph type="subTitle" idx="1"/>
          </p:nvPr>
        </p:nvSpPr>
        <p:spPr>
          <a:xfrm>
            <a:off x="2772731" y="2502167"/>
            <a:ext cx="5132800" cy="152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000"/>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p:txBody>
      </p:sp>
      <p:sp>
        <p:nvSpPr>
          <p:cNvPr id="764" name="Google Shape;764;p29"/>
          <p:cNvSpPr txBox="1"/>
          <p:nvPr/>
        </p:nvSpPr>
        <p:spPr>
          <a:xfrm>
            <a:off x="2772731" y="4088567"/>
            <a:ext cx="5132800" cy="9992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None/>
            </a:pPr>
            <a:r>
              <a:rPr lang="en-GB" sz="1600" b="1">
                <a:solidFill>
                  <a:schemeClr val="dk1"/>
                </a:solidFill>
                <a:latin typeface="Open Sans"/>
                <a:ea typeface="Open Sans"/>
                <a:cs typeface="Open Sans"/>
                <a:sym typeface="Open Sans"/>
              </a:rPr>
              <a:t>CREDITS</a:t>
            </a:r>
            <a:r>
              <a:rPr lang="en-GB" sz="1600">
                <a:solidFill>
                  <a:schemeClr val="dk1"/>
                </a:solidFill>
                <a:latin typeface="Open Sans"/>
                <a:ea typeface="Open Sans"/>
                <a:cs typeface="Open Sans"/>
                <a:sym typeface="Open Sans"/>
              </a:rPr>
              <a:t>: This presentation template was created by </a:t>
            </a:r>
            <a:r>
              <a:rPr lang="en-GB" sz="1600" b="1">
                <a:solidFill>
                  <a:schemeClr val="dk1"/>
                </a:solidFill>
                <a:uFill>
                  <a:noFill/>
                </a:uFill>
                <a:latin typeface="Open Sans"/>
                <a:ea typeface="Open Sans"/>
                <a:cs typeface="Open Sans"/>
                <a:sym typeface="Open Sans"/>
                <a:hlinkClick r:id="rId2"/>
              </a:rPr>
              <a:t>Slidesgo</a:t>
            </a:r>
            <a:r>
              <a:rPr lang="en-GB" sz="1600" b="1">
                <a:solidFill>
                  <a:schemeClr val="dk1"/>
                </a:solidFill>
                <a:latin typeface="Open Sans"/>
                <a:ea typeface="Open Sans"/>
                <a:cs typeface="Open Sans"/>
                <a:sym typeface="Open Sans"/>
              </a:rPr>
              <a:t>,</a:t>
            </a:r>
            <a:r>
              <a:rPr lang="en-GB" sz="1600">
                <a:solidFill>
                  <a:schemeClr val="dk1"/>
                </a:solidFill>
                <a:latin typeface="Open Sans"/>
                <a:ea typeface="Open Sans"/>
                <a:cs typeface="Open Sans"/>
                <a:sym typeface="Open Sans"/>
              </a:rPr>
              <a:t> including icons by </a:t>
            </a:r>
            <a:r>
              <a:rPr lang="en-GB" sz="1600" b="1">
                <a:solidFill>
                  <a:schemeClr val="dk1"/>
                </a:solidFill>
                <a:uFill>
                  <a:noFill/>
                </a:uFill>
                <a:latin typeface="Open Sans"/>
                <a:ea typeface="Open Sans"/>
                <a:cs typeface="Open Sans"/>
                <a:sym typeface="Open Sans"/>
                <a:hlinkClick r:id="rId3"/>
              </a:rPr>
              <a:t>Flaticon</a:t>
            </a:r>
            <a:r>
              <a:rPr lang="en-GB" sz="1600">
                <a:solidFill>
                  <a:schemeClr val="dk1"/>
                </a:solidFill>
                <a:latin typeface="Open Sans"/>
                <a:ea typeface="Open Sans"/>
                <a:cs typeface="Open Sans"/>
                <a:sym typeface="Open Sans"/>
              </a:rPr>
              <a:t> and infographics &amp; images by </a:t>
            </a:r>
            <a:r>
              <a:rPr lang="en-GB" sz="1600" b="1">
                <a:solidFill>
                  <a:schemeClr val="dk1"/>
                </a:solidFill>
                <a:uFill>
                  <a:noFill/>
                </a:uFill>
                <a:latin typeface="Open Sans"/>
                <a:ea typeface="Open Sans"/>
                <a:cs typeface="Open Sans"/>
                <a:sym typeface="Open Sans"/>
                <a:hlinkClick r:id="rId4"/>
              </a:rPr>
              <a:t>Freepik</a:t>
            </a:r>
            <a:endParaRPr sz="1600">
              <a:solidFill>
                <a:schemeClr val="dk1"/>
              </a:solidFill>
              <a:latin typeface="Open Sans"/>
              <a:ea typeface="Open Sans"/>
              <a:cs typeface="Open Sans"/>
              <a:sym typeface="Open Sans"/>
            </a:endParaRPr>
          </a:p>
        </p:txBody>
      </p:sp>
      <p:grpSp>
        <p:nvGrpSpPr>
          <p:cNvPr id="765" name="Google Shape;765;p29"/>
          <p:cNvGrpSpPr/>
          <p:nvPr/>
        </p:nvGrpSpPr>
        <p:grpSpPr>
          <a:xfrm>
            <a:off x="1200531" y="719584"/>
            <a:ext cx="10022233" cy="1063661"/>
            <a:chOff x="900397" y="539687"/>
            <a:chExt cx="7516675" cy="797746"/>
          </a:xfrm>
        </p:grpSpPr>
        <p:grpSp>
          <p:nvGrpSpPr>
            <p:cNvPr id="766" name="Google Shape;766;p29"/>
            <p:cNvGrpSpPr/>
            <p:nvPr/>
          </p:nvGrpSpPr>
          <p:grpSpPr>
            <a:xfrm>
              <a:off x="7529236" y="539687"/>
              <a:ext cx="887836" cy="797746"/>
              <a:chOff x="7489364" y="509783"/>
              <a:chExt cx="887836" cy="797746"/>
            </a:xfrm>
          </p:grpSpPr>
          <p:sp>
            <p:nvSpPr>
              <p:cNvPr id="767" name="Google Shape;767;p29"/>
              <p:cNvSpPr/>
              <p:nvPr/>
            </p:nvSpPr>
            <p:spPr>
              <a:xfrm rot="-4474676" flipH="1">
                <a:off x="7474692" y="574888"/>
                <a:ext cx="266334" cy="17237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sp>
          <p:sp>
            <p:nvSpPr>
              <p:cNvPr id="768" name="Google Shape;768;p29"/>
              <p:cNvSpPr/>
              <p:nvPr/>
            </p:nvSpPr>
            <p:spPr>
              <a:xfrm rot="3394681" flipH="1">
                <a:off x="8122893" y="1017214"/>
                <a:ext cx="178026" cy="27859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sp>
          <p:grpSp>
            <p:nvGrpSpPr>
              <p:cNvPr id="769" name="Google Shape;769;p29"/>
              <p:cNvGrpSpPr/>
              <p:nvPr/>
            </p:nvGrpSpPr>
            <p:grpSpPr>
              <a:xfrm rot="925227">
                <a:off x="7850885" y="737370"/>
                <a:ext cx="309215" cy="272430"/>
                <a:chOff x="3890683" y="1390057"/>
                <a:chExt cx="309215" cy="272430"/>
              </a:xfrm>
            </p:grpSpPr>
            <p:sp>
              <p:nvSpPr>
                <p:cNvPr id="770" name="Google Shape;770;p29"/>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9"/>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9"/>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73" name="Google Shape;773;p29"/>
            <p:cNvGrpSpPr/>
            <p:nvPr/>
          </p:nvGrpSpPr>
          <p:grpSpPr>
            <a:xfrm>
              <a:off x="900397" y="872825"/>
              <a:ext cx="965796" cy="347235"/>
              <a:chOff x="900397" y="872825"/>
              <a:chExt cx="965796" cy="347235"/>
            </a:xfrm>
          </p:grpSpPr>
          <p:sp>
            <p:nvSpPr>
              <p:cNvPr id="774" name="Google Shape;774;p29"/>
              <p:cNvSpPr/>
              <p:nvPr/>
            </p:nvSpPr>
            <p:spPr>
              <a:xfrm rot="-1602233">
                <a:off x="1228717" y="929852"/>
                <a:ext cx="309146" cy="233159"/>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9"/>
              <p:cNvSpPr/>
              <p:nvPr/>
            </p:nvSpPr>
            <p:spPr>
              <a:xfrm rot="10029471" flipH="1">
                <a:off x="1584057" y="944166"/>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776" name="Google Shape;776;p29"/>
              <p:cNvSpPr/>
              <p:nvPr/>
            </p:nvSpPr>
            <p:spPr>
              <a:xfrm rot="-10029471">
                <a:off x="916232" y="1020216"/>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77"/>
        <p:cNvGrpSpPr/>
        <p:nvPr/>
      </p:nvGrpSpPr>
      <p:grpSpPr>
        <a:xfrm>
          <a:off x="0" y="0"/>
          <a:ext cx="0" cy="0"/>
          <a:chOff x="0" y="0"/>
          <a:chExt cx="0" cy="0"/>
        </a:xfrm>
      </p:grpSpPr>
      <p:grpSp>
        <p:nvGrpSpPr>
          <p:cNvPr id="778" name="Google Shape;778;p30"/>
          <p:cNvGrpSpPr/>
          <p:nvPr/>
        </p:nvGrpSpPr>
        <p:grpSpPr>
          <a:xfrm>
            <a:off x="451279" y="495028"/>
            <a:ext cx="11289445" cy="5867944"/>
            <a:chOff x="119418" y="491845"/>
            <a:chExt cx="8467084" cy="4400958"/>
          </a:xfrm>
        </p:grpSpPr>
        <p:sp>
          <p:nvSpPr>
            <p:cNvPr id="779" name="Google Shape;779;p30"/>
            <p:cNvSpPr/>
            <p:nvPr/>
          </p:nvSpPr>
          <p:spPr>
            <a:xfrm rot="659822">
              <a:off x="8184146" y="525334"/>
              <a:ext cx="378598" cy="285541"/>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0" name="Google Shape;780;p30"/>
            <p:cNvGrpSpPr/>
            <p:nvPr/>
          </p:nvGrpSpPr>
          <p:grpSpPr>
            <a:xfrm rot="2552886">
              <a:off x="7854961" y="821529"/>
              <a:ext cx="631326" cy="284341"/>
              <a:chOff x="3929266" y="1226038"/>
              <a:chExt cx="631334" cy="284344"/>
            </a:xfrm>
          </p:grpSpPr>
          <p:sp>
            <p:nvSpPr>
              <p:cNvPr id="781" name="Google Shape;781;p30"/>
              <p:cNvSpPr/>
              <p:nvPr/>
            </p:nvSpPr>
            <p:spPr>
              <a:xfrm rot="5004499" flipH="1">
                <a:off x="3897021" y="1282012"/>
                <a:ext cx="266316" cy="17239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sp>
            <p:nvSpPr>
              <p:cNvPr id="782" name="Google Shape;782;p30"/>
              <p:cNvSpPr/>
              <p:nvPr/>
            </p:nvSpPr>
            <p:spPr>
              <a:xfrm rot="10690808" flipH="1">
                <a:off x="4291611" y="1304578"/>
                <a:ext cx="266319" cy="17238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sp>
        </p:grpSp>
        <p:grpSp>
          <p:nvGrpSpPr>
            <p:cNvPr id="783" name="Google Shape;783;p30"/>
            <p:cNvGrpSpPr/>
            <p:nvPr/>
          </p:nvGrpSpPr>
          <p:grpSpPr>
            <a:xfrm>
              <a:off x="119418" y="3221570"/>
              <a:ext cx="1667763" cy="1671234"/>
              <a:chOff x="119418" y="3221570"/>
              <a:chExt cx="1667763" cy="1671234"/>
            </a:xfrm>
          </p:grpSpPr>
          <p:grpSp>
            <p:nvGrpSpPr>
              <p:cNvPr id="784" name="Google Shape;784;p30"/>
              <p:cNvGrpSpPr/>
              <p:nvPr/>
            </p:nvGrpSpPr>
            <p:grpSpPr>
              <a:xfrm>
                <a:off x="487592" y="3704885"/>
                <a:ext cx="908163" cy="803080"/>
                <a:chOff x="2340166" y="2044486"/>
                <a:chExt cx="742327" cy="656433"/>
              </a:xfrm>
            </p:grpSpPr>
            <p:sp>
              <p:nvSpPr>
                <p:cNvPr id="785" name="Google Shape;785;p30"/>
                <p:cNvSpPr/>
                <p:nvPr/>
              </p:nvSpPr>
              <p:spPr>
                <a:xfrm>
                  <a:off x="2340166" y="2044486"/>
                  <a:ext cx="742327" cy="656433"/>
                </a:xfrm>
                <a:custGeom>
                  <a:avLst/>
                  <a:gdLst/>
                  <a:ahLst/>
                  <a:cxnLst/>
                  <a:rect l="l" t="t" r="r" b="b"/>
                  <a:pathLst>
                    <a:path w="26074" h="23057" extrusionOk="0">
                      <a:moveTo>
                        <a:pt x="7324" y="1"/>
                      </a:moveTo>
                      <a:cubicBezTo>
                        <a:pt x="6259" y="1"/>
                        <a:pt x="5016" y="448"/>
                        <a:pt x="3574" y="1678"/>
                      </a:cubicBezTo>
                      <a:cubicBezTo>
                        <a:pt x="3574" y="1678"/>
                        <a:pt x="0" y="4771"/>
                        <a:pt x="4606" y="9262"/>
                      </a:cubicBezTo>
                      <a:cubicBezTo>
                        <a:pt x="4606" y="9262"/>
                        <a:pt x="12808" y="18129"/>
                        <a:pt x="15580" y="20901"/>
                      </a:cubicBezTo>
                      <a:cubicBezTo>
                        <a:pt x="16449" y="21756"/>
                        <a:pt x="17935" y="23057"/>
                        <a:pt x="19808" y="23057"/>
                      </a:cubicBezTo>
                      <a:cubicBezTo>
                        <a:pt x="20997" y="23057"/>
                        <a:pt x="22341" y="22533"/>
                        <a:pt x="23782" y="21038"/>
                      </a:cubicBezTo>
                      <a:cubicBezTo>
                        <a:pt x="23782" y="21038"/>
                        <a:pt x="26073" y="17968"/>
                        <a:pt x="22866" y="14348"/>
                      </a:cubicBezTo>
                      <a:cubicBezTo>
                        <a:pt x="20254" y="11370"/>
                        <a:pt x="14343" y="5481"/>
                        <a:pt x="11639" y="2595"/>
                      </a:cubicBezTo>
                      <a:cubicBezTo>
                        <a:pt x="10765" y="1660"/>
                        <a:pt x="9374" y="1"/>
                        <a:pt x="7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0"/>
                <p:cNvSpPr/>
                <p:nvPr/>
              </p:nvSpPr>
              <p:spPr>
                <a:xfrm>
                  <a:off x="2591307" y="2247853"/>
                  <a:ext cx="274565" cy="261241"/>
                </a:xfrm>
                <a:custGeom>
                  <a:avLst/>
                  <a:gdLst/>
                  <a:ahLst/>
                  <a:cxnLst/>
                  <a:rect l="l" t="t" r="r" b="b"/>
                  <a:pathLst>
                    <a:path w="9644" h="9176" extrusionOk="0">
                      <a:moveTo>
                        <a:pt x="4714" y="1"/>
                      </a:moveTo>
                      <a:cubicBezTo>
                        <a:pt x="4676" y="1"/>
                        <a:pt x="4640" y="4"/>
                        <a:pt x="4605" y="11"/>
                      </a:cubicBezTo>
                      <a:cubicBezTo>
                        <a:pt x="2566" y="423"/>
                        <a:pt x="0" y="3081"/>
                        <a:pt x="138" y="3998"/>
                      </a:cubicBezTo>
                      <a:cubicBezTo>
                        <a:pt x="344" y="5510"/>
                        <a:pt x="3987" y="9176"/>
                        <a:pt x="4674" y="9176"/>
                      </a:cubicBezTo>
                      <a:cubicBezTo>
                        <a:pt x="7813" y="9176"/>
                        <a:pt x="9531" y="5670"/>
                        <a:pt x="9577" y="5029"/>
                      </a:cubicBezTo>
                      <a:cubicBezTo>
                        <a:pt x="9644" y="4315"/>
                        <a:pt x="6088" y="1"/>
                        <a:pt x="4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a:off x="2523660" y="2181004"/>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6" y="1420"/>
                        <a:pt x="1094" y="1420"/>
                      </a:cubicBezTo>
                      <a:cubicBezTo>
                        <a:pt x="1988" y="1420"/>
                        <a:pt x="2048" y="113"/>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a:off x="2567363" y="2223397"/>
                  <a:ext cx="57225" cy="40484"/>
                </a:xfrm>
                <a:custGeom>
                  <a:avLst/>
                  <a:gdLst/>
                  <a:ahLst/>
                  <a:cxnLst/>
                  <a:rect l="l" t="t" r="r" b="b"/>
                  <a:pathLst>
                    <a:path w="2010" h="1422" extrusionOk="0">
                      <a:moveTo>
                        <a:pt x="968" y="1"/>
                      </a:moveTo>
                      <a:cubicBezTo>
                        <a:pt x="89" y="1"/>
                        <a:pt x="1" y="1422"/>
                        <a:pt x="1003" y="1422"/>
                      </a:cubicBezTo>
                      <a:cubicBezTo>
                        <a:pt x="1025" y="1422"/>
                        <a:pt x="1048" y="1421"/>
                        <a:pt x="1070" y="1420"/>
                      </a:cubicBezTo>
                      <a:cubicBezTo>
                        <a:pt x="1941" y="1397"/>
                        <a:pt x="2010" y="137"/>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a:off x="2536102" y="2080559"/>
                  <a:ext cx="57823" cy="40484"/>
                </a:xfrm>
                <a:custGeom>
                  <a:avLst/>
                  <a:gdLst/>
                  <a:ahLst/>
                  <a:cxnLst/>
                  <a:rect l="l" t="t" r="r" b="b"/>
                  <a:pathLst>
                    <a:path w="2031" h="1422" extrusionOk="0">
                      <a:moveTo>
                        <a:pt x="967" y="0"/>
                      </a:moveTo>
                      <a:cubicBezTo>
                        <a:pt x="87" y="0"/>
                        <a:pt x="0" y="1421"/>
                        <a:pt x="1023" y="1421"/>
                      </a:cubicBezTo>
                      <a:cubicBezTo>
                        <a:pt x="1046" y="1421"/>
                        <a:pt x="1068" y="1421"/>
                        <a:pt x="1091" y="1419"/>
                      </a:cubicBezTo>
                      <a:cubicBezTo>
                        <a:pt x="1962" y="1396"/>
                        <a:pt x="2031" y="136"/>
                        <a:pt x="1160" y="22"/>
                      </a:cubicBezTo>
                      <a:cubicBezTo>
                        <a:pt x="1092" y="7"/>
                        <a:pt x="1027"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a:off x="2431045" y="2168619"/>
                  <a:ext cx="58534" cy="40484"/>
                </a:xfrm>
                <a:custGeom>
                  <a:avLst/>
                  <a:gdLst/>
                  <a:ahLst/>
                  <a:cxnLst/>
                  <a:rect l="l" t="t" r="r" b="b"/>
                  <a:pathLst>
                    <a:path w="2056" h="1422" extrusionOk="0">
                      <a:moveTo>
                        <a:pt x="968" y="0"/>
                      </a:moveTo>
                      <a:cubicBezTo>
                        <a:pt x="89" y="0"/>
                        <a:pt x="0" y="1421"/>
                        <a:pt x="1003" y="1421"/>
                      </a:cubicBezTo>
                      <a:cubicBezTo>
                        <a:pt x="1025" y="1421"/>
                        <a:pt x="1047" y="1421"/>
                        <a:pt x="1070" y="1419"/>
                      </a:cubicBezTo>
                      <a:cubicBezTo>
                        <a:pt x="1986" y="1419"/>
                        <a:pt x="2055" y="90"/>
                        <a:pt x="1161" y="22"/>
                      </a:cubicBezTo>
                      <a:cubicBezTo>
                        <a:pt x="1093" y="7"/>
                        <a:pt x="1029" y="0"/>
                        <a:pt x="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a:off x="2632646" y="2184933"/>
                  <a:ext cx="58278" cy="40484"/>
                </a:xfrm>
                <a:custGeom>
                  <a:avLst/>
                  <a:gdLst/>
                  <a:ahLst/>
                  <a:cxnLst/>
                  <a:rect l="l" t="t" r="r" b="b"/>
                  <a:pathLst>
                    <a:path w="2047" h="1422" extrusionOk="0">
                      <a:moveTo>
                        <a:pt x="966" y="0"/>
                      </a:moveTo>
                      <a:cubicBezTo>
                        <a:pt x="87" y="0"/>
                        <a:pt x="0" y="1421"/>
                        <a:pt x="1023" y="1421"/>
                      </a:cubicBezTo>
                      <a:cubicBezTo>
                        <a:pt x="1045" y="1421"/>
                        <a:pt x="1068" y="1420"/>
                        <a:pt x="1091" y="1419"/>
                      </a:cubicBezTo>
                      <a:cubicBezTo>
                        <a:pt x="1099" y="1419"/>
                        <a:pt x="1106" y="1419"/>
                        <a:pt x="1114" y="1419"/>
                      </a:cubicBezTo>
                      <a:cubicBezTo>
                        <a:pt x="1986" y="1419"/>
                        <a:pt x="2046" y="90"/>
                        <a:pt x="1160" y="22"/>
                      </a:cubicBezTo>
                      <a:cubicBezTo>
                        <a:pt x="1092" y="7"/>
                        <a:pt x="1027" y="0"/>
                        <a:pt x="9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a:off x="2519788" y="2272993"/>
                  <a:ext cx="57851" cy="40484"/>
                </a:xfrm>
                <a:custGeom>
                  <a:avLst/>
                  <a:gdLst/>
                  <a:ahLst/>
                  <a:cxnLst/>
                  <a:rect l="l" t="t" r="r" b="b"/>
                  <a:pathLst>
                    <a:path w="2032" h="1422" extrusionOk="0">
                      <a:moveTo>
                        <a:pt x="967" y="0"/>
                      </a:moveTo>
                      <a:cubicBezTo>
                        <a:pt x="88" y="0"/>
                        <a:pt x="1" y="1421"/>
                        <a:pt x="1024" y="1421"/>
                      </a:cubicBezTo>
                      <a:cubicBezTo>
                        <a:pt x="1046" y="1421"/>
                        <a:pt x="1068" y="1421"/>
                        <a:pt x="1092" y="1419"/>
                      </a:cubicBezTo>
                      <a:cubicBezTo>
                        <a:pt x="1962" y="1396"/>
                        <a:pt x="2031" y="113"/>
                        <a:pt x="1160" y="22"/>
                      </a:cubicBezTo>
                      <a:cubicBezTo>
                        <a:pt x="1092" y="7"/>
                        <a:pt x="1028" y="0"/>
                        <a:pt x="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a:off x="2481922" y="2120987"/>
                  <a:ext cx="57225" cy="40484"/>
                </a:xfrm>
                <a:custGeom>
                  <a:avLst/>
                  <a:gdLst/>
                  <a:ahLst/>
                  <a:cxnLst/>
                  <a:rect l="l" t="t" r="r" b="b"/>
                  <a:pathLst>
                    <a:path w="2010" h="1422" extrusionOk="0">
                      <a:moveTo>
                        <a:pt x="968" y="1"/>
                      </a:moveTo>
                      <a:cubicBezTo>
                        <a:pt x="89" y="1"/>
                        <a:pt x="0" y="1422"/>
                        <a:pt x="1003" y="1422"/>
                      </a:cubicBezTo>
                      <a:cubicBezTo>
                        <a:pt x="1025" y="1422"/>
                        <a:pt x="1047" y="1421"/>
                        <a:pt x="1070" y="1420"/>
                      </a:cubicBezTo>
                      <a:cubicBezTo>
                        <a:pt x="1941" y="1397"/>
                        <a:pt x="2009" y="137"/>
                        <a:pt x="1162" y="22"/>
                      </a:cubicBezTo>
                      <a:cubicBezTo>
                        <a:pt x="1093"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0"/>
                <p:cNvSpPr/>
                <p:nvPr/>
              </p:nvSpPr>
              <p:spPr>
                <a:xfrm>
                  <a:off x="2577868" y="2135337"/>
                  <a:ext cx="58904" cy="40484"/>
                </a:xfrm>
                <a:custGeom>
                  <a:avLst/>
                  <a:gdLst/>
                  <a:ahLst/>
                  <a:cxnLst/>
                  <a:rect l="l" t="t" r="r" b="b"/>
                  <a:pathLst>
                    <a:path w="2069" h="1422" extrusionOk="0">
                      <a:moveTo>
                        <a:pt x="970" y="1"/>
                      </a:moveTo>
                      <a:cubicBezTo>
                        <a:pt x="107" y="1"/>
                        <a:pt x="1" y="1422"/>
                        <a:pt x="1023" y="1422"/>
                      </a:cubicBezTo>
                      <a:cubicBezTo>
                        <a:pt x="1045" y="1422"/>
                        <a:pt x="1068" y="1421"/>
                        <a:pt x="1091" y="1420"/>
                      </a:cubicBezTo>
                      <a:cubicBezTo>
                        <a:pt x="1099" y="1420"/>
                        <a:pt x="1106" y="1420"/>
                        <a:pt x="1114" y="1420"/>
                      </a:cubicBezTo>
                      <a:cubicBezTo>
                        <a:pt x="2008" y="1420"/>
                        <a:pt x="2068" y="113"/>
                        <a:pt x="1160" y="22"/>
                      </a:cubicBezTo>
                      <a:cubicBezTo>
                        <a:pt x="1093" y="8"/>
                        <a:pt x="1029" y="1"/>
                        <a:pt x="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0"/>
                <p:cNvSpPr/>
                <p:nvPr/>
              </p:nvSpPr>
              <p:spPr>
                <a:xfrm>
                  <a:off x="2472783" y="2223397"/>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5" y="1420"/>
                        <a:pt x="1093" y="1420"/>
                      </a:cubicBezTo>
                      <a:cubicBezTo>
                        <a:pt x="1988" y="1420"/>
                        <a:pt x="2048" y="90"/>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0"/>
                <p:cNvSpPr/>
                <p:nvPr/>
              </p:nvSpPr>
              <p:spPr>
                <a:xfrm>
                  <a:off x="2866619" y="2525814"/>
                  <a:ext cx="56086" cy="40342"/>
                </a:xfrm>
                <a:custGeom>
                  <a:avLst/>
                  <a:gdLst/>
                  <a:ahLst/>
                  <a:cxnLst/>
                  <a:rect l="l" t="t" r="r" b="b"/>
                  <a:pathLst>
                    <a:path w="1970" h="1417" extrusionOk="0">
                      <a:moveTo>
                        <a:pt x="954" y="0"/>
                      </a:moveTo>
                      <a:cubicBezTo>
                        <a:pt x="42" y="0"/>
                        <a:pt x="1" y="1417"/>
                        <a:pt x="970" y="1417"/>
                      </a:cubicBezTo>
                      <a:cubicBezTo>
                        <a:pt x="1018" y="1417"/>
                        <a:pt x="1069" y="1413"/>
                        <a:pt x="1121" y="1406"/>
                      </a:cubicBezTo>
                      <a:cubicBezTo>
                        <a:pt x="1969" y="1314"/>
                        <a:pt x="1923" y="77"/>
                        <a:pt x="1076" y="8"/>
                      </a:cubicBezTo>
                      <a:cubicBezTo>
                        <a:pt x="1034" y="3"/>
                        <a:pt x="993" y="0"/>
                        <a:pt x="9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0"/>
                <p:cNvSpPr/>
                <p:nvPr/>
              </p:nvSpPr>
              <p:spPr>
                <a:xfrm>
                  <a:off x="2913738" y="2564875"/>
                  <a:ext cx="56570" cy="40342"/>
                </a:xfrm>
                <a:custGeom>
                  <a:avLst/>
                  <a:gdLst/>
                  <a:ahLst/>
                  <a:cxnLst/>
                  <a:rect l="l" t="t" r="r" b="b"/>
                  <a:pathLst>
                    <a:path w="1987" h="1417" extrusionOk="0">
                      <a:moveTo>
                        <a:pt x="930" y="0"/>
                      </a:moveTo>
                      <a:cubicBezTo>
                        <a:pt x="30" y="0"/>
                        <a:pt x="0" y="1416"/>
                        <a:pt x="964" y="1416"/>
                      </a:cubicBezTo>
                      <a:cubicBezTo>
                        <a:pt x="1006" y="1416"/>
                        <a:pt x="1048" y="1414"/>
                        <a:pt x="1093" y="1408"/>
                      </a:cubicBezTo>
                      <a:cubicBezTo>
                        <a:pt x="1987" y="1317"/>
                        <a:pt x="1941" y="34"/>
                        <a:pt x="1070" y="11"/>
                      </a:cubicBezTo>
                      <a:cubicBezTo>
                        <a:pt x="1021" y="4"/>
                        <a:pt x="975" y="0"/>
                        <a:pt x="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0"/>
                <p:cNvSpPr/>
                <p:nvPr/>
              </p:nvSpPr>
              <p:spPr>
                <a:xfrm>
                  <a:off x="2871829" y="2424714"/>
                  <a:ext cx="55431" cy="40342"/>
                </a:xfrm>
                <a:custGeom>
                  <a:avLst/>
                  <a:gdLst/>
                  <a:ahLst/>
                  <a:cxnLst/>
                  <a:rect l="l" t="t" r="r" b="b"/>
                  <a:pathLst>
                    <a:path w="1947" h="1417" extrusionOk="0">
                      <a:moveTo>
                        <a:pt x="955" y="0"/>
                      </a:moveTo>
                      <a:cubicBezTo>
                        <a:pt x="42" y="0"/>
                        <a:pt x="0" y="1416"/>
                        <a:pt x="951" y="1416"/>
                      </a:cubicBezTo>
                      <a:cubicBezTo>
                        <a:pt x="998" y="1416"/>
                        <a:pt x="1047" y="1413"/>
                        <a:pt x="1099" y="1406"/>
                      </a:cubicBezTo>
                      <a:cubicBezTo>
                        <a:pt x="1947"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0"/>
                <p:cNvSpPr/>
                <p:nvPr/>
              </p:nvSpPr>
              <p:spPr>
                <a:xfrm>
                  <a:off x="2773491" y="2520518"/>
                  <a:ext cx="56570" cy="40427"/>
                </a:xfrm>
                <a:custGeom>
                  <a:avLst/>
                  <a:gdLst/>
                  <a:ahLst/>
                  <a:cxnLst/>
                  <a:rect l="l" t="t" r="r" b="b"/>
                  <a:pathLst>
                    <a:path w="1987" h="1420" extrusionOk="0">
                      <a:moveTo>
                        <a:pt x="932" y="0"/>
                      </a:moveTo>
                      <a:cubicBezTo>
                        <a:pt x="36" y="0"/>
                        <a:pt x="0" y="1419"/>
                        <a:pt x="947" y="1419"/>
                      </a:cubicBezTo>
                      <a:cubicBezTo>
                        <a:pt x="993" y="1419"/>
                        <a:pt x="1042" y="1416"/>
                        <a:pt x="1093" y="1409"/>
                      </a:cubicBezTo>
                      <a:cubicBezTo>
                        <a:pt x="1987" y="1340"/>
                        <a:pt x="1941" y="34"/>
                        <a:pt x="1070" y="11"/>
                      </a:cubicBezTo>
                      <a:cubicBezTo>
                        <a:pt x="1022" y="4"/>
                        <a:pt x="976" y="0"/>
                        <a:pt x="9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0"/>
                <p:cNvSpPr/>
                <p:nvPr/>
              </p:nvSpPr>
              <p:spPr>
                <a:xfrm>
                  <a:off x="2976117" y="2521230"/>
                  <a:ext cx="56171" cy="40370"/>
                </a:xfrm>
                <a:custGeom>
                  <a:avLst/>
                  <a:gdLst/>
                  <a:ahLst/>
                  <a:cxnLst/>
                  <a:rect l="l" t="t" r="r" b="b"/>
                  <a:pathLst>
                    <a:path w="1973" h="1418" extrusionOk="0">
                      <a:moveTo>
                        <a:pt x="935" y="1"/>
                      </a:moveTo>
                      <a:cubicBezTo>
                        <a:pt x="24" y="1"/>
                        <a:pt x="1" y="1417"/>
                        <a:pt x="953" y="1417"/>
                      </a:cubicBezTo>
                      <a:cubicBezTo>
                        <a:pt x="1000" y="1417"/>
                        <a:pt x="1050" y="1414"/>
                        <a:pt x="1102" y="1406"/>
                      </a:cubicBezTo>
                      <a:cubicBezTo>
                        <a:pt x="1972" y="1338"/>
                        <a:pt x="1949" y="32"/>
                        <a:pt x="1056" y="9"/>
                      </a:cubicBezTo>
                      <a:cubicBezTo>
                        <a:pt x="1014" y="3"/>
                        <a:pt x="973" y="1"/>
                        <a:pt x="9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0"/>
                <p:cNvSpPr/>
                <p:nvPr/>
              </p:nvSpPr>
              <p:spPr>
                <a:xfrm>
                  <a:off x="2870064" y="2617717"/>
                  <a:ext cx="56541" cy="40399"/>
                </a:xfrm>
                <a:custGeom>
                  <a:avLst/>
                  <a:gdLst/>
                  <a:ahLst/>
                  <a:cxnLst/>
                  <a:rect l="l" t="t" r="r" b="b"/>
                  <a:pathLst>
                    <a:path w="1986" h="1419" extrusionOk="0">
                      <a:moveTo>
                        <a:pt x="931" y="0"/>
                      </a:moveTo>
                      <a:cubicBezTo>
                        <a:pt x="35" y="0"/>
                        <a:pt x="0" y="1419"/>
                        <a:pt x="966" y="1419"/>
                      </a:cubicBezTo>
                      <a:cubicBezTo>
                        <a:pt x="1013" y="1419"/>
                        <a:pt x="1063" y="1415"/>
                        <a:pt x="1115" y="1408"/>
                      </a:cubicBezTo>
                      <a:cubicBezTo>
                        <a:pt x="1986" y="1340"/>
                        <a:pt x="1963" y="34"/>
                        <a:pt x="1069" y="11"/>
                      </a:cubicBezTo>
                      <a:cubicBezTo>
                        <a:pt x="1021" y="4"/>
                        <a:pt x="975" y="0"/>
                        <a:pt x="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0"/>
                <p:cNvSpPr/>
                <p:nvPr/>
              </p:nvSpPr>
              <p:spPr>
                <a:xfrm>
                  <a:off x="2820297" y="2469071"/>
                  <a:ext cx="56086" cy="40342"/>
                </a:xfrm>
                <a:custGeom>
                  <a:avLst/>
                  <a:gdLst/>
                  <a:ahLst/>
                  <a:cxnLst/>
                  <a:rect l="l" t="t" r="r" b="b"/>
                  <a:pathLst>
                    <a:path w="1970" h="1417" extrusionOk="0">
                      <a:moveTo>
                        <a:pt x="955" y="0"/>
                      </a:moveTo>
                      <a:cubicBezTo>
                        <a:pt x="42" y="0"/>
                        <a:pt x="1" y="1416"/>
                        <a:pt x="971" y="1416"/>
                      </a:cubicBezTo>
                      <a:cubicBezTo>
                        <a:pt x="1018" y="1416"/>
                        <a:pt x="1069" y="1413"/>
                        <a:pt x="1122" y="1406"/>
                      </a:cubicBezTo>
                      <a:cubicBezTo>
                        <a:pt x="1969"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0"/>
                <p:cNvSpPr/>
                <p:nvPr/>
              </p:nvSpPr>
              <p:spPr>
                <a:xfrm>
                  <a:off x="2926322" y="2476303"/>
                  <a:ext cx="47915" cy="40285"/>
                </a:xfrm>
                <a:custGeom>
                  <a:avLst/>
                  <a:gdLst/>
                  <a:ahLst/>
                  <a:cxnLst/>
                  <a:rect l="l" t="t" r="r" b="b"/>
                  <a:pathLst>
                    <a:path w="1683" h="1415" extrusionOk="0">
                      <a:moveTo>
                        <a:pt x="689" y="0"/>
                      </a:moveTo>
                      <a:cubicBezTo>
                        <a:pt x="0" y="0"/>
                        <a:pt x="11" y="1414"/>
                        <a:pt x="703" y="1414"/>
                      </a:cubicBezTo>
                      <a:cubicBezTo>
                        <a:pt x="738" y="1414"/>
                        <a:pt x="774" y="1411"/>
                        <a:pt x="812" y="1404"/>
                      </a:cubicBezTo>
                      <a:cubicBezTo>
                        <a:pt x="1682" y="1335"/>
                        <a:pt x="1659" y="29"/>
                        <a:pt x="766" y="6"/>
                      </a:cubicBezTo>
                      <a:cubicBezTo>
                        <a:pt x="739" y="2"/>
                        <a:pt x="713" y="0"/>
                        <a:pt x="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0"/>
                <p:cNvSpPr/>
                <p:nvPr/>
              </p:nvSpPr>
              <p:spPr>
                <a:xfrm>
                  <a:off x="2827244" y="2572107"/>
                  <a:ext cx="48484" cy="40370"/>
                </a:xfrm>
                <a:custGeom>
                  <a:avLst/>
                  <a:gdLst/>
                  <a:ahLst/>
                  <a:cxnLst/>
                  <a:rect l="l" t="t" r="r" b="b"/>
                  <a:pathLst>
                    <a:path w="1703" h="1418" extrusionOk="0">
                      <a:moveTo>
                        <a:pt x="693" y="1"/>
                      </a:moveTo>
                      <a:cubicBezTo>
                        <a:pt x="0" y="1"/>
                        <a:pt x="34" y="1417"/>
                        <a:pt x="725" y="1417"/>
                      </a:cubicBezTo>
                      <a:cubicBezTo>
                        <a:pt x="759" y="1417"/>
                        <a:pt x="795" y="1414"/>
                        <a:pt x="832" y="1407"/>
                      </a:cubicBezTo>
                      <a:cubicBezTo>
                        <a:pt x="1703" y="1338"/>
                        <a:pt x="1680" y="32"/>
                        <a:pt x="786" y="9"/>
                      </a:cubicBezTo>
                      <a:cubicBezTo>
                        <a:pt x="754" y="4"/>
                        <a:pt x="723" y="1"/>
                        <a:pt x="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5" name="Google Shape;805;p30"/>
              <p:cNvGrpSpPr/>
              <p:nvPr/>
            </p:nvGrpSpPr>
            <p:grpSpPr>
              <a:xfrm rot="-2700000">
                <a:off x="184360" y="3344515"/>
                <a:ext cx="511605" cy="395599"/>
                <a:chOff x="3804263" y="1648281"/>
                <a:chExt cx="511610" cy="395602"/>
              </a:xfrm>
            </p:grpSpPr>
            <p:sp>
              <p:nvSpPr>
                <p:cNvPr id="806" name="Google Shape;806;p30"/>
                <p:cNvSpPr/>
                <p:nvPr/>
              </p:nvSpPr>
              <p:spPr>
                <a:xfrm rot="4744281" flipH="1">
                  <a:off x="3780984" y="1810603"/>
                  <a:ext cx="266315"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807" name="Google Shape;807;p30"/>
                <p:cNvSpPr/>
                <p:nvPr/>
              </p:nvSpPr>
              <p:spPr>
                <a:xfrm rot="9428378" flipH="1">
                  <a:off x="4026539" y="1693240"/>
                  <a:ext cx="266309" cy="17238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nvGrpSpPr>
              <p:cNvPr id="808" name="Google Shape;808;p30"/>
              <p:cNvGrpSpPr/>
              <p:nvPr/>
            </p:nvGrpSpPr>
            <p:grpSpPr>
              <a:xfrm rot="5695668" flipH="1">
                <a:off x="1276725" y="4387176"/>
                <a:ext cx="541882" cy="434087"/>
                <a:chOff x="3766050" y="1621086"/>
                <a:chExt cx="541884" cy="434089"/>
              </a:xfrm>
            </p:grpSpPr>
            <p:sp>
              <p:nvSpPr>
                <p:cNvPr id="809" name="Google Shape;809;p30"/>
                <p:cNvSpPr/>
                <p:nvPr/>
              </p:nvSpPr>
              <p:spPr>
                <a:xfrm rot="3234919" flipH="1">
                  <a:off x="3780980" y="1810599"/>
                  <a:ext cx="266318"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810" name="Google Shape;810;p30"/>
                <p:cNvSpPr/>
                <p:nvPr/>
              </p:nvSpPr>
              <p:spPr>
                <a:xfrm rot="7574398" flipH="1">
                  <a:off x="4026538" y="1693241"/>
                  <a:ext cx="266312" cy="17239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gr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811"/>
        <p:cNvGrpSpPr/>
        <p:nvPr/>
      </p:nvGrpSpPr>
      <p:grpSpPr>
        <a:xfrm>
          <a:off x="0" y="0"/>
          <a:ext cx="0" cy="0"/>
          <a:chOff x="0" y="0"/>
          <a:chExt cx="0" cy="0"/>
        </a:xfrm>
      </p:grpSpPr>
      <p:grpSp>
        <p:nvGrpSpPr>
          <p:cNvPr id="812" name="Google Shape;812;p31"/>
          <p:cNvGrpSpPr/>
          <p:nvPr/>
        </p:nvGrpSpPr>
        <p:grpSpPr>
          <a:xfrm>
            <a:off x="9671213" y="282052"/>
            <a:ext cx="2020585" cy="2331872"/>
            <a:chOff x="7253408" y="211539"/>
            <a:chExt cx="1515439" cy="1748904"/>
          </a:xfrm>
        </p:grpSpPr>
        <p:sp>
          <p:nvSpPr>
            <p:cNvPr id="813" name="Google Shape;813;p31"/>
            <p:cNvSpPr/>
            <p:nvPr/>
          </p:nvSpPr>
          <p:spPr>
            <a:xfrm rot="1122035">
              <a:off x="8267046" y="1683880"/>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1"/>
            <p:cNvSpPr/>
            <p:nvPr/>
          </p:nvSpPr>
          <p:spPr>
            <a:xfrm rot="-6500105" flipH="1">
              <a:off x="7274846" y="895390"/>
              <a:ext cx="266333" cy="17237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815" name="Google Shape;815;p31"/>
            <p:cNvSpPr/>
            <p:nvPr/>
          </p:nvSpPr>
          <p:spPr>
            <a:xfrm rot="4740224" flipH="1">
              <a:off x="8525674" y="408795"/>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816" name="Google Shape;816;p31"/>
            <p:cNvSpPr/>
            <p:nvPr/>
          </p:nvSpPr>
          <p:spPr>
            <a:xfrm rot="10029471" flipH="1">
              <a:off x="8446557" y="1081466"/>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817" name="Google Shape;817;p31"/>
            <p:cNvGrpSpPr/>
            <p:nvPr/>
          </p:nvGrpSpPr>
          <p:grpSpPr>
            <a:xfrm>
              <a:off x="7734836" y="211539"/>
              <a:ext cx="662112" cy="1322579"/>
              <a:chOff x="6933061" y="1619764"/>
              <a:chExt cx="662112" cy="1322579"/>
            </a:xfrm>
          </p:grpSpPr>
          <p:sp>
            <p:nvSpPr>
              <p:cNvPr id="818" name="Google Shape;818;p31"/>
              <p:cNvSpPr/>
              <p:nvPr/>
            </p:nvSpPr>
            <p:spPr>
              <a:xfrm>
                <a:off x="7047855" y="1924771"/>
                <a:ext cx="533585" cy="803253"/>
              </a:xfrm>
              <a:custGeom>
                <a:avLst/>
                <a:gdLst/>
                <a:ahLst/>
                <a:cxnLst/>
                <a:rect l="l" t="t" r="r" b="b"/>
                <a:pathLst>
                  <a:path w="18742" h="28214" extrusionOk="0">
                    <a:moveTo>
                      <a:pt x="11211" y="1"/>
                    </a:moveTo>
                    <a:cubicBezTo>
                      <a:pt x="9211" y="1"/>
                      <a:pt x="8936" y="1293"/>
                      <a:pt x="8936" y="1293"/>
                    </a:cubicBezTo>
                    <a:lnTo>
                      <a:pt x="230" y="23746"/>
                    </a:lnTo>
                    <a:lnTo>
                      <a:pt x="0" y="24341"/>
                    </a:lnTo>
                    <a:cubicBezTo>
                      <a:pt x="3556" y="28191"/>
                      <a:pt x="8857" y="28213"/>
                      <a:pt x="8979" y="28213"/>
                    </a:cubicBezTo>
                    <a:cubicBezTo>
                      <a:pt x="8981" y="28213"/>
                      <a:pt x="8982" y="28213"/>
                      <a:pt x="8982" y="28213"/>
                    </a:cubicBezTo>
                    <a:lnTo>
                      <a:pt x="9257" y="27526"/>
                    </a:lnTo>
                    <a:lnTo>
                      <a:pt x="18238" y="4798"/>
                    </a:lnTo>
                    <a:cubicBezTo>
                      <a:pt x="18238" y="4798"/>
                      <a:pt x="18742" y="3332"/>
                      <a:pt x="16611" y="1842"/>
                    </a:cubicBezTo>
                    <a:cubicBezTo>
                      <a:pt x="15901" y="1384"/>
                      <a:pt x="15168" y="995"/>
                      <a:pt x="14389" y="720"/>
                    </a:cubicBezTo>
                    <a:cubicBezTo>
                      <a:pt x="13701" y="445"/>
                      <a:pt x="12991" y="239"/>
                      <a:pt x="12258" y="101"/>
                    </a:cubicBezTo>
                    <a:cubicBezTo>
                      <a:pt x="11865" y="31"/>
                      <a:pt x="11518" y="1"/>
                      <a:pt x="11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1"/>
              <p:cNvSpPr/>
              <p:nvPr/>
            </p:nvSpPr>
            <p:spPr>
              <a:xfrm>
                <a:off x="6933061" y="2589507"/>
                <a:ext cx="463150" cy="205496"/>
              </a:xfrm>
              <a:custGeom>
                <a:avLst/>
                <a:gdLst/>
                <a:ahLst/>
                <a:cxnLst/>
                <a:rect l="l" t="t" r="r" b="b"/>
                <a:pathLst>
                  <a:path w="16268" h="7218" extrusionOk="0">
                    <a:moveTo>
                      <a:pt x="1582" y="0"/>
                    </a:moveTo>
                    <a:cubicBezTo>
                      <a:pt x="818" y="0"/>
                      <a:pt x="209" y="171"/>
                      <a:pt x="229" y="718"/>
                    </a:cubicBezTo>
                    <a:cubicBezTo>
                      <a:pt x="229" y="718"/>
                      <a:pt x="0" y="1543"/>
                      <a:pt x="4926" y="3972"/>
                    </a:cubicBezTo>
                    <a:cubicBezTo>
                      <a:pt x="6049" y="4499"/>
                      <a:pt x="7400" y="5117"/>
                      <a:pt x="9096" y="5851"/>
                    </a:cubicBezTo>
                    <a:cubicBezTo>
                      <a:pt x="9439" y="5988"/>
                      <a:pt x="9966" y="6171"/>
                      <a:pt x="10562" y="6355"/>
                    </a:cubicBezTo>
                    <a:cubicBezTo>
                      <a:pt x="11932" y="6776"/>
                      <a:pt x="13736" y="7217"/>
                      <a:pt x="14897" y="7217"/>
                    </a:cubicBezTo>
                    <a:cubicBezTo>
                      <a:pt x="15504" y="7217"/>
                      <a:pt x="15936" y="7097"/>
                      <a:pt x="16038" y="6790"/>
                    </a:cubicBezTo>
                    <a:cubicBezTo>
                      <a:pt x="16038" y="6790"/>
                      <a:pt x="16267" y="5599"/>
                      <a:pt x="13289" y="4178"/>
                    </a:cubicBezTo>
                    <a:lnTo>
                      <a:pt x="13014" y="4865"/>
                    </a:lnTo>
                    <a:cubicBezTo>
                      <a:pt x="13014" y="4865"/>
                      <a:pt x="13013" y="4865"/>
                      <a:pt x="13011" y="4865"/>
                    </a:cubicBezTo>
                    <a:cubicBezTo>
                      <a:pt x="12889" y="4865"/>
                      <a:pt x="7588" y="4843"/>
                      <a:pt x="4032" y="993"/>
                    </a:cubicBezTo>
                    <a:lnTo>
                      <a:pt x="4262" y="398"/>
                    </a:lnTo>
                    <a:cubicBezTo>
                      <a:pt x="3751" y="270"/>
                      <a:pt x="2543" y="0"/>
                      <a:pt x="1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1"/>
              <p:cNvSpPr/>
              <p:nvPr/>
            </p:nvSpPr>
            <p:spPr>
              <a:xfrm>
                <a:off x="7212871" y="2183770"/>
                <a:ext cx="263575" cy="108528"/>
              </a:xfrm>
              <a:custGeom>
                <a:avLst/>
                <a:gdLst/>
                <a:ahLst/>
                <a:cxnLst/>
                <a:rect l="l" t="t" r="r" b="b"/>
                <a:pathLst>
                  <a:path w="9258" h="3812" extrusionOk="0">
                    <a:moveTo>
                      <a:pt x="468" y="0"/>
                    </a:moveTo>
                    <a:cubicBezTo>
                      <a:pt x="257" y="0"/>
                      <a:pt x="120" y="27"/>
                      <a:pt x="70" y="77"/>
                    </a:cubicBezTo>
                    <a:lnTo>
                      <a:pt x="1" y="283"/>
                    </a:lnTo>
                    <a:cubicBezTo>
                      <a:pt x="688" y="833"/>
                      <a:pt x="1948" y="1612"/>
                      <a:pt x="4240" y="2552"/>
                    </a:cubicBezTo>
                    <a:cubicBezTo>
                      <a:pt x="5843" y="3170"/>
                      <a:pt x="7516" y="3583"/>
                      <a:pt x="9234" y="3812"/>
                    </a:cubicBezTo>
                    <a:lnTo>
                      <a:pt x="9257" y="3697"/>
                    </a:lnTo>
                    <a:cubicBezTo>
                      <a:pt x="9005" y="3056"/>
                      <a:pt x="7539" y="2231"/>
                      <a:pt x="4217" y="925"/>
                    </a:cubicBezTo>
                    <a:cubicBezTo>
                      <a:pt x="2515" y="265"/>
                      <a:pt x="1130" y="0"/>
                      <a:pt x="4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1"/>
              <p:cNvSpPr/>
              <p:nvPr/>
            </p:nvSpPr>
            <p:spPr>
              <a:xfrm>
                <a:off x="7047855" y="2191827"/>
                <a:ext cx="427278" cy="536204"/>
              </a:xfrm>
              <a:custGeom>
                <a:avLst/>
                <a:gdLst/>
                <a:ahLst/>
                <a:cxnLst/>
                <a:rect l="l" t="t" r="r" b="b"/>
                <a:pathLst>
                  <a:path w="15008" h="18834" extrusionOk="0">
                    <a:moveTo>
                      <a:pt x="5797" y="0"/>
                    </a:moveTo>
                    <a:lnTo>
                      <a:pt x="0" y="14961"/>
                    </a:lnTo>
                    <a:cubicBezTo>
                      <a:pt x="3556" y="18811"/>
                      <a:pt x="8857" y="18833"/>
                      <a:pt x="8979" y="18833"/>
                    </a:cubicBezTo>
                    <a:cubicBezTo>
                      <a:pt x="8981" y="18833"/>
                      <a:pt x="8982" y="18833"/>
                      <a:pt x="8982" y="18833"/>
                    </a:cubicBezTo>
                    <a:lnTo>
                      <a:pt x="15007" y="3529"/>
                    </a:lnTo>
                    <a:cubicBezTo>
                      <a:pt x="13312" y="3300"/>
                      <a:pt x="11639" y="2887"/>
                      <a:pt x="10036" y="2269"/>
                    </a:cubicBezTo>
                    <a:cubicBezTo>
                      <a:pt x="7744" y="1329"/>
                      <a:pt x="6484" y="573"/>
                      <a:pt x="5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1"/>
              <p:cNvSpPr/>
              <p:nvPr/>
            </p:nvSpPr>
            <p:spPr>
              <a:xfrm>
                <a:off x="7396821" y="1870705"/>
                <a:ext cx="140272" cy="106535"/>
              </a:xfrm>
              <a:custGeom>
                <a:avLst/>
                <a:gdLst/>
                <a:ahLst/>
                <a:cxnLst/>
                <a:rect l="l" t="t" r="r" b="b"/>
                <a:pathLst>
                  <a:path w="4927" h="3742" extrusionOk="0">
                    <a:moveTo>
                      <a:pt x="1681" y="1"/>
                    </a:moveTo>
                    <a:cubicBezTo>
                      <a:pt x="1338" y="1"/>
                      <a:pt x="1051" y="68"/>
                      <a:pt x="872" y="236"/>
                    </a:cubicBezTo>
                    <a:cubicBezTo>
                      <a:pt x="528" y="557"/>
                      <a:pt x="161" y="1473"/>
                      <a:pt x="1" y="2000"/>
                    </a:cubicBezTo>
                    <a:cubicBezTo>
                      <a:pt x="711" y="2138"/>
                      <a:pt x="1444" y="2344"/>
                      <a:pt x="2132" y="2619"/>
                    </a:cubicBezTo>
                    <a:cubicBezTo>
                      <a:pt x="2911" y="2894"/>
                      <a:pt x="3644" y="3283"/>
                      <a:pt x="4331" y="3741"/>
                    </a:cubicBezTo>
                    <a:cubicBezTo>
                      <a:pt x="4583" y="3169"/>
                      <a:pt x="4927" y="2298"/>
                      <a:pt x="4881" y="1794"/>
                    </a:cubicBezTo>
                    <a:cubicBezTo>
                      <a:pt x="4812" y="1267"/>
                      <a:pt x="4262" y="786"/>
                      <a:pt x="3575" y="465"/>
                    </a:cubicBezTo>
                    <a:cubicBezTo>
                      <a:pt x="3300" y="328"/>
                      <a:pt x="3025" y="236"/>
                      <a:pt x="2727" y="144"/>
                    </a:cubicBezTo>
                    <a:cubicBezTo>
                      <a:pt x="2356" y="57"/>
                      <a:pt x="1995" y="1"/>
                      <a:pt x="16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1"/>
              <p:cNvSpPr/>
              <p:nvPr/>
            </p:nvSpPr>
            <p:spPr>
              <a:xfrm>
                <a:off x="7049819" y="2702565"/>
                <a:ext cx="183973" cy="193140"/>
              </a:xfrm>
              <a:custGeom>
                <a:avLst/>
                <a:gdLst/>
                <a:ahLst/>
                <a:cxnLst/>
                <a:rect l="l" t="t" r="r" b="b"/>
                <a:pathLst>
                  <a:path w="6462" h="6784" extrusionOk="0">
                    <a:moveTo>
                      <a:pt x="848" y="1"/>
                    </a:moveTo>
                    <a:lnTo>
                      <a:pt x="115" y="4537"/>
                    </a:lnTo>
                    <a:lnTo>
                      <a:pt x="0" y="5270"/>
                    </a:lnTo>
                    <a:cubicBezTo>
                      <a:pt x="1145" y="6236"/>
                      <a:pt x="2598" y="6783"/>
                      <a:pt x="4101" y="6783"/>
                    </a:cubicBezTo>
                    <a:cubicBezTo>
                      <a:pt x="4131" y="6783"/>
                      <a:pt x="4162" y="6783"/>
                      <a:pt x="4193" y="6783"/>
                    </a:cubicBezTo>
                    <a:lnTo>
                      <a:pt x="4422" y="6301"/>
                    </a:lnTo>
                    <a:lnTo>
                      <a:pt x="6461" y="2384"/>
                    </a:lnTo>
                    <a:cubicBezTo>
                      <a:pt x="5865" y="2200"/>
                      <a:pt x="5338" y="2017"/>
                      <a:pt x="5018" y="1880"/>
                    </a:cubicBezTo>
                    <a:cubicBezTo>
                      <a:pt x="3322" y="1146"/>
                      <a:pt x="1948" y="528"/>
                      <a:pt x="8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1"/>
              <p:cNvSpPr/>
              <p:nvPr/>
            </p:nvSpPr>
            <p:spPr>
              <a:xfrm>
                <a:off x="6973461" y="2819836"/>
                <a:ext cx="267504" cy="122506"/>
              </a:xfrm>
              <a:custGeom>
                <a:avLst/>
                <a:gdLst/>
                <a:ahLst/>
                <a:cxnLst/>
                <a:rect l="l" t="t" r="r" b="b"/>
                <a:pathLst>
                  <a:path w="9396" h="4303" extrusionOk="0">
                    <a:moveTo>
                      <a:pt x="704" y="1"/>
                    </a:moveTo>
                    <a:cubicBezTo>
                      <a:pt x="285" y="1"/>
                      <a:pt x="1" y="115"/>
                      <a:pt x="47" y="441"/>
                    </a:cubicBezTo>
                    <a:cubicBezTo>
                      <a:pt x="185" y="1472"/>
                      <a:pt x="3415" y="2916"/>
                      <a:pt x="4446" y="3191"/>
                    </a:cubicBezTo>
                    <a:cubicBezTo>
                      <a:pt x="4446" y="3191"/>
                      <a:pt x="7094" y="4303"/>
                      <a:pt x="8475" y="4303"/>
                    </a:cubicBezTo>
                    <a:cubicBezTo>
                      <a:pt x="8911" y="4303"/>
                      <a:pt x="9220" y="4192"/>
                      <a:pt x="9281" y="3901"/>
                    </a:cubicBezTo>
                    <a:cubicBezTo>
                      <a:pt x="9395" y="3351"/>
                      <a:pt x="8204" y="2664"/>
                      <a:pt x="7104" y="2182"/>
                    </a:cubicBezTo>
                    <a:lnTo>
                      <a:pt x="6875" y="2641"/>
                    </a:lnTo>
                    <a:cubicBezTo>
                      <a:pt x="6816" y="2642"/>
                      <a:pt x="6756" y="2643"/>
                      <a:pt x="6697" y="2643"/>
                    </a:cubicBezTo>
                    <a:cubicBezTo>
                      <a:pt x="5225" y="2643"/>
                      <a:pt x="3805" y="2099"/>
                      <a:pt x="2682" y="1151"/>
                    </a:cubicBezTo>
                    <a:lnTo>
                      <a:pt x="2797" y="418"/>
                    </a:lnTo>
                    <a:cubicBezTo>
                      <a:pt x="2213" y="242"/>
                      <a:pt x="1315" y="1"/>
                      <a:pt x="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1"/>
              <p:cNvSpPr/>
              <p:nvPr/>
            </p:nvSpPr>
            <p:spPr>
              <a:xfrm>
                <a:off x="7474460" y="1619764"/>
                <a:ext cx="120713" cy="264202"/>
              </a:xfrm>
              <a:custGeom>
                <a:avLst/>
                <a:gdLst/>
                <a:ahLst/>
                <a:cxnLst/>
                <a:rect l="l" t="t" r="r" b="b"/>
                <a:pathLst>
                  <a:path w="4240" h="9280" extrusionOk="0">
                    <a:moveTo>
                      <a:pt x="4239" y="0"/>
                    </a:moveTo>
                    <a:cubicBezTo>
                      <a:pt x="2841" y="2108"/>
                      <a:pt x="779" y="7057"/>
                      <a:pt x="0" y="8981"/>
                    </a:cubicBezTo>
                    <a:cubicBezTo>
                      <a:pt x="298" y="9050"/>
                      <a:pt x="573" y="9142"/>
                      <a:pt x="848" y="9279"/>
                    </a:cubicBezTo>
                    <a:cubicBezTo>
                      <a:pt x="2612" y="5041"/>
                      <a:pt x="4239" y="0"/>
                      <a:pt x="4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26" name="Google Shape;826;p31"/>
              <p:cNvGrpSpPr/>
              <p:nvPr/>
            </p:nvGrpSpPr>
            <p:grpSpPr>
              <a:xfrm>
                <a:off x="7258538" y="2052890"/>
                <a:ext cx="294869" cy="580974"/>
                <a:chOff x="3454938" y="1923315"/>
                <a:chExt cx="294869" cy="580974"/>
              </a:xfrm>
            </p:grpSpPr>
            <p:sp>
              <p:nvSpPr>
                <p:cNvPr id="827" name="Google Shape;827;p31"/>
                <p:cNvSpPr/>
                <p:nvPr/>
              </p:nvSpPr>
              <p:spPr>
                <a:xfrm>
                  <a:off x="3649991" y="1923315"/>
                  <a:ext cx="99816" cy="47089"/>
                </a:xfrm>
                <a:custGeom>
                  <a:avLst/>
                  <a:gdLst/>
                  <a:ahLst/>
                  <a:cxnLst/>
                  <a:rect l="l" t="t" r="r" b="b"/>
                  <a:pathLst>
                    <a:path w="3506" h="1654" extrusionOk="0">
                      <a:moveTo>
                        <a:pt x="95" y="0"/>
                      </a:moveTo>
                      <a:cubicBezTo>
                        <a:pt x="49" y="0"/>
                        <a:pt x="23" y="8"/>
                        <a:pt x="23" y="23"/>
                      </a:cubicBezTo>
                      <a:cubicBezTo>
                        <a:pt x="0" y="69"/>
                        <a:pt x="206" y="138"/>
                        <a:pt x="527" y="275"/>
                      </a:cubicBezTo>
                      <a:cubicBezTo>
                        <a:pt x="848" y="413"/>
                        <a:pt x="1283" y="596"/>
                        <a:pt x="1764" y="825"/>
                      </a:cubicBezTo>
                      <a:cubicBezTo>
                        <a:pt x="2246" y="1054"/>
                        <a:pt x="2658" y="1260"/>
                        <a:pt x="2979" y="1421"/>
                      </a:cubicBezTo>
                      <a:cubicBezTo>
                        <a:pt x="3246" y="1565"/>
                        <a:pt x="3421" y="1653"/>
                        <a:pt x="3487" y="1653"/>
                      </a:cubicBezTo>
                      <a:cubicBezTo>
                        <a:pt x="3495" y="1653"/>
                        <a:pt x="3501" y="1652"/>
                        <a:pt x="3506" y="1650"/>
                      </a:cubicBezTo>
                      <a:cubicBezTo>
                        <a:pt x="3506" y="1627"/>
                        <a:pt x="3368" y="1467"/>
                        <a:pt x="3070" y="1237"/>
                      </a:cubicBezTo>
                      <a:cubicBezTo>
                        <a:pt x="2314" y="733"/>
                        <a:pt x="1467" y="344"/>
                        <a:pt x="596" y="92"/>
                      </a:cubicBezTo>
                      <a:cubicBezTo>
                        <a:pt x="367" y="31"/>
                        <a:pt x="189"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1"/>
                <p:cNvSpPr/>
                <p:nvPr/>
              </p:nvSpPr>
              <p:spPr>
                <a:xfrm>
                  <a:off x="3668241" y="1973338"/>
                  <a:ext cx="67218" cy="31943"/>
                </a:xfrm>
                <a:custGeom>
                  <a:avLst/>
                  <a:gdLst/>
                  <a:ahLst/>
                  <a:cxnLst/>
                  <a:rect l="l" t="t" r="r" b="b"/>
                  <a:pathLst>
                    <a:path w="2361" h="1122" extrusionOk="0">
                      <a:moveTo>
                        <a:pt x="53" y="0"/>
                      </a:moveTo>
                      <a:cubicBezTo>
                        <a:pt x="38" y="0"/>
                        <a:pt x="28" y="3"/>
                        <a:pt x="24" y="7"/>
                      </a:cubicBezTo>
                      <a:cubicBezTo>
                        <a:pt x="1" y="76"/>
                        <a:pt x="505" y="374"/>
                        <a:pt x="1123" y="672"/>
                      </a:cubicBezTo>
                      <a:cubicBezTo>
                        <a:pt x="1655" y="947"/>
                        <a:pt x="2119" y="1121"/>
                        <a:pt x="2268" y="1121"/>
                      </a:cubicBezTo>
                      <a:cubicBezTo>
                        <a:pt x="2292" y="1121"/>
                        <a:pt x="2308" y="1117"/>
                        <a:pt x="2315" y="1107"/>
                      </a:cubicBezTo>
                      <a:cubicBezTo>
                        <a:pt x="2361" y="1061"/>
                        <a:pt x="1857" y="741"/>
                        <a:pt x="1238" y="443"/>
                      </a:cubicBezTo>
                      <a:cubicBezTo>
                        <a:pt x="662" y="175"/>
                        <a:pt x="179"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1"/>
                <p:cNvSpPr/>
                <p:nvPr/>
              </p:nvSpPr>
              <p:spPr>
                <a:xfrm>
                  <a:off x="3620638" y="1995061"/>
                  <a:ext cx="99816" cy="47061"/>
                </a:xfrm>
                <a:custGeom>
                  <a:avLst/>
                  <a:gdLst/>
                  <a:ahLst/>
                  <a:cxnLst/>
                  <a:rect l="l" t="t" r="r" b="b"/>
                  <a:pathLst>
                    <a:path w="3506" h="1653" extrusionOk="0">
                      <a:moveTo>
                        <a:pt x="72" y="0"/>
                      </a:moveTo>
                      <a:cubicBezTo>
                        <a:pt x="26" y="0"/>
                        <a:pt x="0" y="8"/>
                        <a:pt x="0" y="23"/>
                      </a:cubicBezTo>
                      <a:cubicBezTo>
                        <a:pt x="0" y="46"/>
                        <a:pt x="184" y="138"/>
                        <a:pt x="504" y="275"/>
                      </a:cubicBezTo>
                      <a:cubicBezTo>
                        <a:pt x="825" y="413"/>
                        <a:pt x="1260" y="596"/>
                        <a:pt x="1742" y="825"/>
                      </a:cubicBezTo>
                      <a:cubicBezTo>
                        <a:pt x="2223" y="1054"/>
                        <a:pt x="2658" y="1261"/>
                        <a:pt x="2956" y="1421"/>
                      </a:cubicBezTo>
                      <a:cubicBezTo>
                        <a:pt x="3249" y="1547"/>
                        <a:pt x="3427" y="1653"/>
                        <a:pt x="3473" y="1653"/>
                      </a:cubicBezTo>
                      <a:cubicBezTo>
                        <a:pt x="3478" y="1653"/>
                        <a:pt x="3481" y="1652"/>
                        <a:pt x="3483" y="1650"/>
                      </a:cubicBezTo>
                      <a:cubicBezTo>
                        <a:pt x="3506" y="1627"/>
                        <a:pt x="3345" y="1444"/>
                        <a:pt x="3070" y="1238"/>
                      </a:cubicBezTo>
                      <a:cubicBezTo>
                        <a:pt x="2681" y="986"/>
                        <a:pt x="2291" y="756"/>
                        <a:pt x="1856" y="573"/>
                      </a:cubicBezTo>
                      <a:cubicBezTo>
                        <a:pt x="1444" y="390"/>
                        <a:pt x="1008" y="207"/>
                        <a:pt x="573" y="92"/>
                      </a:cubicBezTo>
                      <a:cubicBezTo>
                        <a:pt x="344" y="31"/>
                        <a:pt x="166" y="0"/>
                        <a:pt x="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1"/>
                <p:cNvSpPr/>
                <p:nvPr/>
              </p:nvSpPr>
              <p:spPr>
                <a:xfrm>
                  <a:off x="3638233" y="2044885"/>
                  <a:ext cx="67218" cy="32114"/>
                </a:xfrm>
                <a:custGeom>
                  <a:avLst/>
                  <a:gdLst/>
                  <a:ahLst/>
                  <a:cxnLst/>
                  <a:rect l="l" t="t" r="r" b="b"/>
                  <a:pathLst>
                    <a:path w="2361" h="1128" extrusionOk="0">
                      <a:moveTo>
                        <a:pt x="86" y="0"/>
                      </a:moveTo>
                      <a:cubicBezTo>
                        <a:pt x="64" y="0"/>
                        <a:pt x="50" y="5"/>
                        <a:pt x="47" y="15"/>
                      </a:cubicBezTo>
                      <a:cubicBezTo>
                        <a:pt x="1" y="83"/>
                        <a:pt x="505" y="381"/>
                        <a:pt x="1124" y="679"/>
                      </a:cubicBezTo>
                      <a:cubicBezTo>
                        <a:pt x="1681" y="938"/>
                        <a:pt x="2152" y="1128"/>
                        <a:pt x="2296" y="1128"/>
                      </a:cubicBezTo>
                      <a:cubicBezTo>
                        <a:pt x="2318" y="1128"/>
                        <a:pt x="2332" y="1123"/>
                        <a:pt x="2338" y="1114"/>
                      </a:cubicBezTo>
                      <a:cubicBezTo>
                        <a:pt x="2361" y="1046"/>
                        <a:pt x="1880" y="748"/>
                        <a:pt x="1238" y="450"/>
                      </a:cubicBezTo>
                      <a:cubicBezTo>
                        <a:pt x="707" y="174"/>
                        <a:pt x="226" y="0"/>
                        <a:pt x="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1"/>
                <p:cNvSpPr/>
                <p:nvPr/>
              </p:nvSpPr>
              <p:spPr>
                <a:xfrm>
                  <a:off x="3592594" y="2068772"/>
                  <a:ext cx="99816" cy="47289"/>
                </a:xfrm>
                <a:custGeom>
                  <a:avLst/>
                  <a:gdLst/>
                  <a:ahLst/>
                  <a:cxnLst/>
                  <a:rect l="l" t="t" r="r" b="b"/>
                  <a:pathLst>
                    <a:path w="3506" h="1661" extrusionOk="0">
                      <a:moveTo>
                        <a:pt x="95" y="0"/>
                      </a:moveTo>
                      <a:cubicBezTo>
                        <a:pt x="48" y="0"/>
                        <a:pt x="23" y="8"/>
                        <a:pt x="23" y="23"/>
                      </a:cubicBezTo>
                      <a:cubicBezTo>
                        <a:pt x="0" y="69"/>
                        <a:pt x="206" y="161"/>
                        <a:pt x="527" y="275"/>
                      </a:cubicBezTo>
                      <a:cubicBezTo>
                        <a:pt x="848" y="413"/>
                        <a:pt x="1283" y="596"/>
                        <a:pt x="1764" y="825"/>
                      </a:cubicBezTo>
                      <a:cubicBezTo>
                        <a:pt x="2245" y="1054"/>
                        <a:pt x="2658" y="1261"/>
                        <a:pt x="2979" y="1421"/>
                      </a:cubicBezTo>
                      <a:cubicBezTo>
                        <a:pt x="3231" y="1557"/>
                        <a:pt x="3402" y="1660"/>
                        <a:pt x="3461" y="1660"/>
                      </a:cubicBezTo>
                      <a:cubicBezTo>
                        <a:pt x="3472" y="1660"/>
                        <a:pt x="3479" y="1657"/>
                        <a:pt x="3483" y="1650"/>
                      </a:cubicBezTo>
                      <a:cubicBezTo>
                        <a:pt x="3505" y="1627"/>
                        <a:pt x="3368" y="1467"/>
                        <a:pt x="3070" y="1261"/>
                      </a:cubicBezTo>
                      <a:cubicBezTo>
                        <a:pt x="2681" y="1009"/>
                        <a:pt x="2291" y="779"/>
                        <a:pt x="1879" y="596"/>
                      </a:cubicBezTo>
                      <a:cubicBezTo>
                        <a:pt x="1466" y="390"/>
                        <a:pt x="1031" y="230"/>
                        <a:pt x="596" y="92"/>
                      </a:cubicBezTo>
                      <a:cubicBezTo>
                        <a:pt x="367" y="31"/>
                        <a:pt x="188" y="0"/>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1"/>
                <p:cNvSpPr/>
                <p:nvPr/>
              </p:nvSpPr>
              <p:spPr>
                <a:xfrm>
                  <a:off x="3610844" y="2119251"/>
                  <a:ext cx="67218" cy="31943"/>
                </a:xfrm>
                <a:custGeom>
                  <a:avLst/>
                  <a:gdLst/>
                  <a:ahLst/>
                  <a:cxnLst/>
                  <a:rect l="l" t="t" r="r" b="b"/>
                  <a:pathLst>
                    <a:path w="2361" h="1122" extrusionOk="0">
                      <a:moveTo>
                        <a:pt x="71" y="0"/>
                      </a:moveTo>
                      <a:cubicBezTo>
                        <a:pt x="46" y="0"/>
                        <a:pt x="30" y="5"/>
                        <a:pt x="23" y="14"/>
                      </a:cubicBezTo>
                      <a:cubicBezTo>
                        <a:pt x="1" y="83"/>
                        <a:pt x="505" y="358"/>
                        <a:pt x="1123" y="679"/>
                      </a:cubicBezTo>
                      <a:cubicBezTo>
                        <a:pt x="1678" y="946"/>
                        <a:pt x="2160" y="1121"/>
                        <a:pt x="2286" y="1121"/>
                      </a:cubicBezTo>
                      <a:cubicBezTo>
                        <a:pt x="2300" y="1121"/>
                        <a:pt x="2310" y="1119"/>
                        <a:pt x="2315" y="1114"/>
                      </a:cubicBezTo>
                      <a:cubicBezTo>
                        <a:pt x="2360" y="1045"/>
                        <a:pt x="1856" y="725"/>
                        <a:pt x="1238" y="427"/>
                      </a:cubicBezTo>
                      <a:cubicBezTo>
                        <a:pt x="687" y="171"/>
                        <a:pt x="221" y="0"/>
                        <a:pt x="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1"/>
                <p:cNvSpPr/>
                <p:nvPr/>
              </p:nvSpPr>
              <p:spPr>
                <a:xfrm>
                  <a:off x="3563241" y="2140945"/>
                  <a:ext cx="99816" cy="47317"/>
                </a:xfrm>
                <a:custGeom>
                  <a:avLst/>
                  <a:gdLst/>
                  <a:ahLst/>
                  <a:cxnLst/>
                  <a:rect l="l" t="t" r="r" b="b"/>
                  <a:pathLst>
                    <a:path w="3506" h="1662" extrusionOk="0">
                      <a:moveTo>
                        <a:pt x="37" y="0"/>
                      </a:moveTo>
                      <a:cubicBezTo>
                        <a:pt x="13" y="0"/>
                        <a:pt x="0" y="3"/>
                        <a:pt x="0" y="9"/>
                      </a:cubicBezTo>
                      <a:cubicBezTo>
                        <a:pt x="0" y="54"/>
                        <a:pt x="183" y="146"/>
                        <a:pt x="504" y="283"/>
                      </a:cubicBezTo>
                      <a:cubicBezTo>
                        <a:pt x="825" y="421"/>
                        <a:pt x="1260" y="604"/>
                        <a:pt x="1741" y="833"/>
                      </a:cubicBezTo>
                      <a:cubicBezTo>
                        <a:pt x="2222" y="1062"/>
                        <a:pt x="2635" y="1269"/>
                        <a:pt x="2956" y="1429"/>
                      </a:cubicBezTo>
                      <a:cubicBezTo>
                        <a:pt x="3249" y="1555"/>
                        <a:pt x="3427" y="1661"/>
                        <a:pt x="3473" y="1661"/>
                      </a:cubicBezTo>
                      <a:cubicBezTo>
                        <a:pt x="3477" y="1661"/>
                        <a:pt x="3481" y="1660"/>
                        <a:pt x="3483" y="1658"/>
                      </a:cubicBezTo>
                      <a:cubicBezTo>
                        <a:pt x="3505" y="1612"/>
                        <a:pt x="3345" y="1452"/>
                        <a:pt x="3070" y="1246"/>
                      </a:cubicBezTo>
                      <a:cubicBezTo>
                        <a:pt x="2291" y="742"/>
                        <a:pt x="1443" y="352"/>
                        <a:pt x="573" y="100"/>
                      </a:cubicBezTo>
                      <a:cubicBezTo>
                        <a:pt x="310" y="30"/>
                        <a:pt x="115" y="0"/>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1"/>
                <p:cNvSpPr/>
                <p:nvPr/>
              </p:nvSpPr>
              <p:spPr>
                <a:xfrm>
                  <a:off x="3580836" y="2190371"/>
                  <a:ext cx="67218" cy="32114"/>
                </a:xfrm>
                <a:custGeom>
                  <a:avLst/>
                  <a:gdLst/>
                  <a:ahLst/>
                  <a:cxnLst/>
                  <a:rect l="l" t="t" r="r" b="b"/>
                  <a:pathLst>
                    <a:path w="2361" h="1128" extrusionOk="0">
                      <a:moveTo>
                        <a:pt x="81" y="1"/>
                      </a:moveTo>
                      <a:cubicBezTo>
                        <a:pt x="61" y="1"/>
                        <a:pt x="49" y="5"/>
                        <a:pt x="46" y="14"/>
                      </a:cubicBezTo>
                      <a:cubicBezTo>
                        <a:pt x="1" y="83"/>
                        <a:pt x="505" y="380"/>
                        <a:pt x="1123" y="678"/>
                      </a:cubicBezTo>
                      <a:cubicBezTo>
                        <a:pt x="1655" y="954"/>
                        <a:pt x="2136" y="1128"/>
                        <a:pt x="2275" y="1128"/>
                      </a:cubicBezTo>
                      <a:cubicBezTo>
                        <a:pt x="2298" y="1128"/>
                        <a:pt x="2311" y="1123"/>
                        <a:pt x="2315" y="1114"/>
                      </a:cubicBezTo>
                      <a:cubicBezTo>
                        <a:pt x="2361"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1"/>
                <p:cNvSpPr/>
                <p:nvPr/>
              </p:nvSpPr>
              <p:spPr>
                <a:xfrm>
                  <a:off x="3542343" y="2205090"/>
                  <a:ext cx="99844" cy="47089"/>
                </a:xfrm>
                <a:custGeom>
                  <a:avLst/>
                  <a:gdLst/>
                  <a:ahLst/>
                  <a:cxnLst/>
                  <a:rect l="l" t="t" r="r" b="b"/>
                  <a:pathLst>
                    <a:path w="3507" h="1654" extrusionOk="0">
                      <a:moveTo>
                        <a:pt x="83" y="1"/>
                      </a:moveTo>
                      <a:cubicBezTo>
                        <a:pt x="37" y="1"/>
                        <a:pt x="9" y="9"/>
                        <a:pt x="1" y="24"/>
                      </a:cubicBezTo>
                      <a:cubicBezTo>
                        <a:pt x="1" y="70"/>
                        <a:pt x="184" y="138"/>
                        <a:pt x="505" y="276"/>
                      </a:cubicBezTo>
                      <a:cubicBezTo>
                        <a:pt x="826" y="413"/>
                        <a:pt x="1284" y="597"/>
                        <a:pt x="1742" y="826"/>
                      </a:cubicBezTo>
                      <a:cubicBezTo>
                        <a:pt x="2223" y="1055"/>
                        <a:pt x="2659" y="1261"/>
                        <a:pt x="2956" y="1421"/>
                      </a:cubicBezTo>
                      <a:cubicBezTo>
                        <a:pt x="3244" y="1565"/>
                        <a:pt x="3422" y="1654"/>
                        <a:pt x="3471" y="1654"/>
                      </a:cubicBezTo>
                      <a:cubicBezTo>
                        <a:pt x="3477" y="1654"/>
                        <a:pt x="3481" y="1653"/>
                        <a:pt x="3483" y="1650"/>
                      </a:cubicBezTo>
                      <a:cubicBezTo>
                        <a:pt x="3506" y="1628"/>
                        <a:pt x="3369" y="1444"/>
                        <a:pt x="3071" y="1261"/>
                      </a:cubicBezTo>
                      <a:cubicBezTo>
                        <a:pt x="2682" y="986"/>
                        <a:pt x="2292" y="780"/>
                        <a:pt x="1880" y="574"/>
                      </a:cubicBezTo>
                      <a:cubicBezTo>
                        <a:pt x="1444" y="390"/>
                        <a:pt x="1032" y="230"/>
                        <a:pt x="574" y="93"/>
                      </a:cubicBezTo>
                      <a:cubicBezTo>
                        <a:pt x="345" y="31"/>
                        <a:pt x="177" y="1"/>
                        <a:pt x="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1"/>
                <p:cNvSpPr/>
                <p:nvPr/>
              </p:nvSpPr>
              <p:spPr>
                <a:xfrm>
                  <a:off x="3559967" y="2254942"/>
                  <a:ext cx="67218" cy="32143"/>
                </a:xfrm>
                <a:custGeom>
                  <a:avLst/>
                  <a:gdLst/>
                  <a:ahLst/>
                  <a:cxnLst/>
                  <a:rect l="l" t="t" r="r" b="b"/>
                  <a:pathLst>
                    <a:path w="2361" h="1129" extrusionOk="0">
                      <a:moveTo>
                        <a:pt x="81" y="1"/>
                      </a:moveTo>
                      <a:cubicBezTo>
                        <a:pt x="61" y="1"/>
                        <a:pt x="49" y="5"/>
                        <a:pt x="46" y="14"/>
                      </a:cubicBezTo>
                      <a:cubicBezTo>
                        <a:pt x="1" y="83"/>
                        <a:pt x="505" y="381"/>
                        <a:pt x="1146" y="678"/>
                      </a:cubicBezTo>
                      <a:cubicBezTo>
                        <a:pt x="1678" y="954"/>
                        <a:pt x="2141" y="1128"/>
                        <a:pt x="2291" y="1128"/>
                      </a:cubicBezTo>
                      <a:cubicBezTo>
                        <a:pt x="2315" y="1128"/>
                        <a:pt x="2331" y="1123"/>
                        <a:pt x="2337" y="1114"/>
                      </a:cubicBezTo>
                      <a:cubicBezTo>
                        <a:pt x="2360"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1"/>
                <p:cNvSpPr/>
                <p:nvPr/>
              </p:nvSpPr>
              <p:spPr>
                <a:xfrm>
                  <a:off x="3512335" y="2276609"/>
                  <a:ext cx="100499" cy="47317"/>
                </a:xfrm>
                <a:custGeom>
                  <a:avLst/>
                  <a:gdLst/>
                  <a:ahLst/>
                  <a:cxnLst/>
                  <a:rect l="l" t="t" r="r" b="b"/>
                  <a:pathLst>
                    <a:path w="3530" h="1662" extrusionOk="0">
                      <a:moveTo>
                        <a:pt x="61" y="1"/>
                      </a:moveTo>
                      <a:cubicBezTo>
                        <a:pt x="37" y="1"/>
                        <a:pt x="24" y="4"/>
                        <a:pt x="24" y="9"/>
                      </a:cubicBezTo>
                      <a:cubicBezTo>
                        <a:pt x="1" y="55"/>
                        <a:pt x="207" y="147"/>
                        <a:pt x="528" y="284"/>
                      </a:cubicBezTo>
                      <a:cubicBezTo>
                        <a:pt x="849" y="422"/>
                        <a:pt x="1284" y="605"/>
                        <a:pt x="1765" y="834"/>
                      </a:cubicBezTo>
                      <a:cubicBezTo>
                        <a:pt x="2246" y="1063"/>
                        <a:pt x="2659" y="1269"/>
                        <a:pt x="2979" y="1430"/>
                      </a:cubicBezTo>
                      <a:cubicBezTo>
                        <a:pt x="3252" y="1555"/>
                        <a:pt x="3428" y="1662"/>
                        <a:pt x="3491" y="1662"/>
                      </a:cubicBezTo>
                      <a:cubicBezTo>
                        <a:pt x="3497" y="1662"/>
                        <a:pt x="3502" y="1661"/>
                        <a:pt x="3506" y="1659"/>
                      </a:cubicBezTo>
                      <a:cubicBezTo>
                        <a:pt x="3529" y="1636"/>
                        <a:pt x="3369" y="1475"/>
                        <a:pt x="3071" y="1246"/>
                      </a:cubicBezTo>
                      <a:cubicBezTo>
                        <a:pt x="2705" y="994"/>
                        <a:pt x="2292" y="765"/>
                        <a:pt x="1880" y="582"/>
                      </a:cubicBezTo>
                      <a:cubicBezTo>
                        <a:pt x="1467" y="399"/>
                        <a:pt x="1032" y="215"/>
                        <a:pt x="597" y="101"/>
                      </a:cubicBezTo>
                      <a:cubicBezTo>
                        <a:pt x="334" y="31"/>
                        <a:pt x="138" y="1"/>
                        <a:pt x="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1"/>
                <p:cNvSpPr/>
                <p:nvPr/>
              </p:nvSpPr>
              <p:spPr>
                <a:xfrm>
                  <a:off x="3530613" y="2326660"/>
                  <a:ext cx="67218" cy="32143"/>
                </a:xfrm>
                <a:custGeom>
                  <a:avLst/>
                  <a:gdLst/>
                  <a:ahLst/>
                  <a:cxnLst/>
                  <a:rect l="l" t="t" r="r" b="b"/>
                  <a:pathLst>
                    <a:path w="2361" h="1129" extrusionOk="0">
                      <a:moveTo>
                        <a:pt x="71" y="1"/>
                      </a:moveTo>
                      <a:cubicBezTo>
                        <a:pt x="46" y="1"/>
                        <a:pt x="30" y="6"/>
                        <a:pt x="23" y="15"/>
                      </a:cubicBezTo>
                      <a:cubicBezTo>
                        <a:pt x="0" y="84"/>
                        <a:pt x="505" y="382"/>
                        <a:pt x="1123" y="680"/>
                      </a:cubicBezTo>
                      <a:cubicBezTo>
                        <a:pt x="1661" y="939"/>
                        <a:pt x="2129" y="1128"/>
                        <a:pt x="2273" y="1128"/>
                      </a:cubicBezTo>
                      <a:cubicBezTo>
                        <a:pt x="2294" y="1128"/>
                        <a:pt x="2309" y="1124"/>
                        <a:pt x="2315" y="1115"/>
                      </a:cubicBezTo>
                      <a:cubicBezTo>
                        <a:pt x="2360" y="1046"/>
                        <a:pt x="1856" y="726"/>
                        <a:pt x="1238" y="428"/>
                      </a:cubicBezTo>
                      <a:cubicBezTo>
                        <a:pt x="687" y="172"/>
                        <a:pt x="221" y="1"/>
                        <a:pt x="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1"/>
                <p:cNvSpPr/>
                <p:nvPr/>
              </p:nvSpPr>
              <p:spPr>
                <a:xfrm>
                  <a:off x="3484946" y="2350576"/>
                  <a:ext cx="99844" cy="47260"/>
                </a:xfrm>
                <a:custGeom>
                  <a:avLst/>
                  <a:gdLst/>
                  <a:ahLst/>
                  <a:cxnLst/>
                  <a:rect l="l" t="t" r="r" b="b"/>
                  <a:pathLst>
                    <a:path w="3507" h="1660" extrusionOk="0">
                      <a:moveTo>
                        <a:pt x="76" y="1"/>
                      </a:moveTo>
                      <a:cubicBezTo>
                        <a:pt x="34" y="1"/>
                        <a:pt x="8" y="8"/>
                        <a:pt x="1" y="23"/>
                      </a:cubicBezTo>
                      <a:cubicBezTo>
                        <a:pt x="1" y="69"/>
                        <a:pt x="184" y="138"/>
                        <a:pt x="505" y="275"/>
                      </a:cubicBezTo>
                      <a:cubicBezTo>
                        <a:pt x="826" y="412"/>
                        <a:pt x="1261" y="596"/>
                        <a:pt x="1742" y="825"/>
                      </a:cubicBezTo>
                      <a:cubicBezTo>
                        <a:pt x="2223" y="1054"/>
                        <a:pt x="2658" y="1283"/>
                        <a:pt x="2956" y="1421"/>
                      </a:cubicBezTo>
                      <a:cubicBezTo>
                        <a:pt x="3229" y="1557"/>
                        <a:pt x="3402" y="1660"/>
                        <a:pt x="3462" y="1660"/>
                      </a:cubicBezTo>
                      <a:cubicBezTo>
                        <a:pt x="3473" y="1660"/>
                        <a:pt x="3480" y="1657"/>
                        <a:pt x="3483" y="1650"/>
                      </a:cubicBezTo>
                      <a:cubicBezTo>
                        <a:pt x="3506" y="1627"/>
                        <a:pt x="3346" y="1466"/>
                        <a:pt x="3071" y="1260"/>
                      </a:cubicBezTo>
                      <a:cubicBezTo>
                        <a:pt x="2681" y="1008"/>
                        <a:pt x="2292" y="779"/>
                        <a:pt x="1857" y="596"/>
                      </a:cubicBezTo>
                      <a:cubicBezTo>
                        <a:pt x="1444" y="390"/>
                        <a:pt x="1009" y="229"/>
                        <a:pt x="573" y="115"/>
                      </a:cubicBezTo>
                      <a:cubicBezTo>
                        <a:pt x="339" y="36"/>
                        <a:pt x="168" y="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1"/>
                <p:cNvSpPr/>
                <p:nvPr/>
              </p:nvSpPr>
              <p:spPr>
                <a:xfrm>
                  <a:off x="3502570" y="2401026"/>
                  <a:ext cx="67218" cy="31943"/>
                </a:xfrm>
                <a:custGeom>
                  <a:avLst/>
                  <a:gdLst/>
                  <a:ahLst/>
                  <a:cxnLst/>
                  <a:rect l="l" t="t" r="r" b="b"/>
                  <a:pathLst>
                    <a:path w="2361" h="1122" extrusionOk="0">
                      <a:moveTo>
                        <a:pt x="86" y="1"/>
                      </a:moveTo>
                      <a:cubicBezTo>
                        <a:pt x="63" y="1"/>
                        <a:pt x="49" y="5"/>
                        <a:pt x="46" y="15"/>
                      </a:cubicBezTo>
                      <a:cubicBezTo>
                        <a:pt x="0" y="61"/>
                        <a:pt x="504" y="359"/>
                        <a:pt x="1123" y="680"/>
                      </a:cubicBezTo>
                      <a:cubicBezTo>
                        <a:pt x="1699" y="947"/>
                        <a:pt x="2182" y="1122"/>
                        <a:pt x="2308" y="1122"/>
                      </a:cubicBezTo>
                      <a:cubicBezTo>
                        <a:pt x="2323" y="1122"/>
                        <a:pt x="2333" y="1120"/>
                        <a:pt x="2337" y="1115"/>
                      </a:cubicBezTo>
                      <a:cubicBezTo>
                        <a:pt x="2360" y="1046"/>
                        <a:pt x="1879" y="725"/>
                        <a:pt x="1238" y="428"/>
                      </a:cubicBezTo>
                      <a:cubicBezTo>
                        <a:pt x="707" y="172"/>
                        <a:pt x="226" y="1"/>
                        <a:pt x="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1"/>
                <p:cNvSpPr/>
                <p:nvPr/>
              </p:nvSpPr>
              <p:spPr>
                <a:xfrm>
                  <a:off x="3454938" y="2422322"/>
                  <a:ext cx="99844" cy="47089"/>
                </a:xfrm>
                <a:custGeom>
                  <a:avLst/>
                  <a:gdLst/>
                  <a:ahLst/>
                  <a:cxnLst/>
                  <a:rect l="l" t="t" r="r" b="b"/>
                  <a:pathLst>
                    <a:path w="3507" h="1654" extrusionOk="0">
                      <a:moveTo>
                        <a:pt x="96" y="0"/>
                      </a:moveTo>
                      <a:cubicBezTo>
                        <a:pt x="49" y="0"/>
                        <a:pt x="24" y="8"/>
                        <a:pt x="24" y="23"/>
                      </a:cubicBezTo>
                      <a:cubicBezTo>
                        <a:pt x="1" y="69"/>
                        <a:pt x="207" y="138"/>
                        <a:pt x="528" y="275"/>
                      </a:cubicBezTo>
                      <a:cubicBezTo>
                        <a:pt x="848" y="413"/>
                        <a:pt x="1284" y="596"/>
                        <a:pt x="1765" y="825"/>
                      </a:cubicBezTo>
                      <a:cubicBezTo>
                        <a:pt x="2246" y="1054"/>
                        <a:pt x="2658" y="1260"/>
                        <a:pt x="2979" y="1421"/>
                      </a:cubicBezTo>
                      <a:cubicBezTo>
                        <a:pt x="3247" y="1565"/>
                        <a:pt x="3422" y="1653"/>
                        <a:pt x="3471" y="1653"/>
                      </a:cubicBezTo>
                      <a:cubicBezTo>
                        <a:pt x="3477" y="1653"/>
                        <a:pt x="3481" y="1652"/>
                        <a:pt x="3483" y="1650"/>
                      </a:cubicBezTo>
                      <a:cubicBezTo>
                        <a:pt x="3506" y="1627"/>
                        <a:pt x="3369" y="1467"/>
                        <a:pt x="3071" y="1238"/>
                      </a:cubicBezTo>
                      <a:cubicBezTo>
                        <a:pt x="2315" y="733"/>
                        <a:pt x="1467" y="344"/>
                        <a:pt x="596" y="92"/>
                      </a:cubicBezTo>
                      <a:cubicBezTo>
                        <a:pt x="367" y="31"/>
                        <a:pt x="189" y="0"/>
                        <a:pt x="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1"/>
                <p:cNvSpPr/>
                <p:nvPr/>
              </p:nvSpPr>
              <p:spPr>
                <a:xfrm>
                  <a:off x="3473216" y="2472345"/>
                  <a:ext cx="67218" cy="31943"/>
                </a:xfrm>
                <a:custGeom>
                  <a:avLst/>
                  <a:gdLst/>
                  <a:ahLst/>
                  <a:cxnLst/>
                  <a:rect l="l" t="t" r="r" b="b"/>
                  <a:pathLst>
                    <a:path w="2361" h="1122" extrusionOk="0">
                      <a:moveTo>
                        <a:pt x="69" y="1"/>
                      </a:moveTo>
                      <a:cubicBezTo>
                        <a:pt x="56" y="1"/>
                        <a:pt x="48" y="3"/>
                        <a:pt x="46" y="7"/>
                      </a:cubicBezTo>
                      <a:cubicBezTo>
                        <a:pt x="0" y="76"/>
                        <a:pt x="504" y="374"/>
                        <a:pt x="1123" y="672"/>
                      </a:cubicBezTo>
                      <a:cubicBezTo>
                        <a:pt x="1674" y="947"/>
                        <a:pt x="2141" y="1122"/>
                        <a:pt x="2290" y="1122"/>
                      </a:cubicBezTo>
                      <a:cubicBezTo>
                        <a:pt x="2315" y="1122"/>
                        <a:pt x="2331" y="1117"/>
                        <a:pt x="2337" y="1107"/>
                      </a:cubicBezTo>
                      <a:cubicBezTo>
                        <a:pt x="2360" y="1061"/>
                        <a:pt x="1879" y="741"/>
                        <a:pt x="1238" y="443"/>
                      </a:cubicBezTo>
                      <a:cubicBezTo>
                        <a:pt x="682" y="176"/>
                        <a:pt x="183" y="1"/>
                        <a:pt x="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43" name="Google Shape;843;p31"/>
            <p:cNvGrpSpPr/>
            <p:nvPr/>
          </p:nvGrpSpPr>
          <p:grpSpPr>
            <a:xfrm>
              <a:off x="7253408" y="403294"/>
              <a:ext cx="309215" cy="272430"/>
              <a:chOff x="3890683" y="1390057"/>
              <a:chExt cx="309215" cy="272430"/>
            </a:xfrm>
          </p:grpSpPr>
          <p:sp>
            <p:nvSpPr>
              <p:cNvPr id="844" name="Google Shape;844;p31"/>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1"/>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1"/>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847"/>
        <p:cNvGrpSpPr/>
        <p:nvPr/>
      </p:nvGrpSpPr>
      <p:grpSpPr>
        <a:xfrm>
          <a:off x="0" y="0"/>
          <a:ext cx="0" cy="0"/>
          <a:chOff x="0" y="0"/>
          <a:chExt cx="0" cy="0"/>
        </a:xfrm>
      </p:grpSpPr>
      <p:sp>
        <p:nvSpPr>
          <p:cNvPr id="848" name="Google Shape;848;p32"/>
          <p:cNvSpPr/>
          <p:nvPr/>
        </p:nvSpPr>
        <p:spPr>
          <a:xfrm>
            <a:off x="0" y="5503333"/>
            <a:ext cx="12192000" cy="1354800"/>
          </a:xfrm>
          <a:prstGeom prst="rect">
            <a:avLst/>
          </a:prstGeom>
          <a:solidFill>
            <a:srgbClr val="AAF1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9" name="Google Shape;849;p32"/>
          <p:cNvGrpSpPr/>
          <p:nvPr/>
        </p:nvGrpSpPr>
        <p:grpSpPr>
          <a:xfrm>
            <a:off x="386379" y="262207"/>
            <a:ext cx="11419244" cy="1321549"/>
            <a:chOff x="289783" y="120454"/>
            <a:chExt cx="8564433" cy="991162"/>
          </a:xfrm>
        </p:grpSpPr>
        <p:grpSp>
          <p:nvGrpSpPr>
            <p:cNvPr id="850" name="Google Shape;850;p32"/>
            <p:cNvGrpSpPr/>
            <p:nvPr/>
          </p:nvGrpSpPr>
          <p:grpSpPr>
            <a:xfrm>
              <a:off x="7966381" y="248525"/>
              <a:ext cx="887836" cy="797746"/>
              <a:chOff x="7489364" y="509783"/>
              <a:chExt cx="887836" cy="797746"/>
            </a:xfrm>
          </p:grpSpPr>
          <p:sp>
            <p:nvSpPr>
              <p:cNvPr id="851" name="Google Shape;851;p32"/>
              <p:cNvSpPr/>
              <p:nvPr/>
            </p:nvSpPr>
            <p:spPr>
              <a:xfrm rot="-4474676" flipH="1">
                <a:off x="7474692" y="574888"/>
                <a:ext cx="266334" cy="17237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sp>
          <p:sp>
            <p:nvSpPr>
              <p:cNvPr id="852" name="Google Shape;852;p32"/>
              <p:cNvSpPr/>
              <p:nvPr/>
            </p:nvSpPr>
            <p:spPr>
              <a:xfrm rot="3394681" flipH="1">
                <a:off x="8122893" y="1017214"/>
                <a:ext cx="178026" cy="27859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sp>
          <p:grpSp>
            <p:nvGrpSpPr>
              <p:cNvPr id="853" name="Google Shape;853;p32"/>
              <p:cNvGrpSpPr/>
              <p:nvPr/>
            </p:nvGrpSpPr>
            <p:grpSpPr>
              <a:xfrm rot="925227">
                <a:off x="7850885" y="737370"/>
                <a:ext cx="309215" cy="272430"/>
                <a:chOff x="3890683" y="1390057"/>
                <a:chExt cx="309215" cy="272430"/>
              </a:xfrm>
            </p:grpSpPr>
            <p:sp>
              <p:nvSpPr>
                <p:cNvPr id="854" name="Google Shape;854;p32"/>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2"/>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2"/>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57" name="Google Shape;857;p32"/>
            <p:cNvGrpSpPr/>
            <p:nvPr/>
          </p:nvGrpSpPr>
          <p:grpSpPr>
            <a:xfrm rot="-2700000">
              <a:off x="302471" y="398071"/>
              <a:ext cx="965787" cy="435928"/>
              <a:chOff x="900397" y="784127"/>
              <a:chExt cx="965796" cy="435933"/>
            </a:xfrm>
          </p:grpSpPr>
          <p:sp>
            <p:nvSpPr>
              <p:cNvPr id="858" name="Google Shape;858;p32"/>
              <p:cNvSpPr/>
              <p:nvPr/>
            </p:nvSpPr>
            <p:spPr>
              <a:xfrm rot="956724">
                <a:off x="1228693" y="822106"/>
                <a:ext cx="309152" cy="233165"/>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2"/>
              <p:cNvSpPr/>
              <p:nvPr/>
            </p:nvSpPr>
            <p:spPr>
              <a:xfrm rot="10029471" flipH="1">
                <a:off x="1584057" y="944166"/>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860" name="Google Shape;860;p32"/>
              <p:cNvSpPr/>
              <p:nvPr/>
            </p:nvSpPr>
            <p:spPr>
              <a:xfrm rot="-10029471">
                <a:off x="916232" y="1020216"/>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861"/>
        <p:cNvGrpSpPr/>
        <p:nvPr/>
      </p:nvGrpSpPr>
      <p:grpSpPr>
        <a:xfrm>
          <a:off x="0" y="0"/>
          <a:ext cx="0" cy="0"/>
          <a:chOff x="0" y="0"/>
          <a:chExt cx="0" cy="0"/>
        </a:xfrm>
      </p:grpSpPr>
      <p:grpSp>
        <p:nvGrpSpPr>
          <p:cNvPr id="862" name="Google Shape;862;p33"/>
          <p:cNvGrpSpPr/>
          <p:nvPr/>
        </p:nvGrpSpPr>
        <p:grpSpPr>
          <a:xfrm flipH="1">
            <a:off x="433868" y="324375"/>
            <a:ext cx="11324267" cy="6209252"/>
            <a:chOff x="342229" y="310413"/>
            <a:chExt cx="8493200" cy="4656939"/>
          </a:xfrm>
        </p:grpSpPr>
        <p:grpSp>
          <p:nvGrpSpPr>
            <p:cNvPr id="863" name="Google Shape;863;p33"/>
            <p:cNvGrpSpPr/>
            <p:nvPr/>
          </p:nvGrpSpPr>
          <p:grpSpPr>
            <a:xfrm>
              <a:off x="7068466" y="310413"/>
              <a:ext cx="1766962" cy="1663821"/>
              <a:chOff x="7220866" y="310413"/>
              <a:chExt cx="1766962" cy="1663821"/>
            </a:xfrm>
          </p:grpSpPr>
          <p:grpSp>
            <p:nvGrpSpPr>
              <p:cNvPr id="864" name="Google Shape;864;p33"/>
              <p:cNvGrpSpPr/>
              <p:nvPr/>
            </p:nvGrpSpPr>
            <p:grpSpPr>
              <a:xfrm>
                <a:off x="7855428" y="310413"/>
                <a:ext cx="1132401" cy="1124818"/>
                <a:chOff x="2399528" y="668550"/>
                <a:chExt cx="1132401" cy="1124818"/>
              </a:xfrm>
            </p:grpSpPr>
            <p:sp>
              <p:nvSpPr>
                <p:cNvPr id="865" name="Google Shape;865;p33"/>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3"/>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3"/>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3"/>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3"/>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3"/>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3"/>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3"/>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3" name="Google Shape;873;p33"/>
              <p:cNvGrpSpPr/>
              <p:nvPr/>
            </p:nvGrpSpPr>
            <p:grpSpPr>
              <a:xfrm>
                <a:off x="8248754" y="1693176"/>
                <a:ext cx="345743" cy="281058"/>
                <a:chOff x="4045279" y="974526"/>
                <a:chExt cx="345743" cy="281058"/>
              </a:xfrm>
            </p:grpSpPr>
            <p:sp>
              <p:nvSpPr>
                <p:cNvPr id="874" name="Google Shape;874;p33"/>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3"/>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6" name="Google Shape;876;p33"/>
              <p:cNvSpPr/>
              <p:nvPr/>
            </p:nvSpPr>
            <p:spPr>
              <a:xfrm rot="1122035">
                <a:off x="7250084" y="42290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3"/>
              <p:cNvSpPr/>
              <p:nvPr/>
            </p:nvSpPr>
            <p:spPr>
              <a:xfrm rot="621898" flipH="1">
                <a:off x="7427251" y="895386"/>
                <a:ext cx="266329" cy="17237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878" name="Google Shape;878;p33"/>
              <p:cNvSpPr/>
              <p:nvPr/>
            </p:nvSpPr>
            <p:spPr>
              <a:xfrm rot="-1471198" flipH="1">
                <a:off x="8618273" y="528419"/>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879" name="Google Shape;879;p33"/>
              <p:cNvSpPr/>
              <p:nvPr/>
            </p:nvSpPr>
            <p:spPr>
              <a:xfrm rot="-7304935" flipH="1">
                <a:off x="8085133" y="1354816"/>
                <a:ext cx="266305"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grpSp>
          <p:nvGrpSpPr>
            <p:cNvPr id="880" name="Google Shape;880;p33"/>
            <p:cNvGrpSpPr/>
            <p:nvPr/>
          </p:nvGrpSpPr>
          <p:grpSpPr>
            <a:xfrm>
              <a:off x="342229" y="3696814"/>
              <a:ext cx="1717123" cy="1270538"/>
              <a:chOff x="7109429" y="197964"/>
              <a:chExt cx="1717123" cy="1270538"/>
            </a:xfrm>
          </p:grpSpPr>
          <p:sp>
            <p:nvSpPr>
              <p:cNvPr id="881" name="Google Shape;881;p33"/>
              <p:cNvSpPr/>
              <p:nvPr/>
            </p:nvSpPr>
            <p:spPr>
              <a:xfrm rot="1122035">
                <a:off x="7138646" y="85155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3"/>
              <p:cNvSpPr/>
              <p:nvPr/>
            </p:nvSpPr>
            <p:spPr>
              <a:xfrm rot="10604852" flipH="1">
                <a:off x="7563923" y="1288715"/>
                <a:ext cx="266331" cy="17237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883" name="Google Shape;883;p33"/>
              <p:cNvSpPr/>
              <p:nvPr/>
            </p:nvSpPr>
            <p:spPr>
              <a:xfrm rot="4740224" flipH="1">
                <a:off x="7125174" y="258933"/>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884" name="Google Shape;884;p33"/>
              <p:cNvSpPr/>
              <p:nvPr/>
            </p:nvSpPr>
            <p:spPr>
              <a:xfrm rot="-8099754" flipH="1">
                <a:off x="8538305" y="973408"/>
                <a:ext cx="266300" cy="17240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nvGrpSpPr>
              <p:cNvPr id="885" name="Google Shape;885;p33"/>
              <p:cNvGrpSpPr/>
              <p:nvPr/>
            </p:nvGrpSpPr>
            <p:grpSpPr>
              <a:xfrm>
                <a:off x="8237833" y="339919"/>
                <a:ext cx="309215" cy="272430"/>
                <a:chOff x="3890683" y="1390057"/>
                <a:chExt cx="309215" cy="272430"/>
              </a:xfrm>
            </p:grpSpPr>
            <p:sp>
              <p:nvSpPr>
                <p:cNvPr id="886" name="Google Shape;886;p33"/>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3"/>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3"/>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9" name="Google Shape;889;p33"/>
              <p:cNvGrpSpPr/>
              <p:nvPr/>
            </p:nvGrpSpPr>
            <p:grpSpPr>
              <a:xfrm flipH="1">
                <a:off x="7617675" y="339921"/>
                <a:ext cx="757996" cy="1065816"/>
                <a:chOff x="1580225" y="1798159"/>
                <a:chExt cx="757996" cy="1065816"/>
              </a:xfrm>
            </p:grpSpPr>
            <p:sp>
              <p:nvSpPr>
                <p:cNvPr id="890" name="Google Shape;890;p33"/>
                <p:cNvSpPr/>
                <p:nvPr/>
              </p:nvSpPr>
              <p:spPr>
                <a:xfrm>
                  <a:off x="2115359" y="1798159"/>
                  <a:ext cx="211931" cy="136087"/>
                </a:xfrm>
                <a:custGeom>
                  <a:avLst/>
                  <a:gdLst/>
                  <a:ahLst/>
                  <a:cxnLst/>
                  <a:rect l="l" t="t" r="r" b="b"/>
                  <a:pathLst>
                    <a:path w="7444" h="4780" extrusionOk="0">
                      <a:moveTo>
                        <a:pt x="1734" y="0"/>
                      </a:moveTo>
                      <a:cubicBezTo>
                        <a:pt x="1412" y="0"/>
                        <a:pt x="1104" y="52"/>
                        <a:pt x="825" y="172"/>
                      </a:cubicBezTo>
                      <a:cubicBezTo>
                        <a:pt x="504" y="310"/>
                        <a:pt x="0" y="310"/>
                        <a:pt x="0" y="1134"/>
                      </a:cubicBezTo>
                      <a:cubicBezTo>
                        <a:pt x="573" y="1845"/>
                        <a:pt x="1558" y="2624"/>
                        <a:pt x="3185" y="3426"/>
                      </a:cubicBezTo>
                      <a:cubicBezTo>
                        <a:pt x="4353" y="4021"/>
                        <a:pt x="5568" y="4480"/>
                        <a:pt x="6851" y="4777"/>
                      </a:cubicBezTo>
                      <a:cubicBezTo>
                        <a:pt x="6857" y="4779"/>
                        <a:pt x="6864" y="4780"/>
                        <a:pt x="6871" y="4780"/>
                      </a:cubicBezTo>
                      <a:cubicBezTo>
                        <a:pt x="7062" y="4780"/>
                        <a:pt x="7444" y="4189"/>
                        <a:pt x="7378" y="3769"/>
                      </a:cubicBezTo>
                      <a:cubicBezTo>
                        <a:pt x="7332" y="3426"/>
                        <a:pt x="7194" y="3105"/>
                        <a:pt x="7011" y="2830"/>
                      </a:cubicBezTo>
                      <a:cubicBezTo>
                        <a:pt x="6530" y="2211"/>
                        <a:pt x="5934" y="1684"/>
                        <a:pt x="5247" y="1272"/>
                      </a:cubicBezTo>
                      <a:cubicBezTo>
                        <a:pt x="4360" y="729"/>
                        <a:pt x="2944" y="0"/>
                        <a:pt x="17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3"/>
                <p:cNvSpPr/>
                <p:nvPr/>
              </p:nvSpPr>
              <p:spPr>
                <a:xfrm>
                  <a:off x="2089681" y="1826115"/>
                  <a:ext cx="225710" cy="179389"/>
                </a:xfrm>
                <a:custGeom>
                  <a:avLst/>
                  <a:gdLst/>
                  <a:ahLst/>
                  <a:cxnLst/>
                  <a:rect l="l" t="t" r="r" b="b"/>
                  <a:pathLst>
                    <a:path w="7928" h="6301" extrusionOk="0">
                      <a:moveTo>
                        <a:pt x="1100" y="0"/>
                      </a:moveTo>
                      <a:cubicBezTo>
                        <a:pt x="825" y="504"/>
                        <a:pt x="596" y="1031"/>
                        <a:pt x="413" y="1581"/>
                      </a:cubicBezTo>
                      <a:cubicBezTo>
                        <a:pt x="207" y="2108"/>
                        <a:pt x="92" y="2612"/>
                        <a:pt x="0" y="2910"/>
                      </a:cubicBezTo>
                      <a:cubicBezTo>
                        <a:pt x="665" y="3827"/>
                        <a:pt x="2292" y="5430"/>
                        <a:pt x="5934" y="6301"/>
                      </a:cubicBezTo>
                      <a:cubicBezTo>
                        <a:pt x="6416" y="5934"/>
                        <a:pt x="6805" y="5499"/>
                        <a:pt x="7126" y="4995"/>
                      </a:cubicBezTo>
                      <a:cubicBezTo>
                        <a:pt x="7424" y="4560"/>
                        <a:pt x="7699" y="4102"/>
                        <a:pt x="7928" y="3620"/>
                      </a:cubicBezTo>
                      <a:cubicBezTo>
                        <a:pt x="6668" y="3323"/>
                        <a:pt x="5430" y="2864"/>
                        <a:pt x="4262" y="2292"/>
                      </a:cubicBezTo>
                      <a:cubicBezTo>
                        <a:pt x="2635" y="1467"/>
                        <a:pt x="1673" y="688"/>
                        <a:pt x="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3"/>
                <p:cNvSpPr/>
                <p:nvPr/>
              </p:nvSpPr>
              <p:spPr>
                <a:xfrm>
                  <a:off x="1995585" y="1865633"/>
                  <a:ext cx="342636" cy="209368"/>
                </a:xfrm>
                <a:custGeom>
                  <a:avLst/>
                  <a:gdLst/>
                  <a:ahLst/>
                  <a:cxnLst/>
                  <a:rect l="l" t="t" r="r" b="b"/>
                  <a:pathLst>
                    <a:path w="12035" h="7354" extrusionOk="0">
                      <a:moveTo>
                        <a:pt x="2693" y="1"/>
                      </a:moveTo>
                      <a:cubicBezTo>
                        <a:pt x="1172" y="1"/>
                        <a:pt x="0" y="1148"/>
                        <a:pt x="1129" y="2897"/>
                      </a:cubicBezTo>
                      <a:cubicBezTo>
                        <a:pt x="1220" y="3034"/>
                        <a:pt x="1335" y="3195"/>
                        <a:pt x="1450" y="3332"/>
                      </a:cubicBezTo>
                      <a:cubicBezTo>
                        <a:pt x="2733" y="4959"/>
                        <a:pt x="5047" y="6127"/>
                        <a:pt x="6902" y="6746"/>
                      </a:cubicBezTo>
                      <a:cubicBezTo>
                        <a:pt x="7590" y="6998"/>
                        <a:pt x="8300" y="7181"/>
                        <a:pt x="9010" y="7319"/>
                      </a:cubicBezTo>
                      <a:cubicBezTo>
                        <a:pt x="9179" y="7341"/>
                        <a:pt x="9346" y="7353"/>
                        <a:pt x="9510" y="7353"/>
                      </a:cubicBezTo>
                      <a:cubicBezTo>
                        <a:pt x="10354" y="7353"/>
                        <a:pt x="11131" y="7036"/>
                        <a:pt x="11668" y="6173"/>
                      </a:cubicBezTo>
                      <a:cubicBezTo>
                        <a:pt x="12035" y="5555"/>
                        <a:pt x="11920" y="4501"/>
                        <a:pt x="10431" y="3607"/>
                      </a:cubicBezTo>
                      <a:cubicBezTo>
                        <a:pt x="10110" y="4111"/>
                        <a:pt x="9721" y="4546"/>
                        <a:pt x="9239" y="4890"/>
                      </a:cubicBezTo>
                      <a:cubicBezTo>
                        <a:pt x="5597" y="4019"/>
                        <a:pt x="3970" y="2439"/>
                        <a:pt x="3305" y="1522"/>
                      </a:cubicBezTo>
                      <a:cubicBezTo>
                        <a:pt x="3397" y="1201"/>
                        <a:pt x="3534" y="720"/>
                        <a:pt x="3718" y="170"/>
                      </a:cubicBezTo>
                      <a:cubicBezTo>
                        <a:pt x="3373" y="55"/>
                        <a:pt x="3025" y="1"/>
                        <a:pt x="2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3"/>
                <p:cNvSpPr/>
                <p:nvPr/>
              </p:nvSpPr>
              <p:spPr>
                <a:xfrm>
                  <a:off x="1580225" y="1961152"/>
                  <a:ext cx="671892" cy="902812"/>
                </a:xfrm>
                <a:custGeom>
                  <a:avLst/>
                  <a:gdLst/>
                  <a:ahLst/>
                  <a:cxnLst/>
                  <a:rect l="l" t="t" r="r" b="b"/>
                  <a:pathLst>
                    <a:path w="23600" h="31711" extrusionOk="0">
                      <a:moveTo>
                        <a:pt x="16039" y="0"/>
                      </a:moveTo>
                      <a:cubicBezTo>
                        <a:pt x="14297" y="3070"/>
                        <a:pt x="6095" y="17596"/>
                        <a:pt x="3094" y="23095"/>
                      </a:cubicBezTo>
                      <a:cubicBezTo>
                        <a:pt x="2200" y="24744"/>
                        <a:pt x="1" y="28295"/>
                        <a:pt x="3781" y="30793"/>
                      </a:cubicBezTo>
                      <a:cubicBezTo>
                        <a:pt x="3781" y="30793"/>
                        <a:pt x="4913" y="31710"/>
                        <a:pt x="6478" y="31710"/>
                      </a:cubicBezTo>
                      <a:cubicBezTo>
                        <a:pt x="7982" y="31710"/>
                        <a:pt x="9887" y="30863"/>
                        <a:pt x="11571" y="27539"/>
                      </a:cubicBezTo>
                      <a:cubicBezTo>
                        <a:pt x="12396" y="25913"/>
                        <a:pt x="21354" y="8386"/>
                        <a:pt x="23599" y="3964"/>
                      </a:cubicBezTo>
                      <a:cubicBezTo>
                        <a:pt x="22889" y="3826"/>
                        <a:pt x="22156" y="3643"/>
                        <a:pt x="21469" y="3391"/>
                      </a:cubicBezTo>
                      <a:cubicBezTo>
                        <a:pt x="19636" y="2795"/>
                        <a:pt x="17322" y="1604"/>
                        <a:pt x="160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3"/>
                <p:cNvSpPr/>
                <p:nvPr/>
              </p:nvSpPr>
              <p:spPr>
                <a:xfrm>
                  <a:off x="1821572" y="2325123"/>
                  <a:ext cx="235504" cy="146393"/>
                </a:xfrm>
                <a:custGeom>
                  <a:avLst/>
                  <a:gdLst/>
                  <a:ahLst/>
                  <a:cxnLst/>
                  <a:rect l="l" t="t" r="r" b="b"/>
                  <a:pathLst>
                    <a:path w="8272" h="5142" extrusionOk="0">
                      <a:moveTo>
                        <a:pt x="367" y="1"/>
                      </a:moveTo>
                      <a:cubicBezTo>
                        <a:pt x="230" y="207"/>
                        <a:pt x="115" y="436"/>
                        <a:pt x="1" y="665"/>
                      </a:cubicBezTo>
                      <a:cubicBezTo>
                        <a:pt x="70" y="917"/>
                        <a:pt x="207" y="1146"/>
                        <a:pt x="367" y="1352"/>
                      </a:cubicBezTo>
                      <a:cubicBezTo>
                        <a:pt x="1307" y="2567"/>
                        <a:pt x="3781" y="4445"/>
                        <a:pt x="7218" y="5087"/>
                      </a:cubicBezTo>
                      <a:cubicBezTo>
                        <a:pt x="7402" y="5120"/>
                        <a:pt x="7599" y="5142"/>
                        <a:pt x="7799" y="5142"/>
                      </a:cubicBezTo>
                      <a:cubicBezTo>
                        <a:pt x="7872" y="5142"/>
                        <a:pt x="7946" y="5139"/>
                        <a:pt x="8020" y="5133"/>
                      </a:cubicBezTo>
                      <a:cubicBezTo>
                        <a:pt x="8111" y="4949"/>
                        <a:pt x="8203" y="4789"/>
                        <a:pt x="8272" y="4629"/>
                      </a:cubicBezTo>
                      <a:cubicBezTo>
                        <a:pt x="7722" y="3827"/>
                        <a:pt x="7035" y="3116"/>
                        <a:pt x="6233" y="2567"/>
                      </a:cubicBezTo>
                      <a:cubicBezTo>
                        <a:pt x="3277" y="642"/>
                        <a:pt x="1444" y="92"/>
                        <a:pt x="3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3"/>
                <p:cNvSpPr/>
                <p:nvPr/>
              </p:nvSpPr>
              <p:spPr>
                <a:xfrm>
                  <a:off x="1580225" y="2344028"/>
                  <a:ext cx="469670" cy="519948"/>
                </a:xfrm>
                <a:custGeom>
                  <a:avLst/>
                  <a:gdLst/>
                  <a:ahLst/>
                  <a:cxnLst/>
                  <a:rect l="l" t="t" r="r" b="b"/>
                  <a:pathLst>
                    <a:path w="16497" h="18263" extrusionOk="0">
                      <a:moveTo>
                        <a:pt x="8455" y="1"/>
                      </a:moveTo>
                      <a:cubicBezTo>
                        <a:pt x="6347" y="3781"/>
                        <a:pt x="4308" y="7447"/>
                        <a:pt x="3094" y="9647"/>
                      </a:cubicBezTo>
                      <a:cubicBezTo>
                        <a:pt x="2200" y="11296"/>
                        <a:pt x="1" y="14870"/>
                        <a:pt x="3781" y="17345"/>
                      </a:cubicBezTo>
                      <a:cubicBezTo>
                        <a:pt x="3781" y="17345"/>
                        <a:pt x="4919" y="18262"/>
                        <a:pt x="6490" y="18262"/>
                      </a:cubicBezTo>
                      <a:cubicBezTo>
                        <a:pt x="8000" y="18262"/>
                        <a:pt x="9910" y="17415"/>
                        <a:pt x="11594" y="14091"/>
                      </a:cubicBezTo>
                      <a:lnTo>
                        <a:pt x="16497" y="4446"/>
                      </a:lnTo>
                      <a:lnTo>
                        <a:pt x="16497" y="4446"/>
                      </a:lnTo>
                      <a:cubicBezTo>
                        <a:pt x="16383" y="4455"/>
                        <a:pt x="16269" y="4461"/>
                        <a:pt x="16157" y="4461"/>
                      </a:cubicBezTo>
                      <a:cubicBezTo>
                        <a:pt x="15998" y="4461"/>
                        <a:pt x="15843" y="4450"/>
                        <a:pt x="15695" y="4423"/>
                      </a:cubicBezTo>
                      <a:cubicBezTo>
                        <a:pt x="12258" y="3781"/>
                        <a:pt x="9784" y="1903"/>
                        <a:pt x="8844" y="688"/>
                      </a:cubicBezTo>
                      <a:cubicBezTo>
                        <a:pt x="8684" y="482"/>
                        <a:pt x="8547" y="230"/>
                        <a:pt x="84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70"/>
        <p:cNvGrpSpPr/>
        <p:nvPr/>
      </p:nvGrpSpPr>
      <p:grpSpPr>
        <a:xfrm>
          <a:off x="0" y="0"/>
          <a:ext cx="0" cy="0"/>
          <a:chOff x="0" y="0"/>
          <a:chExt cx="0" cy="0"/>
        </a:xfrm>
      </p:grpSpPr>
      <p:sp>
        <p:nvSpPr>
          <p:cNvPr id="71" name="Google Shape;71;p14"/>
          <p:cNvSpPr/>
          <p:nvPr/>
        </p:nvSpPr>
        <p:spPr>
          <a:xfrm rot="-5400000">
            <a:off x="3872881" y="-1497492"/>
            <a:ext cx="4482944" cy="12228040"/>
          </a:xfrm>
          <a:custGeom>
            <a:avLst/>
            <a:gdLst/>
            <a:ahLst/>
            <a:cxnLst/>
            <a:rect l="l" t="t" r="r" b="b"/>
            <a:pathLst>
              <a:path w="15099" h="17234" extrusionOk="0">
                <a:moveTo>
                  <a:pt x="0" y="0"/>
                </a:moveTo>
                <a:lnTo>
                  <a:pt x="0" y="17197"/>
                </a:lnTo>
                <a:lnTo>
                  <a:pt x="13915" y="17234"/>
                </a:lnTo>
                <a:cubicBezTo>
                  <a:pt x="13915" y="17234"/>
                  <a:pt x="14995" y="15688"/>
                  <a:pt x="15049" y="12266"/>
                </a:cubicBezTo>
                <a:cubicBezTo>
                  <a:pt x="15098" y="6564"/>
                  <a:pt x="11816" y="0"/>
                  <a:pt x="1181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1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3" name="Google Shape;73;p14"/>
          <p:cNvSpPr txBox="1">
            <a:spLocks noGrp="1"/>
          </p:cNvSpPr>
          <p:nvPr>
            <p:ph type="subTitle" idx="1"/>
          </p:nvPr>
        </p:nvSpPr>
        <p:spPr>
          <a:xfrm>
            <a:off x="1342768" y="4183333"/>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p:txBody>
      </p:sp>
      <p:sp>
        <p:nvSpPr>
          <p:cNvPr id="74" name="Google Shape;74;p14"/>
          <p:cNvSpPr txBox="1">
            <a:spLocks noGrp="1"/>
          </p:cNvSpPr>
          <p:nvPr>
            <p:ph type="title" idx="2"/>
          </p:nvPr>
        </p:nvSpPr>
        <p:spPr>
          <a:xfrm>
            <a:off x="1342767" y="3610667"/>
            <a:ext cx="2479600" cy="510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panose="020B0604020202020204"/>
              <a:buNone/>
              <a:defRPr>
                <a:latin typeface="Patrick Hand" panose="020B0604020202020204"/>
                <a:ea typeface="Patrick Hand" panose="020B0604020202020204"/>
                <a:cs typeface="Patrick Hand" panose="020B0604020202020204"/>
                <a:sym typeface="Patrick Hand" panose="020B0604020202020204"/>
              </a:defRPr>
            </a:lvl2pPr>
            <a:lvl3pPr lvl="2" rtl="0">
              <a:spcBef>
                <a:spcPts val="0"/>
              </a:spcBef>
              <a:spcAft>
                <a:spcPts val="0"/>
              </a:spcAft>
              <a:buSzPts val="2800"/>
              <a:buFont typeface="Patrick Hand" panose="020B0604020202020204"/>
              <a:buNone/>
              <a:defRPr>
                <a:latin typeface="Patrick Hand" panose="020B0604020202020204"/>
                <a:ea typeface="Patrick Hand" panose="020B0604020202020204"/>
                <a:cs typeface="Patrick Hand" panose="020B0604020202020204"/>
                <a:sym typeface="Patrick Hand" panose="020B0604020202020204"/>
              </a:defRPr>
            </a:lvl3pPr>
            <a:lvl4pPr lvl="3" rtl="0">
              <a:spcBef>
                <a:spcPts val="0"/>
              </a:spcBef>
              <a:spcAft>
                <a:spcPts val="0"/>
              </a:spcAft>
              <a:buSzPts val="2800"/>
              <a:buFont typeface="Patrick Hand" panose="020B0604020202020204"/>
              <a:buNone/>
              <a:defRPr>
                <a:latin typeface="Patrick Hand" panose="020B0604020202020204"/>
                <a:ea typeface="Patrick Hand" panose="020B0604020202020204"/>
                <a:cs typeface="Patrick Hand" panose="020B0604020202020204"/>
                <a:sym typeface="Patrick Hand" panose="020B0604020202020204"/>
              </a:defRPr>
            </a:lvl4pPr>
            <a:lvl5pPr lvl="4" rtl="0">
              <a:spcBef>
                <a:spcPts val="0"/>
              </a:spcBef>
              <a:spcAft>
                <a:spcPts val="0"/>
              </a:spcAft>
              <a:buSzPts val="2800"/>
              <a:buFont typeface="Patrick Hand" panose="020B0604020202020204"/>
              <a:buNone/>
              <a:defRPr>
                <a:latin typeface="Patrick Hand" panose="020B0604020202020204"/>
                <a:ea typeface="Patrick Hand" panose="020B0604020202020204"/>
                <a:cs typeface="Patrick Hand" panose="020B0604020202020204"/>
                <a:sym typeface="Patrick Hand" panose="020B0604020202020204"/>
              </a:defRPr>
            </a:lvl5pPr>
            <a:lvl6pPr lvl="5" rtl="0">
              <a:spcBef>
                <a:spcPts val="0"/>
              </a:spcBef>
              <a:spcAft>
                <a:spcPts val="0"/>
              </a:spcAft>
              <a:buSzPts val="2800"/>
              <a:buFont typeface="Patrick Hand" panose="020B0604020202020204"/>
              <a:buNone/>
              <a:defRPr>
                <a:latin typeface="Patrick Hand" panose="020B0604020202020204"/>
                <a:ea typeface="Patrick Hand" panose="020B0604020202020204"/>
                <a:cs typeface="Patrick Hand" panose="020B0604020202020204"/>
                <a:sym typeface="Patrick Hand" panose="020B0604020202020204"/>
              </a:defRPr>
            </a:lvl6pPr>
            <a:lvl7pPr lvl="6" rtl="0">
              <a:spcBef>
                <a:spcPts val="0"/>
              </a:spcBef>
              <a:spcAft>
                <a:spcPts val="0"/>
              </a:spcAft>
              <a:buSzPts val="2800"/>
              <a:buFont typeface="Patrick Hand" panose="020B0604020202020204"/>
              <a:buNone/>
              <a:defRPr>
                <a:latin typeface="Patrick Hand" panose="020B0604020202020204"/>
                <a:ea typeface="Patrick Hand" panose="020B0604020202020204"/>
                <a:cs typeface="Patrick Hand" panose="020B0604020202020204"/>
                <a:sym typeface="Patrick Hand" panose="020B0604020202020204"/>
              </a:defRPr>
            </a:lvl7pPr>
            <a:lvl8pPr lvl="7" rtl="0">
              <a:spcBef>
                <a:spcPts val="0"/>
              </a:spcBef>
              <a:spcAft>
                <a:spcPts val="0"/>
              </a:spcAft>
              <a:buSzPts val="2800"/>
              <a:buFont typeface="Patrick Hand" panose="020B0604020202020204"/>
              <a:buNone/>
              <a:defRPr>
                <a:latin typeface="Patrick Hand" panose="020B0604020202020204"/>
                <a:ea typeface="Patrick Hand" panose="020B0604020202020204"/>
                <a:cs typeface="Patrick Hand" panose="020B0604020202020204"/>
                <a:sym typeface="Patrick Hand" panose="020B0604020202020204"/>
              </a:defRPr>
            </a:lvl8pPr>
            <a:lvl9pPr lvl="8" rtl="0">
              <a:spcBef>
                <a:spcPts val="0"/>
              </a:spcBef>
              <a:spcAft>
                <a:spcPts val="0"/>
              </a:spcAft>
              <a:buSzPts val="2800"/>
              <a:buFont typeface="Patrick Hand" panose="020B0604020202020204"/>
              <a:buNone/>
              <a:defRPr>
                <a:latin typeface="Patrick Hand" panose="020B0604020202020204"/>
                <a:ea typeface="Patrick Hand" panose="020B0604020202020204"/>
                <a:cs typeface="Patrick Hand" panose="020B0604020202020204"/>
                <a:sym typeface="Patrick Hand" panose="020B0604020202020204"/>
              </a:defRPr>
            </a:lvl9pPr>
          </a:lstStyle>
          <a:p/>
        </p:txBody>
      </p:sp>
      <p:sp>
        <p:nvSpPr>
          <p:cNvPr id="75" name="Google Shape;75;p14"/>
          <p:cNvSpPr txBox="1">
            <a:spLocks noGrp="1"/>
          </p:cNvSpPr>
          <p:nvPr>
            <p:ph type="subTitle" idx="3"/>
          </p:nvPr>
        </p:nvSpPr>
        <p:spPr>
          <a:xfrm>
            <a:off x="8418908" y="4183333"/>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p:txBody>
      </p:sp>
      <p:sp>
        <p:nvSpPr>
          <p:cNvPr id="76" name="Google Shape;76;p14"/>
          <p:cNvSpPr txBox="1">
            <a:spLocks noGrp="1"/>
          </p:cNvSpPr>
          <p:nvPr>
            <p:ph type="title" idx="4"/>
          </p:nvPr>
        </p:nvSpPr>
        <p:spPr>
          <a:xfrm>
            <a:off x="8418901" y="3610667"/>
            <a:ext cx="2479600" cy="510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panose="020B0604020202020204"/>
              <a:buNone/>
              <a:defRPr>
                <a:latin typeface="Patrick Hand" panose="020B0604020202020204"/>
                <a:ea typeface="Patrick Hand" panose="020B0604020202020204"/>
                <a:cs typeface="Patrick Hand" panose="020B0604020202020204"/>
                <a:sym typeface="Patrick Hand" panose="020B0604020202020204"/>
              </a:defRPr>
            </a:lvl2pPr>
            <a:lvl3pPr lvl="2" rtl="0">
              <a:spcBef>
                <a:spcPts val="0"/>
              </a:spcBef>
              <a:spcAft>
                <a:spcPts val="0"/>
              </a:spcAft>
              <a:buSzPts val="2800"/>
              <a:buFont typeface="Patrick Hand" panose="020B0604020202020204"/>
              <a:buNone/>
              <a:defRPr>
                <a:latin typeface="Patrick Hand" panose="020B0604020202020204"/>
                <a:ea typeface="Patrick Hand" panose="020B0604020202020204"/>
                <a:cs typeface="Patrick Hand" panose="020B0604020202020204"/>
                <a:sym typeface="Patrick Hand" panose="020B0604020202020204"/>
              </a:defRPr>
            </a:lvl3pPr>
            <a:lvl4pPr lvl="3" rtl="0">
              <a:spcBef>
                <a:spcPts val="0"/>
              </a:spcBef>
              <a:spcAft>
                <a:spcPts val="0"/>
              </a:spcAft>
              <a:buSzPts val="2800"/>
              <a:buFont typeface="Patrick Hand" panose="020B0604020202020204"/>
              <a:buNone/>
              <a:defRPr>
                <a:latin typeface="Patrick Hand" panose="020B0604020202020204"/>
                <a:ea typeface="Patrick Hand" panose="020B0604020202020204"/>
                <a:cs typeface="Patrick Hand" panose="020B0604020202020204"/>
                <a:sym typeface="Patrick Hand" panose="020B0604020202020204"/>
              </a:defRPr>
            </a:lvl4pPr>
            <a:lvl5pPr lvl="4" rtl="0">
              <a:spcBef>
                <a:spcPts val="0"/>
              </a:spcBef>
              <a:spcAft>
                <a:spcPts val="0"/>
              </a:spcAft>
              <a:buSzPts val="2800"/>
              <a:buFont typeface="Patrick Hand" panose="020B0604020202020204"/>
              <a:buNone/>
              <a:defRPr>
                <a:latin typeface="Patrick Hand" panose="020B0604020202020204"/>
                <a:ea typeface="Patrick Hand" panose="020B0604020202020204"/>
                <a:cs typeface="Patrick Hand" panose="020B0604020202020204"/>
                <a:sym typeface="Patrick Hand" panose="020B0604020202020204"/>
              </a:defRPr>
            </a:lvl5pPr>
            <a:lvl6pPr lvl="5" rtl="0">
              <a:spcBef>
                <a:spcPts val="0"/>
              </a:spcBef>
              <a:spcAft>
                <a:spcPts val="0"/>
              </a:spcAft>
              <a:buSzPts val="2800"/>
              <a:buFont typeface="Patrick Hand" panose="020B0604020202020204"/>
              <a:buNone/>
              <a:defRPr>
                <a:latin typeface="Patrick Hand" panose="020B0604020202020204"/>
                <a:ea typeface="Patrick Hand" panose="020B0604020202020204"/>
                <a:cs typeface="Patrick Hand" panose="020B0604020202020204"/>
                <a:sym typeface="Patrick Hand" panose="020B0604020202020204"/>
              </a:defRPr>
            </a:lvl6pPr>
            <a:lvl7pPr lvl="6" rtl="0">
              <a:spcBef>
                <a:spcPts val="0"/>
              </a:spcBef>
              <a:spcAft>
                <a:spcPts val="0"/>
              </a:spcAft>
              <a:buSzPts val="2800"/>
              <a:buFont typeface="Patrick Hand" panose="020B0604020202020204"/>
              <a:buNone/>
              <a:defRPr>
                <a:latin typeface="Patrick Hand" panose="020B0604020202020204"/>
                <a:ea typeface="Patrick Hand" panose="020B0604020202020204"/>
                <a:cs typeface="Patrick Hand" panose="020B0604020202020204"/>
                <a:sym typeface="Patrick Hand" panose="020B0604020202020204"/>
              </a:defRPr>
            </a:lvl7pPr>
            <a:lvl8pPr lvl="7" rtl="0">
              <a:spcBef>
                <a:spcPts val="0"/>
              </a:spcBef>
              <a:spcAft>
                <a:spcPts val="0"/>
              </a:spcAft>
              <a:buSzPts val="2800"/>
              <a:buFont typeface="Patrick Hand" panose="020B0604020202020204"/>
              <a:buNone/>
              <a:defRPr>
                <a:latin typeface="Patrick Hand" panose="020B0604020202020204"/>
                <a:ea typeface="Patrick Hand" panose="020B0604020202020204"/>
                <a:cs typeface="Patrick Hand" panose="020B0604020202020204"/>
                <a:sym typeface="Patrick Hand" panose="020B0604020202020204"/>
              </a:defRPr>
            </a:lvl8pPr>
            <a:lvl9pPr lvl="8" rtl="0">
              <a:spcBef>
                <a:spcPts val="0"/>
              </a:spcBef>
              <a:spcAft>
                <a:spcPts val="0"/>
              </a:spcAft>
              <a:buSzPts val="2800"/>
              <a:buFont typeface="Patrick Hand" panose="020B0604020202020204"/>
              <a:buNone/>
              <a:defRPr>
                <a:latin typeface="Patrick Hand" panose="020B0604020202020204"/>
                <a:ea typeface="Patrick Hand" panose="020B0604020202020204"/>
                <a:cs typeface="Patrick Hand" panose="020B0604020202020204"/>
                <a:sym typeface="Patrick Hand" panose="020B0604020202020204"/>
              </a:defRPr>
            </a:lvl9pPr>
          </a:lstStyle>
          <a:p/>
        </p:txBody>
      </p:sp>
      <p:sp>
        <p:nvSpPr>
          <p:cNvPr id="77" name="Google Shape;77;p14"/>
          <p:cNvSpPr txBox="1">
            <a:spLocks noGrp="1"/>
          </p:cNvSpPr>
          <p:nvPr>
            <p:ph type="subTitle" idx="5"/>
          </p:nvPr>
        </p:nvSpPr>
        <p:spPr>
          <a:xfrm>
            <a:off x="4856204" y="4183333"/>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p:txBody>
      </p:sp>
      <p:sp>
        <p:nvSpPr>
          <p:cNvPr id="78" name="Google Shape;78;p14"/>
          <p:cNvSpPr txBox="1">
            <a:spLocks noGrp="1"/>
          </p:cNvSpPr>
          <p:nvPr>
            <p:ph type="title" idx="6"/>
          </p:nvPr>
        </p:nvSpPr>
        <p:spPr>
          <a:xfrm>
            <a:off x="4856195" y="3610667"/>
            <a:ext cx="2479600" cy="510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panose="020B0604020202020204"/>
              <a:buNone/>
              <a:defRPr>
                <a:latin typeface="Patrick Hand" panose="020B0604020202020204"/>
                <a:ea typeface="Patrick Hand" panose="020B0604020202020204"/>
                <a:cs typeface="Patrick Hand" panose="020B0604020202020204"/>
                <a:sym typeface="Patrick Hand" panose="020B0604020202020204"/>
              </a:defRPr>
            </a:lvl2pPr>
            <a:lvl3pPr lvl="2" rtl="0">
              <a:spcBef>
                <a:spcPts val="0"/>
              </a:spcBef>
              <a:spcAft>
                <a:spcPts val="0"/>
              </a:spcAft>
              <a:buSzPts val="2800"/>
              <a:buFont typeface="Patrick Hand" panose="020B0604020202020204"/>
              <a:buNone/>
              <a:defRPr>
                <a:latin typeface="Patrick Hand" panose="020B0604020202020204"/>
                <a:ea typeface="Patrick Hand" panose="020B0604020202020204"/>
                <a:cs typeface="Patrick Hand" panose="020B0604020202020204"/>
                <a:sym typeface="Patrick Hand" panose="020B0604020202020204"/>
              </a:defRPr>
            </a:lvl3pPr>
            <a:lvl4pPr lvl="3" rtl="0">
              <a:spcBef>
                <a:spcPts val="0"/>
              </a:spcBef>
              <a:spcAft>
                <a:spcPts val="0"/>
              </a:spcAft>
              <a:buSzPts val="2800"/>
              <a:buFont typeface="Patrick Hand" panose="020B0604020202020204"/>
              <a:buNone/>
              <a:defRPr>
                <a:latin typeface="Patrick Hand" panose="020B0604020202020204"/>
                <a:ea typeface="Patrick Hand" panose="020B0604020202020204"/>
                <a:cs typeface="Patrick Hand" panose="020B0604020202020204"/>
                <a:sym typeface="Patrick Hand" panose="020B0604020202020204"/>
              </a:defRPr>
            </a:lvl4pPr>
            <a:lvl5pPr lvl="4" rtl="0">
              <a:spcBef>
                <a:spcPts val="0"/>
              </a:spcBef>
              <a:spcAft>
                <a:spcPts val="0"/>
              </a:spcAft>
              <a:buSzPts val="2800"/>
              <a:buFont typeface="Patrick Hand" panose="020B0604020202020204"/>
              <a:buNone/>
              <a:defRPr>
                <a:latin typeface="Patrick Hand" panose="020B0604020202020204"/>
                <a:ea typeface="Patrick Hand" panose="020B0604020202020204"/>
                <a:cs typeface="Patrick Hand" panose="020B0604020202020204"/>
                <a:sym typeface="Patrick Hand" panose="020B0604020202020204"/>
              </a:defRPr>
            </a:lvl5pPr>
            <a:lvl6pPr lvl="5" rtl="0">
              <a:spcBef>
                <a:spcPts val="0"/>
              </a:spcBef>
              <a:spcAft>
                <a:spcPts val="0"/>
              </a:spcAft>
              <a:buSzPts val="2800"/>
              <a:buFont typeface="Patrick Hand" panose="020B0604020202020204"/>
              <a:buNone/>
              <a:defRPr>
                <a:latin typeface="Patrick Hand" panose="020B0604020202020204"/>
                <a:ea typeface="Patrick Hand" panose="020B0604020202020204"/>
                <a:cs typeface="Patrick Hand" panose="020B0604020202020204"/>
                <a:sym typeface="Patrick Hand" panose="020B0604020202020204"/>
              </a:defRPr>
            </a:lvl6pPr>
            <a:lvl7pPr lvl="6" rtl="0">
              <a:spcBef>
                <a:spcPts val="0"/>
              </a:spcBef>
              <a:spcAft>
                <a:spcPts val="0"/>
              </a:spcAft>
              <a:buSzPts val="2800"/>
              <a:buFont typeface="Patrick Hand" panose="020B0604020202020204"/>
              <a:buNone/>
              <a:defRPr>
                <a:latin typeface="Patrick Hand" panose="020B0604020202020204"/>
                <a:ea typeface="Patrick Hand" panose="020B0604020202020204"/>
                <a:cs typeface="Patrick Hand" panose="020B0604020202020204"/>
                <a:sym typeface="Patrick Hand" panose="020B0604020202020204"/>
              </a:defRPr>
            </a:lvl7pPr>
            <a:lvl8pPr lvl="7" rtl="0">
              <a:spcBef>
                <a:spcPts val="0"/>
              </a:spcBef>
              <a:spcAft>
                <a:spcPts val="0"/>
              </a:spcAft>
              <a:buSzPts val="2800"/>
              <a:buFont typeface="Patrick Hand" panose="020B0604020202020204"/>
              <a:buNone/>
              <a:defRPr>
                <a:latin typeface="Patrick Hand" panose="020B0604020202020204"/>
                <a:ea typeface="Patrick Hand" panose="020B0604020202020204"/>
                <a:cs typeface="Patrick Hand" panose="020B0604020202020204"/>
                <a:sym typeface="Patrick Hand" panose="020B0604020202020204"/>
              </a:defRPr>
            </a:lvl8pPr>
            <a:lvl9pPr lvl="8" rtl="0">
              <a:spcBef>
                <a:spcPts val="0"/>
              </a:spcBef>
              <a:spcAft>
                <a:spcPts val="0"/>
              </a:spcAft>
              <a:buSzPts val="2800"/>
              <a:buFont typeface="Patrick Hand" panose="020B0604020202020204"/>
              <a:buNone/>
              <a:defRPr>
                <a:latin typeface="Patrick Hand" panose="020B0604020202020204"/>
                <a:ea typeface="Patrick Hand" panose="020B0604020202020204"/>
                <a:cs typeface="Patrick Hand" panose="020B0604020202020204"/>
                <a:sym typeface="Patrick Hand" panose="020B0604020202020204"/>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7C8EEF87-E46F-4436-A67D-BCBBCC921BF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7C8EEF87-E46F-4436-A67D-BCBBCC921BF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7C8EEF87-E46F-4436-A67D-BCBBCC921BF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7C8EEF87-E46F-4436-A67D-BCBBCC921BF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7C8EEF87-E46F-4436-A67D-BCBBCC921BF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7C8EEF87-E46F-4436-A67D-BCBBCC921BF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D1DDB25-9F6F-4191-B775-A11982D41D2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DCDC9D-A064-442C-AF7B-CFC6C24CE1FC}"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7C8EEF87-E46F-4436-A67D-BCBBCC921BF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7C8EEF87-E46F-4436-A67D-BCBBCC921BF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7C8EEF87-E46F-4436-A67D-BCBBCC921BF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7C8EEF87-E46F-4436-A67D-BCBBCC921BF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7C8EEF87-E46F-4436-A67D-BCBBCC921BF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7C8EEF87-E46F-4436-A67D-BCBBCC921BF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7C8EEF87-E46F-4436-A67D-BCBBCC921BF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7C8EEF87-E46F-4436-A67D-BCBBCC921BF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7C8EEF87-E46F-4436-A67D-BCBBCC921BF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7C8EEF87-E46F-4436-A67D-BCBBCC921BF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endParaRPr lang="en-US" smtClean="0"/>
          </a:p>
        </p:txBody>
      </p:sp>
      <p:sp>
        <p:nvSpPr>
          <p:cNvPr id="4" name="Date Placeholder 3"/>
          <p:cNvSpPr>
            <a:spLocks noGrp="1"/>
          </p:cNvSpPr>
          <p:nvPr>
            <p:ph type="dt" sz="half" idx="10"/>
          </p:nvPr>
        </p:nvSpPr>
        <p:spPr/>
        <p:txBody>
          <a:bodyPr/>
          <a:lstStyle/>
          <a:p>
            <a:fld id="{6D1DDB25-9F6F-4191-B775-A11982D41D2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DCDC9D-A064-442C-AF7B-CFC6C24CE1FC}"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7C8EEF87-E46F-4436-A67D-BCBBCC921BF4}"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7C8EEF87-E46F-4436-A67D-BCBBCC921BF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4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4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4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4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4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6D1DDB25-9F6F-4191-B775-A11982D41D2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DCDC9D-A064-442C-AF7B-CFC6C24CE1FC}"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4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3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3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6D1DDB25-9F6F-4191-B775-A11982D41D2F}"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DCDC9D-A064-442C-AF7B-CFC6C24CE1FC}"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1DDB25-9F6F-4191-B775-A11982D41D2F}"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DCDC9D-A064-442C-AF7B-CFC6C24CE1FC}" type="slidenum">
              <a:rPr lang="en-US" smtClean="0"/>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4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1DDB25-9F6F-4191-B775-A11982D41D2F}"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DCDC9D-A064-442C-AF7B-CFC6C24CE1FC}" type="slidenum">
              <a:rPr lang="en-US" smtClean="0"/>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4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6D1DDB25-9F6F-4191-B775-A11982D41D2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DCDC9D-A064-442C-AF7B-CFC6C24CE1FC}" type="slidenum">
              <a:rPr lang="en-US" smtClean="0"/>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EEF87-E46F-4436-A67D-BCBBCC921BF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7C8EEF87-E46F-4436-A67D-BCBBCC921BF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7C8EEF87-E46F-4436-A67D-BCBBCC921BF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7C8EEF87-E46F-4436-A67D-BCBBCC921BF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7C8EEF87-E46F-4436-A67D-BCBBCC921BF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D3409A-7C6D-41CE-B89E-61E47B3254BA}" type="slidenum">
              <a:rPr lang="en-US" smtClean="0"/>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matchingName="Title slid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1920" y="-45605"/>
            <a:ext cx="12435840" cy="6949212"/>
            <a:chOff x="0" y="0"/>
            <a:chExt cx="9144000" cy="5143500"/>
          </a:xfrm>
        </p:grpSpPr>
        <p:grpSp>
          <p:nvGrpSpPr>
            <p:cNvPr id="10" name="Google Shape;10;p2"/>
            <p:cNvGrpSpPr/>
            <p:nvPr/>
          </p:nvGrpSpPr>
          <p:grpSpPr>
            <a:xfrm>
              <a:off x="202089" y="0"/>
              <a:ext cx="8739822" cy="5143500"/>
              <a:chOff x="200927" y="-1250"/>
              <a:chExt cx="8739822" cy="5143500"/>
            </a:xfrm>
          </p:grpSpPr>
          <p:cxnSp>
            <p:nvCxnSpPr>
              <p:cNvPr id="11" name="Google Shape;11;p2"/>
              <p:cNvCxnSpPr/>
              <p:nvPr/>
            </p:nvCxnSpPr>
            <p:spPr>
              <a:xfrm>
                <a:off x="20092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2" name="Google Shape;12;p2"/>
              <p:cNvCxnSpPr/>
              <p:nvPr/>
            </p:nvCxnSpPr>
            <p:spPr>
              <a:xfrm>
                <a:off x="40417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 name="Google Shape;13;p2"/>
              <p:cNvCxnSpPr/>
              <p:nvPr/>
            </p:nvCxnSpPr>
            <p:spPr>
              <a:xfrm>
                <a:off x="60743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 name="Google Shape;14;p2"/>
              <p:cNvCxnSpPr/>
              <p:nvPr/>
            </p:nvCxnSpPr>
            <p:spPr>
              <a:xfrm>
                <a:off x="81068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 name="Google Shape;15;p2"/>
              <p:cNvCxnSpPr/>
              <p:nvPr/>
            </p:nvCxnSpPr>
            <p:spPr>
              <a:xfrm>
                <a:off x="101393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6" name="Google Shape;16;p2"/>
              <p:cNvCxnSpPr/>
              <p:nvPr/>
            </p:nvCxnSpPr>
            <p:spPr>
              <a:xfrm>
                <a:off x="121718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 name="Google Shape;17;p2"/>
              <p:cNvCxnSpPr/>
              <p:nvPr/>
            </p:nvCxnSpPr>
            <p:spPr>
              <a:xfrm>
                <a:off x="142043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8" name="Google Shape;18;p2"/>
              <p:cNvCxnSpPr/>
              <p:nvPr/>
            </p:nvCxnSpPr>
            <p:spPr>
              <a:xfrm>
                <a:off x="162368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9" name="Google Shape;19;p2"/>
              <p:cNvCxnSpPr/>
              <p:nvPr/>
            </p:nvCxnSpPr>
            <p:spPr>
              <a:xfrm>
                <a:off x="182694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0" name="Google Shape;20;p2"/>
              <p:cNvCxnSpPr/>
              <p:nvPr/>
            </p:nvCxnSpPr>
            <p:spPr>
              <a:xfrm>
                <a:off x="203019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1" name="Google Shape;21;p2"/>
              <p:cNvCxnSpPr/>
              <p:nvPr/>
            </p:nvCxnSpPr>
            <p:spPr>
              <a:xfrm>
                <a:off x="223344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2" name="Google Shape;22;p2"/>
              <p:cNvCxnSpPr/>
              <p:nvPr/>
            </p:nvCxnSpPr>
            <p:spPr>
              <a:xfrm>
                <a:off x="243669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3" name="Google Shape;23;p2"/>
              <p:cNvCxnSpPr/>
              <p:nvPr/>
            </p:nvCxnSpPr>
            <p:spPr>
              <a:xfrm>
                <a:off x="263994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4" name="Google Shape;24;p2"/>
              <p:cNvCxnSpPr/>
              <p:nvPr/>
            </p:nvCxnSpPr>
            <p:spPr>
              <a:xfrm>
                <a:off x="284319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 name="Google Shape;25;p2"/>
              <p:cNvCxnSpPr/>
              <p:nvPr/>
            </p:nvCxnSpPr>
            <p:spPr>
              <a:xfrm>
                <a:off x="304645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6" name="Google Shape;26;p2"/>
              <p:cNvCxnSpPr/>
              <p:nvPr/>
            </p:nvCxnSpPr>
            <p:spPr>
              <a:xfrm>
                <a:off x="324970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7" name="Google Shape;27;p2"/>
              <p:cNvCxnSpPr/>
              <p:nvPr/>
            </p:nvCxnSpPr>
            <p:spPr>
              <a:xfrm>
                <a:off x="345295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8" name="Google Shape;28;p2"/>
              <p:cNvCxnSpPr/>
              <p:nvPr/>
            </p:nvCxnSpPr>
            <p:spPr>
              <a:xfrm>
                <a:off x="365620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9" name="Google Shape;29;p2"/>
              <p:cNvCxnSpPr/>
              <p:nvPr/>
            </p:nvCxnSpPr>
            <p:spPr>
              <a:xfrm>
                <a:off x="385945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0" name="Google Shape;30;p2"/>
              <p:cNvCxnSpPr/>
              <p:nvPr/>
            </p:nvCxnSpPr>
            <p:spPr>
              <a:xfrm>
                <a:off x="406270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1" name="Google Shape;31;p2"/>
              <p:cNvCxnSpPr/>
              <p:nvPr/>
            </p:nvCxnSpPr>
            <p:spPr>
              <a:xfrm>
                <a:off x="426596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2" name="Google Shape;32;p2"/>
              <p:cNvCxnSpPr/>
              <p:nvPr/>
            </p:nvCxnSpPr>
            <p:spPr>
              <a:xfrm>
                <a:off x="446921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3" name="Google Shape;33;p2"/>
              <p:cNvCxnSpPr/>
              <p:nvPr/>
            </p:nvCxnSpPr>
            <p:spPr>
              <a:xfrm>
                <a:off x="467246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4" name="Google Shape;34;p2"/>
              <p:cNvCxnSpPr/>
              <p:nvPr/>
            </p:nvCxnSpPr>
            <p:spPr>
              <a:xfrm>
                <a:off x="487571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5" name="Google Shape;35;p2"/>
              <p:cNvCxnSpPr/>
              <p:nvPr/>
            </p:nvCxnSpPr>
            <p:spPr>
              <a:xfrm>
                <a:off x="507896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6" name="Google Shape;36;p2"/>
              <p:cNvCxnSpPr/>
              <p:nvPr/>
            </p:nvCxnSpPr>
            <p:spPr>
              <a:xfrm>
                <a:off x="528221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7" name="Google Shape;37;p2"/>
              <p:cNvCxnSpPr/>
              <p:nvPr/>
            </p:nvCxnSpPr>
            <p:spPr>
              <a:xfrm>
                <a:off x="548547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8" name="Google Shape;38;p2"/>
              <p:cNvCxnSpPr/>
              <p:nvPr/>
            </p:nvCxnSpPr>
            <p:spPr>
              <a:xfrm>
                <a:off x="568872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9" name="Google Shape;39;p2"/>
              <p:cNvCxnSpPr/>
              <p:nvPr/>
            </p:nvCxnSpPr>
            <p:spPr>
              <a:xfrm>
                <a:off x="589197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40" name="Google Shape;40;p2"/>
              <p:cNvCxnSpPr/>
              <p:nvPr/>
            </p:nvCxnSpPr>
            <p:spPr>
              <a:xfrm>
                <a:off x="609522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41" name="Google Shape;41;p2"/>
              <p:cNvCxnSpPr/>
              <p:nvPr/>
            </p:nvCxnSpPr>
            <p:spPr>
              <a:xfrm>
                <a:off x="629847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42" name="Google Shape;42;p2"/>
              <p:cNvCxnSpPr/>
              <p:nvPr/>
            </p:nvCxnSpPr>
            <p:spPr>
              <a:xfrm>
                <a:off x="650172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43" name="Google Shape;43;p2"/>
              <p:cNvCxnSpPr/>
              <p:nvPr/>
            </p:nvCxnSpPr>
            <p:spPr>
              <a:xfrm>
                <a:off x="670498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44" name="Google Shape;44;p2"/>
              <p:cNvCxnSpPr/>
              <p:nvPr/>
            </p:nvCxnSpPr>
            <p:spPr>
              <a:xfrm>
                <a:off x="690823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45" name="Google Shape;45;p2"/>
              <p:cNvCxnSpPr/>
              <p:nvPr/>
            </p:nvCxnSpPr>
            <p:spPr>
              <a:xfrm>
                <a:off x="711148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46" name="Google Shape;46;p2"/>
              <p:cNvCxnSpPr/>
              <p:nvPr/>
            </p:nvCxnSpPr>
            <p:spPr>
              <a:xfrm>
                <a:off x="731473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47" name="Google Shape;47;p2"/>
              <p:cNvCxnSpPr/>
              <p:nvPr/>
            </p:nvCxnSpPr>
            <p:spPr>
              <a:xfrm>
                <a:off x="751798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48" name="Google Shape;48;p2"/>
              <p:cNvCxnSpPr/>
              <p:nvPr/>
            </p:nvCxnSpPr>
            <p:spPr>
              <a:xfrm>
                <a:off x="772123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49" name="Google Shape;49;p2"/>
              <p:cNvCxnSpPr/>
              <p:nvPr/>
            </p:nvCxnSpPr>
            <p:spPr>
              <a:xfrm>
                <a:off x="792449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50" name="Google Shape;50;p2"/>
              <p:cNvCxnSpPr/>
              <p:nvPr/>
            </p:nvCxnSpPr>
            <p:spPr>
              <a:xfrm>
                <a:off x="812774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51" name="Google Shape;51;p2"/>
              <p:cNvCxnSpPr/>
              <p:nvPr/>
            </p:nvCxnSpPr>
            <p:spPr>
              <a:xfrm>
                <a:off x="833099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52" name="Google Shape;52;p2"/>
              <p:cNvCxnSpPr/>
              <p:nvPr/>
            </p:nvCxnSpPr>
            <p:spPr>
              <a:xfrm>
                <a:off x="853424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53" name="Google Shape;53;p2"/>
              <p:cNvCxnSpPr/>
              <p:nvPr/>
            </p:nvCxnSpPr>
            <p:spPr>
              <a:xfrm>
                <a:off x="873749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54" name="Google Shape;54;p2"/>
              <p:cNvCxnSpPr/>
              <p:nvPr/>
            </p:nvCxnSpPr>
            <p:spPr>
              <a:xfrm>
                <a:off x="8940748" y="-1250"/>
                <a:ext cx="0" cy="5143500"/>
              </a:xfrm>
              <a:prstGeom prst="straightConnector1">
                <a:avLst/>
              </a:prstGeom>
              <a:noFill/>
              <a:ln w="9525" cap="flat" cmpd="sng">
                <a:solidFill>
                  <a:schemeClr val="dk2"/>
                </a:solidFill>
                <a:prstDash val="solid"/>
                <a:round/>
                <a:headEnd type="none" w="med" len="med"/>
                <a:tailEnd type="none" w="med" len="med"/>
              </a:ln>
            </p:spPr>
          </p:cxnSp>
        </p:grpSp>
        <p:grpSp>
          <p:nvGrpSpPr>
            <p:cNvPr id="55" name="Google Shape;55;p2"/>
            <p:cNvGrpSpPr/>
            <p:nvPr/>
          </p:nvGrpSpPr>
          <p:grpSpPr>
            <a:xfrm>
              <a:off x="0" y="233038"/>
              <a:ext cx="9144000" cy="4677425"/>
              <a:chOff x="0" y="230950"/>
              <a:chExt cx="9144000" cy="4677425"/>
            </a:xfrm>
          </p:grpSpPr>
          <p:cxnSp>
            <p:nvCxnSpPr>
              <p:cNvPr id="56" name="Google Shape;56;p2"/>
              <p:cNvCxnSpPr/>
              <p:nvPr/>
            </p:nvCxnSpPr>
            <p:spPr>
              <a:xfrm>
                <a:off x="0" y="2309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7" name="Google Shape;57;p2"/>
              <p:cNvCxnSpPr/>
              <p:nvPr/>
            </p:nvCxnSpPr>
            <p:spPr>
              <a:xfrm>
                <a:off x="0" y="69869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8" name="Google Shape;58;p2"/>
              <p:cNvCxnSpPr/>
              <p:nvPr/>
            </p:nvCxnSpPr>
            <p:spPr>
              <a:xfrm>
                <a:off x="0" y="93256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9" name="Google Shape;59;p2"/>
              <p:cNvCxnSpPr/>
              <p:nvPr/>
            </p:nvCxnSpPr>
            <p:spPr>
              <a:xfrm>
                <a:off x="0" y="116643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0" name="Google Shape;60;p2"/>
              <p:cNvCxnSpPr/>
              <p:nvPr/>
            </p:nvCxnSpPr>
            <p:spPr>
              <a:xfrm>
                <a:off x="0" y="140030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1" name="Google Shape;61;p2"/>
              <p:cNvCxnSpPr/>
              <p:nvPr/>
            </p:nvCxnSpPr>
            <p:spPr>
              <a:xfrm>
                <a:off x="0" y="1634178"/>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2" name="Google Shape;62;p2"/>
              <p:cNvCxnSpPr/>
              <p:nvPr/>
            </p:nvCxnSpPr>
            <p:spPr>
              <a:xfrm>
                <a:off x="0" y="186804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3" name="Google Shape;63;p2"/>
              <p:cNvCxnSpPr/>
              <p:nvPr/>
            </p:nvCxnSpPr>
            <p:spPr>
              <a:xfrm>
                <a:off x="0" y="210192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4" name="Google Shape;64;p2"/>
              <p:cNvCxnSpPr/>
              <p:nvPr/>
            </p:nvCxnSpPr>
            <p:spPr>
              <a:xfrm>
                <a:off x="0" y="233579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5" name="Google Shape;65;p2"/>
              <p:cNvCxnSpPr/>
              <p:nvPr/>
            </p:nvCxnSpPr>
            <p:spPr>
              <a:xfrm>
                <a:off x="0" y="256966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6" name="Google Shape;66;p2"/>
              <p:cNvCxnSpPr/>
              <p:nvPr/>
            </p:nvCxnSpPr>
            <p:spPr>
              <a:xfrm>
                <a:off x="0" y="280353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7" name="Google Shape;67;p2"/>
              <p:cNvCxnSpPr/>
              <p:nvPr/>
            </p:nvCxnSpPr>
            <p:spPr>
              <a:xfrm>
                <a:off x="0" y="303740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8" name="Google Shape;68;p2"/>
              <p:cNvCxnSpPr/>
              <p:nvPr/>
            </p:nvCxnSpPr>
            <p:spPr>
              <a:xfrm>
                <a:off x="0" y="327127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9" name="Google Shape;69;p2"/>
              <p:cNvCxnSpPr/>
              <p:nvPr/>
            </p:nvCxnSpPr>
            <p:spPr>
              <a:xfrm>
                <a:off x="0" y="3505147"/>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0" name="Google Shape;70;p2"/>
              <p:cNvCxnSpPr/>
              <p:nvPr/>
            </p:nvCxnSpPr>
            <p:spPr>
              <a:xfrm>
                <a:off x="0" y="373901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1" name="Google Shape;71;p2"/>
              <p:cNvCxnSpPr/>
              <p:nvPr/>
            </p:nvCxnSpPr>
            <p:spPr>
              <a:xfrm>
                <a:off x="0" y="397289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2" name="Google Shape;72;p2"/>
              <p:cNvCxnSpPr/>
              <p:nvPr/>
            </p:nvCxnSpPr>
            <p:spPr>
              <a:xfrm>
                <a:off x="0" y="420676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3" name="Google Shape;73;p2"/>
              <p:cNvCxnSpPr/>
              <p:nvPr/>
            </p:nvCxnSpPr>
            <p:spPr>
              <a:xfrm>
                <a:off x="0" y="444063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4" name="Google Shape;74;p2"/>
              <p:cNvCxnSpPr/>
              <p:nvPr/>
            </p:nvCxnSpPr>
            <p:spPr>
              <a:xfrm>
                <a:off x="0" y="467450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5" name="Google Shape;75;p2"/>
              <p:cNvCxnSpPr/>
              <p:nvPr/>
            </p:nvCxnSpPr>
            <p:spPr>
              <a:xfrm>
                <a:off x="0" y="490837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6" name="Google Shape;76;p2"/>
              <p:cNvCxnSpPr/>
              <p:nvPr/>
            </p:nvCxnSpPr>
            <p:spPr>
              <a:xfrm>
                <a:off x="0" y="464821"/>
                <a:ext cx="9144000" cy="0"/>
              </a:xfrm>
              <a:prstGeom prst="straightConnector1">
                <a:avLst/>
              </a:prstGeom>
              <a:noFill/>
              <a:ln w="9525" cap="flat" cmpd="sng">
                <a:solidFill>
                  <a:schemeClr val="dk2"/>
                </a:solidFill>
                <a:prstDash val="solid"/>
                <a:round/>
                <a:headEnd type="none" w="med" len="med"/>
                <a:tailEnd type="none" w="med" len="med"/>
              </a:ln>
            </p:spPr>
          </p:cxnSp>
        </p:grpSp>
      </p:grpSp>
      <p:sp>
        <p:nvSpPr>
          <p:cNvPr id="77" name="Google Shape;77;p2"/>
          <p:cNvSpPr/>
          <p:nvPr/>
        </p:nvSpPr>
        <p:spPr>
          <a:xfrm>
            <a:off x="579500" y="466600"/>
            <a:ext cx="11032800" cy="5857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txBox="1">
            <a:spLocks noGrp="1"/>
          </p:cNvSpPr>
          <p:nvPr>
            <p:ph type="ctrTitle"/>
          </p:nvPr>
        </p:nvSpPr>
        <p:spPr>
          <a:xfrm>
            <a:off x="2438333" y="3367233"/>
            <a:ext cx="7315200" cy="14632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rgbClr val="191919"/>
              </a:buClr>
              <a:buSzPts val="5200"/>
              <a:buNone/>
              <a:defRPr sz="5735"/>
            </a:lvl1pPr>
            <a:lvl2pPr lvl="1" algn="ctr">
              <a:spcBef>
                <a:spcPts val="0"/>
              </a:spcBef>
              <a:spcAft>
                <a:spcPts val="0"/>
              </a:spcAft>
              <a:buClr>
                <a:srgbClr val="191919"/>
              </a:buClr>
              <a:buSzPts val="5200"/>
              <a:buNone/>
              <a:defRPr sz="6935">
                <a:solidFill>
                  <a:srgbClr val="191919"/>
                </a:solidFill>
              </a:defRPr>
            </a:lvl2pPr>
            <a:lvl3pPr lvl="2" algn="ctr">
              <a:spcBef>
                <a:spcPts val="0"/>
              </a:spcBef>
              <a:spcAft>
                <a:spcPts val="0"/>
              </a:spcAft>
              <a:buClr>
                <a:srgbClr val="191919"/>
              </a:buClr>
              <a:buSzPts val="5200"/>
              <a:buNone/>
              <a:defRPr sz="6935">
                <a:solidFill>
                  <a:srgbClr val="191919"/>
                </a:solidFill>
              </a:defRPr>
            </a:lvl3pPr>
            <a:lvl4pPr lvl="3" algn="ctr">
              <a:spcBef>
                <a:spcPts val="0"/>
              </a:spcBef>
              <a:spcAft>
                <a:spcPts val="0"/>
              </a:spcAft>
              <a:buClr>
                <a:srgbClr val="191919"/>
              </a:buClr>
              <a:buSzPts val="5200"/>
              <a:buNone/>
              <a:defRPr sz="6935">
                <a:solidFill>
                  <a:srgbClr val="191919"/>
                </a:solidFill>
              </a:defRPr>
            </a:lvl4pPr>
            <a:lvl5pPr lvl="4" algn="ctr">
              <a:spcBef>
                <a:spcPts val="0"/>
              </a:spcBef>
              <a:spcAft>
                <a:spcPts val="0"/>
              </a:spcAft>
              <a:buClr>
                <a:srgbClr val="191919"/>
              </a:buClr>
              <a:buSzPts val="5200"/>
              <a:buNone/>
              <a:defRPr sz="6935">
                <a:solidFill>
                  <a:srgbClr val="191919"/>
                </a:solidFill>
              </a:defRPr>
            </a:lvl5pPr>
            <a:lvl6pPr lvl="5" algn="ctr">
              <a:spcBef>
                <a:spcPts val="0"/>
              </a:spcBef>
              <a:spcAft>
                <a:spcPts val="0"/>
              </a:spcAft>
              <a:buClr>
                <a:srgbClr val="191919"/>
              </a:buClr>
              <a:buSzPts val="5200"/>
              <a:buNone/>
              <a:defRPr sz="6935">
                <a:solidFill>
                  <a:srgbClr val="191919"/>
                </a:solidFill>
              </a:defRPr>
            </a:lvl6pPr>
            <a:lvl7pPr lvl="6" algn="ctr">
              <a:spcBef>
                <a:spcPts val="0"/>
              </a:spcBef>
              <a:spcAft>
                <a:spcPts val="0"/>
              </a:spcAft>
              <a:buClr>
                <a:srgbClr val="191919"/>
              </a:buClr>
              <a:buSzPts val="5200"/>
              <a:buNone/>
              <a:defRPr sz="6935">
                <a:solidFill>
                  <a:srgbClr val="191919"/>
                </a:solidFill>
              </a:defRPr>
            </a:lvl7pPr>
            <a:lvl8pPr lvl="7" algn="ctr">
              <a:spcBef>
                <a:spcPts val="0"/>
              </a:spcBef>
              <a:spcAft>
                <a:spcPts val="0"/>
              </a:spcAft>
              <a:buClr>
                <a:srgbClr val="191919"/>
              </a:buClr>
              <a:buSzPts val="5200"/>
              <a:buNone/>
              <a:defRPr sz="6935">
                <a:solidFill>
                  <a:srgbClr val="191919"/>
                </a:solidFill>
              </a:defRPr>
            </a:lvl8pPr>
            <a:lvl9pPr lvl="8" algn="ctr">
              <a:spcBef>
                <a:spcPts val="0"/>
              </a:spcBef>
              <a:spcAft>
                <a:spcPts val="0"/>
              </a:spcAft>
              <a:buClr>
                <a:srgbClr val="191919"/>
              </a:buClr>
              <a:buSzPts val="5200"/>
              <a:buNone/>
              <a:defRPr sz="6935">
                <a:solidFill>
                  <a:srgbClr val="191919"/>
                </a:solidFill>
              </a:defRPr>
            </a:lvl9pPr>
          </a:lstStyle>
          <a:p/>
        </p:txBody>
      </p:sp>
      <p:sp>
        <p:nvSpPr>
          <p:cNvPr id="79" name="Google Shape;79;p2"/>
          <p:cNvSpPr txBox="1">
            <a:spLocks noGrp="1"/>
          </p:cNvSpPr>
          <p:nvPr>
            <p:ph type="subTitle" idx="1"/>
          </p:nvPr>
        </p:nvSpPr>
        <p:spPr>
          <a:xfrm>
            <a:off x="3657600" y="5200103"/>
            <a:ext cx="48768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5"/>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p:txBody>
      </p:sp>
      <p:grpSp>
        <p:nvGrpSpPr>
          <p:cNvPr id="80" name="Google Shape;80;p2"/>
          <p:cNvGrpSpPr/>
          <p:nvPr/>
        </p:nvGrpSpPr>
        <p:grpSpPr>
          <a:xfrm>
            <a:off x="87823" y="317551"/>
            <a:ext cx="1014227" cy="2727716"/>
            <a:chOff x="65867" y="238163"/>
            <a:chExt cx="760670" cy="2045787"/>
          </a:xfrm>
        </p:grpSpPr>
        <p:grpSp>
          <p:nvGrpSpPr>
            <p:cNvPr id="81" name="Google Shape;81;p2"/>
            <p:cNvGrpSpPr/>
            <p:nvPr/>
          </p:nvGrpSpPr>
          <p:grpSpPr>
            <a:xfrm flipH="1">
              <a:off x="65867" y="238163"/>
              <a:ext cx="760670" cy="1616749"/>
              <a:chOff x="8230542" y="2865663"/>
              <a:chExt cx="760670" cy="1616749"/>
            </a:xfrm>
          </p:grpSpPr>
          <p:sp>
            <p:nvSpPr>
              <p:cNvPr id="82" name="Google Shape;82;p2"/>
              <p:cNvSpPr/>
              <p:nvPr/>
            </p:nvSpPr>
            <p:spPr>
              <a:xfrm>
                <a:off x="8230542" y="2865663"/>
                <a:ext cx="282294" cy="190880"/>
              </a:xfrm>
              <a:custGeom>
                <a:avLst/>
                <a:gdLst/>
                <a:ahLst/>
                <a:cxnLst/>
                <a:rect l="l" t="t" r="r" b="b"/>
                <a:pathLst>
                  <a:path w="7609" h="5145" extrusionOk="0">
                    <a:moveTo>
                      <a:pt x="7251" y="215"/>
                    </a:moveTo>
                    <a:lnTo>
                      <a:pt x="6096" y="1299"/>
                    </a:lnTo>
                    <a:lnTo>
                      <a:pt x="1286" y="858"/>
                    </a:lnTo>
                    <a:lnTo>
                      <a:pt x="7251" y="215"/>
                    </a:lnTo>
                    <a:close/>
                    <a:moveTo>
                      <a:pt x="381" y="989"/>
                    </a:moveTo>
                    <a:lnTo>
                      <a:pt x="5418" y="2715"/>
                    </a:lnTo>
                    <a:lnTo>
                      <a:pt x="5549" y="4847"/>
                    </a:lnTo>
                    <a:lnTo>
                      <a:pt x="381" y="989"/>
                    </a:lnTo>
                    <a:close/>
                    <a:moveTo>
                      <a:pt x="7501" y="1"/>
                    </a:moveTo>
                    <a:lnTo>
                      <a:pt x="84" y="798"/>
                    </a:lnTo>
                    <a:cubicBezTo>
                      <a:pt x="48" y="798"/>
                      <a:pt x="12" y="834"/>
                      <a:pt x="0" y="870"/>
                    </a:cubicBezTo>
                    <a:cubicBezTo>
                      <a:pt x="0" y="906"/>
                      <a:pt x="12" y="941"/>
                      <a:pt x="36" y="965"/>
                    </a:cubicBezTo>
                    <a:lnTo>
                      <a:pt x="5596" y="5120"/>
                    </a:lnTo>
                    <a:cubicBezTo>
                      <a:pt x="5620" y="5132"/>
                      <a:pt x="5632" y="5144"/>
                      <a:pt x="5656" y="5144"/>
                    </a:cubicBezTo>
                    <a:cubicBezTo>
                      <a:pt x="5703" y="5144"/>
                      <a:pt x="5751" y="5097"/>
                      <a:pt x="5751" y="5049"/>
                    </a:cubicBezTo>
                    <a:cubicBezTo>
                      <a:pt x="5751" y="5037"/>
                      <a:pt x="5751" y="5025"/>
                      <a:pt x="5751" y="5013"/>
                    </a:cubicBezTo>
                    <a:lnTo>
                      <a:pt x="5596" y="2632"/>
                    </a:lnTo>
                    <a:cubicBezTo>
                      <a:pt x="5596" y="2596"/>
                      <a:pt x="5573" y="2561"/>
                      <a:pt x="5537" y="2549"/>
                    </a:cubicBezTo>
                    <a:lnTo>
                      <a:pt x="1096" y="1037"/>
                    </a:lnTo>
                    <a:lnTo>
                      <a:pt x="6120" y="1489"/>
                    </a:lnTo>
                    <a:cubicBezTo>
                      <a:pt x="6127" y="1492"/>
                      <a:pt x="6133" y="1494"/>
                      <a:pt x="6139" y="1494"/>
                    </a:cubicBezTo>
                    <a:cubicBezTo>
                      <a:pt x="6157" y="1494"/>
                      <a:pt x="6174" y="1483"/>
                      <a:pt x="6192" y="1465"/>
                    </a:cubicBezTo>
                    <a:lnTo>
                      <a:pt x="7573" y="167"/>
                    </a:lnTo>
                    <a:cubicBezTo>
                      <a:pt x="7608" y="144"/>
                      <a:pt x="7608" y="96"/>
                      <a:pt x="7597" y="60"/>
                    </a:cubicBezTo>
                    <a:cubicBezTo>
                      <a:pt x="7585" y="25"/>
                      <a:pt x="7537" y="1"/>
                      <a:pt x="7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8431074" y="2913931"/>
                <a:ext cx="66743" cy="102396"/>
              </a:xfrm>
              <a:custGeom>
                <a:avLst/>
                <a:gdLst/>
                <a:ahLst/>
                <a:cxnLst/>
                <a:rect l="l" t="t" r="r" b="b"/>
                <a:pathLst>
                  <a:path w="1799" h="2760" extrusionOk="0">
                    <a:moveTo>
                      <a:pt x="731" y="0"/>
                    </a:moveTo>
                    <a:cubicBezTo>
                      <a:pt x="718" y="0"/>
                      <a:pt x="704" y="3"/>
                      <a:pt x="691" y="9"/>
                    </a:cubicBezTo>
                    <a:cubicBezTo>
                      <a:pt x="644" y="21"/>
                      <a:pt x="620" y="81"/>
                      <a:pt x="632" y="129"/>
                    </a:cubicBezTo>
                    <a:lnTo>
                      <a:pt x="1489" y="2355"/>
                    </a:lnTo>
                    <a:lnTo>
                      <a:pt x="156" y="1272"/>
                    </a:lnTo>
                    <a:cubicBezTo>
                      <a:pt x="139" y="1255"/>
                      <a:pt x="117" y="1246"/>
                      <a:pt x="95" y="1246"/>
                    </a:cubicBezTo>
                    <a:cubicBezTo>
                      <a:pt x="70" y="1246"/>
                      <a:pt x="44" y="1258"/>
                      <a:pt x="25" y="1283"/>
                    </a:cubicBezTo>
                    <a:cubicBezTo>
                      <a:pt x="1" y="1319"/>
                      <a:pt x="1" y="1379"/>
                      <a:pt x="37" y="1414"/>
                    </a:cubicBezTo>
                    <a:lnTo>
                      <a:pt x="1644" y="2736"/>
                    </a:lnTo>
                    <a:cubicBezTo>
                      <a:pt x="1656" y="2748"/>
                      <a:pt x="1680" y="2760"/>
                      <a:pt x="1703" y="2760"/>
                    </a:cubicBezTo>
                    <a:cubicBezTo>
                      <a:pt x="1727" y="2760"/>
                      <a:pt x="1739" y="2748"/>
                      <a:pt x="1751" y="2736"/>
                    </a:cubicBezTo>
                    <a:cubicBezTo>
                      <a:pt x="1787" y="2712"/>
                      <a:pt x="1799" y="2665"/>
                      <a:pt x="1787" y="2629"/>
                    </a:cubicBezTo>
                    <a:lnTo>
                      <a:pt x="810" y="57"/>
                    </a:lnTo>
                    <a:cubicBezTo>
                      <a:pt x="802" y="22"/>
                      <a:pt x="767" y="0"/>
                      <a:pt x="7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8432855" y="2991027"/>
                <a:ext cx="65407" cy="25302"/>
              </a:xfrm>
              <a:custGeom>
                <a:avLst/>
                <a:gdLst/>
                <a:ahLst/>
                <a:cxnLst/>
                <a:rect l="l" t="t" r="r" b="b"/>
                <a:pathLst>
                  <a:path w="1763" h="682" extrusionOk="0">
                    <a:moveTo>
                      <a:pt x="107" y="0"/>
                    </a:moveTo>
                    <a:cubicBezTo>
                      <a:pt x="65" y="0"/>
                      <a:pt x="22" y="25"/>
                      <a:pt x="12" y="75"/>
                    </a:cubicBezTo>
                    <a:cubicBezTo>
                      <a:pt x="0" y="122"/>
                      <a:pt x="24" y="170"/>
                      <a:pt x="72" y="182"/>
                    </a:cubicBezTo>
                    <a:lnTo>
                      <a:pt x="1620" y="670"/>
                    </a:lnTo>
                    <a:cubicBezTo>
                      <a:pt x="1632" y="670"/>
                      <a:pt x="1644" y="682"/>
                      <a:pt x="1655" y="682"/>
                    </a:cubicBezTo>
                    <a:cubicBezTo>
                      <a:pt x="1691" y="682"/>
                      <a:pt x="1727" y="646"/>
                      <a:pt x="1739" y="610"/>
                    </a:cubicBezTo>
                    <a:cubicBezTo>
                      <a:pt x="1763" y="563"/>
                      <a:pt x="1727" y="503"/>
                      <a:pt x="1679" y="491"/>
                    </a:cubicBezTo>
                    <a:lnTo>
                      <a:pt x="131" y="3"/>
                    </a:lnTo>
                    <a:cubicBezTo>
                      <a:pt x="123" y="1"/>
                      <a:pt x="115"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8527388" y="3038479"/>
                <a:ext cx="463824" cy="1443932"/>
              </a:xfrm>
              <a:custGeom>
                <a:avLst/>
                <a:gdLst/>
                <a:ahLst/>
                <a:cxnLst/>
                <a:rect l="l" t="t" r="r" b="b"/>
                <a:pathLst>
                  <a:path w="12502" h="38920" extrusionOk="0">
                    <a:moveTo>
                      <a:pt x="461" y="0"/>
                    </a:moveTo>
                    <a:cubicBezTo>
                      <a:pt x="431" y="0"/>
                      <a:pt x="402" y="13"/>
                      <a:pt x="381" y="34"/>
                    </a:cubicBezTo>
                    <a:cubicBezTo>
                      <a:pt x="346" y="70"/>
                      <a:pt x="358" y="129"/>
                      <a:pt x="393" y="165"/>
                    </a:cubicBezTo>
                    <a:cubicBezTo>
                      <a:pt x="393" y="165"/>
                      <a:pt x="762" y="498"/>
                      <a:pt x="1358" y="986"/>
                    </a:cubicBezTo>
                    <a:cubicBezTo>
                      <a:pt x="1382" y="998"/>
                      <a:pt x="1393" y="1010"/>
                      <a:pt x="1417" y="1010"/>
                    </a:cubicBezTo>
                    <a:cubicBezTo>
                      <a:pt x="1441" y="1010"/>
                      <a:pt x="1477" y="998"/>
                      <a:pt x="1489" y="974"/>
                    </a:cubicBezTo>
                    <a:cubicBezTo>
                      <a:pt x="1524" y="927"/>
                      <a:pt x="1512" y="867"/>
                      <a:pt x="1477" y="843"/>
                    </a:cubicBezTo>
                    <a:cubicBezTo>
                      <a:pt x="893" y="355"/>
                      <a:pt x="524" y="22"/>
                      <a:pt x="524" y="22"/>
                    </a:cubicBezTo>
                    <a:cubicBezTo>
                      <a:pt x="504" y="7"/>
                      <a:pt x="482" y="0"/>
                      <a:pt x="461" y="0"/>
                    </a:cubicBezTo>
                    <a:close/>
                    <a:moveTo>
                      <a:pt x="2405" y="1597"/>
                    </a:moveTo>
                    <a:cubicBezTo>
                      <a:pt x="2374" y="1597"/>
                      <a:pt x="2344" y="1612"/>
                      <a:pt x="2322" y="1641"/>
                    </a:cubicBezTo>
                    <a:cubicBezTo>
                      <a:pt x="2298" y="1677"/>
                      <a:pt x="2298" y="1736"/>
                      <a:pt x="2346" y="1772"/>
                    </a:cubicBezTo>
                    <a:cubicBezTo>
                      <a:pt x="2679" y="2034"/>
                      <a:pt x="3025" y="2284"/>
                      <a:pt x="3358" y="2522"/>
                    </a:cubicBezTo>
                    <a:cubicBezTo>
                      <a:pt x="3370" y="2534"/>
                      <a:pt x="3394" y="2546"/>
                      <a:pt x="3417" y="2546"/>
                    </a:cubicBezTo>
                    <a:cubicBezTo>
                      <a:pt x="3441" y="2546"/>
                      <a:pt x="3465" y="2534"/>
                      <a:pt x="3489" y="2498"/>
                    </a:cubicBezTo>
                    <a:cubicBezTo>
                      <a:pt x="3525" y="2463"/>
                      <a:pt x="3513" y="2403"/>
                      <a:pt x="3465" y="2367"/>
                    </a:cubicBezTo>
                    <a:cubicBezTo>
                      <a:pt x="3132" y="2129"/>
                      <a:pt x="2798" y="1879"/>
                      <a:pt x="2465" y="1617"/>
                    </a:cubicBezTo>
                    <a:cubicBezTo>
                      <a:pt x="2446" y="1603"/>
                      <a:pt x="2426" y="1597"/>
                      <a:pt x="2405" y="1597"/>
                    </a:cubicBezTo>
                    <a:close/>
                    <a:moveTo>
                      <a:pt x="10932" y="2758"/>
                    </a:moveTo>
                    <a:cubicBezTo>
                      <a:pt x="10886" y="2758"/>
                      <a:pt x="10859" y="2792"/>
                      <a:pt x="10859" y="2844"/>
                    </a:cubicBezTo>
                    <a:cubicBezTo>
                      <a:pt x="10847" y="2891"/>
                      <a:pt x="10883" y="2939"/>
                      <a:pt x="10942" y="2939"/>
                    </a:cubicBezTo>
                    <a:cubicBezTo>
                      <a:pt x="11383" y="2975"/>
                      <a:pt x="11788" y="3118"/>
                      <a:pt x="12050" y="3332"/>
                    </a:cubicBezTo>
                    <a:cubicBezTo>
                      <a:pt x="12073" y="3344"/>
                      <a:pt x="12097" y="3356"/>
                      <a:pt x="12109" y="3356"/>
                    </a:cubicBezTo>
                    <a:cubicBezTo>
                      <a:pt x="12145" y="3356"/>
                      <a:pt x="12169" y="3344"/>
                      <a:pt x="12192" y="3320"/>
                    </a:cubicBezTo>
                    <a:cubicBezTo>
                      <a:pt x="12216" y="3284"/>
                      <a:pt x="12216" y="3225"/>
                      <a:pt x="12169" y="3189"/>
                    </a:cubicBezTo>
                    <a:cubicBezTo>
                      <a:pt x="11871" y="2951"/>
                      <a:pt x="11442" y="2796"/>
                      <a:pt x="10954" y="2760"/>
                    </a:cubicBezTo>
                    <a:cubicBezTo>
                      <a:pt x="10946" y="2759"/>
                      <a:pt x="10939" y="2758"/>
                      <a:pt x="10932" y="2758"/>
                    </a:cubicBezTo>
                    <a:close/>
                    <a:moveTo>
                      <a:pt x="9705" y="2900"/>
                    </a:moveTo>
                    <a:cubicBezTo>
                      <a:pt x="9697" y="2900"/>
                      <a:pt x="9688" y="2901"/>
                      <a:pt x="9680" y="2903"/>
                    </a:cubicBezTo>
                    <a:cubicBezTo>
                      <a:pt x="9311" y="3010"/>
                      <a:pt x="8918" y="3201"/>
                      <a:pt x="8525" y="3463"/>
                    </a:cubicBezTo>
                    <a:cubicBezTo>
                      <a:pt x="8490" y="3499"/>
                      <a:pt x="8478" y="3558"/>
                      <a:pt x="8501" y="3594"/>
                    </a:cubicBezTo>
                    <a:cubicBezTo>
                      <a:pt x="8525" y="3618"/>
                      <a:pt x="8549" y="3641"/>
                      <a:pt x="8585" y="3641"/>
                    </a:cubicBezTo>
                    <a:cubicBezTo>
                      <a:pt x="8597" y="3641"/>
                      <a:pt x="8621" y="3629"/>
                      <a:pt x="8632" y="3618"/>
                    </a:cubicBezTo>
                    <a:cubicBezTo>
                      <a:pt x="9013" y="3368"/>
                      <a:pt x="9383" y="3189"/>
                      <a:pt x="9740" y="3082"/>
                    </a:cubicBezTo>
                    <a:cubicBezTo>
                      <a:pt x="9787" y="3070"/>
                      <a:pt x="9811" y="3010"/>
                      <a:pt x="9799" y="2963"/>
                    </a:cubicBezTo>
                    <a:cubicBezTo>
                      <a:pt x="9789" y="2923"/>
                      <a:pt x="9747" y="2900"/>
                      <a:pt x="9705" y="2900"/>
                    </a:cubicBezTo>
                    <a:close/>
                    <a:moveTo>
                      <a:pt x="4451" y="3070"/>
                    </a:moveTo>
                    <a:cubicBezTo>
                      <a:pt x="4418" y="3070"/>
                      <a:pt x="4386" y="3086"/>
                      <a:pt x="4370" y="3118"/>
                    </a:cubicBezTo>
                    <a:cubicBezTo>
                      <a:pt x="4346" y="3153"/>
                      <a:pt x="4358" y="3213"/>
                      <a:pt x="4394" y="3248"/>
                    </a:cubicBezTo>
                    <a:cubicBezTo>
                      <a:pt x="4763" y="3487"/>
                      <a:pt x="5120" y="3713"/>
                      <a:pt x="5465" y="3915"/>
                    </a:cubicBezTo>
                    <a:cubicBezTo>
                      <a:pt x="5477" y="3927"/>
                      <a:pt x="5501" y="3927"/>
                      <a:pt x="5513" y="3927"/>
                    </a:cubicBezTo>
                    <a:cubicBezTo>
                      <a:pt x="5549" y="3927"/>
                      <a:pt x="5573" y="3915"/>
                      <a:pt x="5596" y="3880"/>
                    </a:cubicBezTo>
                    <a:cubicBezTo>
                      <a:pt x="5620" y="3844"/>
                      <a:pt x="5608" y="3784"/>
                      <a:pt x="5561" y="3749"/>
                    </a:cubicBezTo>
                    <a:cubicBezTo>
                      <a:pt x="5215" y="3546"/>
                      <a:pt x="4858" y="3320"/>
                      <a:pt x="4501" y="3082"/>
                    </a:cubicBezTo>
                    <a:cubicBezTo>
                      <a:pt x="4485" y="3074"/>
                      <a:pt x="4468" y="3070"/>
                      <a:pt x="4451" y="3070"/>
                    </a:cubicBezTo>
                    <a:close/>
                    <a:moveTo>
                      <a:pt x="12389" y="4279"/>
                    </a:moveTo>
                    <a:cubicBezTo>
                      <a:pt x="12359" y="4279"/>
                      <a:pt x="12327" y="4300"/>
                      <a:pt x="12311" y="4332"/>
                    </a:cubicBezTo>
                    <a:cubicBezTo>
                      <a:pt x="12157" y="4606"/>
                      <a:pt x="11835" y="4856"/>
                      <a:pt x="11383" y="5046"/>
                    </a:cubicBezTo>
                    <a:cubicBezTo>
                      <a:pt x="11335" y="5058"/>
                      <a:pt x="11311" y="5118"/>
                      <a:pt x="11323" y="5165"/>
                    </a:cubicBezTo>
                    <a:cubicBezTo>
                      <a:pt x="11347" y="5201"/>
                      <a:pt x="11383" y="5225"/>
                      <a:pt x="11418" y="5225"/>
                    </a:cubicBezTo>
                    <a:cubicBezTo>
                      <a:pt x="11430" y="5225"/>
                      <a:pt x="11442" y="5225"/>
                      <a:pt x="11454" y="5213"/>
                    </a:cubicBezTo>
                    <a:cubicBezTo>
                      <a:pt x="11954" y="5011"/>
                      <a:pt x="12300" y="4737"/>
                      <a:pt x="12466" y="4415"/>
                    </a:cubicBezTo>
                    <a:cubicBezTo>
                      <a:pt x="12502" y="4368"/>
                      <a:pt x="12478" y="4320"/>
                      <a:pt x="12431" y="4296"/>
                    </a:cubicBezTo>
                    <a:cubicBezTo>
                      <a:pt x="12419" y="4284"/>
                      <a:pt x="12404" y="4279"/>
                      <a:pt x="12389" y="4279"/>
                    </a:cubicBezTo>
                    <a:close/>
                    <a:moveTo>
                      <a:pt x="7603" y="4246"/>
                    </a:moveTo>
                    <a:cubicBezTo>
                      <a:pt x="7579" y="4246"/>
                      <a:pt x="7555" y="4255"/>
                      <a:pt x="7537" y="4272"/>
                    </a:cubicBezTo>
                    <a:cubicBezTo>
                      <a:pt x="7418" y="4380"/>
                      <a:pt x="7311" y="4499"/>
                      <a:pt x="7204" y="4630"/>
                    </a:cubicBezTo>
                    <a:cubicBezTo>
                      <a:pt x="7025" y="4546"/>
                      <a:pt x="6835" y="4451"/>
                      <a:pt x="6656" y="4356"/>
                    </a:cubicBezTo>
                    <a:cubicBezTo>
                      <a:pt x="6643" y="4349"/>
                      <a:pt x="6630" y="4346"/>
                      <a:pt x="6616" y="4346"/>
                    </a:cubicBezTo>
                    <a:cubicBezTo>
                      <a:pt x="6579" y="4346"/>
                      <a:pt x="6542" y="4369"/>
                      <a:pt x="6525" y="4403"/>
                    </a:cubicBezTo>
                    <a:cubicBezTo>
                      <a:pt x="6501" y="4451"/>
                      <a:pt x="6525" y="4511"/>
                      <a:pt x="6573" y="4534"/>
                    </a:cubicBezTo>
                    <a:cubicBezTo>
                      <a:pt x="6739" y="4618"/>
                      <a:pt x="6906" y="4701"/>
                      <a:pt x="7073" y="4772"/>
                    </a:cubicBezTo>
                    <a:cubicBezTo>
                      <a:pt x="6942" y="4915"/>
                      <a:pt x="6823" y="5070"/>
                      <a:pt x="6704" y="5225"/>
                    </a:cubicBezTo>
                    <a:cubicBezTo>
                      <a:pt x="6680" y="5273"/>
                      <a:pt x="6692" y="5332"/>
                      <a:pt x="6727" y="5356"/>
                    </a:cubicBezTo>
                    <a:cubicBezTo>
                      <a:pt x="6751" y="5368"/>
                      <a:pt x="6763" y="5380"/>
                      <a:pt x="6787" y="5380"/>
                    </a:cubicBezTo>
                    <a:cubicBezTo>
                      <a:pt x="6811" y="5380"/>
                      <a:pt x="6846" y="5368"/>
                      <a:pt x="6858" y="5344"/>
                    </a:cubicBezTo>
                    <a:cubicBezTo>
                      <a:pt x="6989" y="5177"/>
                      <a:pt x="7108" y="5011"/>
                      <a:pt x="7251" y="4856"/>
                    </a:cubicBezTo>
                    <a:cubicBezTo>
                      <a:pt x="7406" y="4927"/>
                      <a:pt x="7573" y="4999"/>
                      <a:pt x="7728" y="5058"/>
                    </a:cubicBezTo>
                    <a:cubicBezTo>
                      <a:pt x="7736" y="5060"/>
                      <a:pt x="7744" y="5061"/>
                      <a:pt x="7752" y="5061"/>
                    </a:cubicBezTo>
                    <a:cubicBezTo>
                      <a:pt x="7791" y="5061"/>
                      <a:pt x="7827" y="5038"/>
                      <a:pt x="7847" y="4999"/>
                    </a:cubicBezTo>
                    <a:cubicBezTo>
                      <a:pt x="7859" y="4951"/>
                      <a:pt x="7835" y="4892"/>
                      <a:pt x="7787" y="4880"/>
                    </a:cubicBezTo>
                    <a:cubicBezTo>
                      <a:pt x="7656" y="4820"/>
                      <a:pt x="7525" y="4772"/>
                      <a:pt x="7382" y="4701"/>
                    </a:cubicBezTo>
                    <a:cubicBezTo>
                      <a:pt x="7478" y="4606"/>
                      <a:pt x="7573" y="4499"/>
                      <a:pt x="7668" y="4403"/>
                    </a:cubicBezTo>
                    <a:cubicBezTo>
                      <a:pt x="7704" y="4368"/>
                      <a:pt x="7704" y="4308"/>
                      <a:pt x="7668" y="4272"/>
                    </a:cubicBezTo>
                    <a:cubicBezTo>
                      <a:pt x="7650" y="4255"/>
                      <a:pt x="7626" y="4246"/>
                      <a:pt x="7603" y="4246"/>
                    </a:cubicBezTo>
                    <a:close/>
                    <a:moveTo>
                      <a:pt x="8958" y="5246"/>
                    </a:moveTo>
                    <a:cubicBezTo>
                      <a:pt x="8915" y="5246"/>
                      <a:pt x="8869" y="5279"/>
                      <a:pt x="8859" y="5320"/>
                    </a:cubicBezTo>
                    <a:cubicBezTo>
                      <a:pt x="8859" y="5380"/>
                      <a:pt x="8882" y="5427"/>
                      <a:pt x="8942" y="5439"/>
                    </a:cubicBezTo>
                    <a:cubicBezTo>
                      <a:pt x="9287" y="5511"/>
                      <a:pt x="9633" y="5558"/>
                      <a:pt x="9930" y="5558"/>
                    </a:cubicBezTo>
                    <a:cubicBezTo>
                      <a:pt x="10025" y="5558"/>
                      <a:pt x="10121" y="5546"/>
                      <a:pt x="10216" y="5546"/>
                    </a:cubicBezTo>
                    <a:cubicBezTo>
                      <a:pt x="10264" y="5534"/>
                      <a:pt x="10299" y="5487"/>
                      <a:pt x="10299" y="5439"/>
                    </a:cubicBezTo>
                    <a:cubicBezTo>
                      <a:pt x="10299" y="5397"/>
                      <a:pt x="10261" y="5354"/>
                      <a:pt x="10211" y="5354"/>
                    </a:cubicBezTo>
                    <a:cubicBezTo>
                      <a:pt x="10205" y="5354"/>
                      <a:pt x="10198" y="5355"/>
                      <a:pt x="10192" y="5356"/>
                    </a:cubicBezTo>
                    <a:cubicBezTo>
                      <a:pt x="10103" y="5365"/>
                      <a:pt x="10011" y="5369"/>
                      <a:pt x="9915" y="5369"/>
                    </a:cubicBezTo>
                    <a:cubicBezTo>
                      <a:pt x="9630" y="5369"/>
                      <a:pt x="9317" y="5329"/>
                      <a:pt x="8978" y="5249"/>
                    </a:cubicBezTo>
                    <a:cubicBezTo>
                      <a:pt x="8971" y="5247"/>
                      <a:pt x="8965" y="5246"/>
                      <a:pt x="8958" y="5246"/>
                    </a:cubicBezTo>
                    <a:close/>
                    <a:moveTo>
                      <a:pt x="6118" y="6261"/>
                    </a:moveTo>
                    <a:cubicBezTo>
                      <a:pt x="6084" y="6261"/>
                      <a:pt x="6053" y="6277"/>
                      <a:pt x="6037" y="6308"/>
                    </a:cubicBezTo>
                    <a:cubicBezTo>
                      <a:pt x="5846" y="6689"/>
                      <a:pt x="5680" y="7082"/>
                      <a:pt x="5561" y="7487"/>
                    </a:cubicBezTo>
                    <a:cubicBezTo>
                      <a:pt x="5537" y="7535"/>
                      <a:pt x="5573" y="7594"/>
                      <a:pt x="5620" y="7606"/>
                    </a:cubicBezTo>
                    <a:lnTo>
                      <a:pt x="5644" y="7606"/>
                    </a:lnTo>
                    <a:cubicBezTo>
                      <a:pt x="5692" y="7606"/>
                      <a:pt x="5727" y="7582"/>
                      <a:pt x="5739" y="7547"/>
                    </a:cubicBezTo>
                    <a:cubicBezTo>
                      <a:pt x="5858" y="7154"/>
                      <a:pt x="6013" y="6773"/>
                      <a:pt x="6204" y="6392"/>
                    </a:cubicBezTo>
                    <a:cubicBezTo>
                      <a:pt x="6227" y="6344"/>
                      <a:pt x="6215" y="6296"/>
                      <a:pt x="6168" y="6273"/>
                    </a:cubicBezTo>
                    <a:cubicBezTo>
                      <a:pt x="6152" y="6265"/>
                      <a:pt x="6135" y="6261"/>
                      <a:pt x="6118" y="6261"/>
                    </a:cubicBezTo>
                    <a:close/>
                    <a:moveTo>
                      <a:pt x="5394" y="8642"/>
                    </a:moveTo>
                    <a:cubicBezTo>
                      <a:pt x="5346" y="8642"/>
                      <a:pt x="5287" y="8678"/>
                      <a:pt x="5287" y="8725"/>
                    </a:cubicBezTo>
                    <a:cubicBezTo>
                      <a:pt x="5251" y="9011"/>
                      <a:pt x="5227" y="9309"/>
                      <a:pt x="5227" y="9595"/>
                    </a:cubicBezTo>
                    <a:cubicBezTo>
                      <a:pt x="5227" y="9725"/>
                      <a:pt x="5239" y="9868"/>
                      <a:pt x="5239" y="9999"/>
                    </a:cubicBezTo>
                    <a:cubicBezTo>
                      <a:pt x="5251" y="10047"/>
                      <a:pt x="5287" y="10083"/>
                      <a:pt x="5334" y="10083"/>
                    </a:cubicBezTo>
                    <a:lnTo>
                      <a:pt x="5346" y="10083"/>
                    </a:lnTo>
                    <a:cubicBezTo>
                      <a:pt x="5394" y="10083"/>
                      <a:pt x="5430" y="10035"/>
                      <a:pt x="5430" y="9987"/>
                    </a:cubicBezTo>
                    <a:cubicBezTo>
                      <a:pt x="5430" y="9856"/>
                      <a:pt x="5418" y="9725"/>
                      <a:pt x="5418" y="9595"/>
                    </a:cubicBezTo>
                    <a:cubicBezTo>
                      <a:pt x="5418" y="9309"/>
                      <a:pt x="5442" y="9035"/>
                      <a:pt x="5477" y="8749"/>
                    </a:cubicBezTo>
                    <a:cubicBezTo>
                      <a:pt x="5477" y="8702"/>
                      <a:pt x="5442" y="8654"/>
                      <a:pt x="5394" y="8642"/>
                    </a:cubicBezTo>
                    <a:close/>
                    <a:moveTo>
                      <a:pt x="5520" y="11140"/>
                    </a:moveTo>
                    <a:cubicBezTo>
                      <a:pt x="5514" y="11140"/>
                      <a:pt x="5507" y="11141"/>
                      <a:pt x="5501" y="11142"/>
                    </a:cubicBezTo>
                    <a:cubicBezTo>
                      <a:pt x="5453" y="11154"/>
                      <a:pt x="5418" y="11202"/>
                      <a:pt x="5430" y="11261"/>
                    </a:cubicBezTo>
                    <a:cubicBezTo>
                      <a:pt x="5525" y="11654"/>
                      <a:pt x="5668" y="12071"/>
                      <a:pt x="5834" y="12464"/>
                    </a:cubicBezTo>
                    <a:cubicBezTo>
                      <a:pt x="5846" y="12500"/>
                      <a:pt x="5882" y="12523"/>
                      <a:pt x="5918" y="12523"/>
                    </a:cubicBezTo>
                    <a:cubicBezTo>
                      <a:pt x="5930" y="12523"/>
                      <a:pt x="5942" y="12512"/>
                      <a:pt x="5965" y="12512"/>
                    </a:cubicBezTo>
                    <a:cubicBezTo>
                      <a:pt x="6013" y="12488"/>
                      <a:pt x="6025" y="12440"/>
                      <a:pt x="6013" y="12392"/>
                    </a:cubicBezTo>
                    <a:cubicBezTo>
                      <a:pt x="5846" y="12000"/>
                      <a:pt x="5715" y="11607"/>
                      <a:pt x="5620" y="11214"/>
                    </a:cubicBezTo>
                    <a:cubicBezTo>
                      <a:pt x="5610" y="11172"/>
                      <a:pt x="5564" y="11140"/>
                      <a:pt x="5520" y="11140"/>
                    </a:cubicBezTo>
                    <a:close/>
                    <a:moveTo>
                      <a:pt x="6503" y="13443"/>
                    </a:moveTo>
                    <a:cubicBezTo>
                      <a:pt x="6485" y="13443"/>
                      <a:pt x="6468" y="13450"/>
                      <a:pt x="6454" y="13464"/>
                    </a:cubicBezTo>
                    <a:cubicBezTo>
                      <a:pt x="6406" y="13488"/>
                      <a:pt x="6394" y="13547"/>
                      <a:pt x="6418" y="13583"/>
                    </a:cubicBezTo>
                    <a:cubicBezTo>
                      <a:pt x="6537" y="13786"/>
                      <a:pt x="6668" y="13988"/>
                      <a:pt x="6811" y="14178"/>
                    </a:cubicBezTo>
                    <a:cubicBezTo>
                      <a:pt x="6906" y="14321"/>
                      <a:pt x="7013" y="14476"/>
                      <a:pt x="7108" y="14643"/>
                    </a:cubicBezTo>
                    <a:cubicBezTo>
                      <a:pt x="7132" y="14667"/>
                      <a:pt x="7156" y="14678"/>
                      <a:pt x="7192" y="14678"/>
                    </a:cubicBezTo>
                    <a:cubicBezTo>
                      <a:pt x="7204" y="14678"/>
                      <a:pt x="7227" y="14678"/>
                      <a:pt x="7239" y="14667"/>
                    </a:cubicBezTo>
                    <a:cubicBezTo>
                      <a:pt x="7287" y="14643"/>
                      <a:pt x="7299" y="14583"/>
                      <a:pt x="7275" y="14536"/>
                    </a:cubicBezTo>
                    <a:cubicBezTo>
                      <a:pt x="7168" y="14369"/>
                      <a:pt x="7061" y="14214"/>
                      <a:pt x="6966" y="14071"/>
                    </a:cubicBezTo>
                    <a:cubicBezTo>
                      <a:pt x="6823" y="13881"/>
                      <a:pt x="6692" y="13678"/>
                      <a:pt x="6573" y="13488"/>
                    </a:cubicBezTo>
                    <a:cubicBezTo>
                      <a:pt x="6558" y="13459"/>
                      <a:pt x="6531" y="13443"/>
                      <a:pt x="6503" y="13443"/>
                    </a:cubicBezTo>
                    <a:close/>
                    <a:moveTo>
                      <a:pt x="7822" y="15583"/>
                    </a:moveTo>
                    <a:cubicBezTo>
                      <a:pt x="7807" y="15583"/>
                      <a:pt x="7791" y="15587"/>
                      <a:pt x="7775" y="15595"/>
                    </a:cubicBezTo>
                    <a:cubicBezTo>
                      <a:pt x="7728" y="15619"/>
                      <a:pt x="7704" y="15679"/>
                      <a:pt x="7728" y="15726"/>
                    </a:cubicBezTo>
                    <a:cubicBezTo>
                      <a:pt x="7918" y="16071"/>
                      <a:pt x="8097" y="16452"/>
                      <a:pt x="8263" y="16857"/>
                    </a:cubicBezTo>
                    <a:cubicBezTo>
                      <a:pt x="8275" y="16893"/>
                      <a:pt x="8311" y="16905"/>
                      <a:pt x="8347" y="16905"/>
                    </a:cubicBezTo>
                    <a:lnTo>
                      <a:pt x="8382" y="16905"/>
                    </a:lnTo>
                    <a:cubicBezTo>
                      <a:pt x="8430" y="16881"/>
                      <a:pt x="8454" y="16822"/>
                      <a:pt x="8430" y="16774"/>
                    </a:cubicBezTo>
                    <a:cubicBezTo>
                      <a:pt x="8263" y="16381"/>
                      <a:pt x="8085" y="15988"/>
                      <a:pt x="7894" y="15631"/>
                    </a:cubicBezTo>
                    <a:cubicBezTo>
                      <a:pt x="7878" y="15599"/>
                      <a:pt x="7852" y="15583"/>
                      <a:pt x="7822" y="15583"/>
                    </a:cubicBezTo>
                    <a:close/>
                    <a:moveTo>
                      <a:pt x="8801" y="17890"/>
                    </a:moveTo>
                    <a:cubicBezTo>
                      <a:pt x="8792" y="17890"/>
                      <a:pt x="8783" y="17891"/>
                      <a:pt x="8775" y="17893"/>
                    </a:cubicBezTo>
                    <a:cubicBezTo>
                      <a:pt x="8728" y="17917"/>
                      <a:pt x="8704" y="17965"/>
                      <a:pt x="8716" y="18012"/>
                    </a:cubicBezTo>
                    <a:cubicBezTo>
                      <a:pt x="8859" y="18405"/>
                      <a:pt x="8990" y="18798"/>
                      <a:pt x="9109" y="19203"/>
                    </a:cubicBezTo>
                    <a:cubicBezTo>
                      <a:pt x="9121" y="19250"/>
                      <a:pt x="9156" y="19274"/>
                      <a:pt x="9204" y="19274"/>
                    </a:cubicBezTo>
                    <a:cubicBezTo>
                      <a:pt x="9216" y="19274"/>
                      <a:pt x="9216" y="19274"/>
                      <a:pt x="9228" y="19262"/>
                    </a:cubicBezTo>
                    <a:cubicBezTo>
                      <a:pt x="9275" y="19250"/>
                      <a:pt x="9311" y="19203"/>
                      <a:pt x="9287" y="19143"/>
                    </a:cubicBezTo>
                    <a:cubicBezTo>
                      <a:pt x="9168" y="18738"/>
                      <a:pt x="9037" y="18346"/>
                      <a:pt x="8894" y="17953"/>
                    </a:cubicBezTo>
                    <a:cubicBezTo>
                      <a:pt x="8884" y="17913"/>
                      <a:pt x="8842" y="17890"/>
                      <a:pt x="8801" y="17890"/>
                    </a:cubicBezTo>
                    <a:close/>
                    <a:moveTo>
                      <a:pt x="9532" y="20296"/>
                    </a:moveTo>
                    <a:cubicBezTo>
                      <a:pt x="9526" y="20296"/>
                      <a:pt x="9520" y="20297"/>
                      <a:pt x="9513" y="20298"/>
                    </a:cubicBezTo>
                    <a:cubicBezTo>
                      <a:pt x="9454" y="20310"/>
                      <a:pt x="9430" y="20358"/>
                      <a:pt x="9442" y="20417"/>
                    </a:cubicBezTo>
                    <a:cubicBezTo>
                      <a:pt x="9537" y="20810"/>
                      <a:pt x="9633" y="21227"/>
                      <a:pt x="9704" y="21632"/>
                    </a:cubicBezTo>
                    <a:cubicBezTo>
                      <a:pt x="9716" y="21679"/>
                      <a:pt x="9752" y="21715"/>
                      <a:pt x="9799" y="21715"/>
                    </a:cubicBezTo>
                    <a:lnTo>
                      <a:pt x="9811" y="21715"/>
                    </a:lnTo>
                    <a:cubicBezTo>
                      <a:pt x="9871" y="21703"/>
                      <a:pt x="9894" y="21656"/>
                      <a:pt x="9894" y="21596"/>
                    </a:cubicBezTo>
                    <a:cubicBezTo>
                      <a:pt x="9811" y="21191"/>
                      <a:pt x="9716" y="20774"/>
                      <a:pt x="9621" y="20370"/>
                    </a:cubicBezTo>
                    <a:cubicBezTo>
                      <a:pt x="9610" y="20328"/>
                      <a:pt x="9573" y="20296"/>
                      <a:pt x="9532" y="20296"/>
                    </a:cubicBezTo>
                    <a:close/>
                    <a:moveTo>
                      <a:pt x="9978" y="22763"/>
                    </a:moveTo>
                    <a:cubicBezTo>
                      <a:pt x="9930" y="22775"/>
                      <a:pt x="9894" y="22822"/>
                      <a:pt x="9906" y="22870"/>
                    </a:cubicBezTo>
                    <a:cubicBezTo>
                      <a:pt x="9954" y="23287"/>
                      <a:pt x="10002" y="23703"/>
                      <a:pt x="10037" y="24120"/>
                    </a:cubicBezTo>
                    <a:cubicBezTo>
                      <a:pt x="10037" y="24168"/>
                      <a:pt x="10085" y="24203"/>
                      <a:pt x="10133" y="24203"/>
                    </a:cubicBezTo>
                    <a:cubicBezTo>
                      <a:pt x="10192" y="24192"/>
                      <a:pt x="10228" y="24156"/>
                      <a:pt x="10228" y="24096"/>
                    </a:cubicBezTo>
                    <a:cubicBezTo>
                      <a:pt x="10192" y="23680"/>
                      <a:pt x="10145" y="23263"/>
                      <a:pt x="10085" y="22846"/>
                    </a:cubicBezTo>
                    <a:cubicBezTo>
                      <a:pt x="10085" y="22799"/>
                      <a:pt x="10037" y="22763"/>
                      <a:pt x="9978" y="22763"/>
                    </a:cubicBezTo>
                    <a:close/>
                    <a:moveTo>
                      <a:pt x="10192" y="25275"/>
                    </a:moveTo>
                    <a:cubicBezTo>
                      <a:pt x="10133" y="25275"/>
                      <a:pt x="10097" y="25311"/>
                      <a:pt x="10097" y="25370"/>
                    </a:cubicBezTo>
                    <a:cubicBezTo>
                      <a:pt x="10097" y="25489"/>
                      <a:pt x="10097" y="25620"/>
                      <a:pt x="10097" y="25739"/>
                    </a:cubicBezTo>
                    <a:cubicBezTo>
                      <a:pt x="10097" y="26037"/>
                      <a:pt x="10097" y="26335"/>
                      <a:pt x="10085" y="26620"/>
                    </a:cubicBezTo>
                    <a:cubicBezTo>
                      <a:pt x="10073" y="26668"/>
                      <a:pt x="10121" y="26716"/>
                      <a:pt x="10168" y="26716"/>
                    </a:cubicBezTo>
                    <a:lnTo>
                      <a:pt x="10180" y="26716"/>
                    </a:lnTo>
                    <a:cubicBezTo>
                      <a:pt x="10228" y="26716"/>
                      <a:pt x="10264" y="26680"/>
                      <a:pt x="10264" y="26620"/>
                    </a:cubicBezTo>
                    <a:cubicBezTo>
                      <a:pt x="10287" y="26335"/>
                      <a:pt x="10287" y="26037"/>
                      <a:pt x="10287" y="25739"/>
                    </a:cubicBezTo>
                    <a:cubicBezTo>
                      <a:pt x="10287" y="25620"/>
                      <a:pt x="10287" y="25489"/>
                      <a:pt x="10287" y="25358"/>
                    </a:cubicBezTo>
                    <a:cubicBezTo>
                      <a:pt x="10287" y="25311"/>
                      <a:pt x="10252" y="25275"/>
                      <a:pt x="10192" y="25275"/>
                    </a:cubicBezTo>
                    <a:close/>
                    <a:moveTo>
                      <a:pt x="10085" y="27775"/>
                    </a:moveTo>
                    <a:cubicBezTo>
                      <a:pt x="10037" y="27775"/>
                      <a:pt x="9990" y="27811"/>
                      <a:pt x="9978" y="27859"/>
                    </a:cubicBezTo>
                    <a:cubicBezTo>
                      <a:pt x="9930" y="28287"/>
                      <a:pt x="9871" y="28704"/>
                      <a:pt x="9787" y="29097"/>
                    </a:cubicBezTo>
                    <a:cubicBezTo>
                      <a:pt x="9775" y="29145"/>
                      <a:pt x="9811" y="29192"/>
                      <a:pt x="9871" y="29204"/>
                    </a:cubicBezTo>
                    <a:lnTo>
                      <a:pt x="9883" y="29204"/>
                    </a:lnTo>
                    <a:cubicBezTo>
                      <a:pt x="9930" y="29204"/>
                      <a:pt x="9966" y="29180"/>
                      <a:pt x="9978" y="29133"/>
                    </a:cubicBezTo>
                    <a:cubicBezTo>
                      <a:pt x="10061" y="28728"/>
                      <a:pt x="10121" y="28311"/>
                      <a:pt x="10168" y="27882"/>
                    </a:cubicBezTo>
                    <a:cubicBezTo>
                      <a:pt x="10180" y="27835"/>
                      <a:pt x="10145" y="27787"/>
                      <a:pt x="10085" y="27775"/>
                    </a:cubicBezTo>
                    <a:close/>
                    <a:moveTo>
                      <a:pt x="9601" y="30238"/>
                    </a:moveTo>
                    <a:cubicBezTo>
                      <a:pt x="9558" y="30238"/>
                      <a:pt x="9512" y="30270"/>
                      <a:pt x="9502" y="30311"/>
                    </a:cubicBezTo>
                    <a:cubicBezTo>
                      <a:pt x="9383" y="30716"/>
                      <a:pt x="9252" y="31109"/>
                      <a:pt x="9109" y="31490"/>
                    </a:cubicBezTo>
                    <a:cubicBezTo>
                      <a:pt x="9085" y="31538"/>
                      <a:pt x="9109" y="31597"/>
                      <a:pt x="9156" y="31609"/>
                    </a:cubicBezTo>
                    <a:cubicBezTo>
                      <a:pt x="9168" y="31621"/>
                      <a:pt x="9180" y="31621"/>
                      <a:pt x="9192" y="31621"/>
                    </a:cubicBezTo>
                    <a:cubicBezTo>
                      <a:pt x="9228" y="31621"/>
                      <a:pt x="9263" y="31597"/>
                      <a:pt x="9275" y="31561"/>
                    </a:cubicBezTo>
                    <a:cubicBezTo>
                      <a:pt x="9430" y="31169"/>
                      <a:pt x="9561" y="30776"/>
                      <a:pt x="9680" y="30359"/>
                    </a:cubicBezTo>
                    <a:cubicBezTo>
                      <a:pt x="9692" y="30311"/>
                      <a:pt x="9668" y="30264"/>
                      <a:pt x="9621" y="30240"/>
                    </a:cubicBezTo>
                    <a:cubicBezTo>
                      <a:pt x="9614" y="30238"/>
                      <a:pt x="9608" y="30238"/>
                      <a:pt x="9601" y="30238"/>
                    </a:cubicBezTo>
                    <a:close/>
                    <a:moveTo>
                      <a:pt x="8678" y="32576"/>
                    </a:moveTo>
                    <a:cubicBezTo>
                      <a:pt x="8644" y="32576"/>
                      <a:pt x="8614" y="32598"/>
                      <a:pt x="8597" y="32633"/>
                    </a:cubicBezTo>
                    <a:cubicBezTo>
                      <a:pt x="8406" y="33002"/>
                      <a:pt x="8192" y="33359"/>
                      <a:pt x="7966" y="33705"/>
                    </a:cubicBezTo>
                    <a:cubicBezTo>
                      <a:pt x="7942" y="33740"/>
                      <a:pt x="7954" y="33800"/>
                      <a:pt x="7989" y="33836"/>
                    </a:cubicBezTo>
                    <a:cubicBezTo>
                      <a:pt x="8013" y="33847"/>
                      <a:pt x="8025" y="33847"/>
                      <a:pt x="8049" y="33847"/>
                    </a:cubicBezTo>
                    <a:cubicBezTo>
                      <a:pt x="8073" y="33847"/>
                      <a:pt x="8109" y="33836"/>
                      <a:pt x="8120" y="33800"/>
                    </a:cubicBezTo>
                    <a:cubicBezTo>
                      <a:pt x="8347" y="33455"/>
                      <a:pt x="8561" y="33097"/>
                      <a:pt x="8763" y="32716"/>
                    </a:cubicBezTo>
                    <a:cubicBezTo>
                      <a:pt x="8787" y="32669"/>
                      <a:pt x="8763" y="32609"/>
                      <a:pt x="8716" y="32585"/>
                    </a:cubicBezTo>
                    <a:cubicBezTo>
                      <a:pt x="8703" y="32579"/>
                      <a:pt x="8690" y="32576"/>
                      <a:pt x="8678" y="32576"/>
                    </a:cubicBezTo>
                    <a:close/>
                    <a:moveTo>
                      <a:pt x="7288" y="34664"/>
                    </a:moveTo>
                    <a:cubicBezTo>
                      <a:pt x="7262" y="34664"/>
                      <a:pt x="7235" y="34673"/>
                      <a:pt x="7216" y="34693"/>
                    </a:cubicBezTo>
                    <a:cubicBezTo>
                      <a:pt x="6954" y="35014"/>
                      <a:pt x="6668" y="35324"/>
                      <a:pt x="6370" y="35610"/>
                    </a:cubicBezTo>
                    <a:cubicBezTo>
                      <a:pt x="6323" y="35645"/>
                      <a:pt x="6323" y="35705"/>
                      <a:pt x="6358" y="35741"/>
                    </a:cubicBezTo>
                    <a:cubicBezTo>
                      <a:pt x="6382" y="35752"/>
                      <a:pt x="6406" y="35764"/>
                      <a:pt x="6430" y="35764"/>
                    </a:cubicBezTo>
                    <a:cubicBezTo>
                      <a:pt x="6454" y="35764"/>
                      <a:pt x="6477" y="35764"/>
                      <a:pt x="6489" y="35741"/>
                    </a:cubicBezTo>
                    <a:cubicBezTo>
                      <a:pt x="6799" y="35455"/>
                      <a:pt x="7097" y="35145"/>
                      <a:pt x="7358" y="34824"/>
                    </a:cubicBezTo>
                    <a:cubicBezTo>
                      <a:pt x="7394" y="34776"/>
                      <a:pt x="7394" y="34717"/>
                      <a:pt x="7347" y="34681"/>
                    </a:cubicBezTo>
                    <a:cubicBezTo>
                      <a:pt x="7330" y="34670"/>
                      <a:pt x="7310" y="34664"/>
                      <a:pt x="7288" y="34664"/>
                    </a:cubicBezTo>
                    <a:close/>
                    <a:moveTo>
                      <a:pt x="5472" y="36386"/>
                    </a:moveTo>
                    <a:cubicBezTo>
                      <a:pt x="5452" y="36386"/>
                      <a:pt x="5433" y="36392"/>
                      <a:pt x="5418" y="36407"/>
                    </a:cubicBezTo>
                    <a:cubicBezTo>
                      <a:pt x="5084" y="36645"/>
                      <a:pt x="4739" y="36884"/>
                      <a:pt x="4382" y="37098"/>
                    </a:cubicBezTo>
                    <a:cubicBezTo>
                      <a:pt x="4334" y="37122"/>
                      <a:pt x="4322" y="37181"/>
                      <a:pt x="4346" y="37229"/>
                    </a:cubicBezTo>
                    <a:cubicBezTo>
                      <a:pt x="4358" y="37253"/>
                      <a:pt x="4394" y="37276"/>
                      <a:pt x="4430" y="37276"/>
                    </a:cubicBezTo>
                    <a:cubicBezTo>
                      <a:pt x="4441" y="37276"/>
                      <a:pt x="4453" y="37265"/>
                      <a:pt x="4477" y="37253"/>
                    </a:cubicBezTo>
                    <a:cubicBezTo>
                      <a:pt x="4834" y="37038"/>
                      <a:pt x="5192" y="36812"/>
                      <a:pt x="5525" y="36562"/>
                    </a:cubicBezTo>
                    <a:cubicBezTo>
                      <a:pt x="5573" y="36526"/>
                      <a:pt x="5573" y="36467"/>
                      <a:pt x="5549" y="36419"/>
                    </a:cubicBezTo>
                    <a:cubicBezTo>
                      <a:pt x="5528" y="36398"/>
                      <a:pt x="5499" y="36386"/>
                      <a:pt x="5472" y="36386"/>
                    </a:cubicBezTo>
                    <a:close/>
                    <a:moveTo>
                      <a:pt x="3310" y="37665"/>
                    </a:moveTo>
                    <a:cubicBezTo>
                      <a:pt x="3298" y="37665"/>
                      <a:pt x="3286" y="37667"/>
                      <a:pt x="3275" y="37669"/>
                    </a:cubicBezTo>
                    <a:cubicBezTo>
                      <a:pt x="2906" y="37848"/>
                      <a:pt x="2513" y="38003"/>
                      <a:pt x="2120" y="38146"/>
                    </a:cubicBezTo>
                    <a:cubicBezTo>
                      <a:pt x="2072" y="38169"/>
                      <a:pt x="2048" y="38217"/>
                      <a:pt x="2060" y="38265"/>
                    </a:cubicBezTo>
                    <a:cubicBezTo>
                      <a:pt x="2084" y="38312"/>
                      <a:pt x="2120" y="38336"/>
                      <a:pt x="2155" y="38336"/>
                    </a:cubicBezTo>
                    <a:cubicBezTo>
                      <a:pt x="2167" y="38336"/>
                      <a:pt x="2179" y="38324"/>
                      <a:pt x="2179" y="38324"/>
                    </a:cubicBezTo>
                    <a:cubicBezTo>
                      <a:pt x="2584" y="38181"/>
                      <a:pt x="2977" y="38015"/>
                      <a:pt x="3358" y="37848"/>
                    </a:cubicBezTo>
                    <a:cubicBezTo>
                      <a:pt x="3406" y="37824"/>
                      <a:pt x="3417" y="37765"/>
                      <a:pt x="3394" y="37717"/>
                    </a:cubicBezTo>
                    <a:cubicBezTo>
                      <a:pt x="3385" y="37681"/>
                      <a:pt x="3348" y="37665"/>
                      <a:pt x="3310" y="37665"/>
                    </a:cubicBezTo>
                    <a:close/>
                    <a:moveTo>
                      <a:pt x="954" y="38524"/>
                    </a:moveTo>
                    <a:cubicBezTo>
                      <a:pt x="946" y="38524"/>
                      <a:pt x="937" y="38525"/>
                      <a:pt x="929" y="38527"/>
                    </a:cubicBezTo>
                    <a:cubicBezTo>
                      <a:pt x="655" y="38598"/>
                      <a:pt x="369" y="38670"/>
                      <a:pt x="84" y="38729"/>
                    </a:cubicBezTo>
                    <a:cubicBezTo>
                      <a:pt x="36" y="38741"/>
                      <a:pt x="0" y="38789"/>
                      <a:pt x="12" y="38836"/>
                    </a:cubicBezTo>
                    <a:cubicBezTo>
                      <a:pt x="24" y="38884"/>
                      <a:pt x="60" y="38920"/>
                      <a:pt x="108" y="38920"/>
                    </a:cubicBezTo>
                    <a:lnTo>
                      <a:pt x="119" y="38920"/>
                    </a:lnTo>
                    <a:cubicBezTo>
                      <a:pt x="417" y="38848"/>
                      <a:pt x="703" y="38777"/>
                      <a:pt x="977" y="38705"/>
                    </a:cubicBezTo>
                    <a:cubicBezTo>
                      <a:pt x="1036" y="38693"/>
                      <a:pt x="1060" y="38646"/>
                      <a:pt x="1048" y="38586"/>
                    </a:cubicBezTo>
                    <a:cubicBezTo>
                      <a:pt x="1038" y="38547"/>
                      <a:pt x="996" y="38524"/>
                      <a:pt x="954" y="385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 name="Google Shape;86;p2"/>
            <p:cNvSpPr/>
            <p:nvPr/>
          </p:nvSpPr>
          <p:spPr>
            <a:xfrm>
              <a:off x="271477" y="2023990"/>
              <a:ext cx="258884" cy="259960"/>
            </a:xfrm>
            <a:custGeom>
              <a:avLst/>
              <a:gdLst/>
              <a:ahLst/>
              <a:cxnLst/>
              <a:rect l="l" t="t" r="r" b="b"/>
              <a:pathLst>
                <a:path w="6978" h="7007" extrusionOk="0">
                  <a:moveTo>
                    <a:pt x="2489" y="374"/>
                  </a:moveTo>
                  <a:lnTo>
                    <a:pt x="3561" y="1791"/>
                  </a:lnTo>
                  <a:lnTo>
                    <a:pt x="2453" y="2125"/>
                  </a:lnTo>
                  <a:lnTo>
                    <a:pt x="2489" y="374"/>
                  </a:lnTo>
                  <a:close/>
                  <a:moveTo>
                    <a:pt x="6240" y="1196"/>
                  </a:moveTo>
                  <a:lnTo>
                    <a:pt x="4835" y="3172"/>
                  </a:lnTo>
                  <a:lnTo>
                    <a:pt x="3870" y="1898"/>
                  </a:lnTo>
                  <a:lnTo>
                    <a:pt x="6240" y="1196"/>
                  </a:lnTo>
                  <a:close/>
                  <a:moveTo>
                    <a:pt x="2263" y="2375"/>
                  </a:moveTo>
                  <a:lnTo>
                    <a:pt x="2227" y="3791"/>
                  </a:lnTo>
                  <a:lnTo>
                    <a:pt x="370" y="2934"/>
                  </a:lnTo>
                  <a:lnTo>
                    <a:pt x="2263" y="2375"/>
                  </a:lnTo>
                  <a:close/>
                  <a:moveTo>
                    <a:pt x="3680" y="1958"/>
                  </a:moveTo>
                  <a:lnTo>
                    <a:pt x="4716" y="3327"/>
                  </a:lnTo>
                  <a:lnTo>
                    <a:pt x="3846" y="4542"/>
                  </a:lnTo>
                  <a:lnTo>
                    <a:pt x="2418" y="3875"/>
                  </a:lnTo>
                  <a:lnTo>
                    <a:pt x="2453" y="2315"/>
                  </a:lnTo>
                  <a:lnTo>
                    <a:pt x="3680" y="1958"/>
                  </a:lnTo>
                  <a:close/>
                  <a:moveTo>
                    <a:pt x="4835" y="3482"/>
                  </a:moveTo>
                  <a:lnTo>
                    <a:pt x="6573" y="5792"/>
                  </a:lnTo>
                  <a:lnTo>
                    <a:pt x="4025" y="4613"/>
                  </a:lnTo>
                  <a:lnTo>
                    <a:pt x="4835" y="3482"/>
                  </a:lnTo>
                  <a:close/>
                  <a:moveTo>
                    <a:pt x="2418" y="4077"/>
                  </a:moveTo>
                  <a:lnTo>
                    <a:pt x="3739" y="4696"/>
                  </a:lnTo>
                  <a:lnTo>
                    <a:pt x="2370" y="6601"/>
                  </a:lnTo>
                  <a:lnTo>
                    <a:pt x="2418" y="4077"/>
                  </a:lnTo>
                  <a:close/>
                  <a:moveTo>
                    <a:pt x="2398" y="1"/>
                  </a:moveTo>
                  <a:cubicBezTo>
                    <a:pt x="2389" y="1"/>
                    <a:pt x="2379" y="2"/>
                    <a:pt x="2370" y="5"/>
                  </a:cubicBezTo>
                  <a:cubicBezTo>
                    <a:pt x="2334" y="17"/>
                    <a:pt x="2310" y="53"/>
                    <a:pt x="2310" y="101"/>
                  </a:cubicBezTo>
                  <a:lnTo>
                    <a:pt x="2263" y="2172"/>
                  </a:lnTo>
                  <a:lnTo>
                    <a:pt x="72" y="2827"/>
                  </a:lnTo>
                  <a:cubicBezTo>
                    <a:pt x="36" y="2839"/>
                    <a:pt x="13" y="2875"/>
                    <a:pt x="13" y="2910"/>
                  </a:cubicBezTo>
                  <a:cubicBezTo>
                    <a:pt x="1" y="2946"/>
                    <a:pt x="24" y="2982"/>
                    <a:pt x="60" y="3006"/>
                  </a:cubicBezTo>
                  <a:lnTo>
                    <a:pt x="2227" y="3994"/>
                  </a:lnTo>
                  <a:lnTo>
                    <a:pt x="2168" y="6911"/>
                  </a:lnTo>
                  <a:cubicBezTo>
                    <a:pt x="2168" y="6947"/>
                    <a:pt x="2203" y="6982"/>
                    <a:pt x="2239" y="6994"/>
                  </a:cubicBezTo>
                  <a:cubicBezTo>
                    <a:pt x="2251" y="7006"/>
                    <a:pt x="2251" y="7006"/>
                    <a:pt x="2263" y="7006"/>
                  </a:cubicBezTo>
                  <a:cubicBezTo>
                    <a:pt x="2299" y="7006"/>
                    <a:pt x="2322" y="6982"/>
                    <a:pt x="2346" y="6970"/>
                  </a:cubicBezTo>
                  <a:lnTo>
                    <a:pt x="3918" y="4780"/>
                  </a:lnTo>
                  <a:lnTo>
                    <a:pt x="6835" y="6125"/>
                  </a:lnTo>
                  <a:cubicBezTo>
                    <a:pt x="6844" y="6128"/>
                    <a:pt x="6855" y="6130"/>
                    <a:pt x="6865" y="6130"/>
                  </a:cubicBezTo>
                  <a:cubicBezTo>
                    <a:pt x="6894" y="6130"/>
                    <a:pt x="6925" y="6119"/>
                    <a:pt x="6942" y="6101"/>
                  </a:cubicBezTo>
                  <a:cubicBezTo>
                    <a:pt x="6978" y="6066"/>
                    <a:pt x="6978" y="6018"/>
                    <a:pt x="6954" y="5982"/>
                  </a:cubicBezTo>
                  <a:lnTo>
                    <a:pt x="4954" y="3327"/>
                  </a:lnTo>
                  <a:lnTo>
                    <a:pt x="6561" y="1089"/>
                  </a:lnTo>
                  <a:cubicBezTo>
                    <a:pt x="6585" y="1053"/>
                    <a:pt x="6585" y="1005"/>
                    <a:pt x="6561" y="970"/>
                  </a:cubicBezTo>
                  <a:cubicBezTo>
                    <a:pt x="6542" y="950"/>
                    <a:pt x="6506" y="931"/>
                    <a:pt x="6474" y="931"/>
                  </a:cubicBezTo>
                  <a:cubicBezTo>
                    <a:pt x="6467" y="931"/>
                    <a:pt x="6460" y="932"/>
                    <a:pt x="6454" y="934"/>
                  </a:cubicBezTo>
                  <a:lnTo>
                    <a:pt x="3751" y="1732"/>
                  </a:lnTo>
                  <a:lnTo>
                    <a:pt x="2477" y="41"/>
                  </a:lnTo>
                  <a:cubicBezTo>
                    <a:pt x="2459" y="14"/>
                    <a:pt x="2428" y="1"/>
                    <a:pt x="2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7" name="Google Shape;87;p2"/>
            <p:cNvGrpSpPr/>
            <p:nvPr/>
          </p:nvGrpSpPr>
          <p:grpSpPr>
            <a:xfrm>
              <a:off x="277665" y="1151762"/>
              <a:ext cx="184649" cy="262078"/>
              <a:chOff x="7619190" y="700187"/>
              <a:chExt cx="184649" cy="262078"/>
            </a:xfrm>
          </p:grpSpPr>
          <p:sp>
            <p:nvSpPr>
              <p:cNvPr id="88" name="Google Shape;88;p2"/>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6" name="Google Shape;96;p2"/>
          <p:cNvGrpSpPr/>
          <p:nvPr/>
        </p:nvGrpSpPr>
        <p:grpSpPr>
          <a:xfrm>
            <a:off x="10790023" y="4113932"/>
            <a:ext cx="1014227" cy="2561893"/>
            <a:chOff x="8092517" y="3085449"/>
            <a:chExt cx="760670" cy="1921420"/>
          </a:xfrm>
        </p:grpSpPr>
        <p:grpSp>
          <p:nvGrpSpPr>
            <p:cNvPr id="97" name="Google Shape;97;p2"/>
            <p:cNvGrpSpPr/>
            <p:nvPr/>
          </p:nvGrpSpPr>
          <p:grpSpPr>
            <a:xfrm>
              <a:off x="8092517" y="3240925"/>
              <a:ext cx="760670" cy="1616749"/>
              <a:chOff x="8230542" y="2865663"/>
              <a:chExt cx="760670" cy="1616749"/>
            </a:xfrm>
          </p:grpSpPr>
          <p:sp>
            <p:nvSpPr>
              <p:cNvPr id="98" name="Google Shape;98;p2"/>
              <p:cNvSpPr/>
              <p:nvPr/>
            </p:nvSpPr>
            <p:spPr>
              <a:xfrm>
                <a:off x="8230542" y="2865663"/>
                <a:ext cx="282294" cy="190880"/>
              </a:xfrm>
              <a:custGeom>
                <a:avLst/>
                <a:gdLst/>
                <a:ahLst/>
                <a:cxnLst/>
                <a:rect l="l" t="t" r="r" b="b"/>
                <a:pathLst>
                  <a:path w="7609" h="5145" extrusionOk="0">
                    <a:moveTo>
                      <a:pt x="7251" y="215"/>
                    </a:moveTo>
                    <a:lnTo>
                      <a:pt x="6096" y="1299"/>
                    </a:lnTo>
                    <a:lnTo>
                      <a:pt x="1286" y="858"/>
                    </a:lnTo>
                    <a:lnTo>
                      <a:pt x="7251" y="215"/>
                    </a:lnTo>
                    <a:close/>
                    <a:moveTo>
                      <a:pt x="381" y="989"/>
                    </a:moveTo>
                    <a:lnTo>
                      <a:pt x="5418" y="2715"/>
                    </a:lnTo>
                    <a:lnTo>
                      <a:pt x="5549" y="4847"/>
                    </a:lnTo>
                    <a:lnTo>
                      <a:pt x="381" y="989"/>
                    </a:lnTo>
                    <a:close/>
                    <a:moveTo>
                      <a:pt x="7501" y="1"/>
                    </a:moveTo>
                    <a:lnTo>
                      <a:pt x="84" y="798"/>
                    </a:lnTo>
                    <a:cubicBezTo>
                      <a:pt x="48" y="798"/>
                      <a:pt x="12" y="834"/>
                      <a:pt x="0" y="870"/>
                    </a:cubicBezTo>
                    <a:cubicBezTo>
                      <a:pt x="0" y="906"/>
                      <a:pt x="12" y="941"/>
                      <a:pt x="36" y="965"/>
                    </a:cubicBezTo>
                    <a:lnTo>
                      <a:pt x="5596" y="5120"/>
                    </a:lnTo>
                    <a:cubicBezTo>
                      <a:pt x="5620" y="5132"/>
                      <a:pt x="5632" y="5144"/>
                      <a:pt x="5656" y="5144"/>
                    </a:cubicBezTo>
                    <a:cubicBezTo>
                      <a:pt x="5703" y="5144"/>
                      <a:pt x="5751" y="5097"/>
                      <a:pt x="5751" y="5049"/>
                    </a:cubicBezTo>
                    <a:cubicBezTo>
                      <a:pt x="5751" y="5037"/>
                      <a:pt x="5751" y="5025"/>
                      <a:pt x="5751" y="5013"/>
                    </a:cubicBezTo>
                    <a:lnTo>
                      <a:pt x="5596" y="2632"/>
                    </a:lnTo>
                    <a:cubicBezTo>
                      <a:pt x="5596" y="2596"/>
                      <a:pt x="5573" y="2561"/>
                      <a:pt x="5537" y="2549"/>
                    </a:cubicBezTo>
                    <a:lnTo>
                      <a:pt x="1096" y="1037"/>
                    </a:lnTo>
                    <a:lnTo>
                      <a:pt x="6120" y="1489"/>
                    </a:lnTo>
                    <a:cubicBezTo>
                      <a:pt x="6127" y="1492"/>
                      <a:pt x="6133" y="1494"/>
                      <a:pt x="6139" y="1494"/>
                    </a:cubicBezTo>
                    <a:cubicBezTo>
                      <a:pt x="6157" y="1494"/>
                      <a:pt x="6174" y="1483"/>
                      <a:pt x="6192" y="1465"/>
                    </a:cubicBezTo>
                    <a:lnTo>
                      <a:pt x="7573" y="167"/>
                    </a:lnTo>
                    <a:cubicBezTo>
                      <a:pt x="7608" y="144"/>
                      <a:pt x="7608" y="96"/>
                      <a:pt x="7597" y="60"/>
                    </a:cubicBezTo>
                    <a:cubicBezTo>
                      <a:pt x="7585" y="25"/>
                      <a:pt x="7537" y="1"/>
                      <a:pt x="7501"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8431074" y="2913931"/>
                <a:ext cx="66743" cy="102396"/>
              </a:xfrm>
              <a:custGeom>
                <a:avLst/>
                <a:gdLst/>
                <a:ahLst/>
                <a:cxnLst/>
                <a:rect l="l" t="t" r="r" b="b"/>
                <a:pathLst>
                  <a:path w="1799" h="2760" extrusionOk="0">
                    <a:moveTo>
                      <a:pt x="731" y="0"/>
                    </a:moveTo>
                    <a:cubicBezTo>
                      <a:pt x="718" y="0"/>
                      <a:pt x="704" y="3"/>
                      <a:pt x="691" y="9"/>
                    </a:cubicBezTo>
                    <a:cubicBezTo>
                      <a:pt x="644" y="21"/>
                      <a:pt x="620" y="81"/>
                      <a:pt x="632" y="129"/>
                    </a:cubicBezTo>
                    <a:lnTo>
                      <a:pt x="1489" y="2355"/>
                    </a:lnTo>
                    <a:lnTo>
                      <a:pt x="156" y="1272"/>
                    </a:lnTo>
                    <a:cubicBezTo>
                      <a:pt x="139" y="1255"/>
                      <a:pt x="117" y="1246"/>
                      <a:pt x="95" y="1246"/>
                    </a:cubicBezTo>
                    <a:cubicBezTo>
                      <a:pt x="70" y="1246"/>
                      <a:pt x="44" y="1258"/>
                      <a:pt x="25" y="1283"/>
                    </a:cubicBezTo>
                    <a:cubicBezTo>
                      <a:pt x="1" y="1319"/>
                      <a:pt x="1" y="1379"/>
                      <a:pt x="37" y="1414"/>
                    </a:cubicBezTo>
                    <a:lnTo>
                      <a:pt x="1644" y="2736"/>
                    </a:lnTo>
                    <a:cubicBezTo>
                      <a:pt x="1656" y="2748"/>
                      <a:pt x="1680" y="2760"/>
                      <a:pt x="1703" y="2760"/>
                    </a:cubicBezTo>
                    <a:cubicBezTo>
                      <a:pt x="1727" y="2760"/>
                      <a:pt x="1739" y="2748"/>
                      <a:pt x="1751" y="2736"/>
                    </a:cubicBezTo>
                    <a:cubicBezTo>
                      <a:pt x="1787" y="2712"/>
                      <a:pt x="1799" y="2665"/>
                      <a:pt x="1787" y="2629"/>
                    </a:cubicBezTo>
                    <a:lnTo>
                      <a:pt x="810" y="57"/>
                    </a:lnTo>
                    <a:cubicBezTo>
                      <a:pt x="802" y="22"/>
                      <a:pt x="767" y="0"/>
                      <a:pt x="73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8432855" y="2991027"/>
                <a:ext cx="65407" cy="25302"/>
              </a:xfrm>
              <a:custGeom>
                <a:avLst/>
                <a:gdLst/>
                <a:ahLst/>
                <a:cxnLst/>
                <a:rect l="l" t="t" r="r" b="b"/>
                <a:pathLst>
                  <a:path w="1763" h="682" extrusionOk="0">
                    <a:moveTo>
                      <a:pt x="107" y="0"/>
                    </a:moveTo>
                    <a:cubicBezTo>
                      <a:pt x="65" y="0"/>
                      <a:pt x="22" y="25"/>
                      <a:pt x="12" y="75"/>
                    </a:cubicBezTo>
                    <a:cubicBezTo>
                      <a:pt x="0" y="122"/>
                      <a:pt x="24" y="170"/>
                      <a:pt x="72" y="182"/>
                    </a:cubicBezTo>
                    <a:lnTo>
                      <a:pt x="1620" y="670"/>
                    </a:lnTo>
                    <a:cubicBezTo>
                      <a:pt x="1632" y="670"/>
                      <a:pt x="1644" y="682"/>
                      <a:pt x="1655" y="682"/>
                    </a:cubicBezTo>
                    <a:cubicBezTo>
                      <a:pt x="1691" y="682"/>
                      <a:pt x="1727" y="646"/>
                      <a:pt x="1739" y="610"/>
                    </a:cubicBezTo>
                    <a:cubicBezTo>
                      <a:pt x="1763" y="563"/>
                      <a:pt x="1727" y="503"/>
                      <a:pt x="1679" y="491"/>
                    </a:cubicBezTo>
                    <a:lnTo>
                      <a:pt x="131" y="3"/>
                    </a:lnTo>
                    <a:cubicBezTo>
                      <a:pt x="123" y="1"/>
                      <a:pt x="115" y="0"/>
                      <a:pt x="10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8527388" y="3038479"/>
                <a:ext cx="463824" cy="1443932"/>
              </a:xfrm>
              <a:custGeom>
                <a:avLst/>
                <a:gdLst/>
                <a:ahLst/>
                <a:cxnLst/>
                <a:rect l="l" t="t" r="r" b="b"/>
                <a:pathLst>
                  <a:path w="12502" h="38920" extrusionOk="0">
                    <a:moveTo>
                      <a:pt x="461" y="0"/>
                    </a:moveTo>
                    <a:cubicBezTo>
                      <a:pt x="431" y="0"/>
                      <a:pt x="402" y="13"/>
                      <a:pt x="381" y="34"/>
                    </a:cubicBezTo>
                    <a:cubicBezTo>
                      <a:pt x="346" y="70"/>
                      <a:pt x="358" y="129"/>
                      <a:pt x="393" y="165"/>
                    </a:cubicBezTo>
                    <a:cubicBezTo>
                      <a:pt x="393" y="165"/>
                      <a:pt x="762" y="498"/>
                      <a:pt x="1358" y="986"/>
                    </a:cubicBezTo>
                    <a:cubicBezTo>
                      <a:pt x="1382" y="998"/>
                      <a:pt x="1393" y="1010"/>
                      <a:pt x="1417" y="1010"/>
                    </a:cubicBezTo>
                    <a:cubicBezTo>
                      <a:pt x="1441" y="1010"/>
                      <a:pt x="1477" y="998"/>
                      <a:pt x="1489" y="974"/>
                    </a:cubicBezTo>
                    <a:cubicBezTo>
                      <a:pt x="1524" y="927"/>
                      <a:pt x="1512" y="867"/>
                      <a:pt x="1477" y="843"/>
                    </a:cubicBezTo>
                    <a:cubicBezTo>
                      <a:pt x="893" y="355"/>
                      <a:pt x="524" y="22"/>
                      <a:pt x="524" y="22"/>
                    </a:cubicBezTo>
                    <a:cubicBezTo>
                      <a:pt x="504" y="7"/>
                      <a:pt x="482" y="0"/>
                      <a:pt x="461" y="0"/>
                    </a:cubicBezTo>
                    <a:close/>
                    <a:moveTo>
                      <a:pt x="2405" y="1597"/>
                    </a:moveTo>
                    <a:cubicBezTo>
                      <a:pt x="2374" y="1597"/>
                      <a:pt x="2344" y="1612"/>
                      <a:pt x="2322" y="1641"/>
                    </a:cubicBezTo>
                    <a:cubicBezTo>
                      <a:pt x="2298" y="1677"/>
                      <a:pt x="2298" y="1736"/>
                      <a:pt x="2346" y="1772"/>
                    </a:cubicBezTo>
                    <a:cubicBezTo>
                      <a:pt x="2679" y="2034"/>
                      <a:pt x="3025" y="2284"/>
                      <a:pt x="3358" y="2522"/>
                    </a:cubicBezTo>
                    <a:cubicBezTo>
                      <a:pt x="3370" y="2534"/>
                      <a:pt x="3394" y="2546"/>
                      <a:pt x="3417" y="2546"/>
                    </a:cubicBezTo>
                    <a:cubicBezTo>
                      <a:pt x="3441" y="2546"/>
                      <a:pt x="3465" y="2534"/>
                      <a:pt x="3489" y="2498"/>
                    </a:cubicBezTo>
                    <a:cubicBezTo>
                      <a:pt x="3525" y="2463"/>
                      <a:pt x="3513" y="2403"/>
                      <a:pt x="3465" y="2367"/>
                    </a:cubicBezTo>
                    <a:cubicBezTo>
                      <a:pt x="3132" y="2129"/>
                      <a:pt x="2798" y="1879"/>
                      <a:pt x="2465" y="1617"/>
                    </a:cubicBezTo>
                    <a:cubicBezTo>
                      <a:pt x="2446" y="1603"/>
                      <a:pt x="2426" y="1597"/>
                      <a:pt x="2405" y="1597"/>
                    </a:cubicBezTo>
                    <a:close/>
                    <a:moveTo>
                      <a:pt x="10932" y="2758"/>
                    </a:moveTo>
                    <a:cubicBezTo>
                      <a:pt x="10886" y="2758"/>
                      <a:pt x="10859" y="2792"/>
                      <a:pt x="10859" y="2844"/>
                    </a:cubicBezTo>
                    <a:cubicBezTo>
                      <a:pt x="10847" y="2891"/>
                      <a:pt x="10883" y="2939"/>
                      <a:pt x="10942" y="2939"/>
                    </a:cubicBezTo>
                    <a:cubicBezTo>
                      <a:pt x="11383" y="2975"/>
                      <a:pt x="11788" y="3118"/>
                      <a:pt x="12050" y="3332"/>
                    </a:cubicBezTo>
                    <a:cubicBezTo>
                      <a:pt x="12073" y="3344"/>
                      <a:pt x="12097" y="3356"/>
                      <a:pt x="12109" y="3356"/>
                    </a:cubicBezTo>
                    <a:cubicBezTo>
                      <a:pt x="12145" y="3356"/>
                      <a:pt x="12169" y="3344"/>
                      <a:pt x="12192" y="3320"/>
                    </a:cubicBezTo>
                    <a:cubicBezTo>
                      <a:pt x="12216" y="3284"/>
                      <a:pt x="12216" y="3225"/>
                      <a:pt x="12169" y="3189"/>
                    </a:cubicBezTo>
                    <a:cubicBezTo>
                      <a:pt x="11871" y="2951"/>
                      <a:pt x="11442" y="2796"/>
                      <a:pt x="10954" y="2760"/>
                    </a:cubicBezTo>
                    <a:cubicBezTo>
                      <a:pt x="10946" y="2759"/>
                      <a:pt x="10939" y="2758"/>
                      <a:pt x="10932" y="2758"/>
                    </a:cubicBezTo>
                    <a:close/>
                    <a:moveTo>
                      <a:pt x="9705" y="2900"/>
                    </a:moveTo>
                    <a:cubicBezTo>
                      <a:pt x="9697" y="2900"/>
                      <a:pt x="9688" y="2901"/>
                      <a:pt x="9680" y="2903"/>
                    </a:cubicBezTo>
                    <a:cubicBezTo>
                      <a:pt x="9311" y="3010"/>
                      <a:pt x="8918" y="3201"/>
                      <a:pt x="8525" y="3463"/>
                    </a:cubicBezTo>
                    <a:cubicBezTo>
                      <a:pt x="8490" y="3499"/>
                      <a:pt x="8478" y="3558"/>
                      <a:pt x="8501" y="3594"/>
                    </a:cubicBezTo>
                    <a:cubicBezTo>
                      <a:pt x="8525" y="3618"/>
                      <a:pt x="8549" y="3641"/>
                      <a:pt x="8585" y="3641"/>
                    </a:cubicBezTo>
                    <a:cubicBezTo>
                      <a:pt x="8597" y="3641"/>
                      <a:pt x="8621" y="3629"/>
                      <a:pt x="8632" y="3618"/>
                    </a:cubicBezTo>
                    <a:cubicBezTo>
                      <a:pt x="9013" y="3368"/>
                      <a:pt x="9383" y="3189"/>
                      <a:pt x="9740" y="3082"/>
                    </a:cubicBezTo>
                    <a:cubicBezTo>
                      <a:pt x="9787" y="3070"/>
                      <a:pt x="9811" y="3010"/>
                      <a:pt x="9799" y="2963"/>
                    </a:cubicBezTo>
                    <a:cubicBezTo>
                      <a:pt x="9789" y="2923"/>
                      <a:pt x="9747" y="2900"/>
                      <a:pt x="9705" y="2900"/>
                    </a:cubicBezTo>
                    <a:close/>
                    <a:moveTo>
                      <a:pt x="4451" y="3070"/>
                    </a:moveTo>
                    <a:cubicBezTo>
                      <a:pt x="4418" y="3070"/>
                      <a:pt x="4386" y="3086"/>
                      <a:pt x="4370" y="3118"/>
                    </a:cubicBezTo>
                    <a:cubicBezTo>
                      <a:pt x="4346" y="3153"/>
                      <a:pt x="4358" y="3213"/>
                      <a:pt x="4394" y="3248"/>
                    </a:cubicBezTo>
                    <a:cubicBezTo>
                      <a:pt x="4763" y="3487"/>
                      <a:pt x="5120" y="3713"/>
                      <a:pt x="5465" y="3915"/>
                    </a:cubicBezTo>
                    <a:cubicBezTo>
                      <a:pt x="5477" y="3927"/>
                      <a:pt x="5501" y="3927"/>
                      <a:pt x="5513" y="3927"/>
                    </a:cubicBezTo>
                    <a:cubicBezTo>
                      <a:pt x="5549" y="3927"/>
                      <a:pt x="5573" y="3915"/>
                      <a:pt x="5596" y="3880"/>
                    </a:cubicBezTo>
                    <a:cubicBezTo>
                      <a:pt x="5620" y="3844"/>
                      <a:pt x="5608" y="3784"/>
                      <a:pt x="5561" y="3749"/>
                    </a:cubicBezTo>
                    <a:cubicBezTo>
                      <a:pt x="5215" y="3546"/>
                      <a:pt x="4858" y="3320"/>
                      <a:pt x="4501" y="3082"/>
                    </a:cubicBezTo>
                    <a:cubicBezTo>
                      <a:pt x="4485" y="3074"/>
                      <a:pt x="4468" y="3070"/>
                      <a:pt x="4451" y="3070"/>
                    </a:cubicBezTo>
                    <a:close/>
                    <a:moveTo>
                      <a:pt x="12389" y="4279"/>
                    </a:moveTo>
                    <a:cubicBezTo>
                      <a:pt x="12359" y="4279"/>
                      <a:pt x="12327" y="4300"/>
                      <a:pt x="12311" y="4332"/>
                    </a:cubicBezTo>
                    <a:cubicBezTo>
                      <a:pt x="12157" y="4606"/>
                      <a:pt x="11835" y="4856"/>
                      <a:pt x="11383" y="5046"/>
                    </a:cubicBezTo>
                    <a:cubicBezTo>
                      <a:pt x="11335" y="5058"/>
                      <a:pt x="11311" y="5118"/>
                      <a:pt x="11323" y="5165"/>
                    </a:cubicBezTo>
                    <a:cubicBezTo>
                      <a:pt x="11347" y="5201"/>
                      <a:pt x="11383" y="5225"/>
                      <a:pt x="11418" y="5225"/>
                    </a:cubicBezTo>
                    <a:cubicBezTo>
                      <a:pt x="11430" y="5225"/>
                      <a:pt x="11442" y="5225"/>
                      <a:pt x="11454" y="5213"/>
                    </a:cubicBezTo>
                    <a:cubicBezTo>
                      <a:pt x="11954" y="5011"/>
                      <a:pt x="12300" y="4737"/>
                      <a:pt x="12466" y="4415"/>
                    </a:cubicBezTo>
                    <a:cubicBezTo>
                      <a:pt x="12502" y="4368"/>
                      <a:pt x="12478" y="4320"/>
                      <a:pt x="12431" y="4296"/>
                    </a:cubicBezTo>
                    <a:cubicBezTo>
                      <a:pt x="12419" y="4284"/>
                      <a:pt x="12404" y="4279"/>
                      <a:pt x="12389" y="4279"/>
                    </a:cubicBezTo>
                    <a:close/>
                    <a:moveTo>
                      <a:pt x="7603" y="4246"/>
                    </a:moveTo>
                    <a:cubicBezTo>
                      <a:pt x="7579" y="4246"/>
                      <a:pt x="7555" y="4255"/>
                      <a:pt x="7537" y="4272"/>
                    </a:cubicBezTo>
                    <a:cubicBezTo>
                      <a:pt x="7418" y="4380"/>
                      <a:pt x="7311" y="4499"/>
                      <a:pt x="7204" y="4630"/>
                    </a:cubicBezTo>
                    <a:cubicBezTo>
                      <a:pt x="7025" y="4546"/>
                      <a:pt x="6835" y="4451"/>
                      <a:pt x="6656" y="4356"/>
                    </a:cubicBezTo>
                    <a:cubicBezTo>
                      <a:pt x="6643" y="4349"/>
                      <a:pt x="6630" y="4346"/>
                      <a:pt x="6616" y="4346"/>
                    </a:cubicBezTo>
                    <a:cubicBezTo>
                      <a:pt x="6579" y="4346"/>
                      <a:pt x="6542" y="4369"/>
                      <a:pt x="6525" y="4403"/>
                    </a:cubicBezTo>
                    <a:cubicBezTo>
                      <a:pt x="6501" y="4451"/>
                      <a:pt x="6525" y="4511"/>
                      <a:pt x="6573" y="4534"/>
                    </a:cubicBezTo>
                    <a:cubicBezTo>
                      <a:pt x="6739" y="4618"/>
                      <a:pt x="6906" y="4701"/>
                      <a:pt x="7073" y="4772"/>
                    </a:cubicBezTo>
                    <a:cubicBezTo>
                      <a:pt x="6942" y="4915"/>
                      <a:pt x="6823" y="5070"/>
                      <a:pt x="6704" y="5225"/>
                    </a:cubicBezTo>
                    <a:cubicBezTo>
                      <a:pt x="6680" y="5273"/>
                      <a:pt x="6692" y="5332"/>
                      <a:pt x="6727" y="5356"/>
                    </a:cubicBezTo>
                    <a:cubicBezTo>
                      <a:pt x="6751" y="5368"/>
                      <a:pt x="6763" y="5380"/>
                      <a:pt x="6787" y="5380"/>
                    </a:cubicBezTo>
                    <a:cubicBezTo>
                      <a:pt x="6811" y="5380"/>
                      <a:pt x="6846" y="5368"/>
                      <a:pt x="6858" y="5344"/>
                    </a:cubicBezTo>
                    <a:cubicBezTo>
                      <a:pt x="6989" y="5177"/>
                      <a:pt x="7108" y="5011"/>
                      <a:pt x="7251" y="4856"/>
                    </a:cubicBezTo>
                    <a:cubicBezTo>
                      <a:pt x="7406" y="4927"/>
                      <a:pt x="7573" y="4999"/>
                      <a:pt x="7728" y="5058"/>
                    </a:cubicBezTo>
                    <a:cubicBezTo>
                      <a:pt x="7736" y="5060"/>
                      <a:pt x="7744" y="5061"/>
                      <a:pt x="7752" y="5061"/>
                    </a:cubicBezTo>
                    <a:cubicBezTo>
                      <a:pt x="7791" y="5061"/>
                      <a:pt x="7827" y="5038"/>
                      <a:pt x="7847" y="4999"/>
                    </a:cubicBezTo>
                    <a:cubicBezTo>
                      <a:pt x="7859" y="4951"/>
                      <a:pt x="7835" y="4892"/>
                      <a:pt x="7787" y="4880"/>
                    </a:cubicBezTo>
                    <a:cubicBezTo>
                      <a:pt x="7656" y="4820"/>
                      <a:pt x="7525" y="4772"/>
                      <a:pt x="7382" y="4701"/>
                    </a:cubicBezTo>
                    <a:cubicBezTo>
                      <a:pt x="7478" y="4606"/>
                      <a:pt x="7573" y="4499"/>
                      <a:pt x="7668" y="4403"/>
                    </a:cubicBezTo>
                    <a:cubicBezTo>
                      <a:pt x="7704" y="4368"/>
                      <a:pt x="7704" y="4308"/>
                      <a:pt x="7668" y="4272"/>
                    </a:cubicBezTo>
                    <a:cubicBezTo>
                      <a:pt x="7650" y="4255"/>
                      <a:pt x="7626" y="4246"/>
                      <a:pt x="7603" y="4246"/>
                    </a:cubicBezTo>
                    <a:close/>
                    <a:moveTo>
                      <a:pt x="8958" y="5246"/>
                    </a:moveTo>
                    <a:cubicBezTo>
                      <a:pt x="8915" y="5246"/>
                      <a:pt x="8869" y="5279"/>
                      <a:pt x="8859" y="5320"/>
                    </a:cubicBezTo>
                    <a:cubicBezTo>
                      <a:pt x="8859" y="5380"/>
                      <a:pt x="8882" y="5427"/>
                      <a:pt x="8942" y="5439"/>
                    </a:cubicBezTo>
                    <a:cubicBezTo>
                      <a:pt x="9287" y="5511"/>
                      <a:pt x="9633" y="5558"/>
                      <a:pt x="9930" y="5558"/>
                    </a:cubicBezTo>
                    <a:cubicBezTo>
                      <a:pt x="10025" y="5558"/>
                      <a:pt x="10121" y="5546"/>
                      <a:pt x="10216" y="5546"/>
                    </a:cubicBezTo>
                    <a:cubicBezTo>
                      <a:pt x="10264" y="5534"/>
                      <a:pt x="10299" y="5487"/>
                      <a:pt x="10299" y="5439"/>
                    </a:cubicBezTo>
                    <a:cubicBezTo>
                      <a:pt x="10299" y="5397"/>
                      <a:pt x="10261" y="5354"/>
                      <a:pt x="10211" y="5354"/>
                    </a:cubicBezTo>
                    <a:cubicBezTo>
                      <a:pt x="10205" y="5354"/>
                      <a:pt x="10198" y="5355"/>
                      <a:pt x="10192" y="5356"/>
                    </a:cubicBezTo>
                    <a:cubicBezTo>
                      <a:pt x="10103" y="5365"/>
                      <a:pt x="10011" y="5369"/>
                      <a:pt x="9915" y="5369"/>
                    </a:cubicBezTo>
                    <a:cubicBezTo>
                      <a:pt x="9630" y="5369"/>
                      <a:pt x="9317" y="5329"/>
                      <a:pt x="8978" y="5249"/>
                    </a:cubicBezTo>
                    <a:cubicBezTo>
                      <a:pt x="8971" y="5247"/>
                      <a:pt x="8965" y="5246"/>
                      <a:pt x="8958" y="5246"/>
                    </a:cubicBezTo>
                    <a:close/>
                    <a:moveTo>
                      <a:pt x="6118" y="6261"/>
                    </a:moveTo>
                    <a:cubicBezTo>
                      <a:pt x="6084" y="6261"/>
                      <a:pt x="6053" y="6277"/>
                      <a:pt x="6037" y="6308"/>
                    </a:cubicBezTo>
                    <a:cubicBezTo>
                      <a:pt x="5846" y="6689"/>
                      <a:pt x="5680" y="7082"/>
                      <a:pt x="5561" y="7487"/>
                    </a:cubicBezTo>
                    <a:cubicBezTo>
                      <a:pt x="5537" y="7535"/>
                      <a:pt x="5573" y="7594"/>
                      <a:pt x="5620" y="7606"/>
                    </a:cubicBezTo>
                    <a:lnTo>
                      <a:pt x="5644" y="7606"/>
                    </a:lnTo>
                    <a:cubicBezTo>
                      <a:pt x="5692" y="7606"/>
                      <a:pt x="5727" y="7582"/>
                      <a:pt x="5739" y="7547"/>
                    </a:cubicBezTo>
                    <a:cubicBezTo>
                      <a:pt x="5858" y="7154"/>
                      <a:pt x="6013" y="6773"/>
                      <a:pt x="6204" y="6392"/>
                    </a:cubicBezTo>
                    <a:cubicBezTo>
                      <a:pt x="6227" y="6344"/>
                      <a:pt x="6215" y="6296"/>
                      <a:pt x="6168" y="6273"/>
                    </a:cubicBezTo>
                    <a:cubicBezTo>
                      <a:pt x="6152" y="6265"/>
                      <a:pt x="6135" y="6261"/>
                      <a:pt x="6118" y="6261"/>
                    </a:cubicBezTo>
                    <a:close/>
                    <a:moveTo>
                      <a:pt x="5394" y="8642"/>
                    </a:moveTo>
                    <a:cubicBezTo>
                      <a:pt x="5346" y="8642"/>
                      <a:pt x="5287" y="8678"/>
                      <a:pt x="5287" y="8725"/>
                    </a:cubicBezTo>
                    <a:cubicBezTo>
                      <a:pt x="5251" y="9011"/>
                      <a:pt x="5227" y="9309"/>
                      <a:pt x="5227" y="9595"/>
                    </a:cubicBezTo>
                    <a:cubicBezTo>
                      <a:pt x="5227" y="9725"/>
                      <a:pt x="5239" y="9868"/>
                      <a:pt x="5239" y="9999"/>
                    </a:cubicBezTo>
                    <a:cubicBezTo>
                      <a:pt x="5251" y="10047"/>
                      <a:pt x="5287" y="10083"/>
                      <a:pt x="5334" y="10083"/>
                    </a:cubicBezTo>
                    <a:lnTo>
                      <a:pt x="5346" y="10083"/>
                    </a:lnTo>
                    <a:cubicBezTo>
                      <a:pt x="5394" y="10083"/>
                      <a:pt x="5430" y="10035"/>
                      <a:pt x="5430" y="9987"/>
                    </a:cubicBezTo>
                    <a:cubicBezTo>
                      <a:pt x="5430" y="9856"/>
                      <a:pt x="5418" y="9725"/>
                      <a:pt x="5418" y="9595"/>
                    </a:cubicBezTo>
                    <a:cubicBezTo>
                      <a:pt x="5418" y="9309"/>
                      <a:pt x="5442" y="9035"/>
                      <a:pt x="5477" y="8749"/>
                    </a:cubicBezTo>
                    <a:cubicBezTo>
                      <a:pt x="5477" y="8702"/>
                      <a:pt x="5442" y="8654"/>
                      <a:pt x="5394" y="8642"/>
                    </a:cubicBezTo>
                    <a:close/>
                    <a:moveTo>
                      <a:pt x="5520" y="11140"/>
                    </a:moveTo>
                    <a:cubicBezTo>
                      <a:pt x="5514" y="11140"/>
                      <a:pt x="5507" y="11141"/>
                      <a:pt x="5501" y="11142"/>
                    </a:cubicBezTo>
                    <a:cubicBezTo>
                      <a:pt x="5453" y="11154"/>
                      <a:pt x="5418" y="11202"/>
                      <a:pt x="5430" y="11261"/>
                    </a:cubicBezTo>
                    <a:cubicBezTo>
                      <a:pt x="5525" y="11654"/>
                      <a:pt x="5668" y="12071"/>
                      <a:pt x="5834" y="12464"/>
                    </a:cubicBezTo>
                    <a:cubicBezTo>
                      <a:pt x="5846" y="12500"/>
                      <a:pt x="5882" y="12523"/>
                      <a:pt x="5918" y="12523"/>
                    </a:cubicBezTo>
                    <a:cubicBezTo>
                      <a:pt x="5930" y="12523"/>
                      <a:pt x="5942" y="12512"/>
                      <a:pt x="5965" y="12512"/>
                    </a:cubicBezTo>
                    <a:cubicBezTo>
                      <a:pt x="6013" y="12488"/>
                      <a:pt x="6025" y="12440"/>
                      <a:pt x="6013" y="12392"/>
                    </a:cubicBezTo>
                    <a:cubicBezTo>
                      <a:pt x="5846" y="12000"/>
                      <a:pt x="5715" y="11607"/>
                      <a:pt x="5620" y="11214"/>
                    </a:cubicBezTo>
                    <a:cubicBezTo>
                      <a:pt x="5610" y="11172"/>
                      <a:pt x="5564" y="11140"/>
                      <a:pt x="5520" y="11140"/>
                    </a:cubicBezTo>
                    <a:close/>
                    <a:moveTo>
                      <a:pt x="6503" y="13443"/>
                    </a:moveTo>
                    <a:cubicBezTo>
                      <a:pt x="6485" y="13443"/>
                      <a:pt x="6468" y="13450"/>
                      <a:pt x="6454" y="13464"/>
                    </a:cubicBezTo>
                    <a:cubicBezTo>
                      <a:pt x="6406" y="13488"/>
                      <a:pt x="6394" y="13547"/>
                      <a:pt x="6418" y="13583"/>
                    </a:cubicBezTo>
                    <a:cubicBezTo>
                      <a:pt x="6537" y="13786"/>
                      <a:pt x="6668" y="13988"/>
                      <a:pt x="6811" y="14178"/>
                    </a:cubicBezTo>
                    <a:cubicBezTo>
                      <a:pt x="6906" y="14321"/>
                      <a:pt x="7013" y="14476"/>
                      <a:pt x="7108" y="14643"/>
                    </a:cubicBezTo>
                    <a:cubicBezTo>
                      <a:pt x="7132" y="14667"/>
                      <a:pt x="7156" y="14678"/>
                      <a:pt x="7192" y="14678"/>
                    </a:cubicBezTo>
                    <a:cubicBezTo>
                      <a:pt x="7204" y="14678"/>
                      <a:pt x="7227" y="14678"/>
                      <a:pt x="7239" y="14667"/>
                    </a:cubicBezTo>
                    <a:cubicBezTo>
                      <a:pt x="7287" y="14643"/>
                      <a:pt x="7299" y="14583"/>
                      <a:pt x="7275" y="14536"/>
                    </a:cubicBezTo>
                    <a:cubicBezTo>
                      <a:pt x="7168" y="14369"/>
                      <a:pt x="7061" y="14214"/>
                      <a:pt x="6966" y="14071"/>
                    </a:cubicBezTo>
                    <a:cubicBezTo>
                      <a:pt x="6823" y="13881"/>
                      <a:pt x="6692" y="13678"/>
                      <a:pt x="6573" y="13488"/>
                    </a:cubicBezTo>
                    <a:cubicBezTo>
                      <a:pt x="6558" y="13459"/>
                      <a:pt x="6531" y="13443"/>
                      <a:pt x="6503" y="13443"/>
                    </a:cubicBezTo>
                    <a:close/>
                    <a:moveTo>
                      <a:pt x="7822" y="15583"/>
                    </a:moveTo>
                    <a:cubicBezTo>
                      <a:pt x="7807" y="15583"/>
                      <a:pt x="7791" y="15587"/>
                      <a:pt x="7775" y="15595"/>
                    </a:cubicBezTo>
                    <a:cubicBezTo>
                      <a:pt x="7728" y="15619"/>
                      <a:pt x="7704" y="15679"/>
                      <a:pt x="7728" y="15726"/>
                    </a:cubicBezTo>
                    <a:cubicBezTo>
                      <a:pt x="7918" y="16071"/>
                      <a:pt x="8097" y="16452"/>
                      <a:pt x="8263" y="16857"/>
                    </a:cubicBezTo>
                    <a:cubicBezTo>
                      <a:pt x="8275" y="16893"/>
                      <a:pt x="8311" y="16905"/>
                      <a:pt x="8347" y="16905"/>
                    </a:cubicBezTo>
                    <a:lnTo>
                      <a:pt x="8382" y="16905"/>
                    </a:lnTo>
                    <a:cubicBezTo>
                      <a:pt x="8430" y="16881"/>
                      <a:pt x="8454" y="16822"/>
                      <a:pt x="8430" y="16774"/>
                    </a:cubicBezTo>
                    <a:cubicBezTo>
                      <a:pt x="8263" y="16381"/>
                      <a:pt x="8085" y="15988"/>
                      <a:pt x="7894" y="15631"/>
                    </a:cubicBezTo>
                    <a:cubicBezTo>
                      <a:pt x="7878" y="15599"/>
                      <a:pt x="7852" y="15583"/>
                      <a:pt x="7822" y="15583"/>
                    </a:cubicBezTo>
                    <a:close/>
                    <a:moveTo>
                      <a:pt x="8801" y="17890"/>
                    </a:moveTo>
                    <a:cubicBezTo>
                      <a:pt x="8792" y="17890"/>
                      <a:pt x="8783" y="17891"/>
                      <a:pt x="8775" y="17893"/>
                    </a:cubicBezTo>
                    <a:cubicBezTo>
                      <a:pt x="8728" y="17917"/>
                      <a:pt x="8704" y="17965"/>
                      <a:pt x="8716" y="18012"/>
                    </a:cubicBezTo>
                    <a:cubicBezTo>
                      <a:pt x="8859" y="18405"/>
                      <a:pt x="8990" y="18798"/>
                      <a:pt x="9109" y="19203"/>
                    </a:cubicBezTo>
                    <a:cubicBezTo>
                      <a:pt x="9121" y="19250"/>
                      <a:pt x="9156" y="19274"/>
                      <a:pt x="9204" y="19274"/>
                    </a:cubicBezTo>
                    <a:cubicBezTo>
                      <a:pt x="9216" y="19274"/>
                      <a:pt x="9216" y="19274"/>
                      <a:pt x="9228" y="19262"/>
                    </a:cubicBezTo>
                    <a:cubicBezTo>
                      <a:pt x="9275" y="19250"/>
                      <a:pt x="9311" y="19203"/>
                      <a:pt x="9287" y="19143"/>
                    </a:cubicBezTo>
                    <a:cubicBezTo>
                      <a:pt x="9168" y="18738"/>
                      <a:pt x="9037" y="18346"/>
                      <a:pt x="8894" y="17953"/>
                    </a:cubicBezTo>
                    <a:cubicBezTo>
                      <a:pt x="8884" y="17913"/>
                      <a:pt x="8842" y="17890"/>
                      <a:pt x="8801" y="17890"/>
                    </a:cubicBezTo>
                    <a:close/>
                    <a:moveTo>
                      <a:pt x="9532" y="20296"/>
                    </a:moveTo>
                    <a:cubicBezTo>
                      <a:pt x="9526" y="20296"/>
                      <a:pt x="9520" y="20297"/>
                      <a:pt x="9513" y="20298"/>
                    </a:cubicBezTo>
                    <a:cubicBezTo>
                      <a:pt x="9454" y="20310"/>
                      <a:pt x="9430" y="20358"/>
                      <a:pt x="9442" y="20417"/>
                    </a:cubicBezTo>
                    <a:cubicBezTo>
                      <a:pt x="9537" y="20810"/>
                      <a:pt x="9633" y="21227"/>
                      <a:pt x="9704" y="21632"/>
                    </a:cubicBezTo>
                    <a:cubicBezTo>
                      <a:pt x="9716" y="21679"/>
                      <a:pt x="9752" y="21715"/>
                      <a:pt x="9799" y="21715"/>
                    </a:cubicBezTo>
                    <a:lnTo>
                      <a:pt x="9811" y="21715"/>
                    </a:lnTo>
                    <a:cubicBezTo>
                      <a:pt x="9871" y="21703"/>
                      <a:pt x="9894" y="21656"/>
                      <a:pt x="9894" y="21596"/>
                    </a:cubicBezTo>
                    <a:cubicBezTo>
                      <a:pt x="9811" y="21191"/>
                      <a:pt x="9716" y="20774"/>
                      <a:pt x="9621" y="20370"/>
                    </a:cubicBezTo>
                    <a:cubicBezTo>
                      <a:pt x="9610" y="20328"/>
                      <a:pt x="9573" y="20296"/>
                      <a:pt x="9532" y="20296"/>
                    </a:cubicBezTo>
                    <a:close/>
                    <a:moveTo>
                      <a:pt x="9978" y="22763"/>
                    </a:moveTo>
                    <a:cubicBezTo>
                      <a:pt x="9930" y="22775"/>
                      <a:pt x="9894" y="22822"/>
                      <a:pt x="9906" y="22870"/>
                    </a:cubicBezTo>
                    <a:cubicBezTo>
                      <a:pt x="9954" y="23287"/>
                      <a:pt x="10002" y="23703"/>
                      <a:pt x="10037" y="24120"/>
                    </a:cubicBezTo>
                    <a:cubicBezTo>
                      <a:pt x="10037" y="24168"/>
                      <a:pt x="10085" y="24203"/>
                      <a:pt x="10133" y="24203"/>
                    </a:cubicBezTo>
                    <a:cubicBezTo>
                      <a:pt x="10192" y="24192"/>
                      <a:pt x="10228" y="24156"/>
                      <a:pt x="10228" y="24096"/>
                    </a:cubicBezTo>
                    <a:cubicBezTo>
                      <a:pt x="10192" y="23680"/>
                      <a:pt x="10145" y="23263"/>
                      <a:pt x="10085" y="22846"/>
                    </a:cubicBezTo>
                    <a:cubicBezTo>
                      <a:pt x="10085" y="22799"/>
                      <a:pt x="10037" y="22763"/>
                      <a:pt x="9978" y="22763"/>
                    </a:cubicBezTo>
                    <a:close/>
                    <a:moveTo>
                      <a:pt x="10192" y="25275"/>
                    </a:moveTo>
                    <a:cubicBezTo>
                      <a:pt x="10133" y="25275"/>
                      <a:pt x="10097" y="25311"/>
                      <a:pt x="10097" y="25370"/>
                    </a:cubicBezTo>
                    <a:cubicBezTo>
                      <a:pt x="10097" y="25489"/>
                      <a:pt x="10097" y="25620"/>
                      <a:pt x="10097" y="25739"/>
                    </a:cubicBezTo>
                    <a:cubicBezTo>
                      <a:pt x="10097" y="26037"/>
                      <a:pt x="10097" y="26335"/>
                      <a:pt x="10085" y="26620"/>
                    </a:cubicBezTo>
                    <a:cubicBezTo>
                      <a:pt x="10073" y="26668"/>
                      <a:pt x="10121" y="26716"/>
                      <a:pt x="10168" y="26716"/>
                    </a:cubicBezTo>
                    <a:lnTo>
                      <a:pt x="10180" y="26716"/>
                    </a:lnTo>
                    <a:cubicBezTo>
                      <a:pt x="10228" y="26716"/>
                      <a:pt x="10264" y="26680"/>
                      <a:pt x="10264" y="26620"/>
                    </a:cubicBezTo>
                    <a:cubicBezTo>
                      <a:pt x="10287" y="26335"/>
                      <a:pt x="10287" y="26037"/>
                      <a:pt x="10287" y="25739"/>
                    </a:cubicBezTo>
                    <a:cubicBezTo>
                      <a:pt x="10287" y="25620"/>
                      <a:pt x="10287" y="25489"/>
                      <a:pt x="10287" y="25358"/>
                    </a:cubicBezTo>
                    <a:cubicBezTo>
                      <a:pt x="10287" y="25311"/>
                      <a:pt x="10252" y="25275"/>
                      <a:pt x="10192" y="25275"/>
                    </a:cubicBezTo>
                    <a:close/>
                    <a:moveTo>
                      <a:pt x="10085" y="27775"/>
                    </a:moveTo>
                    <a:cubicBezTo>
                      <a:pt x="10037" y="27775"/>
                      <a:pt x="9990" y="27811"/>
                      <a:pt x="9978" y="27859"/>
                    </a:cubicBezTo>
                    <a:cubicBezTo>
                      <a:pt x="9930" y="28287"/>
                      <a:pt x="9871" y="28704"/>
                      <a:pt x="9787" y="29097"/>
                    </a:cubicBezTo>
                    <a:cubicBezTo>
                      <a:pt x="9775" y="29145"/>
                      <a:pt x="9811" y="29192"/>
                      <a:pt x="9871" y="29204"/>
                    </a:cubicBezTo>
                    <a:lnTo>
                      <a:pt x="9883" y="29204"/>
                    </a:lnTo>
                    <a:cubicBezTo>
                      <a:pt x="9930" y="29204"/>
                      <a:pt x="9966" y="29180"/>
                      <a:pt x="9978" y="29133"/>
                    </a:cubicBezTo>
                    <a:cubicBezTo>
                      <a:pt x="10061" y="28728"/>
                      <a:pt x="10121" y="28311"/>
                      <a:pt x="10168" y="27882"/>
                    </a:cubicBezTo>
                    <a:cubicBezTo>
                      <a:pt x="10180" y="27835"/>
                      <a:pt x="10145" y="27787"/>
                      <a:pt x="10085" y="27775"/>
                    </a:cubicBezTo>
                    <a:close/>
                    <a:moveTo>
                      <a:pt x="9601" y="30238"/>
                    </a:moveTo>
                    <a:cubicBezTo>
                      <a:pt x="9558" y="30238"/>
                      <a:pt x="9512" y="30270"/>
                      <a:pt x="9502" y="30311"/>
                    </a:cubicBezTo>
                    <a:cubicBezTo>
                      <a:pt x="9383" y="30716"/>
                      <a:pt x="9252" y="31109"/>
                      <a:pt x="9109" y="31490"/>
                    </a:cubicBezTo>
                    <a:cubicBezTo>
                      <a:pt x="9085" y="31538"/>
                      <a:pt x="9109" y="31597"/>
                      <a:pt x="9156" y="31609"/>
                    </a:cubicBezTo>
                    <a:cubicBezTo>
                      <a:pt x="9168" y="31621"/>
                      <a:pt x="9180" y="31621"/>
                      <a:pt x="9192" y="31621"/>
                    </a:cubicBezTo>
                    <a:cubicBezTo>
                      <a:pt x="9228" y="31621"/>
                      <a:pt x="9263" y="31597"/>
                      <a:pt x="9275" y="31561"/>
                    </a:cubicBezTo>
                    <a:cubicBezTo>
                      <a:pt x="9430" y="31169"/>
                      <a:pt x="9561" y="30776"/>
                      <a:pt x="9680" y="30359"/>
                    </a:cubicBezTo>
                    <a:cubicBezTo>
                      <a:pt x="9692" y="30311"/>
                      <a:pt x="9668" y="30264"/>
                      <a:pt x="9621" y="30240"/>
                    </a:cubicBezTo>
                    <a:cubicBezTo>
                      <a:pt x="9614" y="30238"/>
                      <a:pt x="9608" y="30238"/>
                      <a:pt x="9601" y="30238"/>
                    </a:cubicBezTo>
                    <a:close/>
                    <a:moveTo>
                      <a:pt x="8678" y="32576"/>
                    </a:moveTo>
                    <a:cubicBezTo>
                      <a:pt x="8644" y="32576"/>
                      <a:pt x="8614" y="32598"/>
                      <a:pt x="8597" y="32633"/>
                    </a:cubicBezTo>
                    <a:cubicBezTo>
                      <a:pt x="8406" y="33002"/>
                      <a:pt x="8192" y="33359"/>
                      <a:pt x="7966" y="33705"/>
                    </a:cubicBezTo>
                    <a:cubicBezTo>
                      <a:pt x="7942" y="33740"/>
                      <a:pt x="7954" y="33800"/>
                      <a:pt x="7989" y="33836"/>
                    </a:cubicBezTo>
                    <a:cubicBezTo>
                      <a:pt x="8013" y="33847"/>
                      <a:pt x="8025" y="33847"/>
                      <a:pt x="8049" y="33847"/>
                    </a:cubicBezTo>
                    <a:cubicBezTo>
                      <a:pt x="8073" y="33847"/>
                      <a:pt x="8109" y="33836"/>
                      <a:pt x="8120" y="33800"/>
                    </a:cubicBezTo>
                    <a:cubicBezTo>
                      <a:pt x="8347" y="33455"/>
                      <a:pt x="8561" y="33097"/>
                      <a:pt x="8763" y="32716"/>
                    </a:cubicBezTo>
                    <a:cubicBezTo>
                      <a:pt x="8787" y="32669"/>
                      <a:pt x="8763" y="32609"/>
                      <a:pt x="8716" y="32585"/>
                    </a:cubicBezTo>
                    <a:cubicBezTo>
                      <a:pt x="8703" y="32579"/>
                      <a:pt x="8690" y="32576"/>
                      <a:pt x="8678" y="32576"/>
                    </a:cubicBezTo>
                    <a:close/>
                    <a:moveTo>
                      <a:pt x="7288" y="34664"/>
                    </a:moveTo>
                    <a:cubicBezTo>
                      <a:pt x="7262" y="34664"/>
                      <a:pt x="7235" y="34673"/>
                      <a:pt x="7216" y="34693"/>
                    </a:cubicBezTo>
                    <a:cubicBezTo>
                      <a:pt x="6954" y="35014"/>
                      <a:pt x="6668" y="35324"/>
                      <a:pt x="6370" y="35610"/>
                    </a:cubicBezTo>
                    <a:cubicBezTo>
                      <a:pt x="6323" y="35645"/>
                      <a:pt x="6323" y="35705"/>
                      <a:pt x="6358" y="35741"/>
                    </a:cubicBezTo>
                    <a:cubicBezTo>
                      <a:pt x="6382" y="35752"/>
                      <a:pt x="6406" y="35764"/>
                      <a:pt x="6430" y="35764"/>
                    </a:cubicBezTo>
                    <a:cubicBezTo>
                      <a:pt x="6454" y="35764"/>
                      <a:pt x="6477" y="35764"/>
                      <a:pt x="6489" y="35741"/>
                    </a:cubicBezTo>
                    <a:cubicBezTo>
                      <a:pt x="6799" y="35455"/>
                      <a:pt x="7097" y="35145"/>
                      <a:pt x="7358" y="34824"/>
                    </a:cubicBezTo>
                    <a:cubicBezTo>
                      <a:pt x="7394" y="34776"/>
                      <a:pt x="7394" y="34717"/>
                      <a:pt x="7347" y="34681"/>
                    </a:cubicBezTo>
                    <a:cubicBezTo>
                      <a:pt x="7330" y="34670"/>
                      <a:pt x="7310" y="34664"/>
                      <a:pt x="7288" y="34664"/>
                    </a:cubicBezTo>
                    <a:close/>
                    <a:moveTo>
                      <a:pt x="5472" y="36386"/>
                    </a:moveTo>
                    <a:cubicBezTo>
                      <a:pt x="5452" y="36386"/>
                      <a:pt x="5433" y="36392"/>
                      <a:pt x="5418" y="36407"/>
                    </a:cubicBezTo>
                    <a:cubicBezTo>
                      <a:pt x="5084" y="36645"/>
                      <a:pt x="4739" y="36884"/>
                      <a:pt x="4382" y="37098"/>
                    </a:cubicBezTo>
                    <a:cubicBezTo>
                      <a:pt x="4334" y="37122"/>
                      <a:pt x="4322" y="37181"/>
                      <a:pt x="4346" y="37229"/>
                    </a:cubicBezTo>
                    <a:cubicBezTo>
                      <a:pt x="4358" y="37253"/>
                      <a:pt x="4394" y="37276"/>
                      <a:pt x="4430" y="37276"/>
                    </a:cubicBezTo>
                    <a:cubicBezTo>
                      <a:pt x="4441" y="37276"/>
                      <a:pt x="4453" y="37265"/>
                      <a:pt x="4477" y="37253"/>
                    </a:cubicBezTo>
                    <a:cubicBezTo>
                      <a:pt x="4834" y="37038"/>
                      <a:pt x="5192" y="36812"/>
                      <a:pt x="5525" y="36562"/>
                    </a:cubicBezTo>
                    <a:cubicBezTo>
                      <a:pt x="5573" y="36526"/>
                      <a:pt x="5573" y="36467"/>
                      <a:pt x="5549" y="36419"/>
                    </a:cubicBezTo>
                    <a:cubicBezTo>
                      <a:pt x="5528" y="36398"/>
                      <a:pt x="5499" y="36386"/>
                      <a:pt x="5472" y="36386"/>
                    </a:cubicBezTo>
                    <a:close/>
                    <a:moveTo>
                      <a:pt x="3310" y="37665"/>
                    </a:moveTo>
                    <a:cubicBezTo>
                      <a:pt x="3298" y="37665"/>
                      <a:pt x="3286" y="37667"/>
                      <a:pt x="3275" y="37669"/>
                    </a:cubicBezTo>
                    <a:cubicBezTo>
                      <a:pt x="2906" y="37848"/>
                      <a:pt x="2513" y="38003"/>
                      <a:pt x="2120" y="38146"/>
                    </a:cubicBezTo>
                    <a:cubicBezTo>
                      <a:pt x="2072" y="38169"/>
                      <a:pt x="2048" y="38217"/>
                      <a:pt x="2060" y="38265"/>
                    </a:cubicBezTo>
                    <a:cubicBezTo>
                      <a:pt x="2084" y="38312"/>
                      <a:pt x="2120" y="38336"/>
                      <a:pt x="2155" y="38336"/>
                    </a:cubicBezTo>
                    <a:cubicBezTo>
                      <a:pt x="2167" y="38336"/>
                      <a:pt x="2179" y="38324"/>
                      <a:pt x="2179" y="38324"/>
                    </a:cubicBezTo>
                    <a:cubicBezTo>
                      <a:pt x="2584" y="38181"/>
                      <a:pt x="2977" y="38015"/>
                      <a:pt x="3358" y="37848"/>
                    </a:cubicBezTo>
                    <a:cubicBezTo>
                      <a:pt x="3406" y="37824"/>
                      <a:pt x="3417" y="37765"/>
                      <a:pt x="3394" y="37717"/>
                    </a:cubicBezTo>
                    <a:cubicBezTo>
                      <a:pt x="3385" y="37681"/>
                      <a:pt x="3348" y="37665"/>
                      <a:pt x="3310" y="37665"/>
                    </a:cubicBezTo>
                    <a:close/>
                    <a:moveTo>
                      <a:pt x="954" y="38524"/>
                    </a:moveTo>
                    <a:cubicBezTo>
                      <a:pt x="946" y="38524"/>
                      <a:pt x="937" y="38525"/>
                      <a:pt x="929" y="38527"/>
                    </a:cubicBezTo>
                    <a:cubicBezTo>
                      <a:pt x="655" y="38598"/>
                      <a:pt x="369" y="38670"/>
                      <a:pt x="84" y="38729"/>
                    </a:cubicBezTo>
                    <a:cubicBezTo>
                      <a:pt x="36" y="38741"/>
                      <a:pt x="0" y="38789"/>
                      <a:pt x="12" y="38836"/>
                    </a:cubicBezTo>
                    <a:cubicBezTo>
                      <a:pt x="24" y="38884"/>
                      <a:pt x="60" y="38920"/>
                      <a:pt x="108" y="38920"/>
                    </a:cubicBezTo>
                    <a:lnTo>
                      <a:pt x="119" y="38920"/>
                    </a:lnTo>
                    <a:cubicBezTo>
                      <a:pt x="417" y="38848"/>
                      <a:pt x="703" y="38777"/>
                      <a:pt x="977" y="38705"/>
                    </a:cubicBezTo>
                    <a:cubicBezTo>
                      <a:pt x="1036" y="38693"/>
                      <a:pt x="1060" y="38646"/>
                      <a:pt x="1048" y="38586"/>
                    </a:cubicBezTo>
                    <a:cubicBezTo>
                      <a:pt x="1038" y="38547"/>
                      <a:pt x="996" y="38524"/>
                      <a:pt x="954" y="38524"/>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 name="Google Shape;102;p2"/>
            <p:cNvGrpSpPr/>
            <p:nvPr/>
          </p:nvGrpSpPr>
          <p:grpSpPr>
            <a:xfrm>
              <a:off x="8435915" y="4335512"/>
              <a:ext cx="184649" cy="262078"/>
              <a:chOff x="7619190" y="700187"/>
              <a:chExt cx="184649" cy="262078"/>
            </a:xfrm>
          </p:grpSpPr>
          <p:sp>
            <p:nvSpPr>
              <p:cNvPr id="103" name="Google Shape;103;p2"/>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 name="Google Shape;111;p2"/>
            <p:cNvGrpSpPr/>
            <p:nvPr/>
          </p:nvGrpSpPr>
          <p:grpSpPr>
            <a:xfrm rot="10800000">
              <a:off x="8602349" y="3085449"/>
              <a:ext cx="205871" cy="226202"/>
              <a:chOff x="7065678" y="829299"/>
              <a:chExt cx="205871" cy="226202"/>
            </a:xfrm>
          </p:grpSpPr>
          <p:sp>
            <p:nvSpPr>
              <p:cNvPr id="112" name="Google Shape;112;p2"/>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8" name="Google Shape;118;p2"/>
            <p:cNvSpPr/>
            <p:nvPr/>
          </p:nvSpPr>
          <p:spPr>
            <a:xfrm>
              <a:off x="8135502" y="4746909"/>
              <a:ext cx="258884" cy="259960"/>
            </a:xfrm>
            <a:custGeom>
              <a:avLst/>
              <a:gdLst/>
              <a:ahLst/>
              <a:cxnLst/>
              <a:rect l="l" t="t" r="r" b="b"/>
              <a:pathLst>
                <a:path w="6978" h="7007" extrusionOk="0">
                  <a:moveTo>
                    <a:pt x="2489" y="374"/>
                  </a:moveTo>
                  <a:lnTo>
                    <a:pt x="3561" y="1791"/>
                  </a:lnTo>
                  <a:lnTo>
                    <a:pt x="2453" y="2125"/>
                  </a:lnTo>
                  <a:lnTo>
                    <a:pt x="2489" y="374"/>
                  </a:lnTo>
                  <a:close/>
                  <a:moveTo>
                    <a:pt x="6240" y="1196"/>
                  </a:moveTo>
                  <a:lnTo>
                    <a:pt x="4835" y="3172"/>
                  </a:lnTo>
                  <a:lnTo>
                    <a:pt x="3870" y="1898"/>
                  </a:lnTo>
                  <a:lnTo>
                    <a:pt x="6240" y="1196"/>
                  </a:lnTo>
                  <a:close/>
                  <a:moveTo>
                    <a:pt x="2263" y="2375"/>
                  </a:moveTo>
                  <a:lnTo>
                    <a:pt x="2227" y="3791"/>
                  </a:lnTo>
                  <a:lnTo>
                    <a:pt x="370" y="2934"/>
                  </a:lnTo>
                  <a:lnTo>
                    <a:pt x="2263" y="2375"/>
                  </a:lnTo>
                  <a:close/>
                  <a:moveTo>
                    <a:pt x="3680" y="1958"/>
                  </a:moveTo>
                  <a:lnTo>
                    <a:pt x="4716" y="3327"/>
                  </a:lnTo>
                  <a:lnTo>
                    <a:pt x="3846" y="4542"/>
                  </a:lnTo>
                  <a:lnTo>
                    <a:pt x="2418" y="3875"/>
                  </a:lnTo>
                  <a:lnTo>
                    <a:pt x="2453" y="2315"/>
                  </a:lnTo>
                  <a:lnTo>
                    <a:pt x="3680" y="1958"/>
                  </a:lnTo>
                  <a:close/>
                  <a:moveTo>
                    <a:pt x="4835" y="3482"/>
                  </a:moveTo>
                  <a:lnTo>
                    <a:pt x="6573" y="5792"/>
                  </a:lnTo>
                  <a:lnTo>
                    <a:pt x="4025" y="4613"/>
                  </a:lnTo>
                  <a:lnTo>
                    <a:pt x="4835" y="3482"/>
                  </a:lnTo>
                  <a:close/>
                  <a:moveTo>
                    <a:pt x="2418" y="4077"/>
                  </a:moveTo>
                  <a:lnTo>
                    <a:pt x="3739" y="4696"/>
                  </a:lnTo>
                  <a:lnTo>
                    <a:pt x="2370" y="6601"/>
                  </a:lnTo>
                  <a:lnTo>
                    <a:pt x="2418" y="4077"/>
                  </a:lnTo>
                  <a:close/>
                  <a:moveTo>
                    <a:pt x="2398" y="1"/>
                  </a:moveTo>
                  <a:cubicBezTo>
                    <a:pt x="2389" y="1"/>
                    <a:pt x="2379" y="2"/>
                    <a:pt x="2370" y="5"/>
                  </a:cubicBezTo>
                  <a:cubicBezTo>
                    <a:pt x="2334" y="17"/>
                    <a:pt x="2310" y="53"/>
                    <a:pt x="2310" y="101"/>
                  </a:cubicBezTo>
                  <a:lnTo>
                    <a:pt x="2263" y="2172"/>
                  </a:lnTo>
                  <a:lnTo>
                    <a:pt x="72" y="2827"/>
                  </a:lnTo>
                  <a:cubicBezTo>
                    <a:pt x="36" y="2839"/>
                    <a:pt x="13" y="2875"/>
                    <a:pt x="13" y="2910"/>
                  </a:cubicBezTo>
                  <a:cubicBezTo>
                    <a:pt x="1" y="2946"/>
                    <a:pt x="24" y="2982"/>
                    <a:pt x="60" y="3006"/>
                  </a:cubicBezTo>
                  <a:lnTo>
                    <a:pt x="2227" y="3994"/>
                  </a:lnTo>
                  <a:lnTo>
                    <a:pt x="2168" y="6911"/>
                  </a:lnTo>
                  <a:cubicBezTo>
                    <a:pt x="2168" y="6947"/>
                    <a:pt x="2203" y="6982"/>
                    <a:pt x="2239" y="6994"/>
                  </a:cubicBezTo>
                  <a:cubicBezTo>
                    <a:pt x="2251" y="7006"/>
                    <a:pt x="2251" y="7006"/>
                    <a:pt x="2263" y="7006"/>
                  </a:cubicBezTo>
                  <a:cubicBezTo>
                    <a:pt x="2299" y="7006"/>
                    <a:pt x="2322" y="6982"/>
                    <a:pt x="2346" y="6970"/>
                  </a:cubicBezTo>
                  <a:lnTo>
                    <a:pt x="3918" y="4780"/>
                  </a:lnTo>
                  <a:lnTo>
                    <a:pt x="6835" y="6125"/>
                  </a:lnTo>
                  <a:cubicBezTo>
                    <a:pt x="6844" y="6128"/>
                    <a:pt x="6855" y="6130"/>
                    <a:pt x="6865" y="6130"/>
                  </a:cubicBezTo>
                  <a:cubicBezTo>
                    <a:pt x="6894" y="6130"/>
                    <a:pt x="6925" y="6119"/>
                    <a:pt x="6942" y="6101"/>
                  </a:cubicBezTo>
                  <a:cubicBezTo>
                    <a:pt x="6978" y="6066"/>
                    <a:pt x="6978" y="6018"/>
                    <a:pt x="6954" y="5982"/>
                  </a:cubicBezTo>
                  <a:lnTo>
                    <a:pt x="4954" y="3327"/>
                  </a:lnTo>
                  <a:lnTo>
                    <a:pt x="6561" y="1089"/>
                  </a:lnTo>
                  <a:cubicBezTo>
                    <a:pt x="6585" y="1053"/>
                    <a:pt x="6585" y="1005"/>
                    <a:pt x="6561" y="970"/>
                  </a:cubicBezTo>
                  <a:cubicBezTo>
                    <a:pt x="6542" y="950"/>
                    <a:pt x="6506" y="931"/>
                    <a:pt x="6474" y="931"/>
                  </a:cubicBezTo>
                  <a:cubicBezTo>
                    <a:pt x="6467" y="931"/>
                    <a:pt x="6460" y="932"/>
                    <a:pt x="6454" y="934"/>
                  </a:cubicBezTo>
                  <a:lnTo>
                    <a:pt x="3751" y="1732"/>
                  </a:lnTo>
                  <a:lnTo>
                    <a:pt x="2477" y="41"/>
                  </a:lnTo>
                  <a:cubicBezTo>
                    <a:pt x="2459" y="14"/>
                    <a:pt x="2428" y="1"/>
                    <a:pt x="2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 name="Google Shape;119;p2"/>
          <p:cNvGrpSpPr/>
          <p:nvPr/>
        </p:nvGrpSpPr>
        <p:grpSpPr>
          <a:xfrm>
            <a:off x="-170738" y="5597628"/>
            <a:ext cx="1531340" cy="1078216"/>
            <a:chOff x="-128054" y="4198221"/>
            <a:chExt cx="1148505" cy="808662"/>
          </a:xfrm>
        </p:grpSpPr>
        <p:grpSp>
          <p:nvGrpSpPr>
            <p:cNvPr id="120" name="Google Shape;120;p2"/>
            <p:cNvGrpSpPr/>
            <p:nvPr/>
          </p:nvGrpSpPr>
          <p:grpSpPr>
            <a:xfrm>
              <a:off x="65882" y="4314892"/>
              <a:ext cx="727385" cy="481963"/>
              <a:chOff x="65882" y="4314892"/>
              <a:chExt cx="727385" cy="481963"/>
            </a:xfrm>
          </p:grpSpPr>
          <p:sp>
            <p:nvSpPr>
              <p:cNvPr id="121" name="Google Shape;121;p2"/>
              <p:cNvSpPr/>
              <p:nvPr/>
            </p:nvSpPr>
            <p:spPr>
              <a:xfrm flipH="1">
                <a:off x="215472" y="4541088"/>
                <a:ext cx="577795" cy="255767"/>
              </a:xfrm>
              <a:custGeom>
                <a:avLst/>
                <a:gdLst/>
                <a:ahLst/>
                <a:cxnLst/>
                <a:rect l="l" t="t" r="r" b="b"/>
                <a:pathLst>
                  <a:path w="15574" h="6894" extrusionOk="0">
                    <a:moveTo>
                      <a:pt x="7585" y="1619"/>
                    </a:moveTo>
                    <a:cubicBezTo>
                      <a:pt x="8025" y="1929"/>
                      <a:pt x="8263" y="2203"/>
                      <a:pt x="8216" y="2393"/>
                    </a:cubicBezTo>
                    <a:cubicBezTo>
                      <a:pt x="8192" y="2524"/>
                      <a:pt x="8001" y="2607"/>
                      <a:pt x="7704" y="2643"/>
                    </a:cubicBezTo>
                    <a:cubicBezTo>
                      <a:pt x="7644" y="2643"/>
                      <a:pt x="7597" y="2607"/>
                      <a:pt x="7561" y="2560"/>
                    </a:cubicBezTo>
                    <a:cubicBezTo>
                      <a:pt x="7466" y="2417"/>
                      <a:pt x="7442" y="2060"/>
                      <a:pt x="7585" y="1619"/>
                    </a:cubicBezTo>
                    <a:close/>
                    <a:moveTo>
                      <a:pt x="11383" y="1429"/>
                    </a:moveTo>
                    <a:lnTo>
                      <a:pt x="11383" y="1429"/>
                    </a:lnTo>
                    <a:cubicBezTo>
                      <a:pt x="11633" y="1953"/>
                      <a:pt x="11538" y="2465"/>
                      <a:pt x="11371" y="2738"/>
                    </a:cubicBezTo>
                    <a:cubicBezTo>
                      <a:pt x="11240" y="2965"/>
                      <a:pt x="11061" y="3084"/>
                      <a:pt x="10871" y="3084"/>
                    </a:cubicBezTo>
                    <a:lnTo>
                      <a:pt x="10776" y="3084"/>
                    </a:lnTo>
                    <a:cubicBezTo>
                      <a:pt x="10537" y="3024"/>
                      <a:pt x="10514" y="2762"/>
                      <a:pt x="10526" y="2607"/>
                    </a:cubicBezTo>
                    <a:cubicBezTo>
                      <a:pt x="10537" y="2167"/>
                      <a:pt x="10871" y="1536"/>
                      <a:pt x="11383" y="1429"/>
                    </a:cubicBezTo>
                    <a:close/>
                    <a:moveTo>
                      <a:pt x="4346" y="2036"/>
                    </a:moveTo>
                    <a:cubicBezTo>
                      <a:pt x="4453" y="2072"/>
                      <a:pt x="4572" y="2143"/>
                      <a:pt x="4680" y="2215"/>
                    </a:cubicBezTo>
                    <a:cubicBezTo>
                      <a:pt x="5156" y="2572"/>
                      <a:pt x="5358" y="2941"/>
                      <a:pt x="5263" y="3250"/>
                    </a:cubicBezTo>
                    <a:cubicBezTo>
                      <a:pt x="5156" y="3572"/>
                      <a:pt x="4751" y="3798"/>
                      <a:pt x="4453" y="3798"/>
                    </a:cubicBezTo>
                    <a:cubicBezTo>
                      <a:pt x="4346" y="3798"/>
                      <a:pt x="4227" y="3762"/>
                      <a:pt x="4215" y="3643"/>
                    </a:cubicBezTo>
                    <a:cubicBezTo>
                      <a:pt x="4203" y="3429"/>
                      <a:pt x="4179" y="2703"/>
                      <a:pt x="4346" y="2036"/>
                    </a:cubicBezTo>
                    <a:close/>
                    <a:moveTo>
                      <a:pt x="13657" y="4036"/>
                    </a:moveTo>
                    <a:lnTo>
                      <a:pt x="13657" y="4036"/>
                    </a:lnTo>
                    <a:cubicBezTo>
                      <a:pt x="13728" y="4346"/>
                      <a:pt x="13728" y="4584"/>
                      <a:pt x="13633" y="4703"/>
                    </a:cubicBezTo>
                    <a:cubicBezTo>
                      <a:pt x="13593" y="4773"/>
                      <a:pt x="13519" y="4801"/>
                      <a:pt x="13426" y="4801"/>
                    </a:cubicBezTo>
                    <a:cubicBezTo>
                      <a:pt x="13408" y="4801"/>
                      <a:pt x="13390" y="4800"/>
                      <a:pt x="13371" y="4798"/>
                    </a:cubicBezTo>
                    <a:cubicBezTo>
                      <a:pt x="13228" y="4786"/>
                      <a:pt x="13216" y="4715"/>
                      <a:pt x="13216" y="4703"/>
                    </a:cubicBezTo>
                    <a:cubicBezTo>
                      <a:pt x="13181" y="4536"/>
                      <a:pt x="13359" y="4239"/>
                      <a:pt x="13657" y="4036"/>
                    </a:cubicBezTo>
                    <a:close/>
                    <a:moveTo>
                      <a:pt x="2286" y="3500"/>
                    </a:moveTo>
                    <a:cubicBezTo>
                      <a:pt x="2405" y="3572"/>
                      <a:pt x="2501" y="3667"/>
                      <a:pt x="2572" y="3810"/>
                    </a:cubicBezTo>
                    <a:cubicBezTo>
                      <a:pt x="2715" y="4072"/>
                      <a:pt x="2739" y="4310"/>
                      <a:pt x="2620" y="4501"/>
                    </a:cubicBezTo>
                    <a:cubicBezTo>
                      <a:pt x="2501" y="4715"/>
                      <a:pt x="2263" y="4810"/>
                      <a:pt x="2096" y="4810"/>
                    </a:cubicBezTo>
                    <a:cubicBezTo>
                      <a:pt x="2048" y="4810"/>
                      <a:pt x="1941" y="4798"/>
                      <a:pt x="1893" y="4715"/>
                    </a:cubicBezTo>
                    <a:cubicBezTo>
                      <a:pt x="1834" y="4632"/>
                      <a:pt x="1846" y="4489"/>
                      <a:pt x="1929" y="4298"/>
                    </a:cubicBezTo>
                    <a:cubicBezTo>
                      <a:pt x="1941" y="4298"/>
                      <a:pt x="2060" y="3929"/>
                      <a:pt x="2286" y="3500"/>
                    </a:cubicBezTo>
                    <a:close/>
                    <a:moveTo>
                      <a:pt x="9275" y="191"/>
                    </a:moveTo>
                    <a:cubicBezTo>
                      <a:pt x="9502" y="191"/>
                      <a:pt x="9740" y="238"/>
                      <a:pt x="9990" y="321"/>
                    </a:cubicBezTo>
                    <a:cubicBezTo>
                      <a:pt x="10585" y="548"/>
                      <a:pt x="11026" y="869"/>
                      <a:pt x="11276" y="1262"/>
                    </a:cubicBezTo>
                    <a:cubicBezTo>
                      <a:pt x="10740" y="1405"/>
                      <a:pt x="10359" y="2048"/>
                      <a:pt x="10335" y="2596"/>
                    </a:cubicBezTo>
                    <a:cubicBezTo>
                      <a:pt x="10311" y="2965"/>
                      <a:pt x="10466" y="3215"/>
                      <a:pt x="10740" y="3262"/>
                    </a:cubicBezTo>
                    <a:cubicBezTo>
                      <a:pt x="10787" y="3274"/>
                      <a:pt x="10823" y="3274"/>
                      <a:pt x="10871" y="3274"/>
                    </a:cubicBezTo>
                    <a:cubicBezTo>
                      <a:pt x="11121" y="3274"/>
                      <a:pt x="11371" y="3119"/>
                      <a:pt x="11538" y="2846"/>
                    </a:cubicBezTo>
                    <a:cubicBezTo>
                      <a:pt x="11776" y="2441"/>
                      <a:pt x="11788" y="1893"/>
                      <a:pt x="11573" y="1417"/>
                    </a:cubicBezTo>
                    <a:lnTo>
                      <a:pt x="11573" y="1417"/>
                    </a:lnTo>
                    <a:cubicBezTo>
                      <a:pt x="11811" y="1441"/>
                      <a:pt x="12061" y="1584"/>
                      <a:pt x="12300" y="1845"/>
                    </a:cubicBezTo>
                    <a:cubicBezTo>
                      <a:pt x="12907" y="2477"/>
                      <a:pt x="13383" y="3227"/>
                      <a:pt x="13597" y="3846"/>
                    </a:cubicBezTo>
                    <a:cubicBezTo>
                      <a:pt x="13216" y="4084"/>
                      <a:pt x="12966" y="4477"/>
                      <a:pt x="13026" y="4739"/>
                    </a:cubicBezTo>
                    <a:cubicBezTo>
                      <a:pt x="13050" y="4822"/>
                      <a:pt x="13109" y="4965"/>
                      <a:pt x="13359" y="4989"/>
                    </a:cubicBezTo>
                    <a:cubicBezTo>
                      <a:pt x="13375" y="4990"/>
                      <a:pt x="13391" y="4990"/>
                      <a:pt x="13406" y="4990"/>
                    </a:cubicBezTo>
                    <a:cubicBezTo>
                      <a:pt x="13573" y="4990"/>
                      <a:pt x="13701" y="4931"/>
                      <a:pt x="13788" y="4822"/>
                    </a:cubicBezTo>
                    <a:cubicBezTo>
                      <a:pt x="13919" y="4643"/>
                      <a:pt x="13931" y="4334"/>
                      <a:pt x="13824" y="3929"/>
                    </a:cubicBezTo>
                    <a:cubicBezTo>
                      <a:pt x="13976" y="3855"/>
                      <a:pt x="14132" y="3817"/>
                      <a:pt x="14286" y="3817"/>
                    </a:cubicBezTo>
                    <a:cubicBezTo>
                      <a:pt x="14550" y="3817"/>
                      <a:pt x="14807" y="3929"/>
                      <a:pt x="15026" y="4155"/>
                    </a:cubicBezTo>
                    <a:cubicBezTo>
                      <a:pt x="15300" y="4441"/>
                      <a:pt x="15395" y="4715"/>
                      <a:pt x="15288" y="4965"/>
                    </a:cubicBezTo>
                    <a:cubicBezTo>
                      <a:pt x="15014" y="5644"/>
                      <a:pt x="13407" y="6132"/>
                      <a:pt x="11085" y="6227"/>
                    </a:cubicBezTo>
                    <a:cubicBezTo>
                      <a:pt x="10347" y="6263"/>
                      <a:pt x="9430" y="6346"/>
                      <a:pt x="8466" y="6429"/>
                    </a:cubicBezTo>
                    <a:cubicBezTo>
                      <a:pt x="6989" y="6560"/>
                      <a:pt x="5311" y="6715"/>
                      <a:pt x="3882" y="6715"/>
                    </a:cubicBezTo>
                    <a:cubicBezTo>
                      <a:pt x="1703" y="6715"/>
                      <a:pt x="548" y="6358"/>
                      <a:pt x="358" y="5644"/>
                    </a:cubicBezTo>
                    <a:cubicBezTo>
                      <a:pt x="203" y="5024"/>
                      <a:pt x="310" y="4441"/>
                      <a:pt x="655" y="3989"/>
                    </a:cubicBezTo>
                    <a:cubicBezTo>
                      <a:pt x="953" y="3608"/>
                      <a:pt x="1393" y="3369"/>
                      <a:pt x="1810" y="3369"/>
                    </a:cubicBezTo>
                    <a:cubicBezTo>
                      <a:pt x="1917" y="3369"/>
                      <a:pt x="2024" y="3381"/>
                      <a:pt x="2108" y="3417"/>
                    </a:cubicBezTo>
                    <a:cubicBezTo>
                      <a:pt x="1882" y="3870"/>
                      <a:pt x="1763" y="4227"/>
                      <a:pt x="1763" y="4239"/>
                    </a:cubicBezTo>
                    <a:cubicBezTo>
                      <a:pt x="1620" y="4536"/>
                      <a:pt x="1667" y="4715"/>
                      <a:pt x="1727" y="4822"/>
                    </a:cubicBezTo>
                    <a:cubicBezTo>
                      <a:pt x="1798" y="4929"/>
                      <a:pt x="1929" y="5001"/>
                      <a:pt x="2096" y="5001"/>
                    </a:cubicBezTo>
                    <a:cubicBezTo>
                      <a:pt x="2370" y="5001"/>
                      <a:pt x="2644" y="4834"/>
                      <a:pt x="2786" y="4596"/>
                    </a:cubicBezTo>
                    <a:cubicBezTo>
                      <a:pt x="2929" y="4346"/>
                      <a:pt x="2917" y="4036"/>
                      <a:pt x="2739" y="3715"/>
                    </a:cubicBezTo>
                    <a:cubicBezTo>
                      <a:pt x="2644" y="3548"/>
                      <a:pt x="2525" y="3417"/>
                      <a:pt x="2370" y="3334"/>
                    </a:cubicBezTo>
                    <a:cubicBezTo>
                      <a:pt x="2727" y="2679"/>
                      <a:pt x="3275" y="1953"/>
                      <a:pt x="3953" y="1953"/>
                    </a:cubicBezTo>
                    <a:cubicBezTo>
                      <a:pt x="4025" y="1953"/>
                      <a:pt x="4096" y="1953"/>
                      <a:pt x="4168" y="1976"/>
                    </a:cubicBezTo>
                    <a:cubicBezTo>
                      <a:pt x="3989" y="2679"/>
                      <a:pt x="4013" y="3429"/>
                      <a:pt x="4025" y="3655"/>
                    </a:cubicBezTo>
                    <a:cubicBezTo>
                      <a:pt x="4037" y="3858"/>
                      <a:pt x="4203" y="3977"/>
                      <a:pt x="4453" y="3977"/>
                    </a:cubicBezTo>
                    <a:cubicBezTo>
                      <a:pt x="4822" y="3977"/>
                      <a:pt x="5299" y="3715"/>
                      <a:pt x="5430" y="3310"/>
                    </a:cubicBezTo>
                    <a:cubicBezTo>
                      <a:pt x="5525" y="3036"/>
                      <a:pt x="5489" y="2584"/>
                      <a:pt x="4787" y="2072"/>
                    </a:cubicBezTo>
                    <a:cubicBezTo>
                      <a:pt x="4656" y="1976"/>
                      <a:pt x="4525" y="1905"/>
                      <a:pt x="4394" y="1845"/>
                    </a:cubicBezTo>
                    <a:cubicBezTo>
                      <a:pt x="4618" y="1141"/>
                      <a:pt x="5015" y="783"/>
                      <a:pt x="5573" y="783"/>
                    </a:cubicBezTo>
                    <a:cubicBezTo>
                      <a:pt x="5816" y="783"/>
                      <a:pt x="6090" y="851"/>
                      <a:pt x="6394" y="988"/>
                    </a:cubicBezTo>
                    <a:cubicBezTo>
                      <a:pt x="6787" y="1179"/>
                      <a:pt x="7132" y="1345"/>
                      <a:pt x="7418" y="1524"/>
                    </a:cubicBezTo>
                    <a:cubicBezTo>
                      <a:pt x="7263" y="1988"/>
                      <a:pt x="7251" y="2453"/>
                      <a:pt x="7406" y="2667"/>
                    </a:cubicBezTo>
                    <a:cubicBezTo>
                      <a:pt x="7478" y="2774"/>
                      <a:pt x="7585" y="2822"/>
                      <a:pt x="7704" y="2822"/>
                    </a:cubicBezTo>
                    <a:lnTo>
                      <a:pt x="7728" y="2822"/>
                    </a:lnTo>
                    <a:cubicBezTo>
                      <a:pt x="8109" y="2798"/>
                      <a:pt x="8347" y="2655"/>
                      <a:pt x="8394" y="2441"/>
                    </a:cubicBezTo>
                    <a:cubicBezTo>
                      <a:pt x="8454" y="2238"/>
                      <a:pt x="8359" y="1905"/>
                      <a:pt x="7644" y="1441"/>
                    </a:cubicBezTo>
                    <a:cubicBezTo>
                      <a:pt x="7894" y="822"/>
                      <a:pt x="8442" y="191"/>
                      <a:pt x="9275" y="191"/>
                    </a:cubicBezTo>
                    <a:close/>
                    <a:moveTo>
                      <a:pt x="9275" y="0"/>
                    </a:moveTo>
                    <a:cubicBezTo>
                      <a:pt x="8359" y="0"/>
                      <a:pt x="7763" y="667"/>
                      <a:pt x="7478" y="1334"/>
                    </a:cubicBezTo>
                    <a:cubicBezTo>
                      <a:pt x="7204" y="1167"/>
                      <a:pt x="6858" y="988"/>
                      <a:pt x="6465" y="822"/>
                    </a:cubicBezTo>
                    <a:cubicBezTo>
                      <a:pt x="6134" y="672"/>
                      <a:pt x="5831" y="598"/>
                      <a:pt x="5560" y="598"/>
                    </a:cubicBezTo>
                    <a:cubicBezTo>
                      <a:pt x="4926" y="598"/>
                      <a:pt x="4465" y="1002"/>
                      <a:pt x="4215" y="1786"/>
                    </a:cubicBezTo>
                    <a:cubicBezTo>
                      <a:pt x="4132" y="1774"/>
                      <a:pt x="4037" y="1762"/>
                      <a:pt x="3953" y="1762"/>
                    </a:cubicBezTo>
                    <a:cubicBezTo>
                      <a:pt x="3179" y="1762"/>
                      <a:pt x="2572" y="2548"/>
                      <a:pt x="2203" y="3250"/>
                    </a:cubicBezTo>
                    <a:cubicBezTo>
                      <a:pt x="2084" y="3203"/>
                      <a:pt x="1953" y="3179"/>
                      <a:pt x="1810" y="3179"/>
                    </a:cubicBezTo>
                    <a:cubicBezTo>
                      <a:pt x="1334" y="3179"/>
                      <a:pt x="834" y="3453"/>
                      <a:pt x="500" y="3881"/>
                    </a:cubicBezTo>
                    <a:cubicBezTo>
                      <a:pt x="119" y="4382"/>
                      <a:pt x="0" y="5024"/>
                      <a:pt x="179" y="5691"/>
                    </a:cubicBezTo>
                    <a:cubicBezTo>
                      <a:pt x="393" y="6513"/>
                      <a:pt x="1572" y="6894"/>
                      <a:pt x="3882" y="6894"/>
                    </a:cubicBezTo>
                    <a:cubicBezTo>
                      <a:pt x="5322" y="6894"/>
                      <a:pt x="7001" y="6751"/>
                      <a:pt x="8478" y="6620"/>
                    </a:cubicBezTo>
                    <a:cubicBezTo>
                      <a:pt x="9442" y="6537"/>
                      <a:pt x="10359" y="6453"/>
                      <a:pt x="11097" y="6417"/>
                    </a:cubicBezTo>
                    <a:cubicBezTo>
                      <a:pt x="13526" y="6310"/>
                      <a:pt x="15157" y="5798"/>
                      <a:pt x="15467" y="5024"/>
                    </a:cubicBezTo>
                    <a:cubicBezTo>
                      <a:pt x="15550" y="4810"/>
                      <a:pt x="15574" y="4453"/>
                      <a:pt x="15157" y="4024"/>
                    </a:cubicBezTo>
                    <a:cubicBezTo>
                      <a:pt x="14907" y="3762"/>
                      <a:pt x="14609" y="3631"/>
                      <a:pt x="14300" y="3631"/>
                    </a:cubicBezTo>
                    <a:cubicBezTo>
                      <a:pt x="14121" y="3631"/>
                      <a:pt x="13943" y="3667"/>
                      <a:pt x="13764" y="3750"/>
                    </a:cubicBezTo>
                    <a:cubicBezTo>
                      <a:pt x="13538" y="3096"/>
                      <a:pt x="13062" y="2357"/>
                      <a:pt x="12442" y="1715"/>
                    </a:cubicBezTo>
                    <a:cubicBezTo>
                      <a:pt x="12143" y="1392"/>
                      <a:pt x="11822" y="1226"/>
                      <a:pt x="11510" y="1226"/>
                    </a:cubicBezTo>
                    <a:cubicBezTo>
                      <a:pt x="11499" y="1226"/>
                      <a:pt x="11489" y="1226"/>
                      <a:pt x="11478" y="1226"/>
                    </a:cubicBezTo>
                    <a:cubicBezTo>
                      <a:pt x="11204" y="762"/>
                      <a:pt x="10716" y="393"/>
                      <a:pt x="10061" y="143"/>
                    </a:cubicBezTo>
                    <a:cubicBezTo>
                      <a:pt x="9787" y="48"/>
                      <a:pt x="9525" y="0"/>
                      <a:pt x="9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2" name="Google Shape;122;p2"/>
              <p:cNvGrpSpPr/>
              <p:nvPr/>
            </p:nvGrpSpPr>
            <p:grpSpPr>
              <a:xfrm rot="975942">
                <a:off x="98891" y="4335507"/>
                <a:ext cx="184655" cy="262086"/>
                <a:chOff x="7619190" y="700187"/>
                <a:chExt cx="184649" cy="262078"/>
              </a:xfrm>
            </p:grpSpPr>
            <p:sp>
              <p:nvSpPr>
                <p:cNvPr id="123" name="Google Shape;123;p2"/>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1" name="Google Shape;131;p2"/>
            <p:cNvGrpSpPr/>
            <p:nvPr/>
          </p:nvGrpSpPr>
          <p:grpSpPr>
            <a:xfrm>
              <a:off x="-128054" y="4198221"/>
              <a:ext cx="1148505" cy="808662"/>
              <a:chOff x="-204254" y="4198221"/>
              <a:chExt cx="1148505" cy="808662"/>
            </a:xfrm>
          </p:grpSpPr>
          <p:grpSp>
            <p:nvGrpSpPr>
              <p:cNvPr id="132" name="Google Shape;132;p2"/>
              <p:cNvGrpSpPr/>
              <p:nvPr/>
            </p:nvGrpSpPr>
            <p:grpSpPr>
              <a:xfrm rot="3803483" flipH="1">
                <a:off x="580713" y="4264960"/>
                <a:ext cx="278594" cy="209395"/>
                <a:chOff x="1539427" y="3527825"/>
                <a:chExt cx="278590" cy="209392"/>
              </a:xfrm>
            </p:grpSpPr>
            <p:sp>
              <p:nvSpPr>
                <p:cNvPr id="133" name="Google Shape;133;p2"/>
                <p:cNvSpPr/>
                <p:nvPr/>
              </p:nvSpPr>
              <p:spPr>
                <a:xfrm rot="5400000">
                  <a:off x="1581319" y="3500519"/>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rot="5400000">
                  <a:off x="1558868" y="3578172"/>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rot="5400000">
                  <a:off x="1554731" y="3630911"/>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6" name="Google Shape;136;p2"/>
              <p:cNvSpPr/>
              <p:nvPr/>
            </p:nvSpPr>
            <p:spPr>
              <a:xfrm rot="-5400000" flipH="1">
                <a:off x="114676" y="4177308"/>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137"/>
        <p:cNvGrpSpPr/>
        <p:nvPr/>
      </p:nvGrpSpPr>
      <p:grpSpPr>
        <a:xfrm>
          <a:off x="0" y="0"/>
          <a:ext cx="0" cy="0"/>
          <a:chOff x="0" y="0"/>
          <a:chExt cx="0" cy="0"/>
        </a:xfrm>
      </p:grpSpPr>
      <p:grpSp>
        <p:nvGrpSpPr>
          <p:cNvPr id="138" name="Google Shape;138;p3"/>
          <p:cNvGrpSpPr/>
          <p:nvPr/>
        </p:nvGrpSpPr>
        <p:grpSpPr>
          <a:xfrm>
            <a:off x="-121920" y="-45605"/>
            <a:ext cx="12435840" cy="6949212"/>
            <a:chOff x="0" y="0"/>
            <a:chExt cx="9144000" cy="5143500"/>
          </a:xfrm>
        </p:grpSpPr>
        <p:grpSp>
          <p:nvGrpSpPr>
            <p:cNvPr id="139" name="Google Shape;139;p3"/>
            <p:cNvGrpSpPr/>
            <p:nvPr/>
          </p:nvGrpSpPr>
          <p:grpSpPr>
            <a:xfrm>
              <a:off x="202089" y="0"/>
              <a:ext cx="8739822" cy="5143500"/>
              <a:chOff x="200927" y="-1250"/>
              <a:chExt cx="8739822" cy="5143500"/>
            </a:xfrm>
          </p:grpSpPr>
          <p:cxnSp>
            <p:nvCxnSpPr>
              <p:cNvPr id="140" name="Google Shape;140;p3"/>
              <p:cNvCxnSpPr/>
              <p:nvPr/>
            </p:nvCxnSpPr>
            <p:spPr>
              <a:xfrm>
                <a:off x="20092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1" name="Google Shape;141;p3"/>
              <p:cNvCxnSpPr/>
              <p:nvPr/>
            </p:nvCxnSpPr>
            <p:spPr>
              <a:xfrm>
                <a:off x="40417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2" name="Google Shape;142;p3"/>
              <p:cNvCxnSpPr/>
              <p:nvPr/>
            </p:nvCxnSpPr>
            <p:spPr>
              <a:xfrm>
                <a:off x="60743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3" name="Google Shape;143;p3"/>
              <p:cNvCxnSpPr/>
              <p:nvPr/>
            </p:nvCxnSpPr>
            <p:spPr>
              <a:xfrm>
                <a:off x="81068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4" name="Google Shape;144;p3"/>
              <p:cNvCxnSpPr/>
              <p:nvPr/>
            </p:nvCxnSpPr>
            <p:spPr>
              <a:xfrm>
                <a:off x="101393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5" name="Google Shape;145;p3"/>
              <p:cNvCxnSpPr/>
              <p:nvPr/>
            </p:nvCxnSpPr>
            <p:spPr>
              <a:xfrm>
                <a:off x="121718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6" name="Google Shape;146;p3"/>
              <p:cNvCxnSpPr/>
              <p:nvPr/>
            </p:nvCxnSpPr>
            <p:spPr>
              <a:xfrm>
                <a:off x="142043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7" name="Google Shape;147;p3"/>
              <p:cNvCxnSpPr/>
              <p:nvPr/>
            </p:nvCxnSpPr>
            <p:spPr>
              <a:xfrm>
                <a:off x="162368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8" name="Google Shape;148;p3"/>
              <p:cNvCxnSpPr/>
              <p:nvPr/>
            </p:nvCxnSpPr>
            <p:spPr>
              <a:xfrm>
                <a:off x="182694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9" name="Google Shape;149;p3"/>
              <p:cNvCxnSpPr/>
              <p:nvPr/>
            </p:nvCxnSpPr>
            <p:spPr>
              <a:xfrm>
                <a:off x="203019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0" name="Google Shape;150;p3"/>
              <p:cNvCxnSpPr/>
              <p:nvPr/>
            </p:nvCxnSpPr>
            <p:spPr>
              <a:xfrm>
                <a:off x="223344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1" name="Google Shape;151;p3"/>
              <p:cNvCxnSpPr/>
              <p:nvPr/>
            </p:nvCxnSpPr>
            <p:spPr>
              <a:xfrm>
                <a:off x="243669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2" name="Google Shape;152;p3"/>
              <p:cNvCxnSpPr/>
              <p:nvPr/>
            </p:nvCxnSpPr>
            <p:spPr>
              <a:xfrm>
                <a:off x="263994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3" name="Google Shape;153;p3"/>
              <p:cNvCxnSpPr/>
              <p:nvPr/>
            </p:nvCxnSpPr>
            <p:spPr>
              <a:xfrm>
                <a:off x="284319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4" name="Google Shape;154;p3"/>
              <p:cNvCxnSpPr/>
              <p:nvPr/>
            </p:nvCxnSpPr>
            <p:spPr>
              <a:xfrm>
                <a:off x="304645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5" name="Google Shape;155;p3"/>
              <p:cNvCxnSpPr/>
              <p:nvPr/>
            </p:nvCxnSpPr>
            <p:spPr>
              <a:xfrm>
                <a:off x="324970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6" name="Google Shape;156;p3"/>
              <p:cNvCxnSpPr/>
              <p:nvPr/>
            </p:nvCxnSpPr>
            <p:spPr>
              <a:xfrm>
                <a:off x="345295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7" name="Google Shape;157;p3"/>
              <p:cNvCxnSpPr/>
              <p:nvPr/>
            </p:nvCxnSpPr>
            <p:spPr>
              <a:xfrm>
                <a:off x="365620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8" name="Google Shape;158;p3"/>
              <p:cNvCxnSpPr/>
              <p:nvPr/>
            </p:nvCxnSpPr>
            <p:spPr>
              <a:xfrm>
                <a:off x="385945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59" name="Google Shape;159;p3"/>
              <p:cNvCxnSpPr/>
              <p:nvPr/>
            </p:nvCxnSpPr>
            <p:spPr>
              <a:xfrm>
                <a:off x="406270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60" name="Google Shape;160;p3"/>
              <p:cNvCxnSpPr/>
              <p:nvPr/>
            </p:nvCxnSpPr>
            <p:spPr>
              <a:xfrm>
                <a:off x="426596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61" name="Google Shape;161;p3"/>
              <p:cNvCxnSpPr/>
              <p:nvPr/>
            </p:nvCxnSpPr>
            <p:spPr>
              <a:xfrm>
                <a:off x="446921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62" name="Google Shape;162;p3"/>
              <p:cNvCxnSpPr/>
              <p:nvPr/>
            </p:nvCxnSpPr>
            <p:spPr>
              <a:xfrm>
                <a:off x="467246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63" name="Google Shape;163;p3"/>
              <p:cNvCxnSpPr/>
              <p:nvPr/>
            </p:nvCxnSpPr>
            <p:spPr>
              <a:xfrm>
                <a:off x="487571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64" name="Google Shape;164;p3"/>
              <p:cNvCxnSpPr/>
              <p:nvPr/>
            </p:nvCxnSpPr>
            <p:spPr>
              <a:xfrm>
                <a:off x="507896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65" name="Google Shape;165;p3"/>
              <p:cNvCxnSpPr/>
              <p:nvPr/>
            </p:nvCxnSpPr>
            <p:spPr>
              <a:xfrm>
                <a:off x="528221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66" name="Google Shape;166;p3"/>
              <p:cNvCxnSpPr/>
              <p:nvPr/>
            </p:nvCxnSpPr>
            <p:spPr>
              <a:xfrm>
                <a:off x="548547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67" name="Google Shape;167;p3"/>
              <p:cNvCxnSpPr/>
              <p:nvPr/>
            </p:nvCxnSpPr>
            <p:spPr>
              <a:xfrm>
                <a:off x="568872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68" name="Google Shape;168;p3"/>
              <p:cNvCxnSpPr/>
              <p:nvPr/>
            </p:nvCxnSpPr>
            <p:spPr>
              <a:xfrm>
                <a:off x="589197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69" name="Google Shape;169;p3"/>
              <p:cNvCxnSpPr/>
              <p:nvPr/>
            </p:nvCxnSpPr>
            <p:spPr>
              <a:xfrm>
                <a:off x="609522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0" name="Google Shape;170;p3"/>
              <p:cNvCxnSpPr/>
              <p:nvPr/>
            </p:nvCxnSpPr>
            <p:spPr>
              <a:xfrm>
                <a:off x="629847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1" name="Google Shape;171;p3"/>
              <p:cNvCxnSpPr/>
              <p:nvPr/>
            </p:nvCxnSpPr>
            <p:spPr>
              <a:xfrm>
                <a:off x="650172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2" name="Google Shape;172;p3"/>
              <p:cNvCxnSpPr/>
              <p:nvPr/>
            </p:nvCxnSpPr>
            <p:spPr>
              <a:xfrm>
                <a:off x="670498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3" name="Google Shape;173;p3"/>
              <p:cNvCxnSpPr/>
              <p:nvPr/>
            </p:nvCxnSpPr>
            <p:spPr>
              <a:xfrm>
                <a:off x="690823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4" name="Google Shape;174;p3"/>
              <p:cNvCxnSpPr/>
              <p:nvPr/>
            </p:nvCxnSpPr>
            <p:spPr>
              <a:xfrm>
                <a:off x="711148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5" name="Google Shape;175;p3"/>
              <p:cNvCxnSpPr/>
              <p:nvPr/>
            </p:nvCxnSpPr>
            <p:spPr>
              <a:xfrm>
                <a:off x="731473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6" name="Google Shape;176;p3"/>
              <p:cNvCxnSpPr/>
              <p:nvPr/>
            </p:nvCxnSpPr>
            <p:spPr>
              <a:xfrm>
                <a:off x="751798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7" name="Google Shape;177;p3"/>
              <p:cNvCxnSpPr/>
              <p:nvPr/>
            </p:nvCxnSpPr>
            <p:spPr>
              <a:xfrm>
                <a:off x="772123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8" name="Google Shape;178;p3"/>
              <p:cNvCxnSpPr/>
              <p:nvPr/>
            </p:nvCxnSpPr>
            <p:spPr>
              <a:xfrm>
                <a:off x="792449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79" name="Google Shape;179;p3"/>
              <p:cNvCxnSpPr/>
              <p:nvPr/>
            </p:nvCxnSpPr>
            <p:spPr>
              <a:xfrm>
                <a:off x="812774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80" name="Google Shape;180;p3"/>
              <p:cNvCxnSpPr/>
              <p:nvPr/>
            </p:nvCxnSpPr>
            <p:spPr>
              <a:xfrm>
                <a:off x="833099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81" name="Google Shape;181;p3"/>
              <p:cNvCxnSpPr/>
              <p:nvPr/>
            </p:nvCxnSpPr>
            <p:spPr>
              <a:xfrm>
                <a:off x="853424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82" name="Google Shape;182;p3"/>
              <p:cNvCxnSpPr/>
              <p:nvPr/>
            </p:nvCxnSpPr>
            <p:spPr>
              <a:xfrm>
                <a:off x="873749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83" name="Google Shape;183;p3"/>
              <p:cNvCxnSpPr/>
              <p:nvPr/>
            </p:nvCxnSpPr>
            <p:spPr>
              <a:xfrm>
                <a:off x="8940748" y="-1250"/>
                <a:ext cx="0" cy="5143500"/>
              </a:xfrm>
              <a:prstGeom prst="straightConnector1">
                <a:avLst/>
              </a:prstGeom>
              <a:noFill/>
              <a:ln w="9525" cap="flat" cmpd="sng">
                <a:solidFill>
                  <a:schemeClr val="dk2"/>
                </a:solidFill>
                <a:prstDash val="solid"/>
                <a:round/>
                <a:headEnd type="none" w="med" len="med"/>
                <a:tailEnd type="none" w="med" len="med"/>
              </a:ln>
            </p:spPr>
          </p:cxnSp>
        </p:grpSp>
        <p:grpSp>
          <p:nvGrpSpPr>
            <p:cNvPr id="184" name="Google Shape;184;p3"/>
            <p:cNvGrpSpPr/>
            <p:nvPr/>
          </p:nvGrpSpPr>
          <p:grpSpPr>
            <a:xfrm>
              <a:off x="0" y="233038"/>
              <a:ext cx="9144000" cy="4677425"/>
              <a:chOff x="0" y="230950"/>
              <a:chExt cx="9144000" cy="4677425"/>
            </a:xfrm>
          </p:grpSpPr>
          <p:cxnSp>
            <p:nvCxnSpPr>
              <p:cNvPr id="185" name="Google Shape;185;p3"/>
              <p:cNvCxnSpPr/>
              <p:nvPr/>
            </p:nvCxnSpPr>
            <p:spPr>
              <a:xfrm>
                <a:off x="0" y="2309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86" name="Google Shape;186;p3"/>
              <p:cNvCxnSpPr/>
              <p:nvPr/>
            </p:nvCxnSpPr>
            <p:spPr>
              <a:xfrm>
                <a:off x="0" y="69869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87" name="Google Shape;187;p3"/>
              <p:cNvCxnSpPr/>
              <p:nvPr/>
            </p:nvCxnSpPr>
            <p:spPr>
              <a:xfrm>
                <a:off x="0" y="93256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88" name="Google Shape;188;p3"/>
              <p:cNvCxnSpPr/>
              <p:nvPr/>
            </p:nvCxnSpPr>
            <p:spPr>
              <a:xfrm>
                <a:off x="0" y="116643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89" name="Google Shape;189;p3"/>
              <p:cNvCxnSpPr/>
              <p:nvPr/>
            </p:nvCxnSpPr>
            <p:spPr>
              <a:xfrm>
                <a:off x="0" y="140030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90" name="Google Shape;190;p3"/>
              <p:cNvCxnSpPr/>
              <p:nvPr/>
            </p:nvCxnSpPr>
            <p:spPr>
              <a:xfrm>
                <a:off x="0" y="1634178"/>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91" name="Google Shape;191;p3"/>
              <p:cNvCxnSpPr/>
              <p:nvPr/>
            </p:nvCxnSpPr>
            <p:spPr>
              <a:xfrm>
                <a:off x="0" y="186804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92" name="Google Shape;192;p3"/>
              <p:cNvCxnSpPr/>
              <p:nvPr/>
            </p:nvCxnSpPr>
            <p:spPr>
              <a:xfrm>
                <a:off x="0" y="210192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93" name="Google Shape;193;p3"/>
              <p:cNvCxnSpPr/>
              <p:nvPr/>
            </p:nvCxnSpPr>
            <p:spPr>
              <a:xfrm>
                <a:off x="0" y="233579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94" name="Google Shape;194;p3"/>
              <p:cNvCxnSpPr/>
              <p:nvPr/>
            </p:nvCxnSpPr>
            <p:spPr>
              <a:xfrm>
                <a:off x="0" y="256966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95" name="Google Shape;195;p3"/>
              <p:cNvCxnSpPr/>
              <p:nvPr/>
            </p:nvCxnSpPr>
            <p:spPr>
              <a:xfrm>
                <a:off x="0" y="280353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96" name="Google Shape;196;p3"/>
              <p:cNvCxnSpPr/>
              <p:nvPr/>
            </p:nvCxnSpPr>
            <p:spPr>
              <a:xfrm>
                <a:off x="0" y="303740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97" name="Google Shape;197;p3"/>
              <p:cNvCxnSpPr/>
              <p:nvPr/>
            </p:nvCxnSpPr>
            <p:spPr>
              <a:xfrm>
                <a:off x="0" y="327127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98" name="Google Shape;198;p3"/>
              <p:cNvCxnSpPr/>
              <p:nvPr/>
            </p:nvCxnSpPr>
            <p:spPr>
              <a:xfrm>
                <a:off x="0" y="3505147"/>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99" name="Google Shape;199;p3"/>
              <p:cNvCxnSpPr/>
              <p:nvPr/>
            </p:nvCxnSpPr>
            <p:spPr>
              <a:xfrm>
                <a:off x="0" y="373901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00" name="Google Shape;200;p3"/>
              <p:cNvCxnSpPr/>
              <p:nvPr/>
            </p:nvCxnSpPr>
            <p:spPr>
              <a:xfrm>
                <a:off x="0" y="397289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01" name="Google Shape;201;p3"/>
              <p:cNvCxnSpPr/>
              <p:nvPr/>
            </p:nvCxnSpPr>
            <p:spPr>
              <a:xfrm>
                <a:off x="0" y="420676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02" name="Google Shape;202;p3"/>
              <p:cNvCxnSpPr/>
              <p:nvPr/>
            </p:nvCxnSpPr>
            <p:spPr>
              <a:xfrm>
                <a:off x="0" y="444063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03" name="Google Shape;203;p3"/>
              <p:cNvCxnSpPr/>
              <p:nvPr/>
            </p:nvCxnSpPr>
            <p:spPr>
              <a:xfrm>
                <a:off x="0" y="467450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04" name="Google Shape;204;p3"/>
              <p:cNvCxnSpPr/>
              <p:nvPr/>
            </p:nvCxnSpPr>
            <p:spPr>
              <a:xfrm>
                <a:off x="0" y="490837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05" name="Google Shape;205;p3"/>
              <p:cNvCxnSpPr/>
              <p:nvPr/>
            </p:nvCxnSpPr>
            <p:spPr>
              <a:xfrm>
                <a:off x="0" y="464821"/>
                <a:ext cx="9144000" cy="0"/>
              </a:xfrm>
              <a:prstGeom prst="straightConnector1">
                <a:avLst/>
              </a:prstGeom>
              <a:noFill/>
              <a:ln w="9525" cap="flat" cmpd="sng">
                <a:solidFill>
                  <a:schemeClr val="dk2"/>
                </a:solidFill>
                <a:prstDash val="solid"/>
                <a:round/>
                <a:headEnd type="none" w="med" len="med"/>
                <a:tailEnd type="none" w="med" len="med"/>
              </a:ln>
            </p:spPr>
          </p:cxnSp>
        </p:grpSp>
      </p:grpSp>
      <p:sp>
        <p:nvSpPr>
          <p:cNvPr id="206" name="Google Shape;206;p3"/>
          <p:cNvSpPr/>
          <p:nvPr/>
        </p:nvSpPr>
        <p:spPr>
          <a:xfrm>
            <a:off x="579500" y="466600"/>
            <a:ext cx="11032800" cy="5857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3"/>
          <p:cNvSpPr txBox="1">
            <a:spLocks noGrp="1"/>
          </p:cNvSpPr>
          <p:nvPr>
            <p:ph type="title"/>
          </p:nvPr>
        </p:nvSpPr>
        <p:spPr>
          <a:xfrm>
            <a:off x="4051033" y="3070167"/>
            <a:ext cx="6134800" cy="1914800"/>
          </a:xfrm>
          <a:prstGeom prst="rect">
            <a:avLst/>
          </a:prstGeom>
        </p:spPr>
        <p:txBody>
          <a:bodyPr spcFirstLastPara="1" wrap="square" lIns="0" tIns="0" rIns="0" bIns="0" anchor="ctr" anchorCtr="0">
            <a:noAutofit/>
          </a:bodyPr>
          <a:lstStyle>
            <a:lvl1pPr lvl="0" algn="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
        <p:nvSpPr>
          <p:cNvPr id="208" name="Google Shape;208;p3"/>
          <p:cNvSpPr txBox="1">
            <a:spLocks noGrp="1"/>
          </p:cNvSpPr>
          <p:nvPr>
            <p:ph type="title" idx="2" hasCustomPrompt="1"/>
          </p:nvPr>
        </p:nvSpPr>
        <p:spPr>
          <a:xfrm>
            <a:off x="8804435" y="1173343"/>
            <a:ext cx="1219200" cy="1219200"/>
          </a:xfrm>
          <a:prstGeom prst="rect">
            <a:avLst/>
          </a:prstGeom>
        </p:spPr>
        <p:txBody>
          <a:bodyPr spcFirstLastPara="1" wrap="square" lIns="0" tIns="0" rIns="0" bIns="0" anchor="ctr" anchorCtr="0">
            <a:noAutofit/>
          </a:bodyPr>
          <a:lstStyle>
            <a:lvl1pPr lvl="0" algn="ctr" rtl="0">
              <a:spcBef>
                <a:spcPts val="0"/>
              </a:spcBef>
              <a:spcAft>
                <a:spcPts val="0"/>
              </a:spcAft>
              <a:buSzPts val="6000"/>
              <a:buNone/>
              <a:defRPr sz="10665"/>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09" name="Google Shape;209;p3"/>
          <p:cNvSpPr txBox="1">
            <a:spLocks noGrp="1"/>
          </p:cNvSpPr>
          <p:nvPr>
            <p:ph type="subTitle" idx="1"/>
          </p:nvPr>
        </p:nvSpPr>
        <p:spPr>
          <a:xfrm>
            <a:off x="4089833" y="5093967"/>
            <a:ext cx="6096000" cy="60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grpSp>
        <p:nvGrpSpPr>
          <p:cNvPr id="210" name="Google Shape;210;p3"/>
          <p:cNvGrpSpPr/>
          <p:nvPr/>
        </p:nvGrpSpPr>
        <p:grpSpPr>
          <a:xfrm>
            <a:off x="9929852" y="79003"/>
            <a:ext cx="1966361" cy="934277"/>
            <a:chOff x="7447388" y="59252"/>
            <a:chExt cx="1474771" cy="700708"/>
          </a:xfrm>
        </p:grpSpPr>
        <p:grpSp>
          <p:nvGrpSpPr>
            <p:cNvPr id="211" name="Google Shape;211;p3"/>
            <p:cNvGrpSpPr/>
            <p:nvPr/>
          </p:nvGrpSpPr>
          <p:grpSpPr>
            <a:xfrm>
              <a:off x="8409424" y="497882"/>
              <a:ext cx="184649" cy="262078"/>
              <a:chOff x="7619190" y="700187"/>
              <a:chExt cx="184649" cy="262078"/>
            </a:xfrm>
          </p:grpSpPr>
          <p:sp>
            <p:nvSpPr>
              <p:cNvPr id="212" name="Google Shape;212;p3"/>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3"/>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3"/>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3"/>
            <p:cNvGrpSpPr/>
            <p:nvPr/>
          </p:nvGrpSpPr>
          <p:grpSpPr>
            <a:xfrm>
              <a:off x="7590424" y="201484"/>
              <a:ext cx="205871" cy="226202"/>
              <a:chOff x="7065678" y="829299"/>
              <a:chExt cx="205871" cy="226202"/>
            </a:xfrm>
          </p:grpSpPr>
          <p:sp>
            <p:nvSpPr>
              <p:cNvPr id="221" name="Google Shape;221;p3"/>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3"/>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7" name="Google Shape;227;p3"/>
            <p:cNvGrpSpPr/>
            <p:nvPr/>
          </p:nvGrpSpPr>
          <p:grpSpPr>
            <a:xfrm rot="5400000">
              <a:off x="7929452" y="-422811"/>
              <a:ext cx="510644" cy="1474771"/>
              <a:chOff x="6276759" y="1364852"/>
              <a:chExt cx="510644" cy="1474771"/>
            </a:xfrm>
          </p:grpSpPr>
          <p:sp>
            <p:nvSpPr>
              <p:cNvPr id="228" name="Google Shape;228;p3"/>
              <p:cNvSpPr/>
              <p:nvPr/>
            </p:nvSpPr>
            <p:spPr>
              <a:xfrm>
                <a:off x="6464046" y="1364852"/>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3"/>
              <p:cNvSpPr/>
              <p:nvPr/>
            </p:nvSpPr>
            <p:spPr>
              <a:xfrm>
                <a:off x="6533833" y="1546647"/>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a:off x="6582435" y="1581003"/>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a:off x="6276759" y="1691119"/>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2" name="Google Shape;232;p3"/>
          <p:cNvGrpSpPr/>
          <p:nvPr/>
        </p:nvGrpSpPr>
        <p:grpSpPr>
          <a:xfrm>
            <a:off x="-170738" y="5597628"/>
            <a:ext cx="1531340" cy="1078216"/>
            <a:chOff x="-128054" y="4198221"/>
            <a:chExt cx="1148505" cy="808662"/>
          </a:xfrm>
        </p:grpSpPr>
        <p:grpSp>
          <p:nvGrpSpPr>
            <p:cNvPr id="233" name="Google Shape;233;p3"/>
            <p:cNvGrpSpPr/>
            <p:nvPr/>
          </p:nvGrpSpPr>
          <p:grpSpPr>
            <a:xfrm>
              <a:off x="65882" y="4314892"/>
              <a:ext cx="727385" cy="481963"/>
              <a:chOff x="65882" y="4314892"/>
              <a:chExt cx="727385" cy="481963"/>
            </a:xfrm>
          </p:grpSpPr>
          <p:sp>
            <p:nvSpPr>
              <p:cNvPr id="234" name="Google Shape;234;p3"/>
              <p:cNvSpPr/>
              <p:nvPr/>
            </p:nvSpPr>
            <p:spPr>
              <a:xfrm flipH="1">
                <a:off x="215472" y="4541088"/>
                <a:ext cx="577795" cy="255767"/>
              </a:xfrm>
              <a:custGeom>
                <a:avLst/>
                <a:gdLst/>
                <a:ahLst/>
                <a:cxnLst/>
                <a:rect l="l" t="t" r="r" b="b"/>
                <a:pathLst>
                  <a:path w="15574" h="6894" extrusionOk="0">
                    <a:moveTo>
                      <a:pt x="7585" y="1619"/>
                    </a:moveTo>
                    <a:cubicBezTo>
                      <a:pt x="8025" y="1929"/>
                      <a:pt x="8263" y="2203"/>
                      <a:pt x="8216" y="2393"/>
                    </a:cubicBezTo>
                    <a:cubicBezTo>
                      <a:pt x="8192" y="2524"/>
                      <a:pt x="8001" y="2607"/>
                      <a:pt x="7704" y="2643"/>
                    </a:cubicBezTo>
                    <a:cubicBezTo>
                      <a:pt x="7644" y="2643"/>
                      <a:pt x="7597" y="2607"/>
                      <a:pt x="7561" y="2560"/>
                    </a:cubicBezTo>
                    <a:cubicBezTo>
                      <a:pt x="7466" y="2417"/>
                      <a:pt x="7442" y="2060"/>
                      <a:pt x="7585" y="1619"/>
                    </a:cubicBezTo>
                    <a:close/>
                    <a:moveTo>
                      <a:pt x="11383" y="1429"/>
                    </a:moveTo>
                    <a:lnTo>
                      <a:pt x="11383" y="1429"/>
                    </a:lnTo>
                    <a:cubicBezTo>
                      <a:pt x="11633" y="1953"/>
                      <a:pt x="11538" y="2465"/>
                      <a:pt x="11371" y="2738"/>
                    </a:cubicBezTo>
                    <a:cubicBezTo>
                      <a:pt x="11240" y="2965"/>
                      <a:pt x="11061" y="3084"/>
                      <a:pt x="10871" y="3084"/>
                    </a:cubicBezTo>
                    <a:lnTo>
                      <a:pt x="10776" y="3084"/>
                    </a:lnTo>
                    <a:cubicBezTo>
                      <a:pt x="10537" y="3024"/>
                      <a:pt x="10514" y="2762"/>
                      <a:pt x="10526" y="2607"/>
                    </a:cubicBezTo>
                    <a:cubicBezTo>
                      <a:pt x="10537" y="2167"/>
                      <a:pt x="10871" y="1536"/>
                      <a:pt x="11383" y="1429"/>
                    </a:cubicBezTo>
                    <a:close/>
                    <a:moveTo>
                      <a:pt x="4346" y="2036"/>
                    </a:moveTo>
                    <a:cubicBezTo>
                      <a:pt x="4453" y="2072"/>
                      <a:pt x="4572" y="2143"/>
                      <a:pt x="4680" y="2215"/>
                    </a:cubicBezTo>
                    <a:cubicBezTo>
                      <a:pt x="5156" y="2572"/>
                      <a:pt x="5358" y="2941"/>
                      <a:pt x="5263" y="3250"/>
                    </a:cubicBezTo>
                    <a:cubicBezTo>
                      <a:pt x="5156" y="3572"/>
                      <a:pt x="4751" y="3798"/>
                      <a:pt x="4453" y="3798"/>
                    </a:cubicBezTo>
                    <a:cubicBezTo>
                      <a:pt x="4346" y="3798"/>
                      <a:pt x="4227" y="3762"/>
                      <a:pt x="4215" y="3643"/>
                    </a:cubicBezTo>
                    <a:cubicBezTo>
                      <a:pt x="4203" y="3429"/>
                      <a:pt x="4179" y="2703"/>
                      <a:pt x="4346" y="2036"/>
                    </a:cubicBezTo>
                    <a:close/>
                    <a:moveTo>
                      <a:pt x="13657" y="4036"/>
                    </a:moveTo>
                    <a:lnTo>
                      <a:pt x="13657" y="4036"/>
                    </a:lnTo>
                    <a:cubicBezTo>
                      <a:pt x="13728" y="4346"/>
                      <a:pt x="13728" y="4584"/>
                      <a:pt x="13633" y="4703"/>
                    </a:cubicBezTo>
                    <a:cubicBezTo>
                      <a:pt x="13593" y="4773"/>
                      <a:pt x="13519" y="4801"/>
                      <a:pt x="13426" y="4801"/>
                    </a:cubicBezTo>
                    <a:cubicBezTo>
                      <a:pt x="13408" y="4801"/>
                      <a:pt x="13390" y="4800"/>
                      <a:pt x="13371" y="4798"/>
                    </a:cubicBezTo>
                    <a:cubicBezTo>
                      <a:pt x="13228" y="4786"/>
                      <a:pt x="13216" y="4715"/>
                      <a:pt x="13216" y="4703"/>
                    </a:cubicBezTo>
                    <a:cubicBezTo>
                      <a:pt x="13181" y="4536"/>
                      <a:pt x="13359" y="4239"/>
                      <a:pt x="13657" y="4036"/>
                    </a:cubicBezTo>
                    <a:close/>
                    <a:moveTo>
                      <a:pt x="2286" y="3500"/>
                    </a:moveTo>
                    <a:cubicBezTo>
                      <a:pt x="2405" y="3572"/>
                      <a:pt x="2501" y="3667"/>
                      <a:pt x="2572" y="3810"/>
                    </a:cubicBezTo>
                    <a:cubicBezTo>
                      <a:pt x="2715" y="4072"/>
                      <a:pt x="2739" y="4310"/>
                      <a:pt x="2620" y="4501"/>
                    </a:cubicBezTo>
                    <a:cubicBezTo>
                      <a:pt x="2501" y="4715"/>
                      <a:pt x="2263" y="4810"/>
                      <a:pt x="2096" y="4810"/>
                    </a:cubicBezTo>
                    <a:cubicBezTo>
                      <a:pt x="2048" y="4810"/>
                      <a:pt x="1941" y="4798"/>
                      <a:pt x="1893" y="4715"/>
                    </a:cubicBezTo>
                    <a:cubicBezTo>
                      <a:pt x="1834" y="4632"/>
                      <a:pt x="1846" y="4489"/>
                      <a:pt x="1929" y="4298"/>
                    </a:cubicBezTo>
                    <a:cubicBezTo>
                      <a:pt x="1941" y="4298"/>
                      <a:pt x="2060" y="3929"/>
                      <a:pt x="2286" y="3500"/>
                    </a:cubicBezTo>
                    <a:close/>
                    <a:moveTo>
                      <a:pt x="9275" y="191"/>
                    </a:moveTo>
                    <a:cubicBezTo>
                      <a:pt x="9502" y="191"/>
                      <a:pt x="9740" y="238"/>
                      <a:pt x="9990" y="321"/>
                    </a:cubicBezTo>
                    <a:cubicBezTo>
                      <a:pt x="10585" y="548"/>
                      <a:pt x="11026" y="869"/>
                      <a:pt x="11276" y="1262"/>
                    </a:cubicBezTo>
                    <a:cubicBezTo>
                      <a:pt x="10740" y="1405"/>
                      <a:pt x="10359" y="2048"/>
                      <a:pt x="10335" y="2596"/>
                    </a:cubicBezTo>
                    <a:cubicBezTo>
                      <a:pt x="10311" y="2965"/>
                      <a:pt x="10466" y="3215"/>
                      <a:pt x="10740" y="3262"/>
                    </a:cubicBezTo>
                    <a:cubicBezTo>
                      <a:pt x="10787" y="3274"/>
                      <a:pt x="10823" y="3274"/>
                      <a:pt x="10871" y="3274"/>
                    </a:cubicBezTo>
                    <a:cubicBezTo>
                      <a:pt x="11121" y="3274"/>
                      <a:pt x="11371" y="3119"/>
                      <a:pt x="11538" y="2846"/>
                    </a:cubicBezTo>
                    <a:cubicBezTo>
                      <a:pt x="11776" y="2441"/>
                      <a:pt x="11788" y="1893"/>
                      <a:pt x="11573" y="1417"/>
                    </a:cubicBezTo>
                    <a:lnTo>
                      <a:pt x="11573" y="1417"/>
                    </a:lnTo>
                    <a:cubicBezTo>
                      <a:pt x="11811" y="1441"/>
                      <a:pt x="12061" y="1584"/>
                      <a:pt x="12300" y="1845"/>
                    </a:cubicBezTo>
                    <a:cubicBezTo>
                      <a:pt x="12907" y="2477"/>
                      <a:pt x="13383" y="3227"/>
                      <a:pt x="13597" y="3846"/>
                    </a:cubicBezTo>
                    <a:cubicBezTo>
                      <a:pt x="13216" y="4084"/>
                      <a:pt x="12966" y="4477"/>
                      <a:pt x="13026" y="4739"/>
                    </a:cubicBezTo>
                    <a:cubicBezTo>
                      <a:pt x="13050" y="4822"/>
                      <a:pt x="13109" y="4965"/>
                      <a:pt x="13359" y="4989"/>
                    </a:cubicBezTo>
                    <a:cubicBezTo>
                      <a:pt x="13375" y="4990"/>
                      <a:pt x="13391" y="4990"/>
                      <a:pt x="13406" y="4990"/>
                    </a:cubicBezTo>
                    <a:cubicBezTo>
                      <a:pt x="13573" y="4990"/>
                      <a:pt x="13701" y="4931"/>
                      <a:pt x="13788" y="4822"/>
                    </a:cubicBezTo>
                    <a:cubicBezTo>
                      <a:pt x="13919" y="4643"/>
                      <a:pt x="13931" y="4334"/>
                      <a:pt x="13824" y="3929"/>
                    </a:cubicBezTo>
                    <a:cubicBezTo>
                      <a:pt x="13976" y="3855"/>
                      <a:pt x="14132" y="3817"/>
                      <a:pt x="14286" y="3817"/>
                    </a:cubicBezTo>
                    <a:cubicBezTo>
                      <a:pt x="14550" y="3817"/>
                      <a:pt x="14807" y="3929"/>
                      <a:pt x="15026" y="4155"/>
                    </a:cubicBezTo>
                    <a:cubicBezTo>
                      <a:pt x="15300" y="4441"/>
                      <a:pt x="15395" y="4715"/>
                      <a:pt x="15288" y="4965"/>
                    </a:cubicBezTo>
                    <a:cubicBezTo>
                      <a:pt x="15014" y="5644"/>
                      <a:pt x="13407" y="6132"/>
                      <a:pt x="11085" y="6227"/>
                    </a:cubicBezTo>
                    <a:cubicBezTo>
                      <a:pt x="10347" y="6263"/>
                      <a:pt x="9430" y="6346"/>
                      <a:pt x="8466" y="6429"/>
                    </a:cubicBezTo>
                    <a:cubicBezTo>
                      <a:pt x="6989" y="6560"/>
                      <a:pt x="5311" y="6715"/>
                      <a:pt x="3882" y="6715"/>
                    </a:cubicBezTo>
                    <a:cubicBezTo>
                      <a:pt x="1703" y="6715"/>
                      <a:pt x="548" y="6358"/>
                      <a:pt x="358" y="5644"/>
                    </a:cubicBezTo>
                    <a:cubicBezTo>
                      <a:pt x="203" y="5024"/>
                      <a:pt x="310" y="4441"/>
                      <a:pt x="655" y="3989"/>
                    </a:cubicBezTo>
                    <a:cubicBezTo>
                      <a:pt x="953" y="3608"/>
                      <a:pt x="1393" y="3369"/>
                      <a:pt x="1810" y="3369"/>
                    </a:cubicBezTo>
                    <a:cubicBezTo>
                      <a:pt x="1917" y="3369"/>
                      <a:pt x="2024" y="3381"/>
                      <a:pt x="2108" y="3417"/>
                    </a:cubicBezTo>
                    <a:cubicBezTo>
                      <a:pt x="1882" y="3870"/>
                      <a:pt x="1763" y="4227"/>
                      <a:pt x="1763" y="4239"/>
                    </a:cubicBezTo>
                    <a:cubicBezTo>
                      <a:pt x="1620" y="4536"/>
                      <a:pt x="1667" y="4715"/>
                      <a:pt x="1727" y="4822"/>
                    </a:cubicBezTo>
                    <a:cubicBezTo>
                      <a:pt x="1798" y="4929"/>
                      <a:pt x="1929" y="5001"/>
                      <a:pt x="2096" y="5001"/>
                    </a:cubicBezTo>
                    <a:cubicBezTo>
                      <a:pt x="2370" y="5001"/>
                      <a:pt x="2644" y="4834"/>
                      <a:pt x="2786" y="4596"/>
                    </a:cubicBezTo>
                    <a:cubicBezTo>
                      <a:pt x="2929" y="4346"/>
                      <a:pt x="2917" y="4036"/>
                      <a:pt x="2739" y="3715"/>
                    </a:cubicBezTo>
                    <a:cubicBezTo>
                      <a:pt x="2644" y="3548"/>
                      <a:pt x="2525" y="3417"/>
                      <a:pt x="2370" y="3334"/>
                    </a:cubicBezTo>
                    <a:cubicBezTo>
                      <a:pt x="2727" y="2679"/>
                      <a:pt x="3275" y="1953"/>
                      <a:pt x="3953" y="1953"/>
                    </a:cubicBezTo>
                    <a:cubicBezTo>
                      <a:pt x="4025" y="1953"/>
                      <a:pt x="4096" y="1953"/>
                      <a:pt x="4168" y="1976"/>
                    </a:cubicBezTo>
                    <a:cubicBezTo>
                      <a:pt x="3989" y="2679"/>
                      <a:pt x="4013" y="3429"/>
                      <a:pt x="4025" y="3655"/>
                    </a:cubicBezTo>
                    <a:cubicBezTo>
                      <a:pt x="4037" y="3858"/>
                      <a:pt x="4203" y="3977"/>
                      <a:pt x="4453" y="3977"/>
                    </a:cubicBezTo>
                    <a:cubicBezTo>
                      <a:pt x="4822" y="3977"/>
                      <a:pt x="5299" y="3715"/>
                      <a:pt x="5430" y="3310"/>
                    </a:cubicBezTo>
                    <a:cubicBezTo>
                      <a:pt x="5525" y="3036"/>
                      <a:pt x="5489" y="2584"/>
                      <a:pt x="4787" y="2072"/>
                    </a:cubicBezTo>
                    <a:cubicBezTo>
                      <a:pt x="4656" y="1976"/>
                      <a:pt x="4525" y="1905"/>
                      <a:pt x="4394" y="1845"/>
                    </a:cubicBezTo>
                    <a:cubicBezTo>
                      <a:pt x="4618" y="1141"/>
                      <a:pt x="5015" y="783"/>
                      <a:pt x="5573" y="783"/>
                    </a:cubicBezTo>
                    <a:cubicBezTo>
                      <a:pt x="5816" y="783"/>
                      <a:pt x="6090" y="851"/>
                      <a:pt x="6394" y="988"/>
                    </a:cubicBezTo>
                    <a:cubicBezTo>
                      <a:pt x="6787" y="1179"/>
                      <a:pt x="7132" y="1345"/>
                      <a:pt x="7418" y="1524"/>
                    </a:cubicBezTo>
                    <a:cubicBezTo>
                      <a:pt x="7263" y="1988"/>
                      <a:pt x="7251" y="2453"/>
                      <a:pt x="7406" y="2667"/>
                    </a:cubicBezTo>
                    <a:cubicBezTo>
                      <a:pt x="7478" y="2774"/>
                      <a:pt x="7585" y="2822"/>
                      <a:pt x="7704" y="2822"/>
                    </a:cubicBezTo>
                    <a:lnTo>
                      <a:pt x="7728" y="2822"/>
                    </a:lnTo>
                    <a:cubicBezTo>
                      <a:pt x="8109" y="2798"/>
                      <a:pt x="8347" y="2655"/>
                      <a:pt x="8394" y="2441"/>
                    </a:cubicBezTo>
                    <a:cubicBezTo>
                      <a:pt x="8454" y="2238"/>
                      <a:pt x="8359" y="1905"/>
                      <a:pt x="7644" y="1441"/>
                    </a:cubicBezTo>
                    <a:cubicBezTo>
                      <a:pt x="7894" y="822"/>
                      <a:pt x="8442" y="191"/>
                      <a:pt x="9275" y="191"/>
                    </a:cubicBezTo>
                    <a:close/>
                    <a:moveTo>
                      <a:pt x="9275" y="0"/>
                    </a:moveTo>
                    <a:cubicBezTo>
                      <a:pt x="8359" y="0"/>
                      <a:pt x="7763" y="667"/>
                      <a:pt x="7478" y="1334"/>
                    </a:cubicBezTo>
                    <a:cubicBezTo>
                      <a:pt x="7204" y="1167"/>
                      <a:pt x="6858" y="988"/>
                      <a:pt x="6465" y="822"/>
                    </a:cubicBezTo>
                    <a:cubicBezTo>
                      <a:pt x="6134" y="672"/>
                      <a:pt x="5831" y="598"/>
                      <a:pt x="5560" y="598"/>
                    </a:cubicBezTo>
                    <a:cubicBezTo>
                      <a:pt x="4926" y="598"/>
                      <a:pt x="4465" y="1002"/>
                      <a:pt x="4215" y="1786"/>
                    </a:cubicBezTo>
                    <a:cubicBezTo>
                      <a:pt x="4132" y="1774"/>
                      <a:pt x="4037" y="1762"/>
                      <a:pt x="3953" y="1762"/>
                    </a:cubicBezTo>
                    <a:cubicBezTo>
                      <a:pt x="3179" y="1762"/>
                      <a:pt x="2572" y="2548"/>
                      <a:pt x="2203" y="3250"/>
                    </a:cubicBezTo>
                    <a:cubicBezTo>
                      <a:pt x="2084" y="3203"/>
                      <a:pt x="1953" y="3179"/>
                      <a:pt x="1810" y="3179"/>
                    </a:cubicBezTo>
                    <a:cubicBezTo>
                      <a:pt x="1334" y="3179"/>
                      <a:pt x="834" y="3453"/>
                      <a:pt x="500" y="3881"/>
                    </a:cubicBezTo>
                    <a:cubicBezTo>
                      <a:pt x="119" y="4382"/>
                      <a:pt x="0" y="5024"/>
                      <a:pt x="179" y="5691"/>
                    </a:cubicBezTo>
                    <a:cubicBezTo>
                      <a:pt x="393" y="6513"/>
                      <a:pt x="1572" y="6894"/>
                      <a:pt x="3882" y="6894"/>
                    </a:cubicBezTo>
                    <a:cubicBezTo>
                      <a:pt x="5322" y="6894"/>
                      <a:pt x="7001" y="6751"/>
                      <a:pt x="8478" y="6620"/>
                    </a:cubicBezTo>
                    <a:cubicBezTo>
                      <a:pt x="9442" y="6537"/>
                      <a:pt x="10359" y="6453"/>
                      <a:pt x="11097" y="6417"/>
                    </a:cubicBezTo>
                    <a:cubicBezTo>
                      <a:pt x="13526" y="6310"/>
                      <a:pt x="15157" y="5798"/>
                      <a:pt x="15467" y="5024"/>
                    </a:cubicBezTo>
                    <a:cubicBezTo>
                      <a:pt x="15550" y="4810"/>
                      <a:pt x="15574" y="4453"/>
                      <a:pt x="15157" y="4024"/>
                    </a:cubicBezTo>
                    <a:cubicBezTo>
                      <a:pt x="14907" y="3762"/>
                      <a:pt x="14609" y="3631"/>
                      <a:pt x="14300" y="3631"/>
                    </a:cubicBezTo>
                    <a:cubicBezTo>
                      <a:pt x="14121" y="3631"/>
                      <a:pt x="13943" y="3667"/>
                      <a:pt x="13764" y="3750"/>
                    </a:cubicBezTo>
                    <a:cubicBezTo>
                      <a:pt x="13538" y="3096"/>
                      <a:pt x="13062" y="2357"/>
                      <a:pt x="12442" y="1715"/>
                    </a:cubicBezTo>
                    <a:cubicBezTo>
                      <a:pt x="12143" y="1392"/>
                      <a:pt x="11822" y="1226"/>
                      <a:pt x="11510" y="1226"/>
                    </a:cubicBezTo>
                    <a:cubicBezTo>
                      <a:pt x="11499" y="1226"/>
                      <a:pt x="11489" y="1226"/>
                      <a:pt x="11478" y="1226"/>
                    </a:cubicBezTo>
                    <a:cubicBezTo>
                      <a:pt x="11204" y="762"/>
                      <a:pt x="10716" y="393"/>
                      <a:pt x="10061" y="143"/>
                    </a:cubicBezTo>
                    <a:cubicBezTo>
                      <a:pt x="9787" y="48"/>
                      <a:pt x="9525" y="0"/>
                      <a:pt x="9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5" name="Google Shape;235;p3"/>
              <p:cNvGrpSpPr/>
              <p:nvPr/>
            </p:nvGrpSpPr>
            <p:grpSpPr>
              <a:xfrm rot="975942">
                <a:off x="98891" y="4335507"/>
                <a:ext cx="184655" cy="262086"/>
                <a:chOff x="7619190" y="700187"/>
                <a:chExt cx="184649" cy="262078"/>
              </a:xfrm>
            </p:grpSpPr>
            <p:sp>
              <p:nvSpPr>
                <p:cNvPr id="236" name="Google Shape;236;p3"/>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3"/>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3"/>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3"/>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3"/>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3"/>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3"/>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3"/>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44" name="Google Shape;244;p3"/>
            <p:cNvGrpSpPr/>
            <p:nvPr/>
          </p:nvGrpSpPr>
          <p:grpSpPr>
            <a:xfrm>
              <a:off x="-128054" y="4198221"/>
              <a:ext cx="1148505" cy="808662"/>
              <a:chOff x="-204254" y="4198221"/>
              <a:chExt cx="1148505" cy="808662"/>
            </a:xfrm>
          </p:grpSpPr>
          <p:grpSp>
            <p:nvGrpSpPr>
              <p:cNvPr id="245" name="Google Shape;245;p3"/>
              <p:cNvGrpSpPr/>
              <p:nvPr/>
            </p:nvGrpSpPr>
            <p:grpSpPr>
              <a:xfrm rot="3803483" flipH="1">
                <a:off x="580713" y="4264960"/>
                <a:ext cx="278594" cy="209395"/>
                <a:chOff x="1539427" y="3527825"/>
                <a:chExt cx="278590" cy="209392"/>
              </a:xfrm>
            </p:grpSpPr>
            <p:sp>
              <p:nvSpPr>
                <p:cNvPr id="246" name="Google Shape;246;p3"/>
                <p:cNvSpPr/>
                <p:nvPr/>
              </p:nvSpPr>
              <p:spPr>
                <a:xfrm rot="5400000">
                  <a:off x="1581319" y="3500519"/>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3"/>
                <p:cNvSpPr/>
                <p:nvPr/>
              </p:nvSpPr>
              <p:spPr>
                <a:xfrm rot="5400000">
                  <a:off x="1558868" y="3578172"/>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3"/>
                <p:cNvSpPr/>
                <p:nvPr/>
              </p:nvSpPr>
              <p:spPr>
                <a:xfrm rot="5400000">
                  <a:off x="1554731" y="3630911"/>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9" name="Google Shape;249;p3"/>
              <p:cNvSpPr/>
              <p:nvPr/>
            </p:nvSpPr>
            <p:spPr>
              <a:xfrm rot="-5400000" flipH="1">
                <a:off x="114676" y="4177308"/>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250"/>
        <p:cNvGrpSpPr/>
        <p:nvPr/>
      </p:nvGrpSpPr>
      <p:grpSpPr>
        <a:xfrm>
          <a:off x="0" y="0"/>
          <a:ext cx="0" cy="0"/>
          <a:chOff x="0" y="0"/>
          <a:chExt cx="0" cy="0"/>
        </a:xfrm>
      </p:grpSpPr>
      <p:grpSp>
        <p:nvGrpSpPr>
          <p:cNvPr id="251" name="Google Shape;251;p4"/>
          <p:cNvGrpSpPr/>
          <p:nvPr/>
        </p:nvGrpSpPr>
        <p:grpSpPr>
          <a:xfrm>
            <a:off x="-121920" y="-45605"/>
            <a:ext cx="12435840" cy="6949212"/>
            <a:chOff x="0" y="0"/>
            <a:chExt cx="9144000" cy="5143500"/>
          </a:xfrm>
        </p:grpSpPr>
        <p:grpSp>
          <p:nvGrpSpPr>
            <p:cNvPr id="252" name="Google Shape;252;p4"/>
            <p:cNvGrpSpPr/>
            <p:nvPr/>
          </p:nvGrpSpPr>
          <p:grpSpPr>
            <a:xfrm>
              <a:off x="202089" y="0"/>
              <a:ext cx="8739822" cy="5143500"/>
              <a:chOff x="200927" y="-1250"/>
              <a:chExt cx="8739822" cy="5143500"/>
            </a:xfrm>
          </p:grpSpPr>
          <p:cxnSp>
            <p:nvCxnSpPr>
              <p:cNvPr id="253" name="Google Shape;253;p4"/>
              <p:cNvCxnSpPr/>
              <p:nvPr/>
            </p:nvCxnSpPr>
            <p:spPr>
              <a:xfrm>
                <a:off x="20092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4" name="Google Shape;254;p4"/>
              <p:cNvCxnSpPr/>
              <p:nvPr/>
            </p:nvCxnSpPr>
            <p:spPr>
              <a:xfrm>
                <a:off x="40417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5" name="Google Shape;255;p4"/>
              <p:cNvCxnSpPr/>
              <p:nvPr/>
            </p:nvCxnSpPr>
            <p:spPr>
              <a:xfrm>
                <a:off x="60743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6" name="Google Shape;256;p4"/>
              <p:cNvCxnSpPr/>
              <p:nvPr/>
            </p:nvCxnSpPr>
            <p:spPr>
              <a:xfrm>
                <a:off x="81068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7" name="Google Shape;257;p4"/>
              <p:cNvCxnSpPr/>
              <p:nvPr/>
            </p:nvCxnSpPr>
            <p:spPr>
              <a:xfrm>
                <a:off x="101393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8" name="Google Shape;258;p4"/>
              <p:cNvCxnSpPr/>
              <p:nvPr/>
            </p:nvCxnSpPr>
            <p:spPr>
              <a:xfrm>
                <a:off x="121718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59" name="Google Shape;259;p4"/>
              <p:cNvCxnSpPr/>
              <p:nvPr/>
            </p:nvCxnSpPr>
            <p:spPr>
              <a:xfrm>
                <a:off x="142043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60" name="Google Shape;260;p4"/>
              <p:cNvCxnSpPr/>
              <p:nvPr/>
            </p:nvCxnSpPr>
            <p:spPr>
              <a:xfrm>
                <a:off x="162368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61" name="Google Shape;261;p4"/>
              <p:cNvCxnSpPr/>
              <p:nvPr/>
            </p:nvCxnSpPr>
            <p:spPr>
              <a:xfrm>
                <a:off x="182694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62" name="Google Shape;262;p4"/>
              <p:cNvCxnSpPr/>
              <p:nvPr/>
            </p:nvCxnSpPr>
            <p:spPr>
              <a:xfrm>
                <a:off x="203019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63" name="Google Shape;263;p4"/>
              <p:cNvCxnSpPr/>
              <p:nvPr/>
            </p:nvCxnSpPr>
            <p:spPr>
              <a:xfrm>
                <a:off x="223344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64" name="Google Shape;264;p4"/>
              <p:cNvCxnSpPr/>
              <p:nvPr/>
            </p:nvCxnSpPr>
            <p:spPr>
              <a:xfrm>
                <a:off x="243669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65" name="Google Shape;265;p4"/>
              <p:cNvCxnSpPr/>
              <p:nvPr/>
            </p:nvCxnSpPr>
            <p:spPr>
              <a:xfrm>
                <a:off x="263994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66" name="Google Shape;266;p4"/>
              <p:cNvCxnSpPr/>
              <p:nvPr/>
            </p:nvCxnSpPr>
            <p:spPr>
              <a:xfrm>
                <a:off x="284319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67" name="Google Shape;267;p4"/>
              <p:cNvCxnSpPr/>
              <p:nvPr/>
            </p:nvCxnSpPr>
            <p:spPr>
              <a:xfrm>
                <a:off x="304645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68" name="Google Shape;268;p4"/>
              <p:cNvCxnSpPr/>
              <p:nvPr/>
            </p:nvCxnSpPr>
            <p:spPr>
              <a:xfrm>
                <a:off x="324970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69" name="Google Shape;269;p4"/>
              <p:cNvCxnSpPr/>
              <p:nvPr/>
            </p:nvCxnSpPr>
            <p:spPr>
              <a:xfrm>
                <a:off x="345295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70" name="Google Shape;270;p4"/>
              <p:cNvCxnSpPr/>
              <p:nvPr/>
            </p:nvCxnSpPr>
            <p:spPr>
              <a:xfrm>
                <a:off x="365620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71" name="Google Shape;271;p4"/>
              <p:cNvCxnSpPr/>
              <p:nvPr/>
            </p:nvCxnSpPr>
            <p:spPr>
              <a:xfrm>
                <a:off x="385945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72" name="Google Shape;272;p4"/>
              <p:cNvCxnSpPr/>
              <p:nvPr/>
            </p:nvCxnSpPr>
            <p:spPr>
              <a:xfrm>
                <a:off x="406270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73" name="Google Shape;273;p4"/>
              <p:cNvCxnSpPr/>
              <p:nvPr/>
            </p:nvCxnSpPr>
            <p:spPr>
              <a:xfrm>
                <a:off x="426596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74" name="Google Shape;274;p4"/>
              <p:cNvCxnSpPr/>
              <p:nvPr/>
            </p:nvCxnSpPr>
            <p:spPr>
              <a:xfrm>
                <a:off x="446921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75" name="Google Shape;275;p4"/>
              <p:cNvCxnSpPr/>
              <p:nvPr/>
            </p:nvCxnSpPr>
            <p:spPr>
              <a:xfrm>
                <a:off x="467246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76" name="Google Shape;276;p4"/>
              <p:cNvCxnSpPr/>
              <p:nvPr/>
            </p:nvCxnSpPr>
            <p:spPr>
              <a:xfrm>
                <a:off x="487571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77" name="Google Shape;277;p4"/>
              <p:cNvCxnSpPr/>
              <p:nvPr/>
            </p:nvCxnSpPr>
            <p:spPr>
              <a:xfrm>
                <a:off x="507896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78" name="Google Shape;278;p4"/>
              <p:cNvCxnSpPr/>
              <p:nvPr/>
            </p:nvCxnSpPr>
            <p:spPr>
              <a:xfrm>
                <a:off x="528221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79" name="Google Shape;279;p4"/>
              <p:cNvCxnSpPr/>
              <p:nvPr/>
            </p:nvCxnSpPr>
            <p:spPr>
              <a:xfrm>
                <a:off x="548547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80" name="Google Shape;280;p4"/>
              <p:cNvCxnSpPr/>
              <p:nvPr/>
            </p:nvCxnSpPr>
            <p:spPr>
              <a:xfrm>
                <a:off x="568872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81" name="Google Shape;281;p4"/>
              <p:cNvCxnSpPr/>
              <p:nvPr/>
            </p:nvCxnSpPr>
            <p:spPr>
              <a:xfrm>
                <a:off x="589197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82" name="Google Shape;282;p4"/>
              <p:cNvCxnSpPr/>
              <p:nvPr/>
            </p:nvCxnSpPr>
            <p:spPr>
              <a:xfrm>
                <a:off x="609522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83" name="Google Shape;283;p4"/>
              <p:cNvCxnSpPr/>
              <p:nvPr/>
            </p:nvCxnSpPr>
            <p:spPr>
              <a:xfrm>
                <a:off x="629847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84" name="Google Shape;284;p4"/>
              <p:cNvCxnSpPr/>
              <p:nvPr/>
            </p:nvCxnSpPr>
            <p:spPr>
              <a:xfrm>
                <a:off x="650172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85" name="Google Shape;285;p4"/>
              <p:cNvCxnSpPr/>
              <p:nvPr/>
            </p:nvCxnSpPr>
            <p:spPr>
              <a:xfrm>
                <a:off x="670498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86" name="Google Shape;286;p4"/>
              <p:cNvCxnSpPr/>
              <p:nvPr/>
            </p:nvCxnSpPr>
            <p:spPr>
              <a:xfrm>
                <a:off x="690823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87" name="Google Shape;287;p4"/>
              <p:cNvCxnSpPr/>
              <p:nvPr/>
            </p:nvCxnSpPr>
            <p:spPr>
              <a:xfrm>
                <a:off x="711148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88" name="Google Shape;288;p4"/>
              <p:cNvCxnSpPr/>
              <p:nvPr/>
            </p:nvCxnSpPr>
            <p:spPr>
              <a:xfrm>
                <a:off x="731473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89" name="Google Shape;289;p4"/>
              <p:cNvCxnSpPr/>
              <p:nvPr/>
            </p:nvCxnSpPr>
            <p:spPr>
              <a:xfrm>
                <a:off x="751798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90" name="Google Shape;290;p4"/>
              <p:cNvCxnSpPr/>
              <p:nvPr/>
            </p:nvCxnSpPr>
            <p:spPr>
              <a:xfrm>
                <a:off x="772123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91" name="Google Shape;291;p4"/>
              <p:cNvCxnSpPr/>
              <p:nvPr/>
            </p:nvCxnSpPr>
            <p:spPr>
              <a:xfrm>
                <a:off x="792449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92" name="Google Shape;292;p4"/>
              <p:cNvCxnSpPr/>
              <p:nvPr/>
            </p:nvCxnSpPr>
            <p:spPr>
              <a:xfrm>
                <a:off x="812774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93" name="Google Shape;293;p4"/>
              <p:cNvCxnSpPr/>
              <p:nvPr/>
            </p:nvCxnSpPr>
            <p:spPr>
              <a:xfrm>
                <a:off x="833099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94" name="Google Shape;294;p4"/>
              <p:cNvCxnSpPr/>
              <p:nvPr/>
            </p:nvCxnSpPr>
            <p:spPr>
              <a:xfrm>
                <a:off x="853424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95" name="Google Shape;295;p4"/>
              <p:cNvCxnSpPr/>
              <p:nvPr/>
            </p:nvCxnSpPr>
            <p:spPr>
              <a:xfrm>
                <a:off x="873749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296" name="Google Shape;296;p4"/>
              <p:cNvCxnSpPr/>
              <p:nvPr/>
            </p:nvCxnSpPr>
            <p:spPr>
              <a:xfrm>
                <a:off x="8940748" y="-1250"/>
                <a:ext cx="0" cy="5143500"/>
              </a:xfrm>
              <a:prstGeom prst="straightConnector1">
                <a:avLst/>
              </a:prstGeom>
              <a:noFill/>
              <a:ln w="9525" cap="flat" cmpd="sng">
                <a:solidFill>
                  <a:schemeClr val="dk2"/>
                </a:solidFill>
                <a:prstDash val="solid"/>
                <a:round/>
                <a:headEnd type="none" w="med" len="med"/>
                <a:tailEnd type="none" w="med" len="med"/>
              </a:ln>
            </p:spPr>
          </p:cxnSp>
        </p:grpSp>
        <p:grpSp>
          <p:nvGrpSpPr>
            <p:cNvPr id="297" name="Google Shape;297;p4"/>
            <p:cNvGrpSpPr/>
            <p:nvPr/>
          </p:nvGrpSpPr>
          <p:grpSpPr>
            <a:xfrm>
              <a:off x="0" y="233038"/>
              <a:ext cx="9144000" cy="4677425"/>
              <a:chOff x="0" y="230950"/>
              <a:chExt cx="9144000" cy="4677425"/>
            </a:xfrm>
          </p:grpSpPr>
          <p:cxnSp>
            <p:nvCxnSpPr>
              <p:cNvPr id="298" name="Google Shape;298;p4"/>
              <p:cNvCxnSpPr/>
              <p:nvPr/>
            </p:nvCxnSpPr>
            <p:spPr>
              <a:xfrm>
                <a:off x="0" y="2309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299" name="Google Shape;299;p4"/>
              <p:cNvCxnSpPr/>
              <p:nvPr/>
            </p:nvCxnSpPr>
            <p:spPr>
              <a:xfrm>
                <a:off x="0" y="69869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00" name="Google Shape;300;p4"/>
              <p:cNvCxnSpPr/>
              <p:nvPr/>
            </p:nvCxnSpPr>
            <p:spPr>
              <a:xfrm>
                <a:off x="0" y="93256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01" name="Google Shape;301;p4"/>
              <p:cNvCxnSpPr/>
              <p:nvPr/>
            </p:nvCxnSpPr>
            <p:spPr>
              <a:xfrm>
                <a:off x="0" y="116643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02" name="Google Shape;302;p4"/>
              <p:cNvCxnSpPr/>
              <p:nvPr/>
            </p:nvCxnSpPr>
            <p:spPr>
              <a:xfrm>
                <a:off x="0" y="140030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03" name="Google Shape;303;p4"/>
              <p:cNvCxnSpPr/>
              <p:nvPr/>
            </p:nvCxnSpPr>
            <p:spPr>
              <a:xfrm>
                <a:off x="0" y="1634178"/>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04" name="Google Shape;304;p4"/>
              <p:cNvCxnSpPr/>
              <p:nvPr/>
            </p:nvCxnSpPr>
            <p:spPr>
              <a:xfrm>
                <a:off x="0" y="186804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05" name="Google Shape;305;p4"/>
              <p:cNvCxnSpPr/>
              <p:nvPr/>
            </p:nvCxnSpPr>
            <p:spPr>
              <a:xfrm>
                <a:off x="0" y="210192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06" name="Google Shape;306;p4"/>
              <p:cNvCxnSpPr/>
              <p:nvPr/>
            </p:nvCxnSpPr>
            <p:spPr>
              <a:xfrm>
                <a:off x="0" y="233579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07" name="Google Shape;307;p4"/>
              <p:cNvCxnSpPr/>
              <p:nvPr/>
            </p:nvCxnSpPr>
            <p:spPr>
              <a:xfrm>
                <a:off x="0" y="256966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08" name="Google Shape;308;p4"/>
              <p:cNvCxnSpPr/>
              <p:nvPr/>
            </p:nvCxnSpPr>
            <p:spPr>
              <a:xfrm>
                <a:off x="0" y="280353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09" name="Google Shape;309;p4"/>
              <p:cNvCxnSpPr/>
              <p:nvPr/>
            </p:nvCxnSpPr>
            <p:spPr>
              <a:xfrm>
                <a:off x="0" y="303740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10" name="Google Shape;310;p4"/>
              <p:cNvCxnSpPr/>
              <p:nvPr/>
            </p:nvCxnSpPr>
            <p:spPr>
              <a:xfrm>
                <a:off x="0" y="327127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11" name="Google Shape;311;p4"/>
              <p:cNvCxnSpPr/>
              <p:nvPr/>
            </p:nvCxnSpPr>
            <p:spPr>
              <a:xfrm>
                <a:off x="0" y="3505147"/>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12" name="Google Shape;312;p4"/>
              <p:cNvCxnSpPr/>
              <p:nvPr/>
            </p:nvCxnSpPr>
            <p:spPr>
              <a:xfrm>
                <a:off x="0" y="373901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13" name="Google Shape;313;p4"/>
              <p:cNvCxnSpPr/>
              <p:nvPr/>
            </p:nvCxnSpPr>
            <p:spPr>
              <a:xfrm>
                <a:off x="0" y="397289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14" name="Google Shape;314;p4"/>
              <p:cNvCxnSpPr/>
              <p:nvPr/>
            </p:nvCxnSpPr>
            <p:spPr>
              <a:xfrm>
                <a:off x="0" y="420676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15" name="Google Shape;315;p4"/>
              <p:cNvCxnSpPr/>
              <p:nvPr/>
            </p:nvCxnSpPr>
            <p:spPr>
              <a:xfrm>
                <a:off x="0" y="444063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16" name="Google Shape;316;p4"/>
              <p:cNvCxnSpPr/>
              <p:nvPr/>
            </p:nvCxnSpPr>
            <p:spPr>
              <a:xfrm>
                <a:off x="0" y="467450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17" name="Google Shape;317;p4"/>
              <p:cNvCxnSpPr/>
              <p:nvPr/>
            </p:nvCxnSpPr>
            <p:spPr>
              <a:xfrm>
                <a:off x="0" y="490837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318" name="Google Shape;318;p4"/>
              <p:cNvCxnSpPr/>
              <p:nvPr/>
            </p:nvCxnSpPr>
            <p:spPr>
              <a:xfrm>
                <a:off x="0" y="464821"/>
                <a:ext cx="9144000" cy="0"/>
              </a:xfrm>
              <a:prstGeom prst="straightConnector1">
                <a:avLst/>
              </a:prstGeom>
              <a:noFill/>
              <a:ln w="9525" cap="flat" cmpd="sng">
                <a:solidFill>
                  <a:schemeClr val="dk2"/>
                </a:solidFill>
                <a:prstDash val="solid"/>
                <a:round/>
                <a:headEnd type="none" w="med" len="med"/>
                <a:tailEnd type="none" w="med" len="med"/>
              </a:ln>
            </p:spPr>
          </p:cxnSp>
        </p:grpSp>
      </p:grpSp>
      <p:sp>
        <p:nvSpPr>
          <p:cNvPr id="319" name="Google Shape;319;p4"/>
          <p:cNvSpPr/>
          <p:nvPr/>
        </p:nvSpPr>
        <p:spPr>
          <a:xfrm>
            <a:off x="579500" y="466600"/>
            <a:ext cx="11032800" cy="5857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4"/>
          <p:cNvSpPr txBox="1">
            <a:spLocks noGrp="1"/>
          </p:cNvSpPr>
          <p:nvPr>
            <p:ph type="body" idx="1"/>
          </p:nvPr>
        </p:nvSpPr>
        <p:spPr>
          <a:xfrm>
            <a:off x="960000" y="1582800"/>
            <a:ext cx="10272000" cy="4555200"/>
          </a:xfrm>
          <a:prstGeom prst="rect">
            <a:avLst/>
          </a:prstGeom>
        </p:spPr>
        <p:txBody>
          <a:bodyPr spcFirstLastPara="1" wrap="square" lIns="91425" tIns="91425" rIns="91425" bIns="91425" anchor="t" anchorCtr="0">
            <a:noAutofit/>
          </a:bodyPr>
          <a:lstStyle>
            <a:lvl1pPr marL="609600" lvl="0" indent="-406400" rtl="0">
              <a:spcBef>
                <a:spcPts val="0"/>
              </a:spcBef>
              <a:spcAft>
                <a:spcPts val="0"/>
              </a:spcAft>
              <a:buSzPts val="1200"/>
              <a:buAutoNum type="arabicPeriod"/>
              <a:defRPr sz="1665"/>
            </a:lvl1pPr>
            <a:lvl2pPr marL="1219200" lvl="1" indent="-406400" rtl="0">
              <a:lnSpc>
                <a:spcPct val="115000"/>
              </a:lnSpc>
              <a:spcBef>
                <a:spcPts val="0"/>
              </a:spcBef>
              <a:spcAft>
                <a:spcPts val="0"/>
              </a:spcAft>
              <a:buSzPts val="1200"/>
              <a:buFont typeface="Roboto Condensed Light" panose="020B0604020202020204"/>
              <a:buAutoNum type="alphaLcPeriod"/>
              <a:defRPr/>
            </a:lvl2pPr>
            <a:lvl3pPr marL="1828800" lvl="2" indent="-406400" rtl="0">
              <a:lnSpc>
                <a:spcPct val="115000"/>
              </a:lnSpc>
              <a:spcBef>
                <a:spcPts val="0"/>
              </a:spcBef>
              <a:spcAft>
                <a:spcPts val="0"/>
              </a:spcAft>
              <a:buSzPts val="1200"/>
              <a:buFont typeface="Roboto Condensed Light" panose="020B0604020202020204"/>
              <a:buAutoNum type="romanLcPeriod"/>
              <a:defRPr/>
            </a:lvl3pPr>
            <a:lvl4pPr marL="2438400" lvl="3" indent="-406400" rtl="0">
              <a:lnSpc>
                <a:spcPct val="115000"/>
              </a:lnSpc>
              <a:spcBef>
                <a:spcPts val="0"/>
              </a:spcBef>
              <a:spcAft>
                <a:spcPts val="0"/>
              </a:spcAft>
              <a:buSzPts val="1200"/>
              <a:buFont typeface="Roboto Condensed Light" panose="020B0604020202020204"/>
              <a:buAutoNum type="arabicPeriod"/>
              <a:defRPr/>
            </a:lvl4pPr>
            <a:lvl5pPr marL="3048000" lvl="4" indent="-406400" rtl="0">
              <a:lnSpc>
                <a:spcPct val="115000"/>
              </a:lnSpc>
              <a:spcBef>
                <a:spcPts val="0"/>
              </a:spcBef>
              <a:spcAft>
                <a:spcPts val="0"/>
              </a:spcAft>
              <a:buSzPts val="1200"/>
              <a:buFont typeface="Roboto Condensed Light" panose="020B0604020202020204"/>
              <a:buAutoNum type="alphaLcPeriod"/>
              <a:defRPr/>
            </a:lvl5pPr>
            <a:lvl6pPr marL="3657600" lvl="5" indent="-406400" rtl="0">
              <a:lnSpc>
                <a:spcPct val="115000"/>
              </a:lnSpc>
              <a:spcBef>
                <a:spcPts val="0"/>
              </a:spcBef>
              <a:spcAft>
                <a:spcPts val="0"/>
              </a:spcAft>
              <a:buSzPts val="1200"/>
              <a:buFont typeface="Roboto Condensed Light" panose="020B0604020202020204"/>
              <a:buAutoNum type="romanLcPeriod"/>
              <a:defRPr/>
            </a:lvl6pPr>
            <a:lvl7pPr marL="4267200" lvl="6" indent="-406400" rtl="0">
              <a:lnSpc>
                <a:spcPct val="115000"/>
              </a:lnSpc>
              <a:spcBef>
                <a:spcPts val="0"/>
              </a:spcBef>
              <a:spcAft>
                <a:spcPts val="0"/>
              </a:spcAft>
              <a:buSzPts val="1200"/>
              <a:buFont typeface="Roboto Condensed Light" panose="020B0604020202020204"/>
              <a:buAutoNum type="arabicPeriod"/>
              <a:defRPr/>
            </a:lvl7pPr>
            <a:lvl8pPr marL="4876800" lvl="7" indent="-406400" rtl="0">
              <a:lnSpc>
                <a:spcPct val="115000"/>
              </a:lnSpc>
              <a:spcBef>
                <a:spcPts val="0"/>
              </a:spcBef>
              <a:spcAft>
                <a:spcPts val="0"/>
              </a:spcAft>
              <a:buSzPts val="1200"/>
              <a:buFont typeface="Roboto Condensed Light" panose="020B0604020202020204"/>
              <a:buAutoNum type="alphaLcPeriod"/>
              <a:defRPr/>
            </a:lvl8pPr>
            <a:lvl9pPr marL="5486400" lvl="8" indent="-406400" rtl="0">
              <a:lnSpc>
                <a:spcPct val="115000"/>
              </a:lnSpc>
              <a:spcBef>
                <a:spcPts val="0"/>
              </a:spcBef>
              <a:spcAft>
                <a:spcPts val="0"/>
              </a:spcAft>
              <a:buSzPts val="1200"/>
              <a:buFont typeface="Roboto Condensed Light" panose="020B0604020202020204"/>
              <a:buAutoNum type="romanLcPeriod"/>
              <a:defRPr/>
            </a:lvl9pPr>
          </a:lstStyle>
          <a:p/>
        </p:txBody>
      </p:sp>
      <p:sp>
        <p:nvSpPr>
          <p:cNvPr id="321" name="Google Shape;321;p4"/>
          <p:cNvSpPr txBox="1">
            <a:spLocks noGrp="1"/>
          </p:cNvSpPr>
          <p:nvPr>
            <p:ph type="title"/>
          </p:nvPr>
        </p:nvSpPr>
        <p:spPr>
          <a:xfrm>
            <a:off x="960000" y="563756"/>
            <a:ext cx="10272000" cy="6096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22" name="Google Shape;322;p4"/>
          <p:cNvSpPr/>
          <p:nvPr/>
        </p:nvSpPr>
        <p:spPr>
          <a:xfrm>
            <a:off x="394583" y="720001"/>
            <a:ext cx="377565" cy="375159"/>
          </a:xfrm>
          <a:custGeom>
            <a:avLst/>
            <a:gdLst/>
            <a:ahLst/>
            <a:cxnLst/>
            <a:rect l="l" t="t" r="r" b="b"/>
            <a:pathLst>
              <a:path w="5490" h="5276" extrusionOk="0">
                <a:moveTo>
                  <a:pt x="2775" y="536"/>
                </a:moveTo>
                <a:cubicBezTo>
                  <a:pt x="3168" y="751"/>
                  <a:pt x="3347" y="1072"/>
                  <a:pt x="3299" y="1275"/>
                </a:cubicBezTo>
                <a:cubicBezTo>
                  <a:pt x="3278" y="1366"/>
                  <a:pt x="3203" y="1412"/>
                  <a:pt x="3091" y="1412"/>
                </a:cubicBezTo>
                <a:cubicBezTo>
                  <a:pt x="3013" y="1412"/>
                  <a:pt x="2918" y="1390"/>
                  <a:pt x="2811" y="1346"/>
                </a:cubicBezTo>
                <a:cubicBezTo>
                  <a:pt x="2644" y="1286"/>
                  <a:pt x="2549" y="1191"/>
                  <a:pt x="2525" y="1072"/>
                </a:cubicBezTo>
                <a:cubicBezTo>
                  <a:pt x="2501" y="917"/>
                  <a:pt x="2597" y="715"/>
                  <a:pt x="2775" y="536"/>
                </a:cubicBezTo>
                <a:close/>
                <a:moveTo>
                  <a:pt x="989" y="1810"/>
                </a:moveTo>
                <a:cubicBezTo>
                  <a:pt x="1299" y="1882"/>
                  <a:pt x="1454" y="2144"/>
                  <a:pt x="1454" y="2334"/>
                </a:cubicBezTo>
                <a:cubicBezTo>
                  <a:pt x="1442" y="2418"/>
                  <a:pt x="1418" y="2513"/>
                  <a:pt x="1287" y="2513"/>
                </a:cubicBezTo>
                <a:cubicBezTo>
                  <a:pt x="1239" y="2513"/>
                  <a:pt x="1180" y="2501"/>
                  <a:pt x="1120" y="2477"/>
                </a:cubicBezTo>
                <a:cubicBezTo>
                  <a:pt x="1096" y="2382"/>
                  <a:pt x="1025" y="2120"/>
                  <a:pt x="989" y="1810"/>
                </a:cubicBezTo>
                <a:close/>
                <a:moveTo>
                  <a:pt x="4216" y="2227"/>
                </a:moveTo>
                <a:cubicBezTo>
                  <a:pt x="4335" y="2227"/>
                  <a:pt x="4525" y="2251"/>
                  <a:pt x="4763" y="2382"/>
                </a:cubicBezTo>
                <a:cubicBezTo>
                  <a:pt x="4811" y="2418"/>
                  <a:pt x="4871" y="2453"/>
                  <a:pt x="4918" y="2489"/>
                </a:cubicBezTo>
                <a:cubicBezTo>
                  <a:pt x="4811" y="2525"/>
                  <a:pt x="4692" y="2548"/>
                  <a:pt x="4549" y="2548"/>
                </a:cubicBezTo>
                <a:lnTo>
                  <a:pt x="4490" y="2537"/>
                </a:lnTo>
                <a:cubicBezTo>
                  <a:pt x="4037" y="2525"/>
                  <a:pt x="3882" y="2406"/>
                  <a:pt x="3882" y="2358"/>
                </a:cubicBezTo>
                <a:cubicBezTo>
                  <a:pt x="3882" y="2310"/>
                  <a:pt x="4001" y="2227"/>
                  <a:pt x="4216" y="2227"/>
                </a:cubicBezTo>
                <a:close/>
                <a:moveTo>
                  <a:pt x="3144" y="3799"/>
                </a:moveTo>
                <a:cubicBezTo>
                  <a:pt x="3180" y="3799"/>
                  <a:pt x="3204" y="3799"/>
                  <a:pt x="3239" y="3811"/>
                </a:cubicBezTo>
                <a:cubicBezTo>
                  <a:pt x="3513" y="3870"/>
                  <a:pt x="3775" y="4108"/>
                  <a:pt x="3882" y="4370"/>
                </a:cubicBezTo>
                <a:cubicBezTo>
                  <a:pt x="3811" y="4370"/>
                  <a:pt x="3751" y="4382"/>
                  <a:pt x="3692" y="4382"/>
                </a:cubicBezTo>
                <a:cubicBezTo>
                  <a:pt x="3263" y="4382"/>
                  <a:pt x="3097" y="4144"/>
                  <a:pt x="3061" y="4072"/>
                </a:cubicBezTo>
                <a:cubicBezTo>
                  <a:pt x="3001" y="3989"/>
                  <a:pt x="2989" y="3906"/>
                  <a:pt x="3025" y="3846"/>
                </a:cubicBezTo>
                <a:cubicBezTo>
                  <a:pt x="3049" y="3811"/>
                  <a:pt x="3085" y="3799"/>
                  <a:pt x="3144" y="3799"/>
                </a:cubicBezTo>
                <a:close/>
                <a:moveTo>
                  <a:pt x="1930" y="3846"/>
                </a:moveTo>
                <a:cubicBezTo>
                  <a:pt x="2144" y="3846"/>
                  <a:pt x="2287" y="3930"/>
                  <a:pt x="2323" y="4072"/>
                </a:cubicBezTo>
                <a:cubicBezTo>
                  <a:pt x="2358" y="4251"/>
                  <a:pt x="2251" y="4513"/>
                  <a:pt x="1954" y="4692"/>
                </a:cubicBezTo>
                <a:cubicBezTo>
                  <a:pt x="1680" y="4430"/>
                  <a:pt x="1585" y="4144"/>
                  <a:pt x="1644" y="3989"/>
                </a:cubicBezTo>
                <a:cubicBezTo>
                  <a:pt x="1668" y="3894"/>
                  <a:pt x="1763" y="3846"/>
                  <a:pt x="1906" y="3846"/>
                </a:cubicBezTo>
                <a:close/>
                <a:moveTo>
                  <a:pt x="3620" y="191"/>
                </a:moveTo>
                <a:cubicBezTo>
                  <a:pt x="3871" y="191"/>
                  <a:pt x="4109" y="274"/>
                  <a:pt x="4311" y="465"/>
                </a:cubicBezTo>
                <a:cubicBezTo>
                  <a:pt x="4871" y="977"/>
                  <a:pt x="5240" y="1620"/>
                  <a:pt x="5216" y="2060"/>
                </a:cubicBezTo>
                <a:cubicBezTo>
                  <a:pt x="5204" y="2191"/>
                  <a:pt x="5156" y="2298"/>
                  <a:pt x="5085" y="2382"/>
                </a:cubicBezTo>
                <a:cubicBezTo>
                  <a:pt x="5014" y="2322"/>
                  <a:pt x="4942" y="2263"/>
                  <a:pt x="4859" y="2215"/>
                </a:cubicBezTo>
                <a:cubicBezTo>
                  <a:pt x="4585" y="2072"/>
                  <a:pt x="4359" y="2037"/>
                  <a:pt x="4216" y="2037"/>
                </a:cubicBezTo>
                <a:cubicBezTo>
                  <a:pt x="3918" y="2037"/>
                  <a:pt x="3704" y="2167"/>
                  <a:pt x="3692" y="2358"/>
                </a:cubicBezTo>
                <a:cubicBezTo>
                  <a:pt x="3692" y="2441"/>
                  <a:pt x="3751" y="2703"/>
                  <a:pt x="4478" y="2727"/>
                </a:cubicBezTo>
                <a:lnTo>
                  <a:pt x="4549" y="2739"/>
                </a:lnTo>
                <a:cubicBezTo>
                  <a:pt x="4752" y="2739"/>
                  <a:pt x="4918" y="2703"/>
                  <a:pt x="5061" y="2620"/>
                </a:cubicBezTo>
                <a:cubicBezTo>
                  <a:pt x="5228" y="2822"/>
                  <a:pt x="5299" y="3072"/>
                  <a:pt x="5240" y="3322"/>
                </a:cubicBezTo>
                <a:cubicBezTo>
                  <a:pt x="5144" y="3727"/>
                  <a:pt x="4740" y="4096"/>
                  <a:pt x="4168" y="4299"/>
                </a:cubicBezTo>
                <a:cubicBezTo>
                  <a:pt x="4132" y="4311"/>
                  <a:pt x="4097" y="4311"/>
                  <a:pt x="4073" y="4323"/>
                </a:cubicBezTo>
                <a:cubicBezTo>
                  <a:pt x="3942" y="4001"/>
                  <a:pt x="3632" y="3715"/>
                  <a:pt x="3287" y="3632"/>
                </a:cubicBezTo>
                <a:cubicBezTo>
                  <a:pt x="3232" y="3615"/>
                  <a:pt x="3180" y="3607"/>
                  <a:pt x="3131" y="3607"/>
                </a:cubicBezTo>
                <a:cubicBezTo>
                  <a:pt x="3009" y="3607"/>
                  <a:pt x="2909" y="3658"/>
                  <a:pt x="2858" y="3751"/>
                </a:cubicBezTo>
                <a:cubicBezTo>
                  <a:pt x="2799" y="3870"/>
                  <a:pt x="2811" y="4025"/>
                  <a:pt x="2894" y="4168"/>
                </a:cubicBezTo>
                <a:cubicBezTo>
                  <a:pt x="3041" y="4421"/>
                  <a:pt x="3331" y="4571"/>
                  <a:pt x="3686" y="4571"/>
                </a:cubicBezTo>
                <a:cubicBezTo>
                  <a:pt x="3765" y="4571"/>
                  <a:pt x="3846" y="4564"/>
                  <a:pt x="3930" y="4549"/>
                </a:cubicBezTo>
                <a:lnTo>
                  <a:pt x="3930" y="4549"/>
                </a:lnTo>
                <a:cubicBezTo>
                  <a:pt x="3942" y="4644"/>
                  <a:pt x="3918" y="4727"/>
                  <a:pt x="3859" y="4799"/>
                </a:cubicBezTo>
                <a:cubicBezTo>
                  <a:pt x="3751" y="4954"/>
                  <a:pt x="3513" y="5049"/>
                  <a:pt x="3156" y="5085"/>
                </a:cubicBezTo>
                <a:cubicBezTo>
                  <a:pt x="3117" y="5087"/>
                  <a:pt x="3078" y="5088"/>
                  <a:pt x="3039" y="5088"/>
                </a:cubicBezTo>
                <a:cubicBezTo>
                  <a:pt x="2692" y="5088"/>
                  <a:pt x="2376" y="4993"/>
                  <a:pt x="2108" y="4811"/>
                </a:cubicBezTo>
                <a:cubicBezTo>
                  <a:pt x="2406" y="4620"/>
                  <a:pt x="2573" y="4311"/>
                  <a:pt x="2501" y="4037"/>
                </a:cubicBezTo>
                <a:cubicBezTo>
                  <a:pt x="2454" y="3799"/>
                  <a:pt x="2239" y="3656"/>
                  <a:pt x="1930" y="3656"/>
                </a:cubicBezTo>
                <a:lnTo>
                  <a:pt x="1894" y="3656"/>
                </a:lnTo>
                <a:cubicBezTo>
                  <a:pt x="1596" y="3668"/>
                  <a:pt x="1501" y="3834"/>
                  <a:pt x="1465" y="3942"/>
                </a:cubicBezTo>
                <a:cubicBezTo>
                  <a:pt x="1382" y="4168"/>
                  <a:pt x="1501" y="4501"/>
                  <a:pt x="1763" y="4775"/>
                </a:cubicBezTo>
                <a:cubicBezTo>
                  <a:pt x="1668" y="4811"/>
                  <a:pt x="1561" y="4834"/>
                  <a:pt x="1442" y="4846"/>
                </a:cubicBezTo>
                <a:cubicBezTo>
                  <a:pt x="1425" y="4848"/>
                  <a:pt x="1408" y="4849"/>
                  <a:pt x="1391" y="4849"/>
                </a:cubicBezTo>
                <a:cubicBezTo>
                  <a:pt x="842" y="4849"/>
                  <a:pt x="379" y="3915"/>
                  <a:pt x="275" y="3037"/>
                </a:cubicBezTo>
                <a:cubicBezTo>
                  <a:pt x="215" y="2513"/>
                  <a:pt x="287" y="1917"/>
                  <a:pt x="656" y="1822"/>
                </a:cubicBezTo>
                <a:cubicBezTo>
                  <a:pt x="703" y="1810"/>
                  <a:pt x="751" y="1810"/>
                  <a:pt x="799" y="1798"/>
                </a:cubicBezTo>
                <a:cubicBezTo>
                  <a:pt x="846" y="2227"/>
                  <a:pt x="953" y="2560"/>
                  <a:pt x="953" y="2572"/>
                </a:cubicBezTo>
                <a:cubicBezTo>
                  <a:pt x="965" y="2608"/>
                  <a:pt x="977" y="2632"/>
                  <a:pt x="1001" y="2632"/>
                </a:cubicBezTo>
                <a:cubicBezTo>
                  <a:pt x="1108" y="2679"/>
                  <a:pt x="1204" y="2703"/>
                  <a:pt x="1287" y="2703"/>
                </a:cubicBezTo>
                <a:cubicBezTo>
                  <a:pt x="1489" y="2703"/>
                  <a:pt x="1632" y="2560"/>
                  <a:pt x="1632" y="2334"/>
                </a:cubicBezTo>
                <a:cubicBezTo>
                  <a:pt x="1644" y="2060"/>
                  <a:pt x="1418" y="1679"/>
                  <a:pt x="977" y="1620"/>
                </a:cubicBezTo>
                <a:cubicBezTo>
                  <a:pt x="953" y="1263"/>
                  <a:pt x="989" y="822"/>
                  <a:pt x="1239" y="560"/>
                </a:cubicBezTo>
                <a:cubicBezTo>
                  <a:pt x="1384" y="404"/>
                  <a:pt x="1603" y="321"/>
                  <a:pt x="1884" y="321"/>
                </a:cubicBezTo>
                <a:cubicBezTo>
                  <a:pt x="1903" y="321"/>
                  <a:pt x="1922" y="321"/>
                  <a:pt x="1942" y="322"/>
                </a:cubicBezTo>
                <a:cubicBezTo>
                  <a:pt x="2180" y="334"/>
                  <a:pt x="2406" y="382"/>
                  <a:pt x="2597" y="453"/>
                </a:cubicBezTo>
                <a:cubicBezTo>
                  <a:pt x="2406" y="667"/>
                  <a:pt x="2311" y="894"/>
                  <a:pt x="2347" y="1108"/>
                </a:cubicBezTo>
                <a:cubicBezTo>
                  <a:pt x="2370" y="1239"/>
                  <a:pt x="2454" y="1417"/>
                  <a:pt x="2739" y="1525"/>
                </a:cubicBezTo>
                <a:cubicBezTo>
                  <a:pt x="2868" y="1575"/>
                  <a:pt x="2986" y="1599"/>
                  <a:pt x="3090" y="1599"/>
                </a:cubicBezTo>
                <a:cubicBezTo>
                  <a:pt x="3302" y="1599"/>
                  <a:pt x="3449" y="1498"/>
                  <a:pt x="3490" y="1322"/>
                </a:cubicBezTo>
                <a:cubicBezTo>
                  <a:pt x="3549" y="1060"/>
                  <a:pt x="3370" y="679"/>
                  <a:pt x="2930" y="417"/>
                </a:cubicBezTo>
                <a:cubicBezTo>
                  <a:pt x="3144" y="262"/>
                  <a:pt x="3382" y="191"/>
                  <a:pt x="3620" y="191"/>
                </a:cubicBezTo>
                <a:close/>
                <a:moveTo>
                  <a:pt x="3620" y="1"/>
                </a:moveTo>
                <a:cubicBezTo>
                  <a:pt x="3323" y="1"/>
                  <a:pt x="3001" y="108"/>
                  <a:pt x="2751" y="310"/>
                </a:cubicBezTo>
                <a:cubicBezTo>
                  <a:pt x="2513" y="203"/>
                  <a:pt x="2239" y="143"/>
                  <a:pt x="1942" y="132"/>
                </a:cubicBezTo>
                <a:cubicBezTo>
                  <a:pt x="1921" y="131"/>
                  <a:pt x="1901" y="131"/>
                  <a:pt x="1881" y="131"/>
                </a:cubicBezTo>
                <a:cubicBezTo>
                  <a:pt x="1542" y="131"/>
                  <a:pt x="1288" y="227"/>
                  <a:pt x="1096" y="429"/>
                </a:cubicBezTo>
                <a:cubicBezTo>
                  <a:pt x="870" y="679"/>
                  <a:pt x="763" y="1084"/>
                  <a:pt x="787" y="1608"/>
                </a:cubicBezTo>
                <a:cubicBezTo>
                  <a:pt x="727" y="1620"/>
                  <a:pt x="680" y="1632"/>
                  <a:pt x="620" y="1644"/>
                </a:cubicBezTo>
                <a:cubicBezTo>
                  <a:pt x="191" y="1739"/>
                  <a:pt x="1" y="2263"/>
                  <a:pt x="84" y="3060"/>
                </a:cubicBezTo>
                <a:cubicBezTo>
                  <a:pt x="200" y="4028"/>
                  <a:pt x="727" y="5040"/>
                  <a:pt x="1397" y="5040"/>
                </a:cubicBezTo>
                <a:cubicBezTo>
                  <a:pt x="1420" y="5040"/>
                  <a:pt x="1443" y="5039"/>
                  <a:pt x="1465" y="5037"/>
                </a:cubicBezTo>
                <a:cubicBezTo>
                  <a:pt x="1632" y="5013"/>
                  <a:pt x="1787" y="4977"/>
                  <a:pt x="1930" y="4918"/>
                </a:cubicBezTo>
                <a:cubicBezTo>
                  <a:pt x="2227" y="5144"/>
                  <a:pt x="2608" y="5275"/>
                  <a:pt x="3013" y="5275"/>
                </a:cubicBezTo>
                <a:cubicBezTo>
                  <a:pt x="3061" y="5275"/>
                  <a:pt x="3120" y="5275"/>
                  <a:pt x="3180" y="5263"/>
                </a:cubicBezTo>
                <a:cubicBezTo>
                  <a:pt x="3585" y="5239"/>
                  <a:pt x="3871" y="5120"/>
                  <a:pt x="4013" y="4906"/>
                </a:cubicBezTo>
                <a:cubicBezTo>
                  <a:pt x="4097" y="4799"/>
                  <a:pt x="4132" y="4656"/>
                  <a:pt x="4109" y="4501"/>
                </a:cubicBezTo>
                <a:cubicBezTo>
                  <a:pt x="4144" y="4489"/>
                  <a:pt x="4192" y="4477"/>
                  <a:pt x="4228" y="4465"/>
                </a:cubicBezTo>
                <a:cubicBezTo>
                  <a:pt x="4859" y="4251"/>
                  <a:pt x="5311" y="3834"/>
                  <a:pt x="5418" y="3358"/>
                </a:cubicBezTo>
                <a:cubicBezTo>
                  <a:pt x="5490" y="3049"/>
                  <a:pt x="5418" y="2751"/>
                  <a:pt x="5216" y="2513"/>
                </a:cubicBezTo>
                <a:cubicBezTo>
                  <a:pt x="5323" y="2394"/>
                  <a:pt x="5395" y="2251"/>
                  <a:pt x="5395" y="2072"/>
                </a:cubicBezTo>
                <a:cubicBezTo>
                  <a:pt x="5430" y="1560"/>
                  <a:pt x="5049" y="882"/>
                  <a:pt x="4430" y="322"/>
                </a:cubicBezTo>
                <a:cubicBezTo>
                  <a:pt x="4204" y="108"/>
                  <a:pt x="3918" y="1"/>
                  <a:pt x="362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11376852" y="6091830"/>
            <a:ext cx="345179" cy="346613"/>
          </a:xfrm>
          <a:custGeom>
            <a:avLst/>
            <a:gdLst/>
            <a:ahLst/>
            <a:cxnLst/>
            <a:rect l="l" t="t" r="r" b="b"/>
            <a:pathLst>
              <a:path w="6978" h="7007" extrusionOk="0">
                <a:moveTo>
                  <a:pt x="2489" y="374"/>
                </a:moveTo>
                <a:lnTo>
                  <a:pt x="3561" y="1791"/>
                </a:lnTo>
                <a:lnTo>
                  <a:pt x="2453" y="2125"/>
                </a:lnTo>
                <a:lnTo>
                  <a:pt x="2489" y="374"/>
                </a:lnTo>
                <a:close/>
                <a:moveTo>
                  <a:pt x="6240" y="1196"/>
                </a:moveTo>
                <a:lnTo>
                  <a:pt x="4835" y="3172"/>
                </a:lnTo>
                <a:lnTo>
                  <a:pt x="3870" y="1898"/>
                </a:lnTo>
                <a:lnTo>
                  <a:pt x="6240" y="1196"/>
                </a:lnTo>
                <a:close/>
                <a:moveTo>
                  <a:pt x="2263" y="2375"/>
                </a:moveTo>
                <a:lnTo>
                  <a:pt x="2227" y="3791"/>
                </a:lnTo>
                <a:lnTo>
                  <a:pt x="370" y="2934"/>
                </a:lnTo>
                <a:lnTo>
                  <a:pt x="2263" y="2375"/>
                </a:lnTo>
                <a:close/>
                <a:moveTo>
                  <a:pt x="3680" y="1958"/>
                </a:moveTo>
                <a:lnTo>
                  <a:pt x="4716" y="3327"/>
                </a:lnTo>
                <a:lnTo>
                  <a:pt x="3846" y="4542"/>
                </a:lnTo>
                <a:lnTo>
                  <a:pt x="2418" y="3875"/>
                </a:lnTo>
                <a:lnTo>
                  <a:pt x="2453" y="2315"/>
                </a:lnTo>
                <a:lnTo>
                  <a:pt x="3680" y="1958"/>
                </a:lnTo>
                <a:close/>
                <a:moveTo>
                  <a:pt x="4835" y="3482"/>
                </a:moveTo>
                <a:lnTo>
                  <a:pt x="6573" y="5792"/>
                </a:lnTo>
                <a:lnTo>
                  <a:pt x="4025" y="4613"/>
                </a:lnTo>
                <a:lnTo>
                  <a:pt x="4835" y="3482"/>
                </a:lnTo>
                <a:close/>
                <a:moveTo>
                  <a:pt x="2418" y="4077"/>
                </a:moveTo>
                <a:lnTo>
                  <a:pt x="3739" y="4696"/>
                </a:lnTo>
                <a:lnTo>
                  <a:pt x="2370" y="6601"/>
                </a:lnTo>
                <a:lnTo>
                  <a:pt x="2418" y="4077"/>
                </a:lnTo>
                <a:close/>
                <a:moveTo>
                  <a:pt x="2398" y="1"/>
                </a:moveTo>
                <a:cubicBezTo>
                  <a:pt x="2389" y="1"/>
                  <a:pt x="2379" y="2"/>
                  <a:pt x="2370" y="5"/>
                </a:cubicBezTo>
                <a:cubicBezTo>
                  <a:pt x="2334" y="17"/>
                  <a:pt x="2310" y="53"/>
                  <a:pt x="2310" y="101"/>
                </a:cubicBezTo>
                <a:lnTo>
                  <a:pt x="2263" y="2172"/>
                </a:lnTo>
                <a:lnTo>
                  <a:pt x="72" y="2827"/>
                </a:lnTo>
                <a:cubicBezTo>
                  <a:pt x="36" y="2839"/>
                  <a:pt x="13" y="2875"/>
                  <a:pt x="13" y="2910"/>
                </a:cubicBezTo>
                <a:cubicBezTo>
                  <a:pt x="1" y="2946"/>
                  <a:pt x="24" y="2982"/>
                  <a:pt x="60" y="3006"/>
                </a:cubicBezTo>
                <a:lnTo>
                  <a:pt x="2227" y="3994"/>
                </a:lnTo>
                <a:lnTo>
                  <a:pt x="2168" y="6911"/>
                </a:lnTo>
                <a:cubicBezTo>
                  <a:pt x="2168" y="6947"/>
                  <a:pt x="2203" y="6982"/>
                  <a:pt x="2239" y="6994"/>
                </a:cubicBezTo>
                <a:cubicBezTo>
                  <a:pt x="2251" y="7006"/>
                  <a:pt x="2251" y="7006"/>
                  <a:pt x="2263" y="7006"/>
                </a:cubicBezTo>
                <a:cubicBezTo>
                  <a:pt x="2299" y="7006"/>
                  <a:pt x="2322" y="6982"/>
                  <a:pt x="2346" y="6970"/>
                </a:cubicBezTo>
                <a:lnTo>
                  <a:pt x="3918" y="4780"/>
                </a:lnTo>
                <a:lnTo>
                  <a:pt x="6835" y="6125"/>
                </a:lnTo>
                <a:cubicBezTo>
                  <a:pt x="6844" y="6128"/>
                  <a:pt x="6855" y="6130"/>
                  <a:pt x="6865" y="6130"/>
                </a:cubicBezTo>
                <a:cubicBezTo>
                  <a:pt x="6894" y="6130"/>
                  <a:pt x="6925" y="6119"/>
                  <a:pt x="6942" y="6101"/>
                </a:cubicBezTo>
                <a:cubicBezTo>
                  <a:pt x="6978" y="6066"/>
                  <a:pt x="6978" y="6018"/>
                  <a:pt x="6954" y="5982"/>
                </a:cubicBezTo>
                <a:lnTo>
                  <a:pt x="4954" y="3327"/>
                </a:lnTo>
                <a:lnTo>
                  <a:pt x="6561" y="1089"/>
                </a:lnTo>
                <a:cubicBezTo>
                  <a:pt x="6585" y="1053"/>
                  <a:pt x="6585" y="1005"/>
                  <a:pt x="6561" y="970"/>
                </a:cubicBezTo>
                <a:cubicBezTo>
                  <a:pt x="6542" y="950"/>
                  <a:pt x="6506" y="931"/>
                  <a:pt x="6474" y="931"/>
                </a:cubicBezTo>
                <a:cubicBezTo>
                  <a:pt x="6467" y="931"/>
                  <a:pt x="6460" y="932"/>
                  <a:pt x="6454" y="934"/>
                </a:cubicBezTo>
                <a:lnTo>
                  <a:pt x="3751" y="1732"/>
                </a:lnTo>
                <a:lnTo>
                  <a:pt x="2477" y="41"/>
                </a:lnTo>
                <a:cubicBezTo>
                  <a:pt x="2459" y="14"/>
                  <a:pt x="2428" y="1"/>
                  <a:pt x="239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 name="Google Shape;324;p4"/>
          <p:cNvGrpSpPr/>
          <p:nvPr/>
        </p:nvGrpSpPr>
        <p:grpSpPr>
          <a:xfrm>
            <a:off x="188381" y="5113272"/>
            <a:ext cx="2512032" cy="1377208"/>
            <a:chOff x="141286" y="3834954"/>
            <a:chExt cx="1884024" cy="1032906"/>
          </a:xfrm>
        </p:grpSpPr>
        <p:grpSp>
          <p:nvGrpSpPr>
            <p:cNvPr id="325" name="Google Shape;325;p4"/>
            <p:cNvGrpSpPr/>
            <p:nvPr/>
          </p:nvGrpSpPr>
          <p:grpSpPr>
            <a:xfrm flipH="1">
              <a:off x="141286" y="3834954"/>
              <a:ext cx="1884024" cy="1032906"/>
              <a:chOff x="7080704" y="1565977"/>
              <a:chExt cx="1884024" cy="1032906"/>
            </a:xfrm>
          </p:grpSpPr>
          <p:sp>
            <p:nvSpPr>
              <p:cNvPr id="326" name="Google Shape;326;p4"/>
              <p:cNvSpPr/>
              <p:nvPr/>
            </p:nvSpPr>
            <p:spPr>
              <a:xfrm>
                <a:off x="7080704" y="1726550"/>
                <a:ext cx="1479363" cy="872332"/>
              </a:xfrm>
              <a:custGeom>
                <a:avLst/>
                <a:gdLst/>
                <a:ahLst/>
                <a:cxnLst/>
                <a:rect l="l" t="t" r="r" b="b"/>
                <a:pathLst>
                  <a:path w="39875" h="23513" extrusionOk="0">
                    <a:moveTo>
                      <a:pt x="39771" y="0"/>
                    </a:moveTo>
                    <a:cubicBezTo>
                      <a:pt x="39758" y="0"/>
                      <a:pt x="39744" y="3"/>
                      <a:pt x="39732" y="10"/>
                    </a:cubicBezTo>
                    <a:cubicBezTo>
                      <a:pt x="39327" y="200"/>
                      <a:pt x="38958" y="414"/>
                      <a:pt x="38648" y="641"/>
                    </a:cubicBezTo>
                    <a:cubicBezTo>
                      <a:pt x="38600" y="664"/>
                      <a:pt x="38589" y="724"/>
                      <a:pt x="38624" y="772"/>
                    </a:cubicBezTo>
                    <a:cubicBezTo>
                      <a:pt x="38636" y="795"/>
                      <a:pt x="38660" y="807"/>
                      <a:pt x="38696" y="807"/>
                    </a:cubicBezTo>
                    <a:cubicBezTo>
                      <a:pt x="38720" y="807"/>
                      <a:pt x="38731" y="807"/>
                      <a:pt x="38743" y="795"/>
                    </a:cubicBezTo>
                    <a:cubicBezTo>
                      <a:pt x="39065" y="569"/>
                      <a:pt x="39422" y="367"/>
                      <a:pt x="39815" y="188"/>
                    </a:cubicBezTo>
                    <a:cubicBezTo>
                      <a:pt x="39863" y="164"/>
                      <a:pt x="39874" y="105"/>
                      <a:pt x="39851" y="57"/>
                    </a:cubicBezTo>
                    <a:cubicBezTo>
                      <a:pt x="39842" y="22"/>
                      <a:pt x="39808" y="0"/>
                      <a:pt x="39771" y="0"/>
                    </a:cubicBezTo>
                    <a:close/>
                    <a:moveTo>
                      <a:pt x="37773" y="1441"/>
                    </a:moveTo>
                    <a:cubicBezTo>
                      <a:pt x="37745" y="1441"/>
                      <a:pt x="37716" y="1453"/>
                      <a:pt x="37696" y="1474"/>
                    </a:cubicBezTo>
                    <a:cubicBezTo>
                      <a:pt x="37422" y="1795"/>
                      <a:pt x="37196" y="2141"/>
                      <a:pt x="37017" y="2534"/>
                    </a:cubicBezTo>
                    <a:cubicBezTo>
                      <a:pt x="36993" y="2581"/>
                      <a:pt x="37017" y="2641"/>
                      <a:pt x="37065" y="2665"/>
                    </a:cubicBezTo>
                    <a:lnTo>
                      <a:pt x="37100" y="2665"/>
                    </a:lnTo>
                    <a:cubicBezTo>
                      <a:pt x="37136" y="2665"/>
                      <a:pt x="37172" y="2653"/>
                      <a:pt x="37184" y="2617"/>
                    </a:cubicBezTo>
                    <a:cubicBezTo>
                      <a:pt x="37362" y="2236"/>
                      <a:pt x="37577" y="1903"/>
                      <a:pt x="37838" y="1593"/>
                    </a:cubicBezTo>
                    <a:cubicBezTo>
                      <a:pt x="37874" y="1557"/>
                      <a:pt x="37874" y="1498"/>
                      <a:pt x="37827" y="1462"/>
                    </a:cubicBezTo>
                    <a:cubicBezTo>
                      <a:pt x="37812" y="1447"/>
                      <a:pt x="37792" y="1441"/>
                      <a:pt x="37773" y="1441"/>
                    </a:cubicBezTo>
                    <a:close/>
                    <a:moveTo>
                      <a:pt x="36736" y="3662"/>
                    </a:moveTo>
                    <a:cubicBezTo>
                      <a:pt x="36695" y="3662"/>
                      <a:pt x="36658" y="3695"/>
                      <a:pt x="36648" y="3736"/>
                    </a:cubicBezTo>
                    <a:cubicBezTo>
                      <a:pt x="36576" y="4117"/>
                      <a:pt x="36529" y="4522"/>
                      <a:pt x="36517" y="4986"/>
                    </a:cubicBezTo>
                    <a:cubicBezTo>
                      <a:pt x="36505" y="5034"/>
                      <a:pt x="36553" y="5082"/>
                      <a:pt x="36600" y="5082"/>
                    </a:cubicBezTo>
                    <a:cubicBezTo>
                      <a:pt x="36660" y="5082"/>
                      <a:pt x="36695" y="5046"/>
                      <a:pt x="36695" y="4998"/>
                    </a:cubicBezTo>
                    <a:cubicBezTo>
                      <a:pt x="36719" y="4546"/>
                      <a:pt x="36767" y="4141"/>
                      <a:pt x="36838" y="3772"/>
                    </a:cubicBezTo>
                    <a:cubicBezTo>
                      <a:pt x="36838" y="3724"/>
                      <a:pt x="36815" y="3677"/>
                      <a:pt x="36755" y="3665"/>
                    </a:cubicBezTo>
                    <a:cubicBezTo>
                      <a:pt x="36749" y="3663"/>
                      <a:pt x="36742" y="3662"/>
                      <a:pt x="36736" y="3662"/>
                    </a:cubicBezTo>
                    <a:close/>
                    <a:moveTo>
                      <a:pt x="36600" y="6141"/>
                    </a:moveTo>
                    <a:cubicBezTo>
                      <a:pt x="36553" y="6141"/>
                      <a:pt x="36505" y="6177"/>
                      <a:pt x="36505" y="6236"/>
                    </a:cubicBezTo>
                    <a:cubicBezTo>
                      <a:pt x="36517" y="6594"/>
                      <a:pt x="36541" y="7010"/>
                      <a:pt x="36576" y="7475"/>
                    </a:cubicBezTo>
                    <a:cubicBezTo>
                      <a:pt x="36588" y="7522"/>
                      <a:pt x="36624" y="7570"/>
                      <a:pt x="36672" y="7570"/>
                    </a:cubicBezTo>
                    <a:lnTo>
                      <a:pt x="36684" y="7570"/>
                    </a:lnTo>
                    <a:cubicBezTo>
                      <a:pt x="36731" y="7558"/>
                      <a:pt x="36767" y="7510"/>
                      <a:pt x="36767" y="7463"/>
                    </a:cubicBezTo>
                    <a:cubicBezTo>
                      <a:pt x="36731" y="6987"/>
                      <a:pt x="36707" y="6582"/>
                      <a:pt x="36695" y="6225"/>
                    </a:cubicBezTo>
                    <a:cubicBezTo>
                      <a:pt x="36695" y="6177"/>
                      <a:pt x="36648" y="6141"/>
                      <a:pt x="36600" y="6141"/>
                    </a:cubicBezTo>
                    <a:close/>
                    <a:moveTo>
                      <a:pt x="36782" y="8616"/>
                    </a:moveTo>
                    <a:cubicBezTo>
                      <a:pt x="36777" y="8616"/>
                      <a:pt x="36772" y="8616"/>
                      <a:pt x="36767" y="8618"/>
                    </a:cubicBezTo>
                    <a:cubicBezTo>
                      <a:pt x="36719" y="8618"/>
                      <a:pt x="36672" y="8665"/>
                      <a:pt x="36684" y="8713"/>
                    </a:cubicBezTo>
                    <a:lnTo>
                      <a:pt x="36791" y="9951"/>
                    </a:lnTo>
                    <a:cubicBezTo>
                      <a:pt x="36791" y="9999"/>
                      <a:pt x="36838" y="10035"/>
                      <a:pt x="36886" y="10035"/>
                    </a:cubicBezTo>
                    <a:cubicBezTo>
                      <a:pt x="36946" y="10035"/>
                      <a:pt x="36981" y="9987"/>
                      <a:pt x="36981" y="9939"/>
                    </a:cubicBezTo>
                    <a:lnTo>
                      <a:pt x="36874" y="8701"/>
                    </a:lnTo>
                    <a:cubicBezTo>
                      <a:pt x="36863" y="8658"/>
                      <a:pt x="36824" y="8616"/>
                      <a:pt x="36782" y="8616"/>
                    </a:cubicBezTo>
                    <a:close/>
                    <a:moveTo>
                      <a:pt x="36981" y="11094"/>
                    </a:moveTo>
                    <a:cubicBezTo>
                      <a:pt x="36922" y="11094"/>
                      <a:pt x="36886" y="11142"/>
                      <a:pt x="36886" y="11189"/>
                    </a:cubicBezTo>
                    <a:cubicBezTo>
                      <a:pt x="36922" y="11594"/>
                      <a:pt x="36946" y="11999"/>
                      <a:pt x="36969" y="12428"/>
                    </a:cubicBezTo>
                    <a:cubicBezTo>
                      <a:pt x="36969" y="12475"/>
                      <a:pt x="37017" y="12523"/>
                      <a:pt x="37065" y="12523"/>
                    </a:cubicBezTo>
                    <a:cubicBezTo>
                      <a:pt x="37124" y="12511"/>
                      <a:pt x="37160" y="12475"/>
                      <a:pt x="37160" y="12416"/>
                    </a:cubicBezTo>
                    <a:cubicBezTo>
                      <a:pt x="37136" y="11987"/>
                      <a:pt x="37112" y="11582"/>
                      <a:pt x="37076" y="11178"/>
                    </a:cubicBezTo>
                    <a:cubicBezTo>
                      <a:pt x="37076" y="11130"/>
                      <a:pt x="37029" y="11094"/>
                      <a:pt x="36981" y="11094"/>
                    </a:cubicBezTo>
                    <a:close/>
                    <a:moveTo>
                      <a:pt x="37124" y="13571"/>
                    </a:moveTo>
                    <a:cubicBezTo>
                      <a:pt x="37065" y="13571"/>
                      <a:pt x="37029" y="13618"/>
                      <a:pt x="37029" y="13666"/>
                    </a:cubicBezTo>
                    <a:cubicBezTo>
                      <a:pt x="37041" y="14035"/>
                      <a:pt x="37053" y="14404"/>
                      <a:pt x="37053" y="14785"/>
                    </a:cubicBezTo>
                    <a:lnTo>
                      <a:pt x="37065" y="14904"/>
                    </a:lnTo>
                    <a:cubicBezTo>
                      <a:pt x="37065" y="14952"/>
                      <a:pt x="37100" y="14999"/>
                      <a:pt x="37148" y="14999"/>
                    </a:cubicBezTo>
                    <a:cubicBezTo>
                      <a:pt x="37207" y="14999"/>
                      <a:pt x="37243" y="14952"/>
                      <a:pt x="37243" y="14904"/>
                    </a:cubicBezTo>
                    <a:lnTo>
                      <a:pt x="37243" y="14785"/>
                    </a:lnTo>
                    <a:cubicBezTo>
                      <a:pt x="37243" y="14404"/>
                      <a:pt x="37231" y="14023"/>
                      <a:pt x="37219" y="13654"/>
                    </a:cubicBezTo>
                    <a:cubicBezTo>
                      <a:pt x="37219" y="13606"/>
                      <a:pt x="37172" y="13571"/>
                      <a:pt x="37124" y="13571"/>
                    </a:cubicBezTo>
                    <a:close/>
                    <a:moveTo>
                      <a:pt x="8882" y="16071"/>
                    </a:moveTo>
                    <a:cubicBezTo>
                      <a:pt x="8835" y="16071"/>
                      <a:pt x="8787" y="16119"/>
                      <a:pt x="8787" y="16166"/>
                    </a:cubicBezTo>
                    <a:cubicBezTo>
                      <a:pt x="8787" y="16226"/>
                      <a:pt x="8835" y="16262"/>
                      <a:pt x="8882" y="16262"/>
                    </a:cubicBezTo>
                    <a:lnTo>
                      <a:pt x="9240" y="16262"/>
                    </a:lnTo>
                    <a:cubicBezTo>
                      <a:pt x="9525" y="16262"/>
                      <a:pt x="9823" y="16262"/>
                      <a:pt x="10121" y="16285"/>
                    </a:cubicBezTo>
                    <a:cubicBezTo>
                      <a:pt x="10180" y="16285"/>
                      <a:pt x="10216" y="16250"/>
                      <a:pt x="10216" y="16190"/>
                    </a:cubicBezTo>
                    <a:cubicBezTo>
                      <a:pt x="10228" y="16142"/>
                      <a:pt x="10180" y="16095"/>
                      <a:pt x="10133" y="16095"/>
                    </a:cubicBezTo>
                    <a:cubicBezTo>
                      <a:pt x="9835" y="16083"/>
                      <a:pt x="9537" y="16071"/>
                      <a:pt x="9252" y="16071"/>
                    </a:cubicBezTo>
                    <a:close/>
                    <a:moveTo>
                      <a:pt x="7632" y="16166"/>
                    </a:moveTo>
                    <a:cubicBezTo>
                      <a:pt x="7216" y="16226"/>
                      <a:pt x="6811" y="16297"/>
                      <a:pt x="6406" y="16392"/>
                    </a:cubicBezTo>
                    <a:cubicBezTo>
                      <a:pt x="6358" y="16404"/>
                      <a:pt x="6323" y="16452"/>
                      <a:pt x="6335" y="16512"/>
                    </a:cubicBezTo>
                    <a:cubicBezTo>
                      <a:pt x="6346" y="16547"/>
                      <a:pt x="6382" y="16583"/>
                      <a:pt x="6430" y="16583"/>
                    </a:cubicBezTo>
                    <a:lnTo>
                      <a:pt x="6442" y="16583"/>
                    </a:lnTo>
                    <a:cubicBezTo>
                      <a:pt x="6847" y="16488"/>
                      <a:pt x="7251" y="16404"/>
                      <a:pt x="7656" y="16357"/>
                    </a:cubicBezTo>
                    <a:cubicBezTo>
                      <a:pt x="7716" y="16345"/>
                      <a:pt x="7751" y="16309"/>
                      <a:pt x="7739" y="16250"/>
                    </a:cubicBezTo>
                    <a:cubicBezTo>
                      <a:pt x="7728" y="16202"/>
                      <a:pt x="7680" y="16166"/>
                      <a:pt x="7632" y="16166"/>
                    </a:cubicBezTo>
                    <a:close/>
                    <a:moveTo>
                      <a:pt x="11352" y="16235"/>
                    </a:moveTo>
                    <a:cubicBezTo>
                      <a:pt x="11311" y="16235"/>
                      <a:pt x="11274" y="16268"/>
                      <a:pt x="11264" y="16309"/>
                    </a:cubicBezTo>
                    <a:cubicBezTo>
                      <a:pt x="11264" y="16357"/>
                      <a:pt x="11288" y="16416"/>
                      <a:pt x="11347" y="16416"/>
                    </a:cubicBezTo>
                    <a:cubicBezTo>
                      <a:pt x="11740" y="16476"/>
                      <a:pt x="12157" y="16559"/>
                      <a:pt x="12562" y="16654"/>
                    </a:cubicBezTo>
                    <a:lnTo>
                      <a:pt x="12573" y="16654"/>
                    </a:lnTo>
                    <a:cubicBezTo>
                      <a:pt x="12621" y="16654"/>
                      <a:pt x="12657" y="16631"/>
                      <a:pt x="12669" y="16583"/>
                    </a:cubicBezTo>
                    <a:cubicBezTo>
                      <a:pt x="12681" y="16535"/>
                      <a:pt x="12645" y="16488"/>
                      <a:pt x="12597" y="16476"/>
                    </a:cubicBezTo>
                    <a:cubicBezTo>
                      <a:pt x="12192" y="16381"/>
                      <a:pt x="11776" y="16297"/>
                      <a:pt x="11371" y="16238"/>
                    </a:cubicBezTo>
                    <a:cubicBezTo>
                      <a:pt x="11365" y="16236"/>
                      <a:pt x="11358" y="16235"/>
                      <a:pt x="11352" y="16235"/>
                    </a:cubicBezTo>
                    <a:close/>
                    <a:moveTo>
                      <a:pt x="13763" y="16800"/>
                    </a:moveTo>
                    <a:cubicBezTo>
                      <a:pt x="13729" y="16800"/>
                      <a:pt x="13698" y="16825"/>
                      <a:pt x="13681" y="16869"/>
                    </a:cubicBezTo>
                    <a:cubicBezTo>
                      <a:pt x="13669" y="16916"/>
                      <a:pt x="13693" y="16964"/>
                      <a:pt x="13752" y="16976"/>
                    </a:cubicBezTo>
                    <a:lnTo>
                      <a:pt x="13895" y="17035"/>
                    </a:lnTo>
                    <a:cubicBezTo>
                      <a:pt x="14252" y="17143"/>
                      <a:pt x="14597" y="17262"/>
                      <a:pt x="14919" y="17381"/>
                    </a:cubicBezTo>
                    <a:lnTo>
                      <a:pt x="14955" y="17381"/>
                    </a:lnTo>
                    <a:cubicBezTo>
                      <a:pt x="14990" y="17381"/>
                      <a:pt x="15026" y="17357"/>
                      <a:pt x="15038" y="17321"/>
                    </a:cubicBezTo>
                    <a:cubicBezTo>
                      <a:pt x="15062" y="17274"/>
                      <a:pt x="15026" y="17226"/>
                      <a:pt x="14978" y="17202"/>
                    </a:cubicBezTo>
                    <a:cubicBezTo>
                      <a:pt x="14657" y="17083"/>
                      <a:pt x="14312" y="16964"/>
                      <a:pt x="13955" y="16857"/>
                    </a:cubicBezTo>
                    <a:lnTo>
                      <a:pt x="13800" y="16809"/>
                    </a:lnTo>
                    <a:cubicBezTo>
                      <a:pt x="13787" y="16803"/>
                      <a:pt x="13775" y="16800"/>
                      <a:pt x="13763" y="16800"/>
                    </a:cubicBezTo>
                    <a:close/>
                    <a:moveTo>
                      <a:pt x="5229" y="16735"/>
                    </a:moveTo>
                    <a:cubicBezTo>
                      <a:pt x="5220" y="16735"/>
                      <a:pt x="5212" y="16736"/>
                      <a:pt x="5203" y="16738"/>
                    </a:cubicBezTo>
                    <a:cubicBezTo>
                      <a:pt x="4811" y="16881"/>
                      <a:pt x="4430" y="17035"/>
                      <a:pt x="4049" y="17214"/>
                    </a:cubicBezTo>
                    <a:cubicBezTo>
                      <a:pt x="4001" y="17238"/>
                      <a:pt x="3977" y="17297"/>
                      <a:pt x="4001" y="17345"/>
                    </a:cubicBezTo>
                    <a:cubicBezTo>
                      <a:pt x="4013" y="17369"/>
                      <a:pt x="4049" y="17393"/>
                      <a:pt x="4084" y="17393"/>
                    </a:cubicBezTo>
                    <a:cubicBezTo>
                      <a:pt x="4096" y="17393"/>
                      <a:pt x="4108" y="17393"/>
                      <a:pt x="4120" y="17381"/>
                    </a:cubicBezTo>
                    <a:cubicBezTo>
                      <a:pt x="4501" y="17214"/>
                      <a:pt x="4882" y="17059"/>
                      <a:pt x="5263" y="16916"/>
                    </a:cubicBezTo>
                    <a:cubicBezTo>
                      <a:pt x="5311" y="16904"/>
                      <a:pt x="5346" y="16845"/>
                      <a:pt x="5323" y="16797"/>
                    </a:cubicBezTo>
                    <a:cubicBezTo>
                      <a:pt x="5313" y="16758"/>
                      <a:pt x="5270" y="16735"/>
                      <a:pt x="5229" y="16735"/>
                    </a:cubicBezTo>
                    <a:close/>
                    <a:moveTo>
                      <a:pt x="37112" y="16047"/>
                    </a:moveTo>
                    <a:cubicBezTo>
                      <a:pt x="37053" y="16047"/>
                      <a:pt x="37017" y="16083"/>
                      <a:pt x="37005" y="16131"/>
                    </a:cubicBezTo>
                    <a:cubicBezTo>
                      <a:pt x="36969" y="16559"/>
                      <a:pt x="36898" y="16964"/>
                      <a:pt x="36815" y="17345"/>
                    </a:cubicBezTo>
                    <a:cubicBezTo>
                      <a:pt x="36803" y="17393"/>
                      <a:pt x="36838" y="17440"/>
                      <a:pt x="36886" y="17464"/>
                    </a:cubicBezTo>
                    <a:lnTo>
                      <a:pt x="36910" y="17464"/>
                    </a:lnTo>
                    <a:cubicBezTo>
                      <a:pt x="36946" y="17464"/>
                      <a:pt x="36993" y="17428"/>
                      <a:pt x="36993" y="17393"/>
                    </a:cubicBezTo>
                    <a:cubicBezTo>
                      <a:pt x="37088" y="17000"/>
                      <a:pt x="37148" y="16583"/>
                      <a:pt x="37196" y="16154"/>
                    </a:cubicBezTo>
                    <a:cubicBezTo>
                      <a:pt x="37196" y="16095"/>
                      <a:pt x="37160" y="16047"/>
                      <a:pt x="37112" y="16047"/>
                    </a:cubicBezTo>
                    <a:close/>
                    <a:moveTo>
                      <a:pt x="16105" y="17645"/>
                    </a:moveTo>
                    <a:cubicBezTo>
                      <a:pt x="16068" y="17645"/>
                      <a:pt x="16032" y="17667"/>
                      <a:pt x="16014" y="17702"/>
                    </a:cubicBezTo>
                    <a:cubicBezTo>
                      <a:pt x="16002" y="17750"/>
                      <a:pt x="16026" y="17809"/>
                      <a:pt x="16074" y="17833"/>
                    </a:cubicBezTo>
                    <a:cubicBezTo>
                      <a:pt x="16467" y="18000"/>
                      <a:pt x="16836" y="18167"/>
                      <a:pt x="17193" y="18345"/>
                    </a:cubicBezTo>
                    <a:cubicBezTo>
                      <a:pt x="17205" y="18357"/>
                      <a:pt x="17217" y="18357"/>
                      <a:pt x="17229" y="18357"/>
                    </a:cubicBezTo>
                    <a:cubicBezTo>
                      <a:pt x="17264" y="18357"/>
                      <a:pt x="17300" y="18345"/>
                      <a:pt x="17312" y="18309"/>
                    </a:cubicBezTo>
                    <a:cubicBezTo>
                      <a:pt x="17336" y="18262"/>
                      <a:pt x="17324" y="18202"/>
                      <a:pt x="17276" y="18178"/>
                    </a:cubicBezTo>
                    <a:cubicBezTo>
                      <a:pt x="16919" y="18000"/>
                      <a:pt x="16538" y="17821"/>
                      <a:pt x="16145" y="17655"/>
                    </a:cubicBezTo>
                    <a:cubicBezTo>
                      <a:pt x="16133" y="17648"/>
                      <a:pt x="16119" y="17645"/>
                      <a:pt x="16105" y="17645"/>
                    </a:cubicBezTo>
                    <a:close/>
                    <a:moveTo>
                      <a:pt x="2991" y="17786"/>
                    </a:moveTo>
                    <a:cubicBezTo>
                      <a:pt x="2974" y="17786"/>
                      <a:pt x="2957" y="17789"/>
                      <a:pt x="2941" y="17797"/>
                    </a:cubicBezTo>
                    <a:cubicBezTo>
                      <a:pt x="2584" y="18012"/>
                      <a:pt x="2239" y="18238"/>
                      <a:pt x="1905" y="18488"/>
                    </a:cubicBezTo>
                    <a:cubicBezTo>
                      <a:pt x="1858" y="18524"/>
                      <a:pt x="1846" y="18583"/>
                      <a:pt x="1882" y="18619"/>
                    </a:cubicBezTo>
                    <a:cubicBezTo>
                      <a:pt x="1894" y="18655"/>
                      <a:pt x="1929" y="18667"/>
                      <a:pt x="1953" y="18667"/>
                    </a:cubicBezTo>
                    <a:cubicBezTo>
                      <a:pt x="1977" y="18667"/>
                      <a:pt x="1989" y="18655"/>
                      <a:pt x="2013" y="18643"/>
                    </a:cubicBezTo>
                    <a:cubicBezTo>
                      <a:pt x="2346" y="18405"/>
                      <a:pt x="2691" y="18167"/>
                      <a:pt x="3037" y="17964"/>
                    </a:cubicBezTo>
                    <a:cubicBezTo>
                      <a:pt x="3084" y="17940"/>
                      <a:pt x="3096" y="17881"/>
                      <a:pt x="3072" y="17833"/>
                    </a:cubicBezTo>
                    <a:cubicBezTo>
                      <a:pt x="3056" y="17801"/>
                      <a:pt x="3025" y="17786"/>
                      <a:pt x="2991" y="17786"/>
                    </a:cubicBezTo>
                    <a:close/>
                    <a:moveTo>
                      <a:pt x="20891" y="18534"/>
                    </a:moveTo>
                    <a:cubicBezTo>
                      <a:pt x="20481" y="18534"/>
                      <a:pt x="20101" y="18594"/>
                      <a:pt x="19741" y="18714"/>
                    </a:cubicBezTo>
                    <a:cubicBezTo>
                      <a:pt x="19693" y="18738"/>
                      <a:pt x="19670" y="18786"/>
                      <a:pt x="19693" y="18833"/>
                    </a:cubicBezTo>
                    <a:cubicBezTo>
                      <a:pt x="19705" y="18881"/>
                      <a:pt x="19741" y="18905"/>
                      <a:pt x="19777" y="18905"/>
                    </a:cubicBezTo>
                    <a:cubicBezTo>
                      <a:pt x="19789" y="18905"/>
                      <a:pt x="19801" y="18905"/>
                      <a:pt x="19812" y="18893"/>
                    </a:cubicBezTo>
                    <a:cubicBezTo>
                      <a:pt x="20118" y="18781"/>
                      <a:pt x="20459" y="18721"/>
                      <a:pt x="20812" y="18721"/>
                    </a:cubicBezTo>
                    <a:cubicBezTo>
                      <a:pt x="20871" y="18721"/>
                      <a:pt x="20931" y="18723"/>
                      <a:pt x="20991" y="18726"/>
                    </a:cubicBezTo>
                    <a:cubicBezTo>
                      <a:pt x="21051" y="18726"/>
                      <a:pt x="21086" y="18678"/>
                      <a:pt x="21086" y="18631"/>
                    </a:cubicBezTo>
                    <a:cubicBezTo>
                      <a:pt x="21098" y="18583"/>
                      <a:pt x="21051" y="18536"/>
                      <a:pt x="21003" y="18536"/>
                    </a:cubicBezTo>
                    <a:cubicBezTo>
                      <a:pt x="20965" y="18535"/>
                      <a:pt x="20928" y="18534"/>
                      <a:pt x="20891" y="18534"/>
                    </a:cubicBezTo>
                    <a:close/>
                    <a:moveTo>
                      <a:pt x="22210" y="18754"/>
                    </a:moveTo>
                    <a:cubicBezTo>
                      <a:pt x="22174" y="18754"/>
                      <a:pt x="22141" y="18784"/>
                      <a:pt x="22122" y="18821"/>
                    </a:cubicBezTo>
                    <a:cubicBezTo>
                      <a:pt x="22110" y="18869"/>
                      <a:pt x="22146" y="18917"/>
                      <a:pt x="22194" y="18940"/>
                    </a:cubicBezTo>
                    <a:cubicBezTo>
                      <a:pt x="22551" y="19048"/>
                      <a:pt x="22932" y="19214"/>
                      <a:pt x="23313" y="19417"/>
                    </a:cubicBezTo>
                    <a:cubicBezTo>
                      <a:pt x="23325" y="19417"/>
                      <a:pt x="23349" y="19429"/>
                      <a:pt x="23360" y="19429"/>
                    </a:cubicBezTo>
                    <a:cubicBezTo>
                      <a:pt x="23396" y="19429"/>
                      <a:pt x="23432" y="19405"/>
                      <a:pt x="23444" y="19369"/>
                    </a:cubicBezTo>
                    <a:cubicBezTo>
                      <a:pt x="23468" y="19321"/>
                      <a:pt x="23444" y="19274"/>
                      <a:pt x="23408" y="19250"/>
                    </a:cubicBezTo>
                    <a:cubicBezTo>
                      <a:pt x="23003" y="19036"/>
                      <a:pt x="22622" y="18869"/>
                      <a:pt x="22241" y="18762"/>
                    </a:cubicBezTo>
                    <a:cubicBezTo>
                      <a:pt x="22231" y="18757"/>
                      <a:pt x="22220" y="18754"/>
                      <a:pt x="22210" y="18754"/>
                    </a:cubicBezTo>
                    <a:close/>
                    <a:moveTo>
                      <a:pt x="18310" y="18786"/>
                    </a:moveTo>
                    <a:cubicBezTo>
                      <a:pt x="18277" y="18786"/>
                      <a:pt x="18245" y="18801"/>
                      <a:pt x="18229" y="18833"/>
                    </a:cubicBezTo>
                    <a:cubicBezTo>
                      <a:pt x="18205" y="18869"/>
                      <a:pt x="18217" y="18928"/>
                      <a:pt x="18253" y="18964"/>
                    </a:cubicBezTo>
                    <a:cubicBezTo>
                      <a:pt x="18634" y="19202"/>
                      <a:pt x="18955" y="19440"/>
                      <a:pt x="19241" y="19690"/>
                    </a:cubicBezTo>
                    <a:cubicBezTo>
                      <a:pt x="19253" y="19714"/>
                      <a:pt x="19277" y="19714"/>
                      <a:pt x="19300" y="19714"/>
                    </a:cubicBezTo>
                    <a:cubicBezTo>
                      <a:pt x="19324" y="19714"/>
                      <a:pt x="19348" y="19702"/>
                      <a:pt x="19372" y="19690"/>
                    </a:cubicBezTo>
                    <a:cubicBezTo>
                      <a:pt x="19408" y="19643"/>
                      <a:pt x="19396" y="19583"/>
                      <a:pt x="19360" y="19560"/>
                    </a:cubicBezTo>
                    <a:cubicBezTo>
                      <a:pt x="19074" y="19298"/>
                      <a:pt x="18741" y="19048"/>
                      <a:pt x="18360" y="18798"/>
                    </a:cubicBezTo>
                    <a:cubicBezTo>
                      <a:pt x="18344" y="18790"/>
                      <a:pt x="18327" y="18786"/>
                      <a:pt x="18310" y="18786"/>
                    </a:cubicBezTo>
                    <a:close/>
                    <a:moveTo>
                      <a:pt x="36525" y="18455"/>
                    </a:moveTo>
                    <a:cubicBezTo>
                      <a:pt x="36488" y="18455"/>
                      <a:pt x="36451" y="18477"/>
                      <a:pt x="36434" y="18512"/>
                    </a:cubicBezTo>
                    <a:cubicBezTo>
                      <a:pt x="36279" y="18893"/>
                      <a:pt x="36076" y="19250"/>
                      <a:pt x="35838" y="19571"/>
                    </a:cubicBezTo>
                    <a:cubicBezTo>
                      <a:pt x="35814" y="19607"/>
                      <a:pt x="35814" y="19667"/>
                      <a:pt x="35862" y="19702"/>
                    </a:cubicBezTo>
                    <a:cubicBezTo>
                      <a:pt x="35874" y="19714"/>
                      <a:pt x="35898" y="19714"/>
                      <a:pt x="35922" y="19714"/>
                    </a:cubicBezTo>
                    <a:cubicBezTo>
                      <a:pt x="35945" y="19714"/>
                      <a:pt x="35969" y="19702"/>
                      <a:pt x="35993" y="19679"/>
                    </a:cubicBezTo>
                    <a:cubicBezTo>
                      <a:pt x="36231" y="19357"/>
                      <a:pt x="36434" y="18988"/>
                      <a:pt x="36612" y="18583"/>
                    </a:cubicBezTo>
                    <a:cubicBezTo>
                      <a:pt x="36636" y="18536"/>
                      <a:pt x="36612" y="18476"/>
                      <a:pt x="36565" y="18464"/>
                    </a:cubicBezTo>
                    <a:cubicBezTo>
                      <a:pt x="36552" y="18458"/>
                      <a:pt x="36538" y="18455"/>
                      <a:pt x="36525" y="18455"/>
                    </a:cubicBezTo>
                    <a:close/>
                    <a:moveTo>
                      <a:pt x="995" y="19259"/>
                    </a:moveTo>
                    <a:cubicBezTo>
                      <a:pt x="971" y="19259"/>
                      <a:pt x="947" y="19268"/>
                      <a:pt x="929" y="19286"/>
                    </a:cubicBezTo>
                    <a:cubicBezTo>
                      <a:pt x="620" y="19560"/>
                      <a:pt x="310" y="19857"/>
                      <a:pt x="36" y="20155"/>
                    </a:cubicBezTo>
                    <a:cubicBezTo>
                      <a:pt x="0" y="20191"/>
                      <a:pt x="0" y="20250"/>
                      <a:pt x="36" y="20286"/>
                    </a:cubicBezTo>
                    <a:cubicBezTo>
                      <a:pt x="60" y="20298"/>
                      <a:pt x="72" y="20310"/>
                      <a:pt x="96" y="20310"/>
                    </a:cubicBezTo>
                    <a:cubicBezTo>
                      <a:pt x="131" y="20310"/>
                      <a:pt x="155" y="20298"/>
                      <a:pt x="167" y="20286"/>
                    </a:cubicBezTo>
                    <a:cubicBezTo>
                      <a:pt x="453" y="19988"/>
                      <a:pt x="751" y="19690"/>
                      <a:pt x="1048" y="19417"/>
                    </a:cubicBezTo>
                    <a:cubicBezTo>
                      <a:pt x="1096" y="19381"/>
                      <a:pt x="1096" y="19321"/>
                      <a:pt x="1060" y="19286"/>
                    </a:cubicBezTo>
                    <a:cubicBezTo>
                      <a:pt x="1042" y="19268"/>
                      <a:pt x="1018" y="19259"/>
                      <a:pt x="995" y="19259"/>
                    </a:cubicBezTo>
                    <a:close/>
                    <a:moveTo>
                      <a:pt x="18735" y="19354"/>
                    </a:moveTo>
                    <a:cubicBezTo>
                      <a:pt x="18711" y="19354"/>
                      <a:pt x="18687" y="19363"/>
                      <a:pt x="18669" y="19381"/>
                    </a:cubicBezTo>
                    <a:cubicBezTo>
                      <a:pt x="18360" y="19679"/>
                      <a:pt x="18110" y="20024"/>
                      <a:pt x="17931" y="20417"/>
                    </a:cubicBezTo>
                    <a:cubicBezTo>
                      <a:pt x="17907" y="20464"/>
                      <a:pt x="17931" y="20524"/>
                      <a:pt x="17979" y="20548"/>
                    </a:cubicBezTo>
                    <a:lnTo>
                      <a:pt x="18015" y="20548"/>
                    </a:lnTo>
                    <a:cubicBezTo>
                      <a:pt x="18050" y="20548"/>
                      <a:pt x="18086" y="20536"/>
                      <a:pt x="18098" y="20500"/>
                    </a:cubicBezTo>
                    <a:cubicBezTo>
                      <a:pt x="18277" y="20119"/>
                      <a:pt x="18503" y="19798"/>
                      <a:pt x="18800" y="19524"/>
                    </a:cubicBezTo>
                    <a:cubicBezTo>
                      <a:pt x="18836" y="19488"/>
                      <a:pt x="18836" y="19429"/>
                      <a:pt x="18800" y="19381"/>
                    </a:cubicBezTo>
                    <a:cubicBezTo>
                      <a:pt x="18783" y="19363"/>
                      <a:pt x="18759" y="19354"/>
                      <a:pt x="18735" y="19354"/>
                    </a:cubicBezTo>
                    <a:close/>
                    <a:moveTo>
                      <a:pt x="24442" y="19828"/>
                    </a:moveTo>
                    <a:cubicBezTo>
                      <a:pt x="24408" y="19828"/>
                      <a:pt x="24376" y="19849"/>
                      <a:pt x="24361" y="19881"/>
                    </a:cubicBezTo>
                    <a:cubicBezTo>
                      <a:pt x="24337" y="19929"/>
                      <a:pt x="24361" y="19988"/>
                      <a:pt x="24408" y="20012"/>
                    </a:cubicBezTo>
                    <a:cubicBezTo>
                      <a:pt x="24777" y="20202"/>
                      <a:pt x="25146" y="20381"/>
                      <a:pt x="25539" y="20536"/>
                    </a:cubicBezTo>
                    <a:cubicBezTo>
                      <a:pt x="25551" y="20548"/>
                      <a:pt x="25563" y="20548"/>
                      <a:pt x="25575" y="20548"/>
                    </a:cubicBezTo>
                    <a:cubicBezTo>
                      <a:pt x="25611" y="20548"/>
                      <a:pt x="25646" y="20524"/>
                      <a:pt x="25658" y="20488"/>
                    </a:cubicBezTo>
                    <a:cubicBezTo>
                      <a:pt x="25682" y="20441"/>
                      <a:pt x="25658" y="20381"/>
                      <a:pt x="25611" y="20369"/>
                    </a:cubicBezTo>
                    <a:cubicBezTo>
                      <a:pt x="25230" y="20202"/>
                      <a:pt x="24861" y="20024"/>
                      <a:pt x="24492" y="19845"/>
                    </a:cubicBezTo>
                    <a:cubicBezTo>
                      <a:pt x="24476" y="19833"/>
                      <a:pt x="24458" y="19828"/>
                      <a:pt x="24442" y="19828"/>
                    </a:cubicBezTo>
                    <a:close/>
                    <a:moveTo>
                      <a:pt x="35065" y="20427"/>
                    </a:moveTo>
                    <a:cubicBezTo>
                      <a:pt x="35043" y="20427"/>
                      <a:pt x="35021" y="20436"/>
                      <a:pt x="35005" y="20452"/>
                    </a:cubicBezTo>
                    <a:cubicBezTo>
                      <a:pt x="34695" y="20703"/>
                      <a:pt x="34350" y="20905"/>
                      <a:pt x="33969" y="21084"/>
                    </a:cubicBezTo>
                    <a:cubicBezTo>
                      <a:pt x="33921" y="21107"/>
                      <a:pt x="33898" y="21155"/>
                      <a:pt x="33921" y="21203"/>
                    </a:cubicBezTo>
                    <a:cubicBezTo>
                      <a:pt x="33933" y="21238"/>
                      <a:pt x="33969" y="21262"/>
                      <a:pt x="34005" y="21262"/>
                    </a:cubicBezTo>
                    <a:cubicBezTo>
                      <a:pt x="34017" y="21262"/>
                      <a:pt x="34040" y="21262"/>
                      <a:pt x="34040" y="21250"/>
                    </a:cubicBezTo>
                    <a:cubicBezTo>
                      <a:pt x="34433" y="21072"/>
                      <a:pt x="34802" y="20857"/>
                      <a:pt x="35124" y="20595"/>
                    </a:cubicBezTo>
                    <a:cubicBezTo>
                      <a:pt x="35160" y="20560"/>
                      <a:pt x="35171" y="20500"/>
                      <a:pt x="35136" y="20464"/>
                    </a:cubicBezTo>
                    <a:cubicBezTo>
                      <a:pt x="35117" y="20439"/>
                      <a:pt x="35091" y="20427"/>
                      <a:pt x="35065" y="20427"/>
                    </a:cubicBezTo>
                    <a:close/>
                    <a:moveTo>
                      <a:pt x="26736" y="20807"/>
                    </a:moveTo>
                    <a:cubicBezTo>
                      <a:pt x="26691" y="20807"/>
                      <a:pt x="26656" y="20830"/>
                      <a:pt x="26647" y="20869"/>
                    </a:cubicBezTo>
                    <a:cubicBezTo>
                      <a:pt x="26623" y="20917"/>
                      <a:pt x="26647" y="20976"/>
                      <a:pt x="26694" y="20988"/>
                    </a:cubicBezTo>
                    <a:cubicBezTo>
                      <a:pt x="27099" y="21131"/>
                      <a:pt x="27504" y="21250"/>
                      <a:pt x="27897" y="21357"/>
                    </a:cubicBezTo>
                    <a:lnTo>
                      <a:pt x="27921" y="21357"/>
                    </a:lnTo>
                    <a:cubicBezTo>
                      <a:pt x="27956" y="21357"/>
                      <a:pt x="27992" y="21334"/>
                      <a:pt x="28004" y="21298"/>
                    </a:cubicBezTo>
                    <a:cubicBezTo>
                      <a:pt x="28028" y="21238"/>
                      <a:pt x="27992" y="21191"/>
                      <a:pt x="27944" y="21179"/>
                    </a:cubicBezTo>
                    <a:cubicBezTo>
                      <a:pt x="27551" y="21072"/>
                      <a:pt x="27159" y="20953"/>
                      <a:pt x="26766" y="20810"/>
                    </a:cubicBezTo>
                    <a:cubicBezTo>
                      <a:pt x="26755" y="20808"/>
                      <a:pt x="26746" y="20807"/>
                      <a:pt x="26736" y="20807"/>
                    </a:cubicBezTo>
                    <a:close/>
                    <a:moveTo>
                      <a:pt x="29147" y="21441"/>
                    </a:moveTo>
                    <a:cubicBezTo>
                      <a:pt x="29099" y="21441"/>
                      <a:pt x="29040" y="21476"/>
                      <a:pt x="29040" y="21524"/>
                    </a:cubicBezTo>
                    <a:cubicBezTo>
                      <a:pt x="29028" y="21572"/>
                      <a:pt x="29064" y="21619"/>
                      <a:pt x="29111" y="21631"/>
                    </a:cubicBezTo>
                    <a:cubicBezTo>
                      <a:pt x="29540" y="21703"/>
                      <a:pt x="29957" y="21762"/>
                      <a:pt x="30349" y="21786"/>
                    </a:cubicBezTo>
                    <a:lnTo>
                      <a:pt x="30361" y="21786"/>
                    </a:lnTo>
                    <a:cubicBezTo>
                      <a:pt x="30409" y="21786"/>
                      <a:pt x="30445" y="21750"/>
                      <a:pt x="30457" y="21703"/>
                    </a:cubicBezTo>
                    <a:cubicBezTo>
                      <a:pt x="30457" y="21655"/>
                      <a:pt x="30421" y="21607"/>
                      <a:pt x="30361" y="21607"/>
                    </a:cubicBezTo>
                    <a:cubicBezTo>
                      <a:pt x="29968" y="21572"/>
                      <a:pt x="29564" y="21524"/>
                      <a:pt x="29147" y="21441"/>
                    </a:cubicBezTo>
                    <a:close/>
                    <a:moveTo>
                      <a:pt x="20112" y="20464"/>
                    </a:moveTo>
                    <a:cubicBezTo>
                      <a:pt x="20096" y="20464"/>
                      <a:pt x="20078" y="20468"/>
                      <a:pt x="20062" y="20476"/>
                    </a:cubicBezTo>
                    <a:cubicBezTo>
                      <a:pt x="20015" y="20500"/>
                      <a:pt x="20003" y="20560"/>
                      <a:pt x="20039" y="20607"/>
                    </a:cubicBezTo>
                    <a:cubicBezTo>
                      <a:pt x="20277" y="20988"/>
                      <a:pt x="20396" y="21357"/>
                      <a:pt x="20396" y="21726"/>
                    </a:cubicBezTo>
                    <a:cubicBezTo>
                      <a:pt x="20396" y="21774"/>
                      <a:pt x="20443" y="21810"/>
                      <a:pt x="20491" y="21810"/>
                    </a:cubicBezTo>
                    <a:cubicBezTo>
                      <a:pt x="20551" y="21810"/>
                      <a:pt x="20586" y="21774"/>
                      <a:pt x="20586" y="21726"/>
                    </a:cubicBezTo>
                    <a:cubicBezTo>
                      <a:pt x="20586" y="21322"/>
                      <a:pt x="20443" y="20917"/>
                      <a:pt x="20193" y="20512"/>
                    </a:cubicBezTo>
                    <a:cubicBezTo>
                      <a:pt x="20178" y="20480"/>
                      <a:pt x="20146" y="20464"/>
                      <a:pt x="20112" y="20464"/>
                    </a:cubicBezTo>
                    <a:close/>
                    <a:moveTo>
                      <a:pt x="32838" y="21462"/>
                    </a:moveTo>
                    <a:cubicBezTo>
                      <a:pt x="32830" y="21462"/>
                      <a:pt x="32822" y="21463"/>
                      <a:pt x="32814" y="21465"/>
                    </a:cubicBezTo>
                    <a:cubicBezTo>
                      <a:pt x="32433" y="21548"/>
                      <a:pt x="32016" y="21595"/>
                      <a:pt x="31600" y="21619"/>
                    </a:cubicBezTo>
                    <a:cubicBezTo>
                      <a:pt x="31540" y="21619"/>
                      <a:pt x="31504" y="21667"/>
                      <a:pt x="31504" y="21715"/>
                    </a:cubicBezTo>
                    <a:cubicBezTo>
                      <a:pt x="31504" y="21774"/>
                      <a:pt x="31552" y="21810"/>
                      <a:pt x="31600" y="21810"/>
                    </a:cubicBezTo>
                    <a:cubicBezTo>
                      <a:pt x="32040" y="21786"/>
                      <a:pt x="32457" y="21726"/>
                      <a:pt x="32850" y="21643"/>
                    </a:cubicBezTo>
                    <a:cubicBezTo>
                      <a:pt x="32897" y="21631"/>
                      <a:pt x="32933" y="21584"/>
                      <a:pt x="32921" y="21536"/>
                    </a:cubicBezTo>
                    <a:cubicBezTo>
                      <a:pt x="32911" y="21486"/>
                      <a:pt x="32877" y="21462"/>
                      <a:pt x="32838" y="21462"/>
                    </a:cubicBezTo>
                    <a:close/>
                    <a:moveTo>
                      <a:pt x="17717" y="21560"/>
                    </a:moveTo>
                    <a:cubicBezTo>
                      <a:pt x="17669" y="21560"/>
                      <a:pt x="17622" y="21595"/>
                      <a:pt x="17622" y="21655"/>
                    </a:cubicBezTo>
                    <a:cubicBezTo>
                      <a:pt x="17622" y="21703"/>
                      <a:pt x="17622" y="21750"/>
                      <a:pt x="17622" y="21798"/>
                    </a:cubicBezTo>
                    <a:cubicBezTo>
                      <a:pt x="17622" y="22215"/>
                      <a:pt x="17705" y="22596"/>
                      <a:pt x="17884" y="22905"/>
                    </a:cubicBezTo>
                    <a:cubicBezTo>
                      <a:pt x="17896" y="22929"/>
                      <a:pt x="17931" y="22953"/>
                      <a:pt x="17967" y="22953"/>
                    </a:cubicBezTo>
                    <a:cubicBezTo>
                      <a:pt x="17979" y="22953"/>
                      <a:pt x="17991" y="22953"/>
                      <a:pt x="18015" y="22941"/>
                    </a:cubicBezTo>
                    <a:cubicBezTo>
                      <a:pt x="18050" y="22917"/>
                      <a:pt x="18074" y="22858"/>
                      <a:pt x="18050" y="22810"/>
                    </a:cubicBezTo>
                    <a:cubicBezTo>
                      <a:pt x="17884" y="22536"/>
                      <a:pt x="17812" y="22179"/>
                      <a:pt x="17812" y="21798"/>
                    </a:cubicBezTo>
                    <a:cubicBezTo>
                      <a:pt x="17812" y="21750"/>
                      <a:pt x="17812" y="21703"/>
                      <a:pt x="17812" y="21655"/>
                    </a:cubicBezTo>
                    <a:cubicBezTo>
                      <a:pt x="17812" y="21607"/>
                      <a:pt x="17776" y="21560"/>
                      <a:pt x="17717" y="21560"/>
                    </a:cubicBezTo>
                    <a:close/>
                    <a:moveTo>
                      <a:pt x="20063" y="22761"/>
                    </a:moveTo>
                    <a:cubicBezTo>
                      <a:pt x="20036" y="22761"/>
                      <a:pt x="20010" y="22772"/>
                      <a:pt x="19991" y="22798"/>
                    </a:cubicBezTo>
                    <a:cubicBezTo>
                      <a:pt x="19729" y="23096"/>
                      <a:pt x="19348" y="23286"/>
                      <a:pt x="18979" y="23322"/>
                    </a:cubicBezTo>
                    <a:cubicBezTo>
                      <a:pt x="18931" y="23322"/>
                      <a:pt x="18896" y="23370"/>
                      <a:pt x="18896" y="23417"/>
                    </a:cubicBezTo>
                    <a:cubicBezTo>
                      <a:pt x="18896" y="23465"/>
                      <a:pt x="18943" y="23512"/>
                      <a:pt x="18991" y="23512"/>
                    </a:cubicBezTo>
                    <a:cubicBezTo>
                      <a:pt x="19408" y="23477"/>
                      <a:pt x="19836" y="23250"/>
                      <a:pt x="20134" y="22917"/>
                    </a:cubicBezTo>
                    <a:cubicBezTo>
                      <a:pt x="20170" y="22881"/>
                      <a:pt x="20170" y="22822"/>
                      <a:pt x="20134" y="22786"/>
                    </a:cubicBezTo>
                    <a:cubicBezTo>
                      <a:pt x="20112" y="22770"/>
                      <a:pt x="20087" y="22761"/>
                      <a:pt x="20063" y="2276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4"/>
              <p:cNvSpPr/>
              <p:nvPr/>
            </p:nvSpPr>
            <p:spPr>
              <a:xfrm>
                <a:off x="8596730" y="1701618"/>
                <a:ext cx="30088" cy="14246"/>
              </a:xfrm>
              <a:custGeom>
                <a:avLst/>
                <a:gdLst/>
                <a:ahLst/>
                <a:cxnLst/>
                <a:rect l="l" t="t" r="r" b="b"/>
                <a:pathLst>
                  <a:path w="811" h="384" extrusionOk="0">
                    <a:moveTo>
                      <a:pt x="690" y="1"/>
                    </a:moveTo>
                    <a:cubicBezTo>
                      <a:pt x="683" y="1"/>
                      <a:pt x="675" y="1"/>
                      <a:pt x="667" y="3"/>
                    </a:cubicBezTo>
                    <a:cubicBezTo>
                      <a:pt x="465" y="74"/>
                      <a:pt x="263" y="134"/>
                      <a:pt x="72" y="205"/>
                    </a:cubicBezTo>
                    <a:cubicBezTo>
                      <a:pt x="24" y="217"/>
                      <a:pt x="1" y="277"/>
                      <a:pt x="13" y="324"/>
                    </a:cubicBezTo>
                    <a:cubicBezTo>
                      <a:pt x="24" y="360"/>
                      <a:pt x="60" y="384"/>
                      <a:pt x="108" y="384"/>
                    </a:cubicBezTo>
                    <a:lnTo>
                      <a:pt x="132" y="384"/>
                    </a:lnTo>
                    <a:cubicBezTo>
                      <a:pt x="322" y="312"/>
                      <a:pt x="525" y="253"/>
                      <a:pt x="727" y="193"/>
                    </a:cubicBezTo>
                    <a:cubicBezTo>
                      <a:pt x="775" y="170"/>
                      <a:pt x="810" y="122"/>
                      <a:pt x="786" y="74"/>
                    </a:cubicBezTo>
                    <a:cubicBezTo>
                      <a:pt x="776" y="33"/>
                      <a:pt x="739" y="1"/>
                      <a:pt x="69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4"/>
              <p:cNvSpPr/>
              <p:nvPr/>
            </p:nvSpPr>
            <p:spPr>
              <a:xfrm>
                <a:off x="8685958" y="1565977"/>
                <a:ext cx="278769" cy="196704"/>
              </a:xfrm>
              <a:custGeom>
                <a:avLst/>
                <a:gdLst/>
                <a:ahLst/>
                <a:cxnLst/>
                <a:rect l="l" t="t" r="r" b="b"/>
                <a:pathLst>
                  <a:path w="7514" h="5302" extrusionOk="0">
                    <a:moveTo>
                      <a:pt x="358" y="254"/>
                    </a:moveTo>
                    <a:lnTo>
                      <a:pt x="6240" y="1456"/>
                    </a:lnTo>
                    <a:lnTo>
                      <a:pt x="1394" y="1432"/>
                    </a:lnTo>
                    <a:lnTo>
                      <a:pt x="358" y="254"/>
                    </a:lnTo>
                    <a:close/>
                    <a:moveTo>
                      <a:pt x="7121" y="1671"/>
                    </a:moveTo>
                    <a:lnTo>
                      <a:pt x="1596" y="5016"/>
                    </a:lnTo>
                    <a:lnTo>
                      <a:pt x="1941" y="2909"/>
                    </a:lnTo>
                    <a:lnTo>
                      <a:pt x="7121" y="1671"/>
                    </a:lnTo>
                    <a:close/>
                    <a:moveTo>
                      <a:pt x="101" y="1"/>
                    </a:moveTo>
                    <a:cubicBezTo>
                      <a:pt x="72" y="1"/>
                      <a:pt x="44" y="22"/>
                      <a:pt x="25" y="51"/>
                    </a:cubicBezTo>
                    <a:cubicBezTo>
                      <a:pt x="1" y="87"/>
                      <a:pt x="13" y="135"/>
                      <a:pt x="36" y="158"/>
                    </a:cubicBezTo>
                    <a:lnTo>
                      <a:pt x="1287" y="1587"/>
                    </a:lnTo>
                    <a:cubicBezTo>
                      <a:pt x="1299" y="1611"/>
                      <a:pt x="1334" y="1623"/>
                      <a:pt x="1358" y="1623"/>
                    </a:cubicBezTo>
                    <a:lnTo>
                      <a:pt x="6394" y="1647"/>
                    </a:lnTo>
                    <a:lnTo>
                      <a:pt x="1834" y="2730"/>
                    </a:lnTo>
                    <a:cubicBezTo>
                      <a:pt x="1799" y="2742"/>
                      <a:pt x="1775" y="2778"/>
                      <a:pt x="1763" y="2814"/>
                    </a:cubicBezTo>
                    <a:lnTo>
                      <a:pt x="1382" y="5195"/>
                    </a:lnTo>
                    <a:cubicBezTo>
                      <a:pt x="1382" y="5230"/>
                      <a:pt x="1394" y="5266"/>
                      <a:pt x="1429" y="5278"/>
                    </a:cubicBezTo>
                    <a:cubicBezTo>
                      <a:pt x="1441" y="5290"/>
                      <a:pt x="1453" y="5302"/>
                      <a:pt x="1477" y="5302"/>
                    </a:cubicBezTo>
                    <a:cubicBezTo>
                      <a:pt x="1489" y="5302"/>
                      <a:pt x="1513" y="5290"/>
                      <a:pt x="1525" y="5278"/>
                    </a:cubicBezTo>
                    <a:lnTo>
                      <a:pt x="7454" y="1682"/>
                    </a:lnTo>
                    <a:cubicBezTo>
                      <a:pt x="7490" y="1659"/>
                      <a:pt x="7514" y="1623"/>
                      <a:pt x="7502" y="1587"/>
                    </a:cubicBezTo>
                    <a:cubicBezTo>
                      <a:pt x="7502" y="1551"/>
                      <a:pt x="7466" y="1516"/>
                      <a:pt x="7430" y="1516"/>
                    </a:cubicBezTo>
                    <a:lnTo>
                      <a:pt x="120" y="4"/>
                    </a:lnTo>
                    <a:cubicBezTo>
                      <a:pt x="113" y="2"/>
                      <a:pt x="107" y="1"/>
                      <a:pt x="101"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4"/>
              <p:cNvSpPr/>
              <p:nvPr/>
            </p:nvSpPr>
            <p:spPr>
              <a:xfrm>
                <a:off x="8687294" y="1619180"/>
                <a:ext cx="71603" cy="98018"/>
              </a:xfrm>
              <a:custGeom>
                <a:avLst/>
                <a:gdLst/>
                <a:ahLst/>
                <a:cxnLst/>
                <a:rect l="l" t="t" r="r" b="b"/>
                <a:pathLst>
                  <a:path w="1930" h="2642" extrusionOk="0">
                    <a:moveTo>
                      <a:pt x="1320" y="1"/>
                    </a:moveTo>
                    <a:cubicBezTo>
                      <a:pt x="1286" y="1"/>
                      <a:pt x="1256" y="23"/>
                      <a:pt x="1239" y="58"/>
                    </a:cubicBezTo>
                    <a:lnTo>
                      <a:pt x="12" y="2511"/>
                    </a:lnTo>
                    <a:cubicBezTo>
                      <a:pt x="0" y="2546"/>
                      <a:pt x="0" y="2594"/>
                      <a:pt x="36" y="2618"/>
                    </a:cubicBezTo>
                    <a:cubicBezTo>
                      <a:pt x="60" y="2642"/>
                      <a:pt x="72" y="2642"/>
                      <a:pt x="96" y="2642"/>
                    </a:cubicBezTo>
                    <a:cubicBezTo>
                      <a:pt x="120" y="2642"/>
                      <a:pt x="131" y="2642"/>
                      <a:pt x="155" y="2630"/>
                    </a:cubicBezTo>
                    <a:lnTo>
                      <a:pt x="1870" y="1475"/>
                    </a:lnTo>
                    <a:cubicBezTo>
                      <a:pt x="1917" y="1439"/>
                      <a:pt x="1929" y="1380"/>
                      <a:pt x="1894" y="1344"/>
                    </a:cubicBezTo>
                    <a:cubicBezTo>
                      <a:pt x="1878" y="1312"/>
                      <a:pt x="1846" y="1296"/>
                      <a:pt x="1812" y="1296"/>
                    </a:cubicBezTo>
                    <a:cubicBezTo>
                      <a:pt x="1796" y="1296"/>
                      <a:pt x="1778" y="1300"/>
                      <a:pt x="1763" y="1308"/>
                    </a:cubicBezTo>
                    <a:lnTo>
                      <a:pt x="346" y="2272"/>
                    </a:lnTo>
                    <a:lnTo>
                      <a:pt x="1405" y="141"/>
                    </a:lnTo>
                    <a:cubicBezTo>
                      <a:pt x="1429" y="94"/>
                      <a:pt x="1405" y="34"/>
                      <a:pt x="1358" y="10"/>
                    </a:cubicBezTo>
                    <a:cubicBezTo>
                      <a:pt x="1345" y="4"/>
                      <a:pt x="1332" y="1"/>
                      <a:pt x="132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4"/>
              <p:cNvSpPr/>
              <p:nvPr/>
            </p:nvSpPr>
            <p:spPr>
              <a:xfrm>
                <a:off x="8687294" y="1698094"/>
                <a:ext cx="66298" cy="19106"/>
              </a:xfrm>
              <a:custGeom>
                <a:avLst/>
                <a:gdLst/>
                <a:ahLst/>
                <a:cxnLst/>
                <a:rect l="l" t="t" r="r" b="b"/>
                <a:pathLst>
                  <a:path w="1787" h="515" extrusionOk="0">
                    <a:moveTo>
                      <a:pt x="1687" y="0"/>
                    </a:moveTo>
                    <a:cubicBezTo>
                      <a:pt x="1680" y="0"/>
                      <a:pt x="1674" y="1"/>
                      <a:pt x="1667" y="3"/>
                    </a:cubicBezTo>
                    <a:lnTo>
                      <a:pt x="84" y="336"/>
                    </a:lnTo>
                    <a:cubicBezTo>
                      <a:pt x="24" y="348"/>
                      <a:pt x="0" y="396"/>
                      <a:pt x="12" y="443"/>
                    </a:cubicBezTo>
                    <a:cubicBezTo>
                      <a:pt x="12" y="491"/>
                      <a:pt x="60" y="515"/>
                      <a:pt x="96" y="515"/>
                    </a:cubicBezTo>
                    <a:lnTo>
                      <a:pt x="120" y="515"/>
                    </a:lnTo>
                    <a:lnTo>
                      <a:pt x="1703" y="181"/>
                    </a:lnTo>
                    <a:cubicBezTo>
                      <a:pt x="1763" y="169"/>
                      <a:pt x="1786" y="122"/>
                      <a:pt x="1774" y="74"/>
                    </a:cubicBezTo>
                    <a:cubicBezTo>
                      <a:pt x="1774" y="33"/>
                      <a:pt x="1730" y="0"/>
                      <a:pt x="168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 name="Google Shape;331;p4"/>
            <p:cNvGrpSpPr/>
            <p:nvPr/>
          </p:nvGrpSpPr>
          <p:grpSpPr>
            <a:xfrm rot="10800000">
              <a:off x="336199" y="4176149"/>
              <a:ext cx="205871" cy="226202"/>
              <a:chOff x="7065678" y="829299"/>
              <a:chExt cx="205871" cy="226202"/>
            </a:xfrm>
          </p:grpSpPr>
          <p:sp>
            <p:nvSpPr>
              <p:cNvPr id="332" name="Google Shape;332;p4"/>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4"/>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4"/>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4"/>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4"/>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4"/>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38" name="Google Shape;338;p4"/>
          <p:cNvGrpSpPr/>
          <p:nvPr/>
        </p:nvGrpSpPr>
        <p:grpSpPr>
          <a:xfrm>
            <a:off x="9929852" y="79003"/>
            <a:ext cx="1966361" cy="934277"/>
            <a:chOff x="7447388" y="59252"/>
            <a:chExt cx="1474771" cy="700708"/>
          </a:xfrm>
        </p:grpSpPr>
        <p:grpSp>
          <p:nvGrpSpPr>
            <p:cNvPr id="339" name="Google Shape;339;p4"/>
            <p:cNvGrpSpPr/>
            <p:nvPr/>
          </p:nvGrpSpPr>
          <p:grpSpPr>
            <a:xfrm>
              <a:off x="8409424" y="497882"/>
              <a:ext cx="184649" cy="262078"/>
              <a:chOff x="7619190" y="700187"/>
              <a:chExt cx="184649" cy="262078"/>
            </a:xfrm>
          </p:grpSpPr>
          <p:sp>
            <p:nvSpPr>
              <p:cNvPr id="340" name="Google Shape;340;p4"/>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4"/>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4"/>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4"/>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4"/>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4"/>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4"/>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4"/>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4"/>
            <p:cNvGrpSpPr/>
            <p:nvPr/>
          </p:nvGrpSpPr>
          <p:grpSpPr>
            <a:xfrm>
              <a:off x="7590424" y="201484"/>
              <a:ext cx="205871" cy="226202"/>
              <a:chOff x="7065678" y="829299"/>
              <a:chExt cx="205871" cy="226202"/>
            </a:xfrm>
          </p:grpSpPr>
          <p:sp>
            <p:nvSpPr>
              <p:cNvPr id="349" name="Google Shape;349;p4"/>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4"/>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4"/>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4"/>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4"/>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4"/>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5" name="Google Shape;355;p4"/>
            <p:cNvGrpSpPr/>
            <p:nvPr/>
          </p:nvGrpSpPr>
          <p:grpSpPr>
            <a:xfrm rot="5400000">
              <a:off x="7929452" y="-422811"/>
              <a:ext cx="510644" cy="1474771"/>
              <a:chOff x="6276759" y="1364852"/>
              <a:chExt cx="510644" cy="1474771"/>
            </a:xfrm>
          </p:grpSpPr>
          <p:sp>
            <p:nvSpPr>
              <p:cNvPr id="356" name="Google Shape;356;p4"/>
              <p:cNvSpPr/>
              <p:nvPr/>
            </p:nvSpPr>
            <p:spPr>
              <a:xfrm>
                <a:off x="6464046" y="1364852"/>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4"/>
              <p:cNvSpPr/>
              <p:nvPr/>
            </p:nvSpPr>
            <p:spPr>
              <a:xfrm>
                <a:off x="6533833" y="1546647"/>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4"/>
              <p:cNvSpPr/>
              <p:nvPr/>
            </p:nvSpPr>
            <p:spPr>
              <a:xfrm>
                <a:off x="6582435" y="1581003"/>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4"/>
              <p:cNvSpPr/>
              <p:nvPr/>
            </p:nvSpPr>
            <p:spPr>
              <a:xfrm>
                <a:off x="6276759" y="1691119"/>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360"/>
        <p:cNvGrpSpPr/>
        <p:nvPr/>
      </p:nvGrpSpPr>
      <p:grpSpPr>
        <a:xfrm>
          <a:off x="0" y="0"/>
          <a:ext cx="0" cy="0"/>
          <a:chOff x="0" y="0"/>
          <a:chExt cx="0" cy="0"/>
        </a:xfrm>
      </p:grpSpPr>
      <p:grpSp>
        <p:nvGrpSpPr>
          <p:cNvPr id="361" name="Google Shape;361;p5"/>
          <p:cNvGrpSpPr/>
          <p:nvPr/>
        </p:nvGrpSpPr>
        <p:grpSpPr>
          <a:xfrm>
            <a:off x="-121920" y="-45605"/>
            <a:ext cx="12435840" cy="6949212"/>
            <a:chOff x="0" y="0"/>
            <a:chExt cx="9144000" cy="5143500"/>
          </a:xfrm>
        </p:grpSpPr>
        <p:grpSp>
          <p:nvGrpSpPr>
            <p:cNvPr id="362" name="Google Shape;362;p5"/>
            <p:cNvGrpSpPr/>
            <p:nvPr/>
          </p:nvGrpSpPr>
          <p:grpSpPr>
            <a:xfrm>
              <a:off x="202089" y="0"/>
              <a:ext cx="8739822" cy="5143500"/>
              <a:chOff x="200927" y="-1250"/>
              <a:chExt cx="8739822" cy="5143500"/>
            </a:xfrm>
          </p:grpSpPr>
          <p:cxnSp>
            <p:nvCxnSpPr>
              <p:cNvPr id="363" name="Google Shape;363;p5"/>
              <p:cNvCxnSpPr/>
              <p:nvPr/>
            </p:nvCxnSpPr>
            <p:spPr>
              <a:xfrm>
                <a:off x="20092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64" name="Google Shape;364;p5"/>
              <p:cNvCxnSpPr/>
              <p:nvPr/>
            </p:nvCxnSpPr>
            <p:spPr>
              <a:xfrm>
                <a:off x="40417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65" name="Google Shape;365;p5"/>
              <p:cNvCxnSpPr/>
              <p:nvPr/>
            </p:nvCxnSpPr>
            <p:spPr>
              <a:xfrm>
                <a:off x="60743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66" name="Google Shape;366;p5"/>
              <p:cNvCxnSpPr/>
              <p:nvPr/>
            </p:nvCxnSpPr>
            <p:spPr>
              <a:xfrm>
                <a:off x="81068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67" name="Google Shape;367;p5"/>
              <p:cNvCxnSpPr/>
              <p:nvPr/>
            </p:nvCxnSpPr>
            <p:spPr>
              <a:xfrm>
                <a:off x="101393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68" name="Google Shape;368;p5"/>
              <p:cNvCxnSpPr/>
              <p:nvPr/>
            </p:nvCxnSpPr>
            <p:spPr>
              <a:xfrm>
                <a:off x="121718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69" name="Google Shape;369;p5"/>
              <p:cNvCxnSpPr/>
              <p:nvPr/>
            </p:nvCxnSpPr>
            <p:spPr>
              <a:xfrm>
                <a:off x="142043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70" name="Google Shape;370;p5"/>
              <p:cNvCxnSpPr/>
              <p:nvPr/>
            </p:nvCxnSpPr>
            <p:spPr>
              <a:xfrm>
                <a:off x="162368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71" name="Google Shape;371;p5"/>
              <p:cNvCxnSpPr/>
              <p:nvPr/>
            </p:nvCxnSpPr>
            <p:spPr>
              <a:xfrm>
                <a:off x="182694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72" name="Google Shape;372;p5"/>
              <p:cNvCxnSpPr/>
              <p:nvPr/>
            </p:nvCxnSpPr>
            <p:spPr>
              <a:xfrm>
                <a:off x="203019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73" name="Google Shape;373;p5"/>
              <p:cNvCxnSpPr/>
              <p:nvPr/>
            </p:nvCxnSpPr>
            <p:spPr>
              <a:xfrm>
                <a:off x="223344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74" name="Google Shape;374;p5"/>
              <p:cNvCxnSpPr/>
              <p:nvPr/>
            </p:nvCxnSpPr>
            <p:spPr>
              <a:xfrm>
                <a:off x="243669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75" name="Google Shape;375;p5"/>
              <p:cNvCxnSpPr/>
              <p:nvPr/>
            </p:nvCxnSpPr>
            <p:spPr>
              <a:xfrm>
                <a:off x="263994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76" name="Google Shape;376;p5"/>
              <p:cNvCxnSpPr/>
              <p:nvPr/>
            </p:nvCxnSpPr>
            <p:spPr>
              <a:xfrm>
                <a:off x="284319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77" name="Google Shape;377;p5"/>
              <p:cNvCxnSpPr/>
              <p:nvPr/>
            </p:nvCxnSpPr>
            <p:spPr>
              <a:xfrm>
                <a:off x="304645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78" name="Google Shape;378;p5"/>
              <p:cNvCxnSpPr/>
              <p:nvPr/>
            </p:nvCxnSpPr>
            <p:spPr>
              <a:xfrm>
                <a:off x="324970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79" name="Google Shape;379;p5"/>
              <p:cNvCxnSpPr/>
              <p:nvPr/>
            </p:nvCxnSpPr>
            <p:spPr>
              <a:xfrm>
                <a:off x="345295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80" name="Google Shape;380;p5"/>
              <p:cNvCxnSpPr/>
              <p:nvPr/>
            </p:nvCxnSpPr>
            <p:spPr>
              <a:xfrm>
                <a:off x="365620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81" name="Google Shape;381;p5"/>
              <p:cNvCxnSpPr/>
              <p:nvPr/>
            </p:nvCxnSpPr>
            <p:spPr>
              <a:xfrm>
                <a:off x="385945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82" name="Google Shape;382;p5"/>
              <p:cNvCxnSpPr/>
              <p:nvPr/>
            </p:nvCxnSpPr>
            <p:spPr>
              <a:xfrm>
                <a:off x="406270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83" name="Google Shape;383;p5"/>
              <p:cNvCxnSpPr/>
              <p:nvPr/>
            </p:nvCxnSpPr>
            <p:spPr>
              <a:xfrm>
                <a:off x="426596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84" name="Google Shape;384;p5"/>
              <p:cNvCxnSpPr/>
              <p:nvPr/>
            </p:nvCxnSpPr>
            <p:spPr>
              <a:xfrm>
                <a:off x="446921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85" name="Google Shape;385;p5"/>
              <p:cNvCxnSpPr/>
              <p:nvPr/>
            </p:nvCxnSpPr>
            <p:spPr>
              <a:xfrm>
                <a:off x="467246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86" name="Google Shape;386;p5"/>
              <p:cNvCxnSpPr/>
              <p:nvPr/>
            </p:nvCxnSpPr>
            <p:spPr>
              <a:xfrm>
                <a:off x="487571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87" name="Google Shape;387;p5"/>
              <p:cNvCxnSpPr/>
              <p:nvPr/>
            </p:nvCxnSpPr>
            <p:spPr>
              <a:xfrm>
                <a:off x="507896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88" name="Google Shape;388;p5"/>
              <p:cNvCxnSpPr/>
              <p:nvPr/>
            </p:nvCxnSpPr>
            <p:spPr>
              <a:xfrm>
                <a:off x="528221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89" name="Google Shape;389;p5"/>
              <p:cNvCxnSpPr/>
              <p:nvPr/>
            </p:nvCxnSpPr>
            <p:spPr>
              <a:xfrm>
                <a:off x="548547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90" name="Google Shape;390;p5"/>
              <p:cNvCxnSpPr/>
              <p:nvPr/>
            </p:nvCxnSpPr>
            <p:spPr>
              <a:xfrm>
                <a:off x="568872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91" name="Google Shape;391;p5"/>
              <p:cNvCxnSpPr/>
              <p:nvPr/>
            </p:nvCxnSpPr>
            <p:spPr>
              <a:xfrm>
                <a:off x="589197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92" name="Google Shape;392;p5"/>
              <p:cNvCxnSpPr/>
              <p:nvPr/>
            </p:nvCxnSpPr>
            <p:spPr>
              <a:xfrm>
                <a:off x="609522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93" name="Google Shape;393;p5"/>
              <p:cNvCxnSpPr/>
              <p:nvPr/>
            </p:nvCxnSpPr>
            <p:spPr>
              <a:xfrm>
                <a:off x="629847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94" name="Google Shape;394;p5"/>
              <p:cNvCxnSpPr/>
              <p:nvPr/>
            </p:nvCxnSpPr>
            <p:spPr>
              <a:xfrm>
                <a:off x="650172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95" name="Google Shape;395;p5"/>
              <p:cNvCxnSpPr/>
              <p:nvPr/>
            </p:nvCxnSpPr>
            <p:spPr>
              <a:xfrm>
                <a:off x="670498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96" name="Google Shape;396;p5"/>
              <p:cNvCxnSpPr/>
              <p:nvPr/>
            </p:nvCxnSpPr>
            <p:spPr>
              <a:xfrm>
                <a:off x="690823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97" name="Google Shape;397;p5"/>
              <p:cNvCxnSpPr/>
              <p:nvPr/>
            </p:nvCxnSpPr>
            <p:spPr>
              <a:xfrm>
                <a:off x="711148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98" name="Google Shape;398;p5"/>
              <p:cNvCxnSpPr/>
              <p:nvPr/>
            </p:nvCxnSpPr>
            <p:spPr>
              <a:xfrm>
                <a:off x="731473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399" name="Google Shape;399;p5"/>
              <p:cNvCxnSpPr/>
              <p:nvPr/>
            </p:nvCxnSpPr>
            <p:spPr>
              <a:xfrm>
                <a:off x="751798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400" name="Google Shape;400;p5"/>
              <p:cNvCxnSpPr/>
              <p:nvPr/>
            </p:nvCxnSpPr>
            <p:spPr>
              <a:xfrm>
                <a:off x="772123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401" name="Google Shape;401;p5"/>
              <p:cNvCxnSpPr/>
              <p:nvPr/>
            </p:nvCxnSpPr>
            <p:spPr>
              <a:xfrm>
                <a:off x="792449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402" name="Google Shape;402;p5"/>
              <p:cNvCxnSpPr/>
              <p:nvPr/>
            </p:nvCxnSpPr>
            <p:spPr>
              <a:xfrm>
                <a:off x="812774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403" name="Google Shape;403;p5"/>
              <p:cNvCxnSpPr/>
              <p:nvPr/>
            </p:nvCxnSpPr>
            <p:spPr>
              <a:xfrm>
                <a:off x="833099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404" name="Google Shape;404;p5"/>
              <p:cNvCxnSpPr/>
              <p:nvPr/>
            </p:nvCxnSpPr>
            <p:spPr>
              <a:xfrm>
                <a:off x="853424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405" name="Google Shape;405;p5"/>
              <p:cNvCxnSpPr/>
              <p:nvPr/>
            </p:nvCxnSpPr>
            <p:spPr>
              <a:xfrm>
                <a:off x="873749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406" name="Google Shape;406;p5"/>
              <p:cNvCxnSpPr/>
              <p:nvPr/>
            </p:nvCxnSpPr>
            <p:spPr>
              <a:xfrm>
                <a:off x="8940748" y="-1250"/>
                <a:ext cx="0" cy="5143500"/>
              </a:xfrm>
              <a:prstGeom prst="straightConnector1">
                <a:avLst/>
              </a:prstGeom>
              <a:noFill/>
              <a:ln w="9525" cap="flat" cmpd="sng">
                <a:solidFill>
                  <a:schemeClr val="dk2"/>
                </a:solidFill>
                <a:prstDash val="solid"/>
                <a:round/>
                <a:headEnd type="none" w="med" len="med"/>
                <a:tailEnd type="none" w="med" len="med"/>
              </a:ln>
            </p:spPr>
          </p:cxnSp>
        </p:grpSp>
        <p:grpSp>
          <p:nvGrpSpPr>
            <p:cNvPr id="407" name="Google Shape;407;p5"/>
            <p:cNvGrpSpPr/>
            <p:nvPr/>
          </p:nvGrpSpPr>
          <p:grpSpPr>
            <a:xfrm>
              <a:off x="0" y="233038"/>
              <a:ext cx="9144000" cy="4677425"/>
              <a:chOff x="0" y="230950"/>
              <a:chExt cx="9144000" cy="4677425"/>
            </a:xfrm>
          </p:grpSpPr>
          <p:cxnSp>
            <p:nvCxnSpPr>
              <p:cNvPr id="408" name="Google Shape;408;p5"/>
              <p:cNvCxnSpPr/>
              <p:nvPr/>
            </p:nvCxnSpPr>
            <p:spPr>
              <a:xfrm>
                <a:off x="0" y="2309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09" name="Google Shape;409;p5"/>
              <p:cNvCxnSpPr/>
              <p:nvPr/>
            </p:nvCxnSpPr>
            <p:spPr>
              <a:xfrm>
                <a:off x="0" y="69869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10" name="Google Shape;410;p5"/>
              <p:cNvCxnSpPr/>
              <p:nvPr/>
            </p:nvCxnSpPr>
            <p:spPr>
              <a:xfrm>
                <a:off x="0" y="93256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11" name="Google Shape;411;p5"/>
              <p:cNvCxnSpPr/>
              <p:nvPr/>
            </p:nvCxnSpPr>
            <p:spPr>
              <a:xfrm>
                <a:off x="0" y="116643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12" name="Google Shape;412;p5"/>
              <p:cNvCxnSpPr/>
              <p:nvPr/>
            </p:nvCxnSpPr>
            <p:spPr>
              <a:xfrm>
                <a:off x="0" y="140030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13" name="Google Shape;413;p5"/>
              <p:cNvCxnSpPr/>
              <p:nvPr/>
            </p:nvCxnSpPr>
            <p:spPr>
              <a:xfrm>
                <a:off x="0" y="1634178"/>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14" name="Google Shape;414;p5"/>
              <p:cNvCxnSpPr/>
              <p:nvPr/>
            </p:nvCxnSpPr>
            <p:spPr>
              <a:xfrm>
                <a:off x="0" y="186804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15" name="Google Shape;415;p5"/>
              <p:cNvCxnSpPr/>
              <p:nvPr/>
            </p:nvCxnSpPr>
            <p:spPr>
              <a:xfrm>
                <a:off x="0" y="210192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16" name="Google Shape;416;p5"/>
              <p:cNvCxnSpPr/>
              <p:nvPr/>
            </p:nvCxnSpPr>
            <p:spPr>
              <a:xfrm>
                <a:off x="0" y="233579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17" name="Google Shape;417;p5"/>
              <p:cNvCxnSpPr/>
              <p:nvPr/>
            </p:nvCxnSpPr>
            <p:spPr>
              <a:xfrm>
                <a:off x="0" y="256966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18" name="Google Shape;418;p5"/>
              <p:cNvCxnSpPr/>
              <p:nvPr/>
            </p:nvCxnSpPr>
            <p:spPr>
              <a:xfrm>
                <a:off x="0" y="280353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19" name="Google Shape;419;p5"/>
              <p:cNvCxnSpPr/>
              <p:nvPr/>
            </p:nvCxnSpPr>
            <p:spPr>
              <a:xfrm>
                <a:off x="0" y="303740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20" name="Google Shape;420;p5"/>
              <p:cNvCxnSpPr/>
              <p:nvPr/>
            </p:nvCxnSpPr>
            <p:spPr>
              <a:xfrm>
                <a:off x="0" y="327127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21" name="Google Shape;421;p5"/>
              <p:cNvCxnSpPr/>
              <p:nvPr/>
            </p:nvCxnSpPr>
            <p:spPr>
              <a:xfrm>
                <a:off x="0" y="3505147"/>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22" name="Google Shape;422;p5"/>
              <p:cNvCxnSpPr/>
              <p:nvPr/>
            </p:nvCxnSpPr>
            <p:spPr>
              <a:xfrm>
                <a:off x="0" y="373901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23" name="Google Shape;423;p5"/>
              <p:cNvCxnSpPr/>
              <p:nvPr/>
            </p:nvCxnSpPr>
            <p:spPr>
              <a:xfrm>
                <a:off x="0" y="397289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24" name="Google Shape;424;p5"/>
              <p:cNvCxnSpPr/>
              <p:nvPr/>
            </p:nvCxnSpPr>
            <p:spPr>
              <a:xfrm>
                <a:off x="0" y="420676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25" name="Google Shape;425;p5"/>
              <p:cNvCxnSpPr/>
              <p:nvPr/>
            </p:nvCxnSpPr>
            <p:spPr>
              <a:xfrm>
                <a:off x="0" y="444063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26" name="Google Shape;426;p5"/>
              <p:cNvCxnSpPr/>
              <p:nvPr/>
            </p:nvCxnSpPr>
            <p:spPr>
              <a:xfrm>
                <a:off x="0" y="467450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27" name="Google Shape;427;p5"/>
              <p:cNvCxnSpPr/>
              <p:nvPr/>
            </p:nvCxnSpPr>
            <p:spPr>
              <a:xfrm>
                <a:off x="0" y="490837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428" name="Google Shape;428;p5"/>
              <p:cNvCxnSpPr/>
              <p:nvPr/>
            </p:nvCxnSpPr>
            <p:spPr>
              <a:xfrm>
                <a:off x="0" y="464821"/>
                <a:ext cx="9144000" cy="0"/>
              </a:xfrm>
              <a:prstGeom prst="straightConnector1">
                <a:avLst/>
              </a:prstGeom>
              <a:noFill/>
              <a:ln w="9525" cap="flat" cmpd="sng">
                <a:solidFill>
                  <a:schemeClr val="dk2"/>
                </a:solidFill>
                <a:prstDash val="solid"/>
                <a:round/>
                <a:headEnd type="none" w="med" len="med"/>
                <a:tailEnd type="none" w="med" len="med"/>
              </a:ln>
            </p:spPr>
          </p:cxnSp>
        </p:grpSp>
      </p:grpSp>
      <p:sp>
        <p:nvSpPr>
          <p:cNvPr id="429" name="Google Shape;429;p5"/>
          <p:cNvSpPr/>
          <p:nvPr/>
        </p:nvSpPr>
        <p:spPr>
          <a:xfrm>
            <a:off x="579500" y="466600"/>
            <a:ext cx="11032800" cy="5857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5"/>
          <p:cNvSpPr txBox="1">
            <a:spLocks noGrp="1"/>
          </p:cNvSpPr>
          <p:nvPr>
            <p:ph type="subTitle" idx="1"/>
          </p:nvPr>
        </p:nvSpPr>
        <p:spPr>
          <a:xfrm>
            <a:off x="1721017" y="3429000"/>
            <a:ext cx="3876800" cy="609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panose="020B0604020202020204"/>
              <a:buNone/>
              <a:defRPr sz="3335">
                <a:latin typeface="Bebas Neue" panose="020B0604020202020204"/>
                <a:ea typeface="Bebas Neue" panose="020B0604020202020204"/>
                <a:cs typeface="Bebas Neue" panose="020B0604020202020204"/>
                <a:sym typeface="Bebas Neue" panose="020B0604020202020204"/>
              </a:defRPr>
            </a:lvl1pPr>
            <a:lvl2pPr lvl="1" algn="ctr">
              <a:lnSpc>
                <a:spcPct val="100000"/>
              </a:lnSpc>
              <a:spcBef>
                <a:spcPts val="0"/>
              </a:spcBef>
              <a:spcAft>
                <a:spcPts val="0"/>
              </a:spcAft>
              <a:buSzPts val="2500"/>
              <a:buFont typeface="Bebas Neue" panose="020B0604020202020204"/>
              <a:buNone/>
              <a:defRPr sz="3335">
                <a:latin typeface="Bebas Neue" panose="020B0604020202020204"/>
                <a:ea typeface="Bebas Neue" panose="020B0604020202020204"/>
                <a:cs typeface="Bebas Neue" panose="020B0604020202020204"/>
                <a:sym typeface="Bebas Neue" panose="020B0604020202020204"/>
              </a:defRPr>
            </a:lvl2pPr>
            <a:lvl3pPr lvl="2" algn="ctr">
              <a:lnSpc>
                <a:spcPct val="100000"/>
              </a:lnSpc>
              <a:spcBef>
                <a:spcPts val="0"/>
              </a:spcBef>
              <a:spcAft>
                <a:spcPts val="0"/>
              </a:spcAft>
              <a:buSzPts val="2500"/>
              <a:buFont typeface="Bebas Neue" panose="020B0604020202020204"/>
              <a:buNone/>
              <a:defRPr sz="3335">
                <a:latin typeface="Bebas Neue" panose="020B0604020202020204"/>
                <a:ea typeface="Bebas Neue" panose="020B0604020202020204"/>
                <a:cs typeface="Bebas Neue" panose="020B0604020202020204"/>
                <a:sym typeface="Bebas Neue" panose="020B0604020202020204"/>
              </a:defRPr>
            </a:lvl3pPr>
            <a:lvl4pPr lvl="3" algn="ctr">
              <a:lnSpc>
                <a:spcPct val="100000"/>
              </a:lnSpc>
              <a:spcBef>
                <a:spcPts val="0"/>
              </a:spcBef>
              <a:spcAft>
                <a:spcPts val="0"/>
              </a:spcAft>
              <a:buSzPts val="2500"/>
              <a:buFont typeface="Bebas Neue" panose="020B0604020202020204"/>
              <a:buNone/>
              <a:defRPr sz="3335">
                <a:latin typeface="Bebas Neue" panose="020B0604020202020204"/>
                <a:ea typeface="Bebas Neue" panose="020B0604020202020204"/>
                <a:cs typeface="Bebas Neue" panose="020B0604020202020204"/>
                <a:sym typeface="Bebas Neue" panose="020B0604020202020204"/>
              </a:defRPr>
            </a:lvl4pPr>
            <a:lvl5pPr lvl="4" algn="ctr">
              <a:lnSpc>
                <a:spcPct val="100000"/>
              </a:lnSpc>
              <a:spcBef>
                <a:spcPts val="0"/>
              </a:spcBef>
              <a:spcAft>
                <a:spcPts val="0"/>
              </a:spcAft>
              <a:buSzPts val="2500"/>
              <a:buFont typeface="Bebas Neue" panose="020B0604020202020204"/>
              <a:buNone/>
              <a:defRPr sz="3335">
                <a:latin typeface="Bebas Neue" panose="020B0604020202020204"/>
                <a:ea typeface="Bebas Neue" panose="020B0604020202020204"/>
                <a:cs typeface="Bebas Neue" panose="020B0604020202020204"/>
                <a:sym typeface="Bebas Neue" panose="020B0604020202020204"/>
              </a:defRPr>
            </a:lvl5pPr>
            <a:lvl6pPr lvl="5" algn="ctr">
              <a:lnSpc>
                <a:spcPct val="100000"/>
              </a:lnSpc>
              <a:spcBef>
                <a:spcPts val="0"/>
              </a:spcBef>
              <a:spcAft>
                <a:spcPts val="0"/>
              </a:spcAft>
              <a:buSzPts val="2500"/>
              <a:buFont typeface="Bebas Neue" panose="020B0604020202020204"/>
              <a:buNone/>
              <a:defRPr sz="3335">
                <a:latin typeface="Bebas Neue" panose="020B0604020202020204"/>
                <a:ea typeface="Bebas Neue" panose="020B0604020202020204"/>
                <a:cs typeface="Bebas Neue" panose="020B0604020202020204"/>
                <a:sym typeface="Bebas Neue" panose="020B0604020202020204"/>
              </a:defRPr>
            </a:lvl6pPr>
            <a:lvl7pPr lvl="6" algn="ctr">
              <a:lnSpc>
                <a:spcPct val="100000"/>
              </a:lnSpc>
              <a:spcBef>
                <a:spcPts val="0"/>
              </a:spcBef>
              <a:spcAft>
                <a:spcPts val="0"/>
              </a:spcAft>
              <a:buSzPts val="2500"/>
              <a:buFont typeface="Bebas Neue" panose="020B0604020202020204"/>
              <a:buNone/>
              <a:defRPr sz="3335">
                <a:latin typeface="Bebas Neue" panose="020B0604020202020204"/>
                <a:ea typeface="Bebas Neue" panose="020B0604020202020204"/>
                <a:cs typeface="Bebas Neue" panose="020B0604020202020204"/>
                <a:sym typeface="Bebas Neue" panose="020B0604020202020204"/>
              </a:defRPr>
            </a:lvl7pPr>
            <a:lvl8pPr lvl="7" algn="ctr">
              <a:lnSpc>
                <a:spcPct val="100000"/>
              </a:lnSpc>
              <a:spcBef>
                <a:spcPts val="0"/>
              </a:spcBef>
              <a:spcAft>
                <a:spcPts val="0"/>
              </a:spcAft>
              <a:buSzPts val="2500"/>
              <a:buFont typeface="Bebas Neue" panose="020B0604020202020204"/>
              <a:buNone/>
              <a:defRPr sz="3335">
                <a:latin typeface="Bebas Neue" panose="020B0604020202020204"/>
                <a:ea typeface="Bebas Neue" panose="020B0604020202020204"/>
                <a:cs typeface="Bebas Neue" panose="020B0604020202020204"/>
                <a:sym typeface="Bebas Neue" panose="020B0604020202020204"/>
              </a:defRPr>
            </a:lvl8pPr>
            <a:lvl9pPr lvl="8" algn="ctr">
              <a:lnSpc>
                <a:spcPct val="100000"/>
              </a:lnSpc>
              <a:spcBef>
                <a:spcPts val="0"/>
              </a:spcBef>
              <a:spcAft>
                <a:spcPts val="0"/>
              </a:spcAft>
              <a:buSzPts val="2500"/>
              <a:buFont typeface="Bebas Neue" panose="020B0604020202020204"/>
              <a:buNone/>
              <a:defRPr sz="3335">
                <a:latin typeface="Bebas Neue" panose="020B0604020202020204"/>
                <a:ea typeface="Bebas Neue" panose="020B0604020202020204"/>
                <a:cs typeface="Bebas Neue" panose="020B0604020202020204"/>
                <a:sym typeface="Bebas Neue" panose="020B0604020202020204"/>
              </a:defRPr>
            </a:lvl9pPr>
          </a:lstStyle>
          <a:p/>
        </p:txBody>
      </p:sp>
      <p:sp>
        <p:nvSpPr>
          <p:cNvPr id="431" name="Google Shape;431;p5"/>
          <p:cNvSpPr txBox="1">
            <a:spLocks noGrp="1"/>
          </p:cNvSpPr>
          <p:nvPr>
            <p:ph type="subTitle" idx="2"/>
          </p:nvPr>
        </p:nvSpPr>
        <p:spPr>
          <a:xfrm>
            <a:off x="6594184" y="3429000"/>
            <a:ext cx="38768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panose="020B0604020202020204"/>
              <a:buNone/>
              <a:defRPr sz="3335">
                <a:latin typeface="Bebas Neue" panose="020B0604020202020204"/>
                <a:ea typeface="Bebas Neue" panose="020B0604020202020204"/>
                <a:cs typeface="Bebas Neue" panose="020B0604020202020204"/>
                <a:sym typeface="Bebas Neue" panose="020B0604020202020204"/>
              </a:defRPr>
            </a:lvl1pPr>
            <a:lvl2pPr lvl="1" algn="ctr" rtl="0">
              <a:lnSpc>
                <a:spcPct val="100000"/>
              </a:lnSpc>
              <a:spcBef>
                <a:spcPts val="0"/>
              </a:spcBef>
              <a:spcAft>
                <a:spcPts val="0"/>
              </a:spcAft>
              <a:buSzPts val="2500"/>
              <a:buFont typeface="Bebas Neue" panose="020B0604020202020204"/>
              <a:buNone/>
              <a:defRPr sz="3335">
                <a:latin typeface="Bebas Neue" panose="020B0604020202020204"/>
                <a:ea typeface="Bebas Neue" panose="020B0604020202020204"/>
                <a:cs typeface="Bebas Neue" panose="020B0604020202020204"/>
                <a:sym typeface="Bebas Neue" panose="020B0604020202020204"/>
              </a:defRPr>
            </a:lvl2pPr>
            <a:lvl3pPr lvl="2" algn="ctr" rtl="0">
              <a:lnSpc>
                <a:spcPct val="100000"/>
              </a:lnSpc>
              <a:spcBef>
                <a:spcPts val="0"/>
              </a:spcBef>
              <a:spcAft>
                <a:spcPts val="0"/>
              </a:spcAft>
              <a:buSzPts val="2500"/>
              <a:buFont typeface="Bebas Neue" panose="020B0604020202020204"/>
              <a:buNone/>
              <a:defRPr sz="3335">
                <a:latin typeface="Bebas Neue" panose="020B0604020202020204"/>
                <a:ea typeface="Bebas Neue" panose="020B0604020202020204"/>
                <a:cs typeface="Bebas Neue" panose="020B0604020202020204"/>
                <a:sym typeface="Bebas Neue" panose="020B0604020202020204"/>
              </a:defRPr>
            </a:lvl3pPr>
            <a:lvl4pPr lvl="3" algn="ctr" rtl="0">
              <a:lnSpc>
                <a:spcPct val="100000"/>
              </a:lnSpc>
              <a:spcBef>
                <a:spcPts val="0"/>
              </a:spcBef>
              <a:spcAft>
                <a:spcPts val="0"/>
              </a:spcAft>
              <a:buSzPts val="2500"/>
              <a:buFont typeface="Bebas Neue" panose="020B0604020202020204"/>
              <a:buNone/>
              <a:defRPr sz="3335">
                <a:latin typeface="Bebas Neue" panose="020B0604020202020204"/>
                <a:ea typeface="Bebas Neue" panose="020B0604020202020204"/>
                <a:cs typeface="Bebas Neue" panose="020B0604020202020204"/>
                <a:sym typeface="Bebas Neue" panose="020B0604020202020204"/>
              </a:defRPr>
            </a:lvl4pPr>
            <a:lvl5pPr lvl="4" algn="ctr" rtl="0">
              <a:lnSpc>
                <a:spcPct val="100000"/>
              </a:lnSpc>
              <a:spcBef>
                <a:spcPts val="0"/>
              </a:spcBef>
              <a:spcAft>
                <a:spcPts val="0"/>
              </a:spcAft>
              <a:buSzPts val="2500"/>
              <a:buFont typeface="Bebas Neue" panose="020B0604020202020204"/>
              <a:buNone/>
              <a:defRPr sz="3335">
                <a:latin typeface="Bebas Neue" panose="020B0604020202020204"/>
                <a:ea typeface="Bebas Neue" panose="020B0604020202020204"/>
                <a:cs typeface="Bebas Neue" panose="020B0604020202020204"/>
                <a:sym typeface="Bebas Neue" panose="020B0604020202020204"/>
              </a:defRPr>
            </a:lvl5pPr>
            <a:lvl6pPr lvl="5" algn="ctr" rtl="0">
              <a:lnSpc>
                <a:spcPct val="100000"/>
              </a:lnSpc>
              <a:spcBef>
                <a:spcPts val="0"/>
              </a:spcBef>
              <a:spcAft>
                <a:spcPts val="0"/>
              </a:spcAft>
              <a:buSzPts val="2500"/>
              <a:buFont typeface="Bebas Neue" panose="020B0604020202020204"/>
              <a:buNone/>
              <a:defRPr sz="3335">
                <a:latin typeface="Bebas Neue" panose="020B0604020202020204"/>
                <a:ea typeface="Bebas Neue" panose="020B0604020202020204"/>
                <a:cs typeface="Bebas Neue" panose="020B0604020202020204"/>
                <a:sym typeface="Bebas Neue" panose="020B0604020202020204"/>
              </a:defRPr>
            </a:lvl6pPr>
            <a:lvl7pPr lvl="6" algn="ctr" rtl="0">
              <a:lnSpc>
                <a:spcPct val="100000"/>
              </a:lnSpc>
              <a:spcBef>
                <a:spcPts val="0"/>
              </a:spcBef>
              <a:spcAft>
                <a:spcPts val="0"/>
              </a:spcAft>
              <a:buSzPts val="2500"/>
              <a:buFont typeface="Bebas Neue" panose="020B0604020202020204"/>
              <a:buNone/>
              <a:defRPr sz="3335">
                <a:latin typeface="Bebas Neue" panose="020B0604020202020204"/>
                <a:ea typeface="Bebas Neue" panose="020B0604020202020204"/>
                <a:cs typeface="Bebas Neue" panose="020B0604020202020204"/>
                <a:sym typeface="Bebas Neue" panose="020B0604020202020204"/>
              </a:defRPr>
            </a:lvl7pPr>
            <a:lvl8pPr lvl="7" algn="ctr" rtl="0">
              <a:lnSpc>
                <a:spcPct val="100000"/>
              </a:lnSpc>
              <a:spcBef>
                <a:spcPts val="0"/>
              </a:spcBef>
              <a:spcAft>
                <a:spcPts val="0"/>
              </a:spcAft>
              <a:buSzPts val="2500"/>
              <a:buFont typeface="Bebas Neue" panose="020B0604020202020204"/>
              <a:buNone/>
              <a:defRPr sz="3335">
                <a:latin typeface="Bebas Neue" panose="020B0604020202020204"/>
                <a:ea typeface="Bebas Neue" panose="020B0604020202020204"/>
                <a:cs typeface="Bebas Neue" panose="020B0604020202020204"/>
                <a:sym typeface="Bebas Neue" panose="020B0604020202020204"/>
              </a:defRPr>
            </a:lvl8pPr>
            <a:lvl9pPr lvl="8" algn="ctr" rtl="0">
              <a:lnSpc>
                <a:spcPct val="100000"/>
              </a:lnSpc>
              <a:spcBef>
                <a:spcPts val="0"/>
              </a:spcBef>
              <a:spcAft>
                <a:spcPts val="0"/>
              </a:spcAft>
              <a:buSzPts val="2500"/>
              <a:buFont typeface="Bebas Neue" panose="020B0604020202020204"/>
              <a:buNone/>
              <a:defRPr sz="3335">
                <a:latin typeface="Bebas Neue" panose="020B0604020202020204"/>
                <a:ea typeface="Bebas Neue" panose="020B0604020202020204"/>
                <a:cs typeface="Bebas Neue" panose="020B0604020202020204"/>
                <a:sym typeface="Bebas Neue" panose="020B0604020202020204"/>
              </a:defRPr>
            </a:lvl9pPr>
          </a:lstStyle>
          <a:p/>
        </p:txBody>
      </p:sp>
      <p:sp>
        <p:nvSpPr>
          <p:cNvPr id="432" name="Google Shape;432;p5"/>
          <p:cNvSpPr txBox="1">
            <a:spLocks noGrp="1"/>
          </p:cNvSpPr>
          <p:nvPr>
            <p:ph type="subTitle" idx="3"/>
          </p:nvPr>
        </p:nvSpPr>
        <p:spPr>
          <a:xfrm>
            <a:off x="1721017" y="4038600"/>
            <a:ext cx="3876800" cy="13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433" name="Google Shape;433;p5"/>
          <p:cNvSpPr txBox="1">
            <a:spLocks noGrp="1"/>
          </p:cNvSpPr>
          <p:nvPr>
            <p:ph type="subTitle" idx="4"/>
          </p:nvPr>
        </p:nvSpPr>
        <p:spPr>
          <a:xfrm>
            <a:off x="6594184" y="4038600"/>
            <a:ext cx="3876800" cy="13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434" name="Google Shape;434;p5"/>
          <p:cNvSpPr txBox="1">
            <a:spLocks noGrp="1"/>
          </p:cNvSpPr>
          <p:nvPr>
            <p:ph type="title"/>
          </p:nvPr>
        </p:nvSpPr>
        <p:spPr>
          <a:xfrm>
            <a:off x="960000" y="563756"/>
            <a:ext cx="10272000" cy="6096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35" name="Google Shape;435;p5"/>
          <p:cNvSpPr/>
          <p:nvPr/>
        </p:nvSpPr>
        <p:spPr>
          <a:xfrm>
            <a:off x="394583" y="720001"/>
            <a:ext cx="377565" cy="375159"/>
          </a:xfrm>
          <a:custGeom>
            <a:avLst/>
            <a:gdLst/>
            <a:ahLst/>
            <a:cxnLst/>
            <a:rect l="l" t="t" r="r" b="b"/>
            <a:pathLst>
              <a:path w="5490" h="5276" extrusionOk="0">
                <a:moveTo>
                  <a:pt x="2775" y="536"/>
                </a:moveTo>
                <a:cubicBezTo>
                  <a:pt x="3168" y="751"/>
                  <a:pt x="3347" y="1072"/>
                  <a:pt x="3299" y="1275"/>
                </a:cubicBezTo>
                <a:cubicBezTo>
                  <a:pt x="3278" y="1366"/>
                  <a:pt x="3203" y="1412"/>
                  <a:pt x="3091" y="1412"/>
                </a:cubicBezTo>
                <a:cubicBezTo>
                  <a:pt x="3013" y="1412"/>
                  <a:pt x="2918" y="1390"/>
                  <a:pt x="2811" y="1346"/>
                </a:cubicBezTo>
                <a:cubicBezTo>
                  <a:pt x="2644" y="1286"/>
                  <a:pt x="2549" y="1191"/>
                  <a:pt x="2525" y="1072"/>
                </a:cubicBezTo>
                <a:cubicBezTo>
                  <a:pt x="2501" y="917"/>
                  <a:pt x="2597" y="715"/>
                  <a:pt x="2775" y="536"/>
                </a:cubicBezTo>
                <a:close/>
                <a:moveTo>
                  <a:pt x="989" y="1810"/>
                </a:moveTo>
                <a:cubicBezTo>
                  <a:pt x="1299" y="1882"/>
                  <a:pt x="1454" y="2144"/>
                  <a:pt x="1454" y="2334"/>
                </a:cubicBezTo>
                <a:cubicBezTo>
                  <a:pt x="1442" y="2418"/>
                  <a:pt x="1418" y="2513"/>
                  <a:pt x="1287" y="2513"/>
                </a:cubicBezTo>
                <a:cubicBezTo>
                  <a:pt x="1239" y="2513"/>
                  <a:pt x="1180" y="2501"/>
                  <a:pt x="1120" y="2477"/>
                </a:cubicBezTo>
                <a:cubicBezTo>
                  <a:pt x="1096" y="2382"/>
                  <a:pt x="1025" y="2120"/>
                  <a:pt x="989" y="1810"/>
                </a:cubicBezTo>
                <a:close/>
                <a:moveTo>
                  <a:pt x="4216" y="2227"/>
                </a:moveTo>
                <a:cubicBezTo>
                  <a:pt x="4335" y="2227"/>
                  <a:pt x="4525" y="2251"/>
                  <a:pt x="4763" y="2382"/>
                </a:cubicBezTo>
                <a:cubicBezTo>
                  <a:pt x="4811" y="2418"/>
                  <a:pt x="4871" y="2453"/>
                  <a:pt x="4918" y="2489"/>
                </a:cubicBezTo>
                <a:cubicBezTo>
                  <a:pt x="4811" y="2525"/>
                  <a:pt x="4692" y="2548"/>
                  <a:pt x="4549" y="2548"/>
                </a:cubicBezTo>
                <a:lnTo>
                  <a:pt x="4490" y="2537"/>
                </a:lnTo>
                <a:cubicBezTo>
                  <a:pt x="4037" y="2525"/>
                  <a:pt x="3882" y="2406"/>
                  <a:pt x="3882" y="2358"/>
                </a:cubicBezTo>
                <a:cubicBezTo>
                  <a:pt x="3882" y="2310"/>
                  <a:pt x="4001" y="2227"/>
                  <a:pt x="4216" y="2227"/>
                </a:cubicBezTo>
                <a:close/>
                <a:moveTo>
                  <a:pt x="3144" y="3799"/>
                </a:moveTo>
                <a:cubicBezTo>
                  <a:pt x="3180" y="3799"/>
                  <a:pt x="3204" y="3799"/>
                  <a:pt x="3239" y="3811"/>
                </a:cubicBezTo>
                <a:cubicBezTo>
                  <a:pt x="3513" y="3870"/>
                  <a:pt x="3775" y="4108"/>
                  <a:pt x="3882" y="4370"/>
                </a:cubicBezTo>
                <a:cubicBezTo>
                  <a:pt x="3811" y="4370"/>
                  <a:pt x="3751" y="4382"/>
                  <a:pt x="3692" y="4382"/>
                </a:cubicBezTo>
                <a:cubicBezTo>
                  <a:pt x="3263" y="4382"/>
                  <a:pt x="3097" y="4144"/>
                  <a:pt x="3061" y="4072"/>
                </a:cubicBezTo>
                <a:cubicBezTo>
                  <a:pt x="3001" y="3989"/>
                  <a:pt x="2989" y="3906"/>
                  <a:pt x="3025" y="3846"/>
                </a:cubicBezTo>
                <a:cubicBezTo>
                  <a:pt x="3049" y="3811"/>
                  <a:pt x="3085" y="3799"/>
                  <a:pt x="3144" y="3799"/>
                </a:cubicBezTo>
                <a:close/>
                <a:moveTo>
                  <a:pt x="1930" y="3846"/>
                </a:moveTo>
                <a:cubicBezTo>
                  <a:pt x="2144" y="3846"/>
                  <a:pt x="2287" y="3930"/>
                  <a:pt x="2323" y="4072"/>
                </a:cubicBezTo>
                <a:cubicBezTo>
                  <a:pt x="2358" y="4251"/>
                  <a:pt x="2251" y="4513"/>
                  <a:pt x="1954" y="4692"/>
                </a:cubicBezTo>
                <a:cubicBezTo>
                  <a:pt x="1680" y="4430"/>
                  <a:pt x="1585" y="4144"/>
                  <a:pt x="1644" y="3989"/>
                </a:cubicBezTo>
                <a:cubicBezTo>
                  <a:pt x="1668" y="3894"/>
                  <a:pt x="1763" y="3846"/>
                  <a:pt x="1906" y="3846"/>
                </a:cubicBezTo>
                <a:close/>
                <a:moveTo>
                  <a:pt x="3620" y="191"/>
                </a:moveTo>
                <a:cubicBezTo>
                  <a:pt x="3871" y="191"/>
                  <a:pt x="4109" y="274"/>
                  <a:pt x="4311" y="465"/>
                </a:cubicBezTo>
                <a:cubicBezTo>
                  <a:pt x="4871" y="977"/>
                  <a:pt x="5240" y="1620"/>
                  <a:pt x="5216" y="2060"/>
                </a:cubicBezTo>
                <a:cubicBezTo>
                  <a:pt x="5204" y="2191"/>
                  <a:pt x="5156" y="2298"/>
                  <a:pt x="5085" y="2382"/>
                </a:cubicBezTo>
                <a:cubicBezTo>
                  <a:pt x="5014" y="2322"/>
                  <a:pt x="4942" y="2263"/>
                  <a:pt x="4859" y="2215"/>
                </a:cubicBezTo>
                <a:cubicBezTo>
                  <a:pt x="4585" y="2072"/>
                  <a:pt x="4359" y="2037"/>
                  <a:pt x="4216" y="2037"/>
                </a:cubicBezTo>
                <a:cubicBezTo>
                  <a:pt x="3918" y="2037"/>
                  <a:pt x="3704" y="2167"/>
                  <a:pt x="3692" y="2358"/>
                </a:cubicBezTo>
                <a:cubicBezTo>
                  <a:pt x="3692" y="2441"/>
                  <a:pt x="3751" y="2703"/>
                  <a:pt x="4478" y="2727"/>
                </a:cubicBezTo>
                <a:lnTo>
                  <a:pt x="4549" y="2739"/>
                </a:lnTo>
                <a:cubicBezTo>
                  <a:pt x="4752" y="2739"/>
                  <a:pt x="4918" y="2703"/>
                  <a:pt x="5061" y="2620"/>
                </a:cubicBezTo>
                <a:cubicBezTo>
                  <a:pt x="5228" y="2822"/>
                  <a:pt x="5299" y="3072"/>
                  <a:pt x="5240" y="3322"/>
                </a:cubicBezTo>
                <a:cubicBezTo>
                  <a:pt x="5144" y="3727"/>
                  <a:pt x="4740" y="4096"/>
                  <a:pt x="4168" y="4299"/>
                </a:cubicBezTo>
                <a:cubicBezTo>
                  <a:pt x="4132" y="4311"/>
                  <a:pt x="4097" y="4311"/>
                  <a:pt x="4073" y="4323"/>
                </a:cubicBezTo>
                <a:cubicBezTo>
                  <a:pt x="3942" y="4001"/>
                  <a:pt x="3632" y="3715"/>
                  <a:pt x="3287" y="3632"/>
                </a:cubicBezTo>
                <a:cubicBezTo>
                  <a:pt x="3232" y="3615"/>
                  <a:pt x="3180" y="3607"/>
                  <a:pt x="3131" y="3607"/>
                </a:cubicBezTo>
                <a:cubicBezTo>
                  <a:pt x="3009" y="3607"/>
                  <a:pt x="2909" y="3658"/>
                  <a:pt x="2858" y="3751"/>
                </a:cubicBezTo>
                <a:cubicBezTo>
                  <a:pt x="2799" y="3870"/>
                  <a:pt x="2811" y="4025"/>
                  <a:pt x="2894" y="4168"/>
                </a:cubicBezTo>
                <a:cubicBezTo>
                  <a:pt x="3041" y="4421"/>
                  <a:pt x="3331" y="4571"/>
                  <a:pt x="3686" y="4571"/>
                </a:cubicBezTo>
                <a:cubicBezTo>
                  <a:pt x="3765" y="4571"/>
                  <a:pt x="3846" y="4564"/>
                  <a:pt x="3930" y="4549"/>
                </a:cubicBezTo>
                <a:lnTo>
                  <a:pt x="3930" y="4549"/>
                </a:lnTo>
                <a:cubicBezTo>
                  <a:pt x="3942" y="4644"/>
                  <a:pt x="3918" y="4727"/>
                  <a:pt x="3859" y="4799"/>
                </a:cubicBezTo>
                <a:cubicBezTo>
                  <a:pt x="3751" y="4954"/>
                  <a:pt x="3513" y="5049"/>
                  <a:pt x="3156" y="5085"/>
                </a:cubicBezTo>
                <a:cubicBezTo>
                  <a:pt x="3117" y="5087"/>
                  <a:pt x="3078" y="5088"/>
                  <a:pt x="3039" y="5088"/>
                </a:cubicBezTo>
                <a:cubicBezTo>
                  <a:pt x="2692" y="5088"/>
                  <a:pt x="2376" y="4993"/>
                  <a:pt x="2108" y="4811"/>
                </a:cubicBezTo>
                <a:cubicBezTo>
                  <a:pt x="2406" y="4620"/>
                  <a:pt x="2573" y="4311"/>
                  <a:pt x="2501" y="4037"/>
                </a:cubicBezTo>
                <a:cubicBezTo>
                  <a:pt x="2454" y="3799"/>
                  <a:pt x="2239" y="3656"/>
                  <a:pt x="1930" y="3656"/>
                </a:cubicBezTo>
                <a:lnTo>
                  <a:pt x="1894" y="3656"/>
                </a:lnTo>
                <a:cubicBezTo>
                  <a:pt x="1596" y="3668"/>
                  <a:pt x="1501" y="3834"/>
                  <a:pt x="1465" y="3942"/>
                </a:cubicBezTo>
                <a:cubicBezTo>
                  <a:pt x="1382" y="4168"/>
                  <a:pt x="1501" y="4501"/>
                  <a:pt x="1763" y="4775"/>
                </a:cubicBezTo>
                <a:cubicBezTo>
                  <a:pt x="1668" y="4811"/>
                  <a:pt x="1561" y="4834"/>
                  <a:pt x="1442" y="4846"/>
                </a:cubicBezTo>
                <a:cubicBezTo>
                  <a:pt x="1425" y="4848"/>
                  <a:pt x="1408" y="4849"/>
                  <a:pt x="1391" y="4849"/>
                </a:cubicBezTo>
                <a:cubicBezTo>
                  <a:pt x="842" y="4849"/>
                  <a:pt x="379" y="3915"/>
                  <a:pt x="275" y="3037"/>
                </a:cubicBezTo>
                <a:cubicBezTo>
                  <a:pt x="215" y="2513"/>
                  <a:pt x="287" y="1917"/>
                  <a:pt x="656" y="1822"/>
                </a:cubicBezTo>
                <a:cubicBezTo>
                  <a:pt x="703" y="1810"/>
                  <a:pt x="751" y="1810"/>
                  <a:pt x="799" y="1798"/>
                </a:cubicBezTo>
                <a:cubicBezTo>
                  <a:pt x="846" y="2227"/>
                  <a:pt x="953" y="2560"/>
                  <a:pt x="953" y="2572"/>
                </a:cubicBezTo>
                <a:cubicBezTo>
                  <a:pt x="965" y="2608"/>
                  <a:pt x="977" y="2632"/>
                  <a:pt x="1001" y="2632"/>
                </a:cubicBezTo>
                <a:cubicBezTo>
                  <a:pt x="1108" y="2679"/>
                  <a:pt x="1204" y="2703"/>
                  <a:pt x="1287" y="2703"/>
                </a:cubicBezTo>
                <a:cubicBezTo>
                  <a:pt x="1489" y="2703"/>
                  <a:pt x="1632" y="2560"/>
                  <a:pt x="1632" y="2334"/>
                </a:cubicBezTo>
                <a:cubicBezTo>
                  <a:pt x="1644" y="2060"/>
                  <a:pt x="1418" y="1679"/>
                  <a:pt x="977" y="1620"/>
                </a:cubicBezTo>
                <a:cubicBezTo>
                  <a:pt x="953" y="1263"/>
                  <a:pt x="989" y="822"/>
                  <a:pt x="1239" y="560"/>
                </a:cubicBezTo>
                <a:cubicBezTo>
                  <a:pt x="1384" y="404"/>
                  <a:pt x="1603" y="321"/>
                  <a:pt x="1884" y="321"/>
                </a:cubicBezTo>
                <a:cubicBezTo>
                  <a:pt x="1903" y="321"/>
                  <a:pt x="1922" y="321"/>
                  <a:pt x="1942" y="322"/>
                </a:cubicBezTo>
                <a:cubicBezTo>
                  <a:pt x="2180" y="334"/>
                  <a:pt x="2406" y="382"/>
                  <a:pt x="2597" y="453"/>
                </a:cubicBezTo>
                <a:cubicBezTo>
                  <a:pt x="2406" y="667"/>
                  <a:pt x="2311" y="894"/>
                  <a:pt x="2347" y="1108"/>
                </a:cubicBezTo>
                <a:cubicBezTo>
                  <a:pt x="2370" y="1239"/>
                  <a:pt x="2454" y="1417"/>
                  <a:pt x="2739" y="1525"/>
                </a:cubicBezTo>
                <a:cubicBezTo>
                  <a:pt x="2868" y="1575"/>
                  <a:pt x="2986" y="1599"/>
                  <a:pt x="3090" y="1599"/>
                </a:cubicBezTo>
                <a:cubicBezTo>
                  <a:pt x="3302" y="1599"/>
                  <a:pt x="3449" y="1498"/>
                  <a:pt x="3490" y="1322"/>
                </a:cubicBezTo>
                <a:cubicBezTo>
                  <a:pt x="3549" y="1060"/>
                  <a:pt x="3370" y="679"/>
                  <a:pt x="2930" y="417"/>
                </a:cubicBezTo>
                <a:cubicBezTo>
                  <a:pt x="3144" y="262"/>
                  <a:pt x="3382" y="191"/>
                  <a:pt x="3620" y="191"/>
                </a:cubicBezTo>
                <a:close/>
                <a:moveTo>
                  <a:pt x="3620" y="1"/>
                </a:moveTo>
                <a:cubicBezTo>
                  <a:pt x="3323" y="1"/>
                  <a:pt x="3001" y="108"/>
                  <a:pt x="2751" y="310"/>
                </a:cubicBezTo>
                <a:cubicBezTo>
                  <a:pt x="2513" y="203"/>
                  <a:pt x="2239" y="143"/>
                  <a:pt x="1942" y="132"/>
                </a:cubicBezTo>
                <a:cubicBezTo>
                  <a:pt x="1921" y="131"/>
                  <a:pt x="1901" y="131"/>
                  <a:pt x="1881" y="131"/>
                </a:cubicBezTo>
                <a:cubicBezTo>
                  <a:pt x="1542" y="131"/>
                  <a:pt x="1288" y="227"/>
                  <a:pt x="1096" y="429"/>
                </a:cubicBezTo>
                <a:cubicBezTo>
                  <a:pt x="870" y="679"/>
                  <a:pt x="763" y="1084"/>
                  <a:pt x="787" y="1608"/>
                </a:cubicBezTo>
                <a:cubicBezTo>
                  <a:pt x="727" y="1620"/>
                  <a:pt x="680" y="1632"/>
                  <a:pt x="620" y="1644"/>
                </a:cubicBezTo>
                <a:cubicBezTo>
                  <a:pt x="191" y="1739"/>
                  <a:pt x="1" y="2263"/>
                  <a:pt x="84" y="3060"/>
                </a:cubicBezTo>
                <a:cubicBezTo>
                  <a:pt x="200" y="4028"/>
                  <a:pt x="727" y="5040"/>
                  <a:pt x="1397" y="5040"/>
                </a:cubicBezTo>
                <a:cubicBezTo>
                  <a:pt x="1420" y="5040"/>
                  <a:pt x="1443" y="5039"/>
                  <a:pt x="1465" y="5037"/>
                </a:cubicBezTo>
                <a:cubicBezTo>
                  <a:pt x="1632" y="5013"/>
                  <a:pt x="1787" y="4977"/>
                  <a:pt x="1930" y="4918"/>
                </a:cubicBezTo>
                <a:cubicBezTo>
                  <a:pt x="2227" y="5144"/>
                  <a:pt x="2608" y="5275"/>
                  <a:pt x="3013" y="5275"/>
                </a:cubicBezTo>
                <a:cubicBezTo>
                  <a:pt x="3061" y="5275"/>
                  <a:pt x="3120" y="5275"/>
                  <a:pt x="3180" y="5263"/>
                </a:cubicBezTo>
                <a:cubicBezTo>
                  <a:pt x="3585" y="5239"/>
                  <a:pt x="3871" y="5120"/>
                  <a:pt x="4013" y="4906"/>
                </a:cubicBezTo>
                <a:cubicBezTo>
                  <a:pt x="4097" y="4799"/>
                  <a:pt x="4132" y="4656"/>
                  <a:pt x="4109" y="4501"/>
                </a:cubicBezTo>
                <a:cubicBezTo>
                  <a:pt x="4144" y="4489"/>
                  <a:pt x="4192" y="4477"/>
                  <a:pt x="4228" y="4465"/>
                </a:cubicBezTo>
                <a:cubicBezTo>
                  <a:pt x="4859" y="4251"/>
                  <a:pt x="5311" y="3834"/>
                  <a:pt x="5418" y="3358"/>
                </a:cubicBezTo>
                <a:cubicBezTo>
                  <a:pt x="5490" y="3049"/>
                  <a:pt x="5418" y="2751"/>
                  <a:pt x="5216" y="2513"/>
                </a:cubicBezTo>
                <a:cubicBezTo>
                  <a:pt x="5323" y="2394"/>
                  <a:pt x="5395" y="2251"/>
                  <a:pt x="5395" y="2072"/>
                </a:cubicBezTo>
                <a:cubicBezTo>
                  <a:pt x="5430" y="1560"/>
                  <a:pt x="5049" y="882"/>
                  <a:pt x="4430" y="322"/>
                </a:cubicBezTo>
                <a:cubicBezTo>
                  <a:pt x="4204" y="108"/>
                  <a:pt x="3918" y="1"/>
                  <a:pt x="362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6" name="Google Shape;436;p5"/>
          <p:cNvGrpSpPr/>
          <p:nvPr/>
        </p:nvGrpSpPr>
        <p:grpSpPr>
          <a:xfrm>
            <a:off x="9929852" y="79003"/>
            <a:ext cx="1966361" cy="934277"/>
            <a:chOff x="7447388" y="59252"/>
            <a:chExt cx="1474771" cy="700708"/>
          </a:xfrm>
        </p:grpSpPr>
        <p:grpSp>
          <p:nvGrpSpPr>
            <p:cNvPr id="437" name="Google Shape;437;p5"/>
            <p:cNvGrpSpPr/>
            <p:nvPr/>
          </p:nvGrpSpPr>
          <p:grpSpPr>
            <a:xfrm>
              <a:off x="8409424" y="497882"/>
              <a:ext cx="184649" cy="262078"/>
              <a:chOff x="7619190" y="700187"/>
              <a:chExt cx="184649" cy="262078"/>
            </a:xfrm>
          </p:grpSpPr>
          <p:sp>
            <p:nvSpPr>
              <p:cNvPr id="438" name="Google Shape;438;p5"/>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6" name="Google Shape;446;p5"/>
            <p:cNvGrpSpPr/>
            <p:nvPr/>
          </p:nvGrpSpPr>
          <p:grpSpPr>
            <a:xfrm>
              <a:off x="7590424" y="201484"/>
              <a:ext cx="205871" cy="226202"/>
              <a:chOff x="7065678" y="829299"/>
              <a:chExt cx="205871" cy="226202"/>
            </a:xfrm>
          </p:grpSpPr>
          <p:sp>
            <p:nvSpPr>
              <p:cNvPr id="447" name="Google Shape;447;p5"/>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 name="Google Shape;453;p5"/>
            <p:cNvGrpSpPr/>
            <p:nvPr/>
          </p:nvGrpSpPr>
          <p:grpSpPr>
            <a:xfrm rot="5400000">
              <a:off x="7929452" y="-422811"/>
              <a:ext cx="510644" cy="1474771"/>
              <a:chOff x="6276759" y="1364852"/>
              <a:chExt cx="510644" cy="1474771"/>
            </a:xfrm>
          </p:grpSpPr>
          <p:sp>
            <p:nvSpPr>
              <p:cNvPr id="454" name="Google Shape;454;p5"/>
              <p:cNvSpPr/>
              <p:nvPr/>
            </p:nvSpPr>
            <p:spPr>
              <a:xfrm>
                <a:off x="6464046" y="1364852"/>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6533833" y="1546647"/>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6582435" y="1581003"/>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6276759" y="1691119"/>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8" name="Google Shape;458;p5"/>
          <p:cNvGrpSpPr/>
          <p:nvPr/>
        </p:nvGrpSpPr>
        <p:grpSpPr>
          <a:xfrm>
            <a:off x="-170738" y="5597628"/>
            <a:ext cx="1531340" cy="1078216"/>
            <a:chOff x="-128054" y="4198221"/>
            <a:chExt cx="1148505" cy="808662"/>
          </a:xfrm>
        </p:grpSpPr>
        <p:grpSp>
          <p:nvGrpSpPr>
            <p:cNvPr id="459" name="Google Shape;459;p5"/>
            <p:cNvGrpSpPr/>
            <p:nvPr/>
          </p:nvGrpSpPr>
          <p:grpSpPr>
            <a:xfrm>
              <a:off x="65882" y="4314892"/>
              <a:ext cx="727385" cy="481963"/>
              <a:chOff x="65882" y="4314892"/>
              <a:chExt cx="727385" cy="481963"/>
            </a:xfrm>
          </p:grpSpPr>
          <p:sp>
            <p:nvSpPr>
              <p:cNvPr id="460" name="Google Shape;460;p5"/>
              <p:cNvSpPr/>
              <p:nvPr/>
            </p:nvSpPr>
            <p:spPr>
              <a:xfrm flipH="1">
                <a:off x="215472" y="4541088"/>
                <a:ext cx="577795" cy="255767"/>
              </a:xfrm>
              <a:custGeom>
                <a:avLst/>
                <a:gdLst/>
                <a:ahLst/>
                <a:cxnLst/>
                <a:rect l="l" t="t" r="r" b="b"/>
                <a:pathLst>
                  <a:path w="15574" h="6894" extrusionOk="0">
                    <a:moveTo>
                      <a:pt x="7585" y="1619"/>
                    </a:moveTo>
                    <a:cubicBezTo>
                      <a:pt x="8025" y="1929"/>
                      <a:pt x="8263" y="2203"/>
                      <a:pt x="8216" y="2393"/>
                    </a:cubicBezTo>
                    <a:cubicBezTo>
                      <a:pt x="8192" y="2524"/>
                      <a:pt x="8001" y="2607"/>
                      <a:pt x="7704" y="2643"/>
                    </a:cubicBezTo>
                    <a:cubicBezTo>
                      <a:pt x="7644" y="2643"/>
                      <a:pt x="7597" y="2607"/>
                      <a:pt x="7561" y="2560"/>
                    </a:cubicBezTo>
                    <a:cubicBezTo>
                      <a:pt x="7466" y="2417"/>
                      <a:pt x="7442" y="2060"/>
                      <a:pt x="7585" y="1619"/>
                    </a:cubicBezTo>
                    <a:close/>
                    <a:moveTo>
                      <a:pt x="11383" y="1429"/>
                    </a:moveTo>
                    <a:lnTo>
                      <a:pt x="11383" y="1429"/>
                    </a:lnTo>
                    <a:cubicBezTo>
                      <a:pt x="11633" y="1953"/>
                      <a:pt x="11538" y="2465"/>
                      <a:pt x="11371" y="2738"/>
                    </a:cubicBezTo>
                    <a:cubicBezTo>
                      <a:pt x="11240" y="2965"/>
                      <a:pt x="11061" y="3084"/>
                      <a:pt x="10871" y="3084"/>
                    </a:cubicBezTo>
                    <a:lnTo>
                      <a:pt x="10776" y="3084"/>
                    </a:lnTo>
                    <a:cubicBezTo>
                      <a:pt x="10537" y="3024"/>
                      <a:pt x="10514" y="2762"/>
                      <a:pt x="10526" y="2607"/>
                    </a:cubicBezTo>
                    <a:cubicBezTo>
                      <a:pt x="10537" y="2167"/>
                      <a:pt x="10871" y="1536"/>
                      <a:pt x="11383" y="1429"/>
                    </a:cubicBezTo>
                    <a:close/>
                    <a:moveTo>
                      <a:pt x="4346" y="2036"/>
                    </a:moveTo>
                    <a:cubicBezTo>
                      <a:pt x="4453" y="2072"/>
                      <a:pt x="4572" y="2143"/>
                      <a:pt x="4680" y="2215"/>
                    </a:cubicBezTo>
                    <a:cubicBezTo>
                      <a:pt x="5156" y="2572"/>
                      <a:pt x="5358" y="2941"/>
                      <a:pt x="5263" y="3250"/>
                    </a:cubicBezTo>
                    <a:cubicBezTo>
                      <a:pt x="5156" y="3572"/>
                      <a:pt x="4751" y="3798"/>
                      <a:pt x="4453" y="3798"/>
                    </a:cubicBezTo>
                    <a:cubicBezTo>
                      <a:pt x="4346" y="3798"/>
                      <a:pt x="4227" y="3762"/>
                      <a:pt x="4215" y="3643"/>
                    </a:cubicBezTo>
                    <a:cubicBezTo>
                      <a:pt x="4203" y="3429"/>
                      <a:pt x="4179" y="2703"/>
                      <a:pt x="4346" y="2036"/>
                    </a:cubicBezTo>
                    <a:close/>
                    <a:moveTo>
                      <a:pt x="13657" y="4036"/>
                    </a:moveTo>
                    <a:lnTo>
                      <a:pt x="13657" y="4036"/>
                    </a:lnTo>
                    <a:cubicBezTo>
                      <a:pt x="13728" y="4346"/>
                      <a:pt x="13728" y="4584"/>
                      <a:pt x="13633" y="4703"/>
                    </a:cubicBezTo>
                    <a:cubicBezTo>
                      <a:pt x="13593" y="4773"/>
                      <a:pt x="13519" y="4801"/>
                      <a:pt x="13426" y="4801"/>
                    </a:cubicBezTo>
                    <a:cubicBezTo>
                      <a:pt x="13408" y="4801"/>
                      <a:pt x="13390" y="4800"/>
                      <a:pt x="13371" y="4798"/>
                    </a:cubicBezTo>
                    <a:cubicBezTo>
                      <a:pt x="13228" y="4786"/>
                      <a:pt x="13216" y="4715"/>
                      <a:pt x="13216" y="4703"/>
                    </a:cubicBezTo>
                    <a:cubicBezTo>
                      <a:pt x="13181" y="4536"/>
                      <a:pt x="13359" y="4239"/>
                      <a:pt x="13657" y="4036"/>
                    </a:cubicBezTo>
                    <a:close/>
                    <a:moveTo>
                      <a:pt x="2286" y="3500"/>
                    </a:moveTo>
                    <a:cubicBezTo>
                      <a:pt x="2405" y="3572"/>
                      <a:pt x="2501" y="3667"/>
                      <a:pt x="2572" y="3810"/>
                    </a:cubicBezTo>
                    <a:cubicBezTo>
                      <a:pt x="2715" y="4072"/>
                      <a:pt x="2739" y="4310"/>
                      <a:pt x="2620" y="4501"/>
                    </a:cubicBezTo>
                    <a:cubicBezTo>
                      <a:pt x="2501" y="4715"/>
                      <a:pt x="2263" y="4810"/>
                      <a:pt x="2096" y="4810"/>
                    </a:cubicBezTo>
                    <a:cubicBezTo>
                      <a:pt x="2048" y="4810"/>
                      <a:pt x="1941" y="4798"/>
                      <a:pt x="1893" y="4715"/>
                    </a:cubicBezTo>
                    <a:cubicBezTo>
                      <a:pt x="1834" y="4632"/>
                      <a:pt x="1846" y="4489"/>
                      <a:pt x="1929" y="4298"/>
                    </a:cubicBezTo>
                    <a:cubicBezTo>
                      <a:pt x="1941" y="4298"/>
                      <a:pt x="2060" y="3929"/>
                      <a:pt x="2286" y="3500"/>
                    </a:cubicBezTo>
                    <a:close/>
                    <a:moveTo>
                      <a:pt x="9275" y="191"/>
                    </a:moveTo>
                    <a:cubicBezTo>
                      <a:pt x="9502" y="191"/>
                      <a:pt x="9740" y="238"/>
                      <a:pt x="9990" y="321"/>
                    </a:cubicBezTo>
                    <a:cubicBezTo>
                      <a:pt x="10585" y="548"/>
                      <a:pt x="11026" y="869"/>
                      <a:pt x="11276" y="1262"/>
                    </a:cubicBezTo>
                    <a:cubicBezTo>
                      <a:pt x="10740" y="1405"/>
                      <a:pt x="10359" y="2048"/>
                      <a:pt x="10335" y="2596"/>
                    </a:cubicBezTo>
                    <a:cubicBezTo>
                      <a:pt x="10311" y="2965"/>
                      <a:pt x="10466" y="3215"/>
                      <a:pt x="10740" y="3262"/>
                    </a:cubicBezTo>
                    <a:cubicBezTo>
                      <a:pt x="10787" y="3274"/>
                      <a:pt x="10823" y="3274"/>
                      <a:pt x="10871" y="3274"/>
                    </a:cubicBezTo>
                    <a:cubicBezTo>
                      <a:pt x="11121" y="3274"/>
                      <a:pt x="11371" y="3119"/>
                      <a:pt x="11538" y="2846"/>
                    </a:cubicBezTo>
                    <a:cubicBezTo>
                      <a:pt x="11776" y="2441"/>
                      <a:pt x="11788" y="1893"/>
                      <a:pt x="11573" y="1417"/>
                    </a:cubicBezTo>
                    <a:lnTo>
                      <a:pt x="11573" y="1417"/>
                    </a:lnTo>
                    <a:cubicBezTo>
                      <a:pt x="11811" y="1441"/>
                      <a:pt x="12061" y="1584"/>
                      <a:pt x="12300" y="1845"/>
                    </a:cubicBezTo>
                    <a:cubicBezTo>
                      <a:pt x="12907" y="2477"/>
                      <a:pt x="13383" y="3227"/>
                      <a:pt x="13597" y="3846"/>
                    </a:cubicBezTo>
                    <a:cubicBezTo>
                      <a:pt x="13216" y="4084"/>
                      <a:pt x="12966" y="4477"/>
                      <a:pt x="13026" y="4739"/>
                    </a:cubicBezTo>
                    <a:cubicBezTo>
                      <a:pt x="13050" y="4822"/>
                      <a:pt x="13109" y="4965"/>
                      <a:pt x="13359" y="4989"/>
                    </a:cubicBezTo>
                    <a:cubicBezTo>
                      <a:pt x="13375" y="4990"/>
                      <a:pt x="13391" y="4990"/>
                      <a:pt x="13406" y="4990"/>
                    </a:cubicBezTo>
                    <a:cubicBezTo>
                      <a:pt x="13573" y="4990"/>
                      <a:pt x="13701" y="4931"/>
                      <a:pt x="13788" y="4822"/>
                    </a:cubicBezTo>
                    <a:cubicBezTo>
                      <a:pt x="13919" y="4643"/>
                      <a:pt x="13931" y="4334"/>
                      <a:pt x="13824" y="3929"/>
                    </a:cubicBezTo>
                    <a:cubicBezTo>
                      <a:pt x="13976" y="3855"/>
                      <a:pt x="14132" y="3817"/>
                      <a:pt x="14286" y="3817"/>
                    </a:cubicBezTo>
                    <a:cubicBezTo>
                      <a:pt x="14550" y="3817"/>
                      <a:pt x="14807" y="3929"/>
                      <a:pt x="15026" y="4155"/>
                    </a:cubicBezTo>
                    <a:cubicBezTo>
                      <a:pt x="15300" y="4441"/>
                      <a:pt x="15395" y="4715"/>
                      <a:pt x="15288" y="4965"/>
                    </a:cubicBezTo>
                    <a:cubicBezTo>
                      <a:pt x="15014" y="5644"/>
                      <a:pt x="13407" y="6132"/>
                      <a:pt x="11085" y="6227"/>
                    </a:cubicBezTo>
                    <a:cubicBezTo>
                      <a:pt x="10347" y="6263"/>
                      <a:pt x="9430" y="6346"/>
                      <a:pt x="8466" y="6429"/>
                    </a:cubicBezTo>
                    <a:cubicBezTo>
                      <a:pt x="6989" y="6560"/>
                      <a:pt x="5311" y="6715"/>
                      <a:pt x="3882" y="6715"/>
                    </a:cubicBezTo>
                    <a:cubicBezTo>
                      <a:pt x="1703" y="6715"/>
                      <a:pt x="548" y="6358"/>
                      <a:pt x="358" y="5644"/>
                    </a:cubicBezTo>
                    <a:cubicBezTo>
                      <a:pt x="203" y="5024"/>
                      <a:pt x="310" y="4441"/>
                      <a:pt x="655" y="3989"/>
                    </a:cubicBezTo>
                    <a:cubicBezTo>
                      <a:pt x="953" y="3608"/>
                      <a:pt x="1393" y="3369"/>
                      <a:pt x="1810" y="3369"/>
                    </a:cubicBezTo>
                    <a:cubicBezTo>
                      <a:pt x="1917" y="3369"/>
                      <a:pt x="2024" y="3381"/>
                      <a:pt x="2108" y="3417"/>
                    </a:cubicBezTo>
                    <a:cubicBezTo>
                      <a:pt x="1882" y="3870"/>
                      <a:pt x="1763" y="4227"/>
                      <a:pt x="1763" y="4239"/>
                    </a:cubicBezTo>
                    <a:cubicBezTo>
                      <a:pt x="1620" y="4536"/>
                      <a:pt x="1667" y="4715"/>
                      <a:pt x="1727" y="4822"/>
                    </a:cubicBezTo>
                    <a:cubicBezTo>
                      <a:pt x="1798" y="4929"/>
                      <a:pt x="1929" y="5001"/>
                      <a:pt x="2096" y="5001"/>
                    </a:cubicBezTo>
                    <a:cubicBezTo>
                      <a:pt x="2370" y="5001"/>
                      <a:pt x="2644" y="4834"/>
                      <a:pt x="2786" y="4596"/>
                    </a:cubicBezTo>
                    <a:cubicBezTo>
                      <a:pt x="2929" y="4346"/>
                      <a:pt x="2917" y="4036"/>
                      <a:pt x="2739" y="3715"/>
                    </a:cubicBezTo>
                    <a:cubicBezTo>
                      <a:pt x="2644" y="3548"/>
                      <a:pt x="2525" y="3417"/>
                      <a:pt x="2370" y="3334"/>
                    </a:cubicBezTo>
                    <a:cubicBezTo>
                      <a:pt x="2727" y="2679"/>
                      <a:pt x="3275" y="1953"/>
                      <a:pt x="3953" y="1953"/>
                    </a:cubicBezTo>
                    <a:cubicBezTo>
                      <a:pt x="4025" y="1953"/>
                      <a:pt x="4096" y="1953"/>
                      <a:pt x="4168" y="1976"/>
                    </a:cubicBezTo>
                    <a:cubicBezTo>
                      <a:pt x="3989" y="2679"/>
                      <a:pt x="4013" y="3429"/>
                      <a:pt x="4025" y="3655"/>
                    </a:cubicBezTo>
                    <a:cubicBezTo>
                      <a:pt x="4037" y="3858"/>
                      <a:pt x="4203" y="3977"/>
                      <a:pt x="4453" y="3977"/>
                    </a:cubicBezTo>
                    <a:cubicBezTo>
                      <a:pt x="4822" y="3977"/>
                      <a:pt x="5299" y="3715"/>
                      <a:pt x="5430" y="3310"/>
                    </a:cubicBezTo>
                    <a:cubicBezTo>
                      <a:pt x="5525" y="3036"/>
                      <a:pt x="5489" y="2584"/>
                      <a:pt x="4787" y="2072"/>
                    </a:cubicBezTo>
                    <a:cubicBezTo>
                      <a:pt x="4656" y="1976"/>
                      <a:pt x="4525" y="1905"/>
                      <a:pt x="4394" y="1845"/>
                    </a:cubicBezTo>
                    <a:cubicBezTo>
                      <a:pt x="4618" y="1141"/>
                      <a:pt x="5015" y="783"/>
                      <a:pt x="5573" y="783"/>
                    </a:cubicBezTo>
                    <a:cubicBezTo>
                      <a:pt x="5816" y="783"/>
                      <a:pt x="6090" y="851"/>
                      <a:pt x="6394" y="988"/>
                    </a:cubicBezTo>
                    <a:cubicBezTo>
                      <a:pt x="6787" y="1179"/>
                      <a:pt x="7132" y="1345"/>
                      <a:pt x="7418" y="1524"/>
                    </a:cubicBezTo>
                    <a:cubicBezTo>
                      <a:pt x="7263" y="1988"/>
                      <a:pt x="7251" y="2453"/>
                      <a:pt x="7406" y="2667"/>
                    </a:cubicBezTo>
                    <a:cubicBezTo>
                      <a:pt x="7478" y="2774"/>
                      <a:pt x="7585" y="2822"/>
                      <a:pt x="7704" y="2822"/>
                    </a:cubicBezTo>
                    <a:lnTo>
                      <a:pt x="7728" y="2822"/>
                    </a:lnTo>
                    <a:cubicBezTo>
                      <a:pt x="8109" y="2798"/>
                      <a:pt x="8347" y="2655"/>
                      <a:pt x="8394" y="2441"/>
                    </a:cubicBezTo>
                    <a:cubicBezTo>
                      <a:pt x="8454" y="2238"/>
                      <a:pt x="8359" y="1905"/>
                      <a:pt x="7644" y="1441"/>
                    </a:cubicBezTo>
                    <a:cubicBezTo>
                      <a:pt x="7894" y="822"/>
                      <a:pt x="8442" y="191"/>
                      <a:pt x="9275" y="191"/>
                    </a:cubicBezTo>
                    <a:close/>
                    <a:moveTo>
                      <a:pt x="9275" y="0"/>
                    </a:moveTo>
                    <a:cubicBezTo>
                      <a:pt x="8359" y="0"/>
                      <a:pt x="7763" y="667"/>
                      <a:pt x="7478" y="1334"/>
                    </a:cubicBezTo>
                    <a:cubicBezTo>
                      <a:pt x="7204" y="1167"/>
                      <a:pt x="6858" y="988"/>
                      <a:pt x="6465" y="822"/>
                    </a:cubicBezTo>
                    <a:cubicBezTo>
                      <a:pt x="6134" y="672"/>
                      <a:pt x="5831" y="598"/>
                      <a:pt x="5560" y="598"/>
                    </a:cubicBezTo>
                    <a:cubicBezTo>
                      <a:pt x="4926" y="598"/>
                      <a:pt x="4465" y="1002"/>
                      <a:pt x="4215" y="1786"/>
                    </a:cubicBezTo>
                    <a:cubicBezTo>
                      <a:pt x="4132" y="1774"/>
                      <a:pt x="4037" y="1762"/>
                      <a:pt x="3953" y="1762"/>
                    </a:cubicBezTo>
                    <a:cubicBezTo>
                      <a:pt x="3179" y="1762"/>
                      <a:pt x="2572" y="2548"/>
                      <a:pt x="2203" y="3250"/>
                    </a:cubicBezTo>
                    <a:cubicBezTo>
                      <a:pt x="2084" y="3203"/>
                      <a:pt x="1953" y="3179"/>
                      <a:pt x="1810" y="3179"/>
                    </a:cubicBezTo>
                    <a:cubicBezTo>
                      <a:pt x="1334" y="3179"/>
                      <a:pt x="834" y="3453"/>
                      <a:pt x="500" y="3881"/>
                    </a:cubicBezTo>
                    <a:cubicBezTo>
                      <a:pt x="119" y="4382"/>
                      <a:pt x="0" y="5024"/>
                      <a:pt x="179" y="5691"/>
                    </a:cubicBezTo>
                    <a:cubicBezTo>
                      <a:pt x="393" y="6513"/>
                      <a:pt x="1572" y="6894"/>
                      <a:pt x="3882" y="6894"/>
                    </a:cubicBezTo>
                    <a:cubicBezTo>
                      <a:pt x="5322" y="6894"/>
                      <a:pt x="7001" y="6751"/>
                      <a:pt x="8478" y="6620"/>
                    </a:cubicBezTo>
                    <a:cubicBezTo>
                      <a:pt x="9442" y="6537"/>
                      <a:pt x="10359" y="6453"/>
                      <a:pt x="11097" y="6417"/>
                    </a:cubicBezTo>
                    <a:cubicBezTo>
                      <a:pt x="13526" y="6310"/>
                      <a:pt x="15157" y="5798"/>
                      <a:pt x="15467" y="5024"/>
                    </a:cubicBezTo>
                    <a:cubicBezTo>
                      <a:pt x="15550" y="4810"/>
                      <a:pt x="15574" y="4453"/>
                      <a:pt x="15157" y="4024"/>
                    </a:cubicBezTo>
                    <a:cubicBezTo>
                      <a:pt x="14907" y="3762"/>
                      <a:pt x="14609" y="3631"/>
                      <a:pt x="14300" y="3631"/>
                    </a:cubicBezTo>
                    <a:cubicBezTo>
                      <a:pt x="14121" y="3631"/>
                      <a:pt x="13943" y="3667"/>
                      <a:pt x="13764" y="3750"/>
                    </a:cubicBezTo>
                    <a:cubicBezTo>
                      <a:pt x="13538" y="3096"/>
                      <a:pt x="13062" y="2357"/>
                      <a:pt x="12442" y="1715"/>
                    </a:cubicBezTo>
                    <a:cubicBezTo>
                      <a:pt x="12143" y="1392"/>
                      <a:pt x="11822" y="1226"/>
                      <a:pt x="11510" y="1226"/>
                    </a:cubicBezTo>
                    <a:cubicBezTo>
                      <a:pt x="11499" y="1226"/>
                      <a:pt x="11489" y="1226"/>
                      <a:pt x="11478" y="1226"/>
                    </a:cubicBezTo>
                    <a:cubicBezTo>
                      <a:pt x="11204" y="762"/>
                      <a:pt x="10716" y="393"/>
                      <a:pt x="10061" y="143"/>
                    </a:cubicBezTo>
                    <a:cubicBezTo>
                      <a:pt x="9787" y="48"/>
                      <a:pt x="9525" y="0"/>
                      <a:pt x="9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1" name="Google Shape;461;p5"/>
              <p:cNvGrpSpPr/>
              <p:nvPr/>
            </p:nvGrpSpPr>
            <p:grpSpPr>
              <a:xfrm rot="975942">
                <a:off x="98891" y="4335507"/>
                <a:ext cx="184655" cy="262086"/>
                <a:chOff x="7619190" y="700187"/>
                <a:chExt cx="184649" cy="262078"/>
              </a:xfrm>
            </p:grpSpPr>
            <p:sp>
              <p:nvSpPr>
                <p:cNvPr id="462" name="Google Shape;462;p5"/>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5"/>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5"/>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5"/>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5"/>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5"/>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5"/>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70" name="Google Shape;470;p5"/>
            <p:cNvGrpSpPr/>
            <p:nvPr/>
          </p:nvGrpSpPr>
          <p:grpSpPr>
            <a:xfrm>
              <a:off x="-128054" y="4198221"/>
              <a:ext cx="1148505" cy="808662"/>
              <a:chOff x="-204254" y="4198221"/>
              <a:chExt cx="1148505" cy="808662"/>
            </a:xfrm>
          </p:grpSpPr>
          <p:grpSp>
            <p:nvGrpSpPr>
              <p:cNvPr id="471" name="Google Shape;471;p5"/>
              <p:cNvGrpSpPr/>
              <p:nvPr/>
            </p:nvGrpSpPr>
            <p:grpSpPr>
              <a:xfrm rot="3803483" flipH="1">
                <a:off x="580713" y="4264960"/>
                <a:ext cx="278594" cy="209395"/>
                <a:chOff x="1539427" y="3527825"/>
                <a:chExt cx="278590" cy="209392"/>
              </a:xfrm>
            </p:grpSpPr>
            <p:sp>
              <p:nvSpPr>
                <p:cNvPr id="472" name="Google Shape;472;p5"/>
                <p:cNvSpPr/>
                <p:nvPr/>
              </p:nvSpPr>
              <p:spPr>
                <a:xfrm rot="5400000">
                  <a:off x="1581319" y="3500519"/>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5"/>
                <p:cNvSpPr/>
                <p:nvPr/>
              </p:nvSpPr>
              <p:spPr>
                <a:xfrm rot="5400000">
                  <a:off x="1558868" y="3578172"/>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5"/>
                <p:cNvSpPr/>
                <p:nvPr/>
              </p:nvSpPr>
              <p:spPr>
                <a:xfrm rot="5400000">
                  <a:off x="1554731" y="3630911"/>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5" name="Google Shape;475;p5"/>
              <p:cNvSpPr/>
              <p:nvPr/>
            </p:nvSpPr>
            <p:spPr>
              <a:xfrm rot="-5400000" flipH="1">
                <a:off x="114676" y="4177308"/>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6D1DDB25-9F6F-4191-B775-A11982D41D2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DCDC9D-A064-442C-AF7B-CFC6C24CE1FC}" type="slidenum">
              <a:rPr lang="en-US" smtClean="0"/>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476"/>
        <p:cNvGrpSpPr/>
        <p:nvPr/>
      </p:nvGrpSpPr>
      <p:grpSpPr>
        <a:xfrm>
          <a:off x="0" y="0"/>
          <a:ext cx="0" cy="0"/>
          <a:chOff x="0" y="0"/>
          <a:chExt cx="0" cy="0"/>
        </a:xfrm>
      </p:grpSpPr>
      <p:grpSp>
        <p:nvGrpSpPr>
          <p:cNvPr id="477" name="Google Shape;477;p6"/>
          <p:cNvGrpSpPr/>
          <p:nvPr/>
        </p:nvGrpSpPr>
        <p:grpSpPr>
          <a:xfrm>
            <a:off x="-121920" y="-45605"/>
            <a:ext cx="12435840" cy="6949212"/>
            <a:chOff x="0" y="0"/>
            <a:chExt cx="9144000" cy="5143500"/>
          </a:xfrm>
        </p:grpSpPr>
        <p:grpSp>
          <p:nvGrpSpPr>
            <p:cNvPr id="478" name="Google Shape;478;p6"/>
            <p:cNvGrpSpPr/>
            <p:nvPr/>
          </p:nvGrpSpPr>
          <p:grpSpPr>
            <a:xfrm>
              <a:off x="202089" y="0"/>
              <a:ext cx="8739822" cy="5143500"/>
              <a:chOff x="200927" y="-1250"/>
              <a:chExt cx="8739822" cy="5143500"/>
            </a:xfrm>
          </p:grpSpPr>
          <p:cxnSp>
            <p:nvCxnSpPr>
              <p:cNvPr id="479" name="Google Shape;479;p6"/>
              <p:cNvCxnSpPr/>
              <p:nvPr/>
            </p:nvCxnSpPr>
            <p:spPr>
              <a:xfrm>
                <a:off x="20092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480" name="Google Shape;480;p6"/>
              <p:cNvCxnSpPr/>
              <p:nvPr/>
            </p:nvCxnSpPr>
            <p:spPr>
              <a:xfrm>
                <a:off x="40417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481" name="Google Shape;481;p6"/>
              <p:cNvCxnSpPr/>
              <p:nvPr/>
            </p:nvCxnSpPr>
            <p:spPr>
              <a:xfrm>
                <a:off x="60743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482" name="Google Shape;482;p6"/>
              <p:cNvCxnSpPr/>
              <p:nvPr/>
            </p:nvCxnSpPr>
            <p:spPr>
              <a:xfrm>
                <a:off x="81068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483" name="Google Shape;483;p6"/>
              <p:cNvCxnSpPr/>
              <p:nvPr/>
            </p:nvCxnSpPr>
            <p:spPr>
              <a:xfrm>
                <a:off x="101393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484" name="Google Shape;484;p6"/>
              <p:cNvCxnSpPr/>
              <p:nvPr/>
            </p:nvCxnSpPr>
            <p:spPr>
              <a:xfrm>
                <a:off x="121718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485" name="Google Shape;485;p6"/>
              <p:cNvCxnSpPr/>
              <p:nvPr/>
            </p:nvCxnSpPr>
            <p:spPr>
              <a:xfrm>
                <a:off x="142043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486" name="Google Shape;486;p6"/>
              <p:cNvCxnSpPr/>
              <p:nvPr/>
            </p:nvCxnSpPr>
            <p:spPr>
              <a:xfrm>
                <a:off x="162368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487" name="Google Shape;487;p6"/>
              <p:cNvCxnSpPr/>
              <p:nvPr/>
            </p:nvCxnSpPr>
            <p:spPr>
              <a:xfrm>
                <a:off x="182694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488" name="Google Shape;488;p6"/>
              <p:cNvCxnSpPr/>
              <p:nvPr/>
            </p:nvCxnSpPr>
            <p:spPr>
              <a:xfrm>
                <a:off x="203019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489" name="Google Shape;489;p6"/>
              <p:cNvCxnSpPr/>
              <p:nvPr/>
            </p:nvCxnSpPr>
            <p:spPr>
              <a:xfrm>
                <a:off x="223344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490" name="Google Shape;490;p6"/>
              <p:cNvCxnSpPr/>
              <p:nvPr/>
            </p:nvCxnSpPr>
            <p:spPr>
              <a:xfrm>
                <a:off x="243669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491" name="Google Shape;491;p6"/>
              <p:cNvCxnSpPr/>
              <p:nvPr/>
            </p:nvCxnSpPr>
            <p:spPr>
              <a:xfrm>
                <a:off x="263994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492" name="Google Shape;492;p6"/>
              <p:cNvCxnSpPr/>
              <p:nvPr/>
            </p:nvCxnSpPr>
            <p:spPr>
              <a:xfrm>
                <a:off x="284319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493" name="Google Shape;493;p6"/>
              <p:cNvCxnSpPr/>
              <p:nvPr/>
            </p:nvCxnSpPr>
            <p:spPr>
              <a:xfrm>
                <a:off x="304645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494" name="Google Shape;494;p6"/>
              <p:cNvCxnSpPr/>
              <p:nvPr/>
            </p:nvCxnSpPr>
            <p:spPr>
              <a:xfrm>
                <a:off x="324970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495" name="Google Shape;495;p6"/>
              <p:cNvCxnSpPr/>
              <p:nvPr/>
            </p:nvCxnSpPr>
            <p:spPr>
              <a:xfrm>
                <a:off x="345295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496" name="Google Shape;496;p6"/>
              <p:cNvCxnSpPr/>
              <p:nvPr/>
            </p:nvCxnSpPr>
            <p:spPr>
              <a:xfrm>
                <a:off x="365620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497" name="Google Shape;497;p6"/>
              <p:cNvCxnSpPr/>
              <p:nvPr/>
            </p:nvCxnSpPr>
            <p:spPr>
              <a:xfrm>
                <a:off x="385945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498" name="Google Shape;498;p6"/>
              <p:cNvCxnSpPr/>
              <p:nvPr/>
            </p:nvCxnSpPr>
            <p:spPr>
              <a:xfrm>
                <a:off x="406270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499" name="Google Shape;499;p6"/>
              <p:cNvCxnSpPr/>
              <p:nvPr/>
            </p:nvCxnSpPr>
            <p:spPr>
              <a:xfrm>
                <a:off x="426596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500" name="Google Shape;500;p6"/>
              <p:cNvCxnSpPr/>
              <p:nvPr/>
            </p:nvCxnSpPr>
            <p:spPr>
              <a:xfrm>
                <a:off x="446921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501" name="Google Shape;501;p6"/>
              <p:cNvCxnSpPr/>
              <p:nvPr/>
            </p:nvCxnSpPr>
            <p:spPr>
              <a:xfrm>
                <a:off x="467246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502" name="Google Shape;502;p6"/>
              <p:cNvCxnSpPr/>
              <p:nvPr/>
            </p:nvCxnSpPr>
            <p:spPr>
              <a:xfrm>
                <a:off x="487571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503" name="Google Shape;503;p6"/>
              <p:cNvCxnSpPr/>
              <p:nvPr/>
            </p:nvCxnSpPr>
            <p:spPr>
              <a:xfrm>
                <a:off x="507896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504" name="Google Shape;504;p6"/>
              <p:cNvCxnSpPr/>
              <p:nvPr/>
            </p:nvCxnSpPr>
            <p:spPr>
              <a:xfrm>
                <a:off x="528221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505" name="Google Shape;505;p6"/>
              <p:cNvCxnSpPr/>
              <p:nvPr/>
            </p:nvCxnSpPr>
            <p:spPr>
              <a:xfrm>
                <a:off x="548547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506" name="Google Shape;506;p6"/>
              <p:cNvCxnSpPr/>
              <p:nvPr/>
            </p:nvCxnSpPr>
            <p:spPr>
              <a:xfrm>
                <a:off x="568872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507" name="Google Shape;507;p6"/>
              <p:cNvCxnSpPr/>
              <p:nvPr/>
            </p:nvCxnSpPr>
            <p:spPr>
              <a:xfrm>
                <a:off x="589197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508" name="Google Shape;508;p6"/>
              <p:cNvCxnSpPr/>
              <p:nvPr/>
            </p:nvCxnSpPr>
            <p:spPr>
              <a:xfrm>
                <a:off x="609522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509" name="Google Shape;509;p6"/>
              <p:cNvCxnSpPr/>
              <p:nvPr/>
            </p:nvCxnSpPr>
            <p:spPr>
              <a:xfrm>
                <a:off x="629847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510" name="Google Shape;510;p6"/>
              <p:cNvCxnSpPr/>
              <p:nvPr/>
            </p:nvCxnSpPr>
            <p:spPr>
              <a:xfrm>
                <a:off x="650172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511" name="Google Shape;511;p6"/>
              <p:cNvCxnSpPr/>
              <p:nvPr/>
            </p:nvCxnSpPr>
            <p:spPr>
              <a:xfrm>
                <a:off x="670498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512" name="Google Shape;512;p6"/>
              <p:cNvCxnSpPr/>
              <p:nvPr/>
            </p:nvCxnSpPr>
            <p:spPr>
              <a:xfrm>
                <a:off x="690823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513" name="Google Shape;513;p6"/>
              <p:cNvCxnSpPr/>
              <p:nvPr/>
            </p:nvCxnSpPr>
            <p:spPr>
              <a:xfrm>
                <a:off x="711148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514" name="Google Shape;514;p6"/>
              <p:cNvCxnSpPr/>
              <p:nvPr/>
            </p:nvCxnSpPr>
            <p:spPr>
              <a:xfrm>
                <a:off x="731473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515" name="Google Shape;515;p6"/>
              <p:cNvCxnSpPr/>
              <p:nvPr/>
            </p:nvCxnSpPr>
            <p:spPr>
              <a:xfrm>
                <a:off x="751798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516" name="Google Shape;516;p6"/>
              <p:cNvCxnSpPr/>
              <p:nvPr/>
            </p:nvCxnSpPr>
            <p:spPr>
              <a:xfrm>
                <a:off x="772123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517" name="Google Shape;517;p6"/>
              <p:cNvCxnSpPr/>
              <p:nvPr/>
            </p:nvCxnSpPr>
            <p:spPr>
              <a:xfrm>
                <a:off x="792449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518" name="Google Shape;518;p6"/>
              <p:cNvCxnSpPr/>
              <p:nvPr/>
            </p:nvCxnSpPr>
            <p:spPr>
              <a:xfrm>
                <a:off x="812774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519" name="Google Shape;519;p6"/>
              <p:cNvCxnSpPr/>
              <p:nvPr/>
            </p:nvCxnSpPr>
            <p:spPr>
              <a:xfrm>
                <a:off x="833099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520" name="Google Shape;520;p6"/>
              <p:cNvCxnSpPr/>
              <p:nvPr/>
            </p:nvCxnSpPr>
            <p:spPr>
              <a:xfrm>
                <a:off x="853424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521" name="Google Shape;521;p6"/>
              <p:cNvCxnSpPr/>
              <p:nvPr/>
            </p:nvCxnSpPr>
            <p:spPr>
              <a:xfrm>
                <a:off x="873749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522" name="Google Shape;522;p6"/>
              <p:cNvCxnSpPr/>
              <p:nvPr/>
            </p:nvCxnSpPr>
            <p:spPr>
              <a:xfrm>
                <a:off x="8940748" y="-1250"/>
                <a:ext cx="0" cy="5143500"/>
              </a:xfrm>
              <a:prstGeom prst="straightConnector1">
                <a:avLst/>
              </a:prstGeom>
              <a:noFill/>
              <a:ln w="9525" cap="flat" cmpd="sng">
                <a:solidFill>
                  <a:schemeClr val="dk2"/>
                </a:solidFill>
                <a:prstDash val="solid"/>
                <a:round/>
                <a:headEnd type="none" w="med" len="med"/>
                <a:tailEnd type="none" w="med" len="med"/>
              </a:ln>
            </p:spPr>
          </p:cxnSp>
        </p:grpSp>
        <p:grpSp>
          <p:nvGrpSpPr>
            <p:cNvPr id="523" name="Google Shape;523;p6"/>
            <p:cNvGrpSpPr/>
            <p:nvPr/>
          </p:nvGrpSpPr>
          <p:grpSpPr>
            <a:xfrm>
              <a:off x="0" y="233038"/>
              <a:ext cx="9144000" cy="4677425"/>
              <a:chOff x="0" y="230950"/>
              <a:chExt cx="9144000" cy="4677425"/>
            </a:xfrm>
          </p:grpSpPr>
          <p:cxnSp>
            <p:nvCxnSpPr>
              <p:cNvPr id="524" name="Google Shape;524;p6"/>
              <p:cNvCxnSpPr/>
              <p:nvPr/>
            </p:nvCxnSpPr>
            <p:spPr>
              <a:xfrm>
                <a:off x="0" y="2309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25" name="Google Shape;525;p6"/>
              <p:cNvCxnSpPr/>
              <p:nvPr/>
            </p:nvCxnSpPr>
            <p:spPr>
              <a:xfrm>
                <a:off x="0" y="69869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26" name="Google Shape;526;p6"/>
              <p:cNvCxnSpPr/>
              <p:nvPr/>
            </p:nvCxnSpPr>
            <p:spPr>
              <a:xfrm>
                <a:off x="0" y="93256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27" name="Google Shape;527;p6"/>
              <p:cNvCxnSpPr/>
              <p:nvPr/>
            </p:nvCxnSpPr>
            <p:spPr>
              <a:xfrm>
                <a:off x="0" y="116643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28" name="Google Shape;528;p6"/>
              <p:cNvCxnSpPr/>
              <p:nvPr/>
            </p:nvCxnSpPr>
            <p:spPr>
              <a:xfrm>
                <a:off x="0" y="140030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29" name="Google Shape;529;p6"/>
              <p:cNvCxnSpPr/>
              <p:nvPr/>
            </p:nvCxnSpPr>
            <p:spPr>
              <a:xfrm>
                <a:off x="0" y="1634178"/>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30" name="Google Shape;530;p6"/>
              <p:cNvCxnSpPr/>
              <p:nvPr/>
            </p:nvCxnSpPr>
            <p:spPr>
              <a:xfrm>
                <a:off x="0" y="186804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31" name="Google Shape;531;p6"/>
              <p:cNvCxnSpPr/>
              <p:nvPr/>
            </p:nvCxnSpPr>
            <p:spPr>
              <a:xfrm>
                <a:off x="0" y="210192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32" name="Google Shape;532;p6"/>
              <p:cNvCxnSpPr/>
              <p:nvPr/>
            </p:nvCxnSpPr>
            <p:spPr>
              <a:xfrm>
                <a:off x="0" y="233579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33" name="Google Shape;533;p6"/>
              <p:cNvCxnSpPr/>
              <p:nvPr/>
            </p:nvCxnSpPr>
            <p:spPr>
              <a:xfrm>
                <a:off x="0" y="256966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34" name="Google Shape;534;p6"/>
              <p:cNvCxnSpPr/>
              <p:nvPr/>
            </p:nvCxnSpPr>
            <p:spPr>
              <a:xfrm>
                <a:off x="0" y="280353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35" name="Google Shape;535;p6"/>
              <p:cNvCxnSpPr/>
              <p:nvPr/>
            </p:nvCxnSpPr>
            <p:spPr>
              <a:xfrm>
                <a:off x="0" y="303740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36" name="Google Shape;536;p6"/>
              <p:cNvCxnSpPr/>
              <p:nvPr/>
            </p:nvCxnSpPr>
            <p:spPr>
              <a:xfrm>
                <a:off x="0" y="327127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37" name="Google Shape;537;p6"/>
              <p:cNvCxnSpPr/>
              <p:nvPr/>
            </p:nvCxnSpPr>
            <p:spPr>
              <a:xfrm>
                <a:off x="0" y="3505147"/>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38" name="Google Shape;538;p6"/>
              <p:cNvCxnSpPr/>
              <p:nvPr/>
            </p:nvCxnSpPr>
            <p:spPr>
              <a:xfrm>
                <a:off x="0" y="373901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39" name="Google Shape;539;p6"/>
              <p:cNvCxnSpPr/>
              <p:nvPr/>
            </p:nvCxnSpPr>
            <p:spPr>
              <a:xfrm>
                <a:off x="0" y="397289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40" name="Google Shape;540;p6"/>
              <p:cNvCxnSpPr/>
              <p:nvPr/>
            </p:nvCxnSpPr>
            <p:spPr>
              <a:xfrm>
                <a:off x="0" y="420676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41" name="Google Shape;541;p6"/>
              <p:cNvCxnSpPr/>
              <p:nvPr/>
            </p:nvCxnSpPr>
            <p:spPr>
              <a:xfrm>
                <a:off x="0" y="444063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42" name="Google Shape;542;p6"/>
              <p:cNvCxnSpPr/>
              <p:nvPr/>
            </p:nvCxnSpPr>
            <p:spPr>
              <a:xfrm>
                <a:off x="0" y="467450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43" name="Google Shape;543;p6"/>
              <p:cNvCxnSpPr/>
              <p:nvPr/>
            </p:nvCxnSpPr>
            <p:spPr>
              <a:xfrm>
                <a:off x="0" y="490837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544" name="Google Shape;544;p6"/>
              <p:cNvCxnSpPr/>
              <p:nvPr/>
            </p:nvCxnSpPr>
            <p:spPr>
              <a:xfrm>
                <a:off x="0" y="464821"/>
                <a:ext cx="9144000" cy="0"/>
              </a:xfrm>
              <a:prstGeom prst="straightConnector1">
                <a:avLst/>
              </a:prstGeom>
              <a:noFill/>
              <a:ln w="9525" cap="flat" cmpd="sng">
                <a:solidFill>
                  <a:schemeClr val="dk2"/>
                </a:solidFill>
                <a:prstDash val="solid"/>
                <a:round/>
                <a:headEnd type="none" w="med" len="med"/>
                <a:tailEnd type="none" w="med" len="med"/>
              </a:ln>
            </p:spPr>
          </p:cxnSp>
        </p:grpSp>
      </p:grpSp>
      <p:sp>
        <p:nvSpPr>
          <p:cNvPr id="545" name="Google Shape;545;p6"/>
          <p:cNvSpPr/>
          <p:nvPr/>
        </p:nvSpPr>
        <p:spPr>
          <a:xfrm>
            <a:off x="579500" y="466600"/>
            <a:ext cx="11032800" cy="5857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6" name="Google Shape;546;p6"/>
          <p:cNvSpPr txBox="1">
            <a:spLocks noGrp="1"/>
          </p:cNvSpPr>
          <p:nvPr>
            <p:ph type="title"/>
          </p:nvPr>
        </p:nvSpPr>
        <p:spPr>
          <a:xfrm>
            <a:off x="960000" y="563756"/>
            <a:ext cx="10272000" cy="6096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47" name="Google Shape;547;p6"/>
          <p:cNvSpPr/>
          <p:nvPr/>
        </p:nvSpPr>
        <p:spPr>
          <a:xfrm>
            <a:off x="394583" y="720001"/>
            <a:ext cx="377565" cy="375159"/>
          </a:xfrm>
          <a:custGeom>
            <a:avLst/>
            <a:gdLst/>
            <a:ahLst/>
            <a:cxnLst/>
            <a:rect l="l" t="t" r="r" b="b"/>
            <a:pathLst>
              <a:path w="5490" h="5276" extrusionOk="0">
                <a:moveTo>
                  <a:pt x="2775" y="536"/>
                </a:moveTo>
                <a:cubicBezTo>
                  <a:pt x="3168" y="751"/>
                  <a:pt x="3347" y="1072"/>
                  <a:pt x="3299" y="1275"/>
                </a:cubicBezTo>
                <a:cubicBezTo>
                  <a:pt x="3278" y="1366"/>
                  <a:pt x="3203" y="1412"/>
                  <a:pt x="3091" y="1412"/>
                </a:cubicBezTo>
                <a:cubicBezTo>
                  <a:pt x="3013" y="1412"/>
                  <a:pt x="2918" y="1390"/>
                  <a:pt x="2811" y="1346"/>
                </a:cubicBezTo>
                <a:cubicBezTo>
                  <a:pt x="2644" y="1286"/>
                  <a:pt x="2549" y="1191"/>
                  <a:pt x="2525" y="1072"/>
                </a:cubicBezTo>
                <a:cubicBezTo>
                  <a:pt x="2501" y="917"/>
                  <a:pt x="2597" y="715"/>
                  <a:pt x="2775" y="536"/>
                </a:cubicBezTo>
                <a:close/>
                <a:moveTo>
                  <a:pt x="989" y="1810"/>
                </a:moveTo>
                <a:cubicBezTo>
                  <a:pt x="1299" y="1882"/>
                  <a:pt x="1454" y="2144"/>
                  <a:pt x="1454" y="2334"/>
                </a:cubicBezTo>
                <a:cubicBezTo>
                  <a:pt x="1442" y="2418"/>
                  <a:pt x="1418" y="2513"/>
                  <a:pt x="1287" y="2513"/>
                </a:cubicBezTo>
                <a:cubicBezTo>
                  <a:pt x="1239" y="2513"/>
                  <a:pt x="1180" y="2501"/>
                  <a:pt x="1120" y="2477"/>
                </a:cubicBezTo>
                <a:cubicBezTo>
                  <a:pt x="1096" y="2382"/>
                  <a:pt x="1025" y="2120"/>
                  <a:pt x="989" y="1810"/>
                </a:cubicBezTo>
                <a:close/>
                <a:moveTo>
                  <a:pt x="4216" y="2227"/>
                </a:moveTo>
                <a:cubicBezTo>
                  <a:pt x="4335" y="2227"/>
                  <a:pt x="4525" y="2251"/>
                  <a:pt x="4763" y="2382"/>
                </a:cubicBezTo>
                <a:cubicBezTo>
                  <a:pt x="4811" y="2418"/>
                  <a:pt x="4871" y="2453"/>
                  <a:pt x="4918" y="2489"/>
                </a:cubicBezTo>
                <a:cubicBezTo>
                  <a:pt x="4811" y="2525"/>
                  <a:pt x="4692" y="2548"/>
                  <a:pt x="4549" y="2548"/>
                </a:cubicBezTo>
                <a:lnTo>
                  <a:pt x="4490" y="2537"/>
                </a:lnTo>
                <a:cubicBezTo>
                  <a:pt x="4037" y="2525"/>
                  <a:pt x="3882" y="2406"/>
                  <a:pt x="3882" y="2358"/>
                </a:cubicBezTo>
                <a:cubicBezTo>
                  <a:pt x="3882" y="2310"/>
                  <a:pt x="4001" y="2227"/>
                  <a:pt x="4216" y="2227"/>
                </a:cubicBezTo>
                <a:close/>
                <a:moveTo>
                  <a:pt x="3144" y="3799"/>
                </a:moveTo>
                <a:cubicBezTo>
                  <a:pt x="3180" y="3799"/>
                  <a:pt x="3204" y="3799"/>
                  <a:pt x="3239" y="3811"/>
                </a:cubicBezTo>
                <a:cubicBezTo>
                  <a:pt x="3513" y="3870"/>
                  <a:pt x="3775" y="4108"/>
                  <a:pt x="3882" y="4370"/>
                </a:cubicBezTo>
                <a:cubicBezTo>
                  <a:pt x="3811" y="4370"/>
                  <a:pt x="3751" y="4382"/>
                  <a:pt x="3692" y="4382"/>
                </a:cubicBezTo>
                <a:cubicBezTo>
                  <a:pt x="3263" y="4382"/>
                  <a:pt x="3097" y="4144"/>
                  <a:pt x="3061" y="4072"/>
                </a:cubicBezTo>
                <a:cubicBezTo>
                  <a:pt x="3001" y="3989"/>
                  <a:pt x="2989" y="3906"/>
                  <a:pt x="3025" y="3846"/>
                </a:cubicBezTo>
                <a:cubicBezTo>
                  <a:pt x="3049" y="3811"/>
                  <a:pt x="3085" y="3799"/>
                  <a:pt x="3144" y="3799"/>
                </a:cubicBezTo>
                <a:close/>
                <a:moveTo>
                  <a:pt x="1930" y="3846"/>
                </a:moveTo>
                <a:cubicBezTo>
                  <a:pt x="2144" y="3846"/>
                  <a:pt x="2287" y="3930"/>
                  <a:pt x="2323" y="4072"/>
                </a:cubicBezTo>
                <a:cubicBezTo>
                  <a:pt x="2358" y="4251"/>
                  <a:pt x="2251" y="4513"/>
                  <a:pt x="1954" y="4692"/>
                </a:cubicBezTo>
                <a:cubicBezTo>
                  <a:pt x="1680" y="4430"/>
                  <a:pt x="1585" y="4144"/>
                  <a:pt x="1644" y="3989"/>
                </a:cubicBezTo>
                <a:cubicBezTo>
                  <a:pt x="1668" y="3894"/>
                  <a:pt x="1763" y="3846"/>
                  <a:pt x="1906" y="3846"/>
                </a:cubicBezTo>
                <a:close/>
                <a:moveTo>
                  <a:pt x="3620" y="191"/>
                </a:moveTo>
                <a:cubicBezTo>
                  <a:pt x="3871" y="191"/>
                  <a:pt x="4109" y="274"/>
                  <a:pt x="4311" y="465"/>
                </a:cubicBezTo>
                <a:cubicBezTo>
                  <a:pt x="4871" y="977"/>
                  <a:pt x="5240" y="1620"/>
                  <a:pt x="5216" y="2060"/>
                </a:cubicBezTo>
                <a:cubicBezTo>
                  <a:pt x="5204" y="2191"/>
                  <a:pt x="5156" y="2298"/>
                  <a:pt x="5085" y="2382"/>
                </a:cubicBezTo>
                <a:cubicBezTo>
                  <a:pt x="5014" y="2322"/>
                  <a:pt x="4942" y="2263"/>
                  <a:pt x="4859" y="2215"/>
                </a:cubicBezTo>
                <a:cubicBezTo>
                  <a:pt x="4585" y="2072"/>
                  <a:pt x="4359" y="2037"/>
                  <a:pt x="4216" y="2037"/>
                </a:cubicBezTo>
                <a:cubicBezTo>
                  <a:pt x="3918" y="2037"/>
                  <a:pt x="3704" y="2167"/>
                  <a:pt x="3692" y="2358"/>
                </a:cubicBezTo>
                <a:cubicBezTo>
                  <a:pt x="3692" y="2441"/>
                  <a:pt x="3751" y="2703"/>
                  <a:pt x="4478" y="2727"/>
                </a:cubicBezTo>
                <a:lnTo>
                  <a:pt x="4549" y="2739"/>
                </a:lnTo>
                <a:cubicBezTo>
                  <a:pt x="4752" y="2739"/>
                  <a:pt x="4918" y="2703"/>
                  <a:pt x="5061" y="2620"/>
                </a:cubicBezTo>
                <a:cubicBezTo>
                  <a:pt x="5228" y="2822"/>
                  <a:pt x="5299" y="3072"/>
                  <a:pt x="5240" y="3322"/>
                </a:cubicBezTo>
                <a:cubicBezTo>
                  <a:pt x="5144" y="3727"/>
                  <a:pt x="4740" y="4096"/>
                  <a:pt x="4168" y="4299"/>
                </a:cubicBezTo>
                <a:cubicBezTo>
                  <a:pt x="4132" y="4311"/>
                  <a:pt x="4097" y="4311"/>
                  <a:pt x="4073" y="4323"/>
                </a:cubicBezTo>
                <a:cubicBezTo>
                  <a:pt x="3942" y="4001"/>
                  <a:pt x="3632" y="3715"/>
                  <a:pt x="3287" y="3632"/>
                </a:cubicBezTo>
                <a:cubicBezTo>
                  <a:pt x="3232" y="3615"/>
                  <a:pt x="3180" y="3607"/>
                  <a:pt x="3131" y="3607"/>
                </a:cubicBezTo>
                <a:cubicBezTo>
                  <a:pt x="3009" y="3607"/>
                  <a:pt x="2909" y="3658"/>
                  <a:pt x="2858" y="3751"/>
                </a:cubicBezTo>
                <a:cubicBezTo>
                  <a:pt x="2799" y="3870"/>
                  <a:pt x="2811" y="4025"/>
                  <a:pt x="2894" y="4168"/>
                </a:cubicBezTo>
                <a:cubicBezTo>
                  <a:pt x="3041" y="4421"/>
                  <a:pt x="3331" y="4571"/>
                  <a:pt x="3686" y="4571"/>
                </a:cubicBezTo>
                <a:cubicBezTo>
                  <a:pt x="3765" y="4571"/>
                  <a:pt x="3846" y="4564"/>
                  <a:pt x="3930" y="4549"/>
                </a:cubicBezTo>
                <a:lnTo>
                  <a:pt x="3930" y="4549"/>
                </a:lnTo>
                <a:cubicBezTo>
                  <a:pt x="3942" y="4644"/>
                  <a:pt x="3918" y="4727"/>
                  <a:pt x="3859" y="4799"/>
                </a:cubicBezTo>
                <a:cubicBezTo>
                  <a:pt x="3751" y="4954"/>
                  <a:pt x="3513" y="5049"/>
                  <a:pt x="3156" y="5085"/>
                </a:cubicBezTo>
                <a:cubicBezTo>
                  <a:pt x="3117" y="5087"/>
                  <a:pt x="3078" y="5088"/>
                  <a:pt x="3039" y="5088"/>
                </a:cubicBezTo>
                <a:cubicBezTo>
                  <a:pt x="2692" y="5088"/>
                  <a:pt x="2376" y="4993"/>
                  <a:pt x="2108" y="4811"/>
                </a:cubicBezTo>
                <a:cubicBezTo>
                  <a:pt x="2406" y="4620"/>
                  <a:pt x="2573" y="4311"/>
                  <a:pt x="2501" y="4037"/>
                </a:cubicBezTo>
                <a:cubicBezTo>
                  <a:pt x="2454" y="3799"/>
                  <a:pt x="2239" y="3656"/>
                  <a:pt x="1930" y="3656"/>
                </a:cubicBezTo>
                <a:lnTo>
                  <a:pt x="1894" y="3656"/>
                </a:lnTo>
                <a:cubicBezTo>
                  <a:pt x="1596" y="3668"/>
                  <a:pt x="1501" y="3834"/>
                  <a:pt x="1465" y="3942"/>
                </a:cubicBezTo>
                <a:cubicBezTo>
                  <a:pt x="1382" y="4168"/>
                  <a:pt x="1501" y="4501"/>
                  <a:pt x="1763" y="4775"/>
                </a:cubicBezTo>
                <a:cubicBezTo>
                  <a:pt x="1668" y="4811"/>
                  <a:pt x="1561" y="4834"/>
                  <a:pt x="1442" y="4846"/>
                </a:cubicBezTo>
                <a:cubicBezTo>
                  <a:pt x="1425" y="4848"/>
                  <a:pt x="1408" y="4849"/>
                  <a:pt x="1391" y="4849"/>
                </a:cubicBezTo>
                <a:cubicBezTo>
                  <a:pt x="842" y="4849"/>
                  <a:pt x="379" y="3915"/>
                  <a:pt x="275" y="3037"/>
                </a:cubicBezTo>
                <a:cubicBezTo>
                  <a:pt x="215" y="2513"/>
                  <a:pt x="287" y="1917"/>
                  <a:pt x="656" y="1822"/>
                </a:cubicBezTo>
                <a:cubicBezTo>
                  <a:pt x="703" y="1810"/>
                  <a:pt x="751" y="1810"/>
                  <a:pt x="799" y="1798"/>
                </a:cubicBezTo>
                <a:cubicBezTo>
                  <a:pt x="846" y="2227"/>
                  <a:pt x="953" y="2560"/>
                  <a:pt x="953" y="2572"/>
                </a:cubicBezTo>
                <a:cubicBezTo>
                  <a:pt x="965" y="2608"/>
                  <a:pt x="977" y="2632"/>
                  <a:pt x="1001" y="2632"/>
                </a:cubicBezTo>
                <a:cubicBezTo>
                  <a:pt x="1108" y="2679"/>
                  <a:pt x="1204" y="2703"/>
                  <a:pt x="1287" y="2703"/>
                </a:cubicBezTo>
                <a:cubicBezTo>
                  <a:pt x="1489" y="2703"/>
                  <a:pt x="1632" y="2560"/>
                  <a:pt x="1632" y="2334"/>
                </a:cubicBezTo>
                <a:cubicBezTo>
                  <a:pt x="1644" y="2060"/>
                  <a:pt x="1418" y="1679"/>
                  <a:pt x="977" y="1620"/>
                </a:cubicBezTo>
                <a:cubicBezTo>
                  <a:pt x="953" y="1263"/>
                  <a:pt x="989" y="822"/>
                  <a:pt x="1239" y="560"/>
                </a:cubicBezTo>
                <a:cubicBezTo>
                  <a:pt x="1384" y="404"/>
                  <a:pt x="1603" y="321"/>
                  <a:pt x="1884" y="321"/>
                </a:cubicBezTo>
                <a:cubicBezTo>
                  <a:pt x="1903" y="321"/>
                  <a:pt x="1922" y="321"/>
                  <a:pt x="1942" y="322"/>
                </a:cubicBezTo>
                <a:cubicBezTo>
                  <a:pt x="2180" y="334"/>
                  <a:pt x="2406" y="382"/>
                  <a:pt x="2597" y="453"/>
                </a:cubicBezTo>
                <a:cubicBezTo>
                  <a:pt x="2406" y="667"/>
                  <a:pt x="2311" y="894"/>
                  <a:pt x="2347" y="1108"/>
                </a:cubicBezTo>
                <a:cubicBezTo>
                  <a:pt x="2370" y="1239"/>
                  <a:pt x="2454" y="1417"/>
                  <a:pt x="2739" y="1525"/>
                </a:cubicBezTo>
                <a:cubicBezTo>
                  <a:pt x="2868" y="1575"/>
                  <a:pt x="2986" y="1599"/>
                  <a:pt x="3090" y="1599"/>
                </a:cubicBezTo>
                <a:cubicBezTo>
                  <a:pt x="3302" y="1599"/>
                  <a:pt x="3449" y="1498"/>
                  <a:pt x="3490" y="1322"/>
                </a:cubicBezTo>
                <a:cubicBezTo>
                  <a:pt x="3549" y="1060"/>
                  <a:pt x="3370" y="679"/>
                  <a:pt x="2930" y="417"/>
                </a:cubicBezTo>
                <a:cubicBezTo>
                  <a:pt x="3144" y="262"/>
                  <a:pt x="3382" y="191"/>
                  <a:pt x="3620" y="191"/>
                </a:cubicBezTo>
                <a:close/>
                <a:moveTo>
                  <a:pt x="3620" y="1"/>
                </a:moveTo>
                <a:cubicBezTo>
                  <a:pt x="3323" y="1"/>
                  <a:pt x="3001" y="108"/>
                  <a:pt x="2751" y="310"/>
                </a:cubicBezTo>
                <a:cubicBezTo>
                  <a:pt x="2513" y="203"/>
                  <a:pt x="2239" y="143"/>
                  <a:pt x="1942" y="132"/>
                </a:cubicBezTo>
                <a:cubicBezTo>
                  <a:pt x="1921" y="131"/>
                  <a:pt x="1901" y="131"/>
                  <a:pt x="1881" y="131"/>
                </a:cubicBezTo>
                <a:cubicBezTo>
                  <a:pt x="1542" y="131"/>
                  <a:pt x="1288" y="227"/>
                  <a:pt x="1096" y="429"/>
                </a:cubicBezTo>
                <a:cubicBezTo>
                  <a:pt x="870" y="679"/>
                  <a:pt x="763" y="1084"/>
                  <a:pt x="787" y="1608"/>
                </a:cubicBezTo>
                <a:cubicBezTo>
                  <a:pt x="727" y="1620"/>
                  <a:pt x="680" y="1632"/>
                  <a:pt x="620" y="1644"/>
                </a:cubicBezTo>
                <a:cubicBezTo>
                  <a:pt x="191" y="1739"/>
                  <a:pt x="1" y="2263"/>
                  <a:pt x="84" y="3060"/>
                </a:cubicBezTo>
                <a:cubicBezTo>
                  <a:pt x="200" y="4028"/>
                  <a:pt x="727" y="5040"/>
                  <a:pt x="1397" y="5040"/>
                </a:cubicBezTo>
                <a:cubicBezTo>
                  <a:pt x="1420" y="5040"/>
                  <a:pt x="1443" y="5039"/>
                  <a:pt x="1465" y="5037"/>
                </a:cubicBezTo>
                <a:cubicBezTo>
                  <a:pt x="1632" y="5013"/>
                  <a:pt x="1787" y="4977"/>
                  <a:pt x="1930" y="4918"/>
                </a:cubicBezTo>
                <a:cubicBezTo>
                  <a:pt x="2227" y="5144"/>
                  <a:pt x="2608" y="5275"/>
                  <a:pt x="3013" y="5275"/>
                </a:cubicBezTo>
                <a:cubicBezTo>
                  <a:pt x="3061" y="5275"/>
                  <a:pt x="3120" y="5275"/>
                  <a:pt x="3180" y="5263"/>
                </a:cubicBezTo>
                <a:cubicBezTo>
                  <a:pt x="3585" y="5239"/>
                  <a:pt x="3871" y="5120"/>
                  <a:pt x="4013" y="4906"/>
                </a:cubicBezTo>
                <a:cubicBezTo>
                  <a:pt x="4097" y="4799"/>
                  <a:pt x="4132" y="4656"/>
                  <a:pt x="4109" y="4501"/>
                </a:cubicBezTo>
                <a:cubicBezTo>
                  <a:pt x="4144" y="4489"/>
                  <a:pt x="4192" y="4477"/>
                  <a:pt x="4228" y="4465"/>
                </a:cubicBezTo>
                <a:cubicBezTo>
                  <a:pt x="4859" y="4251"/>
                  <a:pt x="5311" y="3834"/>
                  <a:pt x="5418" y="3358"/>
                </a:cubicBezTo>
                <a:cubicBezTo>
                  <a:pt x="5490" y="3049"/>
                  <a:pt x="5418" y="2751"/>
                  <a:pt x="5216" y="2513"/>
                </a:cubicBezTo>
                <a:cubicBezTo>
                  <a:pt x="5323" y="2394"/>
                  <a:pt x="5395" y="2251"/>
                  <a:pt x="5395" y="2072"/>
                </a:cubicBezTo>
                <a:cubicBezTo>
                  <a:pt x="5430" y="1560"/>
                  <a:pt x="5049" y="882"/>
                  <a:pt x="4430" y="322"/>
                </a:cubicBezTo>
                <a:cubicBezTo>
                  <a:pt x="4204" y="108"/>
                  <a:pt x="3918" y="1"/>
                  <a:pt x="362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8" name="Google Shape;548;p6"/>
          <p:cNvGrpSpPr/>
          <p:nvPr/>
        </p:nvGrpSpPr>
        <p:grpSpPr>
          <a:xfrm>
            <a:off x="9929852" y="79003"/>
            <a:ext cx="1966361" cy="934277"/>
            <a:chOff x="7447388" y="59252"/>
            <a:chExt cx="1474771" cy="700708"/>
          </a:xfrm>
        </p:grpSpPr>
        <p:grpSp>
          <p:nvGrpSpPr>
            <p:cNvPr id="549" name="Google Shape;549;p6"/>
            <p:cNvGrpSpPr/>
            <p:nvPr/>
          </p:nvGrpSpPr>
          <p:grpSpPr>
            <a:xfrm>
              <a:off x="8409424" y="497882"/>
              <a:ext cx="184649" cy="262078"/>
              <a:chOff x="7619190" y="700187"/>
              <a:chExt cx="184649" cy="262078"/>
            </a:xfrm>
          </p:grpSpPr>
          <p:sp>
            <p:nvSpPr>
              <p:cNvPr id="550" name="Google Shape;550;p6"/>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6"/>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6"/>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6"/>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6"/>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6"/>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6"/>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 name="Google Shape;558;p6"/>
            <p:cNvGrpSpPr/>
            <p:nvPr/>
          </p:nvGrpSpPr>
          <p:grpSpPr>
            <a:xfrm>
              <a:off x="7590424" y="201484"/>
              <a:ext cx="205871" cy="226202"/>
              <a:chOff x="7065678" y="829299"/>
              <a:chExt cx="205871" cy="226202"/>
            </a:xfrm>
          </p:grpSpPr>
          <p:sp>
            <p:nvSpPr>
              <p:cNvPr id="559" name="Google Shape;559;p6"/>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6"/>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6"/>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6"/>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6"/>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6"/>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5" name="Google Shape;565;p6"/>
            <p:cNvGrpSpPr/>
            <p:nvPr/>
          </p:nvGrpSpPr>
          <p:grpSpPr>
            <a:xfrm rot="5400000">
              <a:off x="7929452" y="-422811"/>
              <a:ext cx="510644" cy="1474771"/>
              <a:chOff x="6276759" y="1364852"/>
              <a:chExt cx="510644" cy="1474771"/>
            </a:xfrm>
          </p:grpSpPr>
          <p:sp>
            <p:nvSpPr>
              <p:cNvPr id="566" name="Google Shape;566;p6"/>
              <p:cNvSpPr/>
              <p:nvPr/>
            </p:nvSpPr>
            <p:spPr>
              <a:xfrm>
                <a:off x="6464046" y="1364852"/>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6"/>
              <p:cNvSpPr/>
              <p:nvPr/>
            </p:nvSpPr>
            <p:spPr>
              <a:xfrm>
                <a:off x="6533833" y="1546647"/>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6"/>
              <p:cNvSpPr/>
              <p:nvPr/>
            </p:nvSpPr>
            <p:spPr>
              <a:xfrm>
                <a:off x="6582435" y="1581003"/>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6"/>
              <p:cNvSpPr/>
              <p:nvPr/>
            </p:nvSpPr>
            <p:spPr>
              <a:xfrm>
                <a:off x="6276759" y="1691119"/>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70" name="Google Shape;570;p6"/>
          <p:cNvGrpSpPr/>
          <p:nvPr/>
        </p:nvGrpSpPr>
        <p:grpSpPr>
          <a:xfrm>
            <a:off x="-170738" y="5597628"/>
            <a:ext cx="1531340" cy="1078216"/>
            <a:chOff x="-128054" y="4198221"/>
            <a:chExt cx="1148505" cy="808662"/>
          </a:xfrm>
        </p:grpSpPr>
        <p:grpSp>
          <p:nvGrpSpPr>
            <p:cNvPr id="571" name="Google Shape;571;p6"/>
            <p:cNvGrpSpPr/>
            <p:nvPr/>
          </p:nvGrpSpPr>
          <p:grpSpPr>
            <a:xfrm>
              <a:off x="65882" y="4314892"/>
              <a:ext cx="727385" cy="481963"/>
              <a:chOff x="65882" y="4314892"/>
              <a:chExt cx="727385" cy="481963"/>
            </a:xfrm>
          </p:grpSpPr>
          <p:sp>
            <p:nvSpPr>
              <p:cNvPr id="572" name="Google Shape;572;p6"/>
              <p:cNvSpPr/>
              <p:nvPr/>
            </p:nvSpPr>
            <p:spPr>
              <a:xfrm flipH="1">
                <a:off x="215472" y="4541088"/>
                <a:ext cx="577795" cy="255767"/>
              </a:xfrm>
              <a:custGeom>
                <a:avLst/>
                <a:gdLst/>
                <a:ahLst/>
                <a:cxnLst/>
                <a:rect l="l" t="t" r="r" b="b"/>
                <a:pathLst>
                  <a:path w="15574" h="6894" extrusionOk="0">
                    <a:moveTo>
                      <a:pt x="7585" y="1619"/>
                    </a:moveTo>
                    <a:cubicBezTo>
                      <a:pt x="8025" y="1929"/>
                      <a:pt x="8263" y="2203"/>
                      <a:pt x="8216" y="2393"/>
                    </a:cubicBezTo>
                    <a:cubicBezTo>
                      <a:pt x="8192" y="2524"/>
                      <a:pt x="8001" y="2607"/>
                      <a:pt x="7704" y="2643"/>
                    </a:cubicBezTo>
                    <a:cubicBezTo>
                      <a:pt x="7644" y="2643"/>
                      <a:pt x="7597" y="2607"/>
                      <a:pt x="7561" y="2560"/>
                    </a:cubicBezTo>
                    <a:cubicBezTo>
                      <a:pt x="7466" y="2417"/>
                      <a:pt x="7442" y="2060"/>
                      <a:pt x="7585" y="1619"/>
                    </a:cubicBezTo>
                    <a:close/>
                    <a:moveTo>
                      <a:pt x="11383" y="1429"/>
                    </a:moveTo>
                    <a:lnTo>
                      <a:pt x="11383" y="1429"/>
                    </a:lnTo>
                    <a:cubicBezTo>
                      <a:pt x="11633" y="1953"/>
                      <a:pt x="11538" y="2465"/>
                      <a:pt x="11371" y="2738"/>
                    </a:cubicBezTo>
                    <a:cubicBezTo>
                      <a:pt x="11240" y="2965"/>
                      <a:pt x="11061" y="3084"/>
                      <a:pt x="10871" y="3084"/>
                    </a:cubicBezTo>
                    <a:lnTo>
                      <a:pt x="10776" y="3084"/>
                    </a:lnTo>
                    <a:cubicBezTo>
                      <a:pt x="10537" y="3024"/>
                      <a:pt x="10514" y="2762"/>
                      <a:pt x="10526" y="2607"/>
                    </a:cubicBezTo>
                    <a:cubicBezTo>
                      <a:pt x="10537" y="2167"/>
                      <a:pt x="10871" y="1536"/>
                      <a:pt x="11383" y="1429"/>
                    </a:cubicBezTo>
                    <a:close/>
                    <a:moveTo>
                      <a:pt x="4346" y="2036"/>
                    </a:moveTo>
                    <a:cubicBezTo>
                      <a:pt x="4453" y="2072"/>
                      <a:pt x="4572" y="2143"/>
                      <a:pt x="4680" y="2215"/>
                    </a:cubicBezTo>
                    <a:cubicBezTo>
                      <a:pt x="5156" y="2572"/>
                      <a:pt x="5358" y="2941"/>
                      <a:pt x="5263" y="3250"/>
                    </a:cubicBezTo>
                    <a:cubicBezTo>
                      <a:pt x="5156" y="3572"/>
                      <a:pt x="4751" y="3798"/>
                      <a:pt x="4453" y="3798"/>
                    </a:cubicBezTo>
                    <a:cubicBezTo>
                      <a:pt x="4346" y="3798"/>
                      <a:pt x="4227" y="3762"/>
                      <a:pt x="4215" y="3643"/>
                    </a:cubicBezTo>
                    <a:cubicBezTo>
                      <a:pt x="4203" y="3429"/>
                      <a:pt x="4179" y="2703"/>
                      <a:pt x="4346" y="2036"/>
                    </a:cubicBezTo>
                    <a:close/>
                    <a:moveTo>
                      <a:pt x="13657" y="4036"/>
                    </a:moveTo>
                    <a:lnTo>
                      <a:pt x="13657" y="4036"/>
                    </a:lnTo>
                    <a:cubicBezTo>
                      <a:pt x="13728" y="4346"/>
                      <a:pt x="13728" y="4584"/>
                      <a:pt x="13633" y="4703"/>
                    </a:cubicBezTo>
                    <a:cubicBezTo>
                      <a:pt x="13593" y="4773"/>
                      <a:pt x="13519" y="4801"/>
                      <a:pt x="13426" y="4801"/>
                    </a:cubicBezTo>
                    <a:cubicBezTo>
                      <a:pt x="13408" y="4801"/>
                      <a:pt x="13390" y="4800"/>
                      <a:pt x="13371" y="4798"/>
                    </a:cubicBezTo>
                    <a:cubicBezTo>
                      <a:pt x="13228" y="4786"/>
                      <a:pt x="13216" y="4715"/>
                      <a:pt x="13216" y="4703"/>
                    </a:cubicBezTo>
                    <a:cubicBezTo>
                      <a:pt x="13181" y="4536"/>
                      <a:pt x="13359" y="4239"/>
                      <a:pt x="13657" y="4036"/>
                    </a:cubicBezTo>
                    <a:close/>
                    <a:moveTo>
                      <a:pt x="2286" y="3500"/>
                    </a:moveTo>
                    <a:cubicBezTo>
                      <a:pt x="2405" y="3572"/>
                      <a:pt x="2501" y="3667"/>
                      <a:pt x="2572" y="3810"/>
                    </a:cubicBezTo>
                    <a:cubicBezTo>
                      <a:pt x="2715" y="4072"/>
                      <a:pt x="2739" y="4310"/>
                      <a:pt x="2620" y="4501"/>
                    </a:cubicBezTo>
                    <a:cubicBezTo>
                      <a:pt x="2501" y="4715"/>
                      <a:pt x="2263" y="4810"/>
                      <a:pt x="2096" y="4810"/>
                    </a:cubicBezTo>
                    <a:cubicBezTo>
                      <a:pt x="2048" y="4810"/>
                      <a:pt x="1941" y="4798"/>
                      <a:pt x="1893" y="4715"/>
                    </a:cubicBezTo>
                    <a:cubicBezTo>
                      <a:pt x="1834" y="4632"/>
                      <a:pt x="1846" y="4489"/>
                      <a:pt x="1929" y="4298"/>
                    </a:cubicBezTo>
                    <a:cubicBezTo>
                      <a:pt x="1941" y="4298"/>
                      <a:pt x="2060" y="3929"/>
                      <a:pt x="2286" y="3500"/>
                    </a:cubicBezTo>
                    <a:close/>
                    <a:moveTo>
                      <a:pt x="9275" y="191"/>
                    </a:moveTo>
                    <a:cubicBezTo>
                      <a:pt x="9502" y="191"/>
                      <a:pt x="9740" y="238"/>
                      <a:pt x="9990" y="321"/>
                    </a:cubicBezTo>
                    <a:cubicBezTo>
                      <a:pt x="10585" y="548"/>
                      <a:pt x="11026" y="869"/>
                      <a:pt x="11276" y="1262"/>
                    </a:cubicBezTo>
                    <a:cubicBezTo>
                      <a:pt x="10740" y="1405"/>
                      <a:pt x="10359" y="2048"/>
                      <a:pt x="10335" y="2596"/>
                    </a:cubicBezTo>
                    <a:cubicBezTo>
                      <a:pt x="10311" y="2965"/>
                      <a:pt x="10466" y="3215"/>
                      <a:pt x="10740" y="3262"/>
                    </a:cubicBezTo>
                    <a:cubicBezTo>
                      <a:pt x="10787" y="3274"/>
                      <a:pt x="10823" y="3274"/>
                      <a:pt x="10871" y="3274"/>
                    </a:cubicBezTo>
                    <a:cubicBezTo>
                      <a:pt x="11121" y="3274"/>
                      <a:pt x="11371" y="3119"/>
                      <a:pt x="11538" y="2846"/>
                    </a:cubicBezTo>
                    <a:cubicBezTo>
                      <a:pt x="11776" y="2441"/>
                      <a:pt x="11788" y="1893"/>
                      <a:pt x="11573" y="1417"/>
                    </a:cubicBezTo>
                    <a:lnTo>
                      <a:pt x="11573" y="1417"/>
                    </a:lnTo>
                    <a:cubicBezTo>
                      <a:pt x="11811" y="1441"/>
                      <a:pt x="12061" y="1584"/>
                      <a:pt x="12300" y="1845"/>
                    </a:cubicBezTo>
                    <a:cubicBezTo>
                      <a:pt x="12907" y="2477"/>
                      <a:pt x="13383" y="3227"/>
                      <a:pt x="13597" y="3846"/>
                    </a:cubicBezTo>
                    <a:cubicBezTo>
                      <a:pt x="13216" y="4084"/>
                      <a:pt x="12966" y="4477"/>
                      <a:pt x="13026" y="4739"/>
                    </a:cubicBezTo>
                    <a:cubicBezTo>
                      <a:pt x="13050" y="4822"/>
                      <a:pt x="13109" y="4965"/>
                      <a:pt x="13359" y="4989"/>
                    </a:cubicBezTo>
                    <a:cubicBezTo>
                      <a:pt x="13375" y="4990"/>
                      <a:pt x="13391" y="4990"/>
                      <a:pt x="13406" y="4990"/>
                    </a:cubicBezTo>
                    <a:cubicBezTo>
                      <a:pt x="13573" y="4990"/>
                      <a:pt x="13701" y="4931"/>
                      <a:pt x="13788" y="4822"/>
                    </a:cubicBezTo>
                    <a:cubicBezTo>
                      <a:pt x="13919" y="4643"/>
                      <a:pt x="13931" y="4334"/>
                      <a:pt x="13824" y="3929"/>
                    </a:cubicBezTo>
                    <a:cubicBezTo>
                      <a:pt x="13976" y="3855"/>
                      <a:pt x="14132" y="3817"/>
                      <a:pt x="14286" y="3817"/>
                    </a:cubicBezTo>
                    <a:cubicBezTo>
                      <a:pt x="14550" y="3817"/>
                      <a:pt x="14807" y="3929"/>
                      <a:pt x="15026" y="4155"/>
                    </a:cubicBezTo>
                    <a:cubicBezTo>
                      <a:pt x="15300" y="4441"/>
                      <a:pt x="15395" y="4715"/>
                      <a:pt x="15288" y="4965"/>
                    </a:cubicBezTo>
                    <a:cubicBezTo>
                      <a:pt x="15014" y="5644"/>
                      <a:pt x="13407" y="6132"/>
                      <a:pt x="11085" y="6227"/>
                    </a:cubicBezTo>
                    <a:cubicBezTo>
                      <a:pt x="10347" y="6263"/>
                      <a:pt x="9430" y="6346"/>
                      <a:pt x="8466" y="6429"/>
                    </a:cubicBezTo>
                    <a:cubicBezTo>
                      <a:pt x="6989" y="6560"/>
                      <a:pt x="5311" y="6715"/>
                      <a:pt x="3882" y="6715"/>
                    </a:cubicBezTo>
                    <a:cubicBezTo>
                      <a:pt x="1703" y="6715"/>
                      <a:pt x="548" y="6358"/>
                      <a:pt x="358" y="5644"/>
                    </a:cubicBezTo>
                    <a:cubicBezTo>
                      <a:pt x="203" y="5024"/>
                      <a:pt x="310" y="4441"/>
                      <a:pt x="655" y="3989"/>
                    </a:cubicBezTo>
                    <a:cubicBezTo>
                      <a:pt x="953" y="3608"/>
                      <a:pt x="1393" y="3369"/>
                      <a:pt x="1810" y="3369"/>
                    </a:cubicBezTo>
                    <a:cubicBezTo>
                      <a:pt x="1917" y="3369"/>
                      <a:pt x="2024" y="3381"/>
                      <a:pt x="2108" y="3417"/>
                    </a:cubicBezTo>
                    <a:cubicBezTo>
                      <a:pt x="1882" y="3870"/>
                      <a:pt x="1763" y="4227"/>
                      <a:pt x="1763" y="4239"/>
                    </a:cubicBezTo>
                    <a:cubicBezTo>
                      <a:pt x="1620" y="4536"/>
                      <a:pt x="1667" y="4715"/>
                      <a:pt x="1727" y="4822"/>
                    </a:cubicBezTo>
                    <a:cubicBezTo>
                      <a:pt x="1798" y="4929"/>
                      <a:pt x="1929" y="5001"/>
                      <a:pt x="2096" y="5001"/>
                    </a:cubicBezTo>
                    <a:cubicBezTo>
                      <a:pt x="2370" y="5001"/>
                      <a:pt x="2644" y="4834"/>
                      <a:pt x="2786" y="4596"/>
                    </a:cubicBezTo>
                    <a:cubicBezTo>
                      <a:pt x="2929" y="4346"/>
                      <a:pt x="2917" y="4036"/>
                      <a:pt x="2739" y="3715"/>
                    </a:cubicBezTo>
                    <a:cubicBezTo>
                      <a:pt x="2644" y="3548"/>
                      <a:pt x="2525" y="3417"/>
                      <a:pt x="2370" y="3334"/>
                    </a:cubicBezTo>
                    <a:cubicBezTo>
                      <a:pt x="2727" y="2679"/>
                      <a:pt x="3275" y="1953"/>
                      <a:pt x="3953" y="1953"/>
                    </a:cubicBezTo>
                    <a:cubicBezTo>
                      <a:pt x="4025" y="1953"/>
                      <a:pt x="4096" y="1953"/>
                      <a:pt x="4168" y="1976"/>
                    </a:cubicBezTo>
                    <a:cubicBezTo>
                      <a:pt x="3989" y="2679"/>
                      <a:pt x="4013" y="3429"/>
                      <a:pt x="4025" y="3655"/>
                    </a:cubicBezTo>
                    <a:cubicBezTo>
                      <a:pt x="4037" y="3858"/>
                      <a:pt x="4203" y="3977"/>
                      <a:pt x="4453" y="3977"/>
                    </a:cubicBezTo>
                    <a:cubicBezTo>
                      <a:pt x="4822" y="3977"/>
                      <a:pt x="5299" y="3715"/>
                      <a:pt x="5430" y="3310"/>
                    </a:cubicBezTo>
                    <a:cubicBezTo>
                      <a:pt x="5525" y="3036"/>
                      <a:pt x="5489" y="2584"/>
                      <a:pt x="4787" y="2072"/>
                    </a:cubicBezTo>
                    <a:cubicBezTo>
                      <a:pt x="4656" y="1976"/>
                      <a:pt x="4525" y="1905"/>
                      <a:pt x="4394" y="1845"/>
                    </a:cubicBezTo>
                    <a:cubicBezTo>
                      <a:pt x="4618" y="1141"/>
                      <a:pt x="5015" y="783"/>
                      <a:pt x="5573" y="783"/>
                    </a:cubicBezTo>
                    <a:cubicBezTo>
                      <a:pt x="5816" y="783"/>
                      <a:pt x="6090" y="851"/>
                      <a:pt x="6394" y="988"/>
                    </a:cubicBezTo>
                    <a:cubicBezTo>
                      <a:pt x="6787" y="1179"/>
                      <a:pt x="7132" y="1345"/>
                      <a:pt x="7418" y="1524"/>
                    </a:cubicBezTo>
                    <a:cubicBezTo>
                      <a:pt x="7263" y="1988"/>
                      <a:pt x="7251" y="2453"/>
                      <a:pt x="7406" y="2667"/>
                    </a:cubicBezTo>
                    <a:cubicBezTo>
                      <a:pt x="7478" y="2774"/>
                      <a:pt x="7585" y="2822"/>
                      <a:pt x="7704" y="2822"/>
                    </a:cubicBezTo>
                    <a:lnTo>
                      <a:pt x="7728" y="2822"/>
                    </a:lnTo>
                    <a:cubicBezTo>
                      <a:pt x="8109" y="2798"/>
                      <a:pt x="8347" y="2655"/>
                      <a:pt x="8394" y="2441"/>
                    </a:cubicBezTo>
                    <a:cubicBezTo>
                      <a:pt x="8454" y="2238"/>
                      <a:pt x="8359" y="1905"/>
                      <a:pt x="7644" y="1441"/>
                    </a:cubicBezTo>
                    <a:cubicBezTo>
                      <a:pt x="7894" y="822"/>
                      <a:pt x="8442" y="191"/>
                      <a:pt x="9275" y="191"/>
                    </a:cubicBezTo>
                    <a:close/>
                    <a:moveTo>
                      <a:pt x="9275" y="0"/>
                    </a:moveTo>
                    <a:cubicBezTo>
                      <a:pt x="8359" y="0"/>
                      <a:pt x="7763" y="667"/>
                      <a:pt x="7478" y="1334"/>
                    </a:cubicBezTo>
                    <a:cubicBezTo>
                      <a:pt x="7204" y="1167"/>
                      <a:pt x="6858" y="988"/>
                      <a:pt x="6465" y="822"/>
                    </a:cubicBezTo>
                    <a:cubicBezTo>
                      <a:pt x="6134" y="672"/>
                      <a:pt x="5831" y="598"/>
                      <a:pt x="5560" y="598"/>
                    </a:cubicBezTo>
                    <a:cubicBezTo>
                      <a:pt x="4926" y="598"/>
                      <a:pt x="4465" y="1002"/>
                      <a:pt x="4215" y="1786"/>
                    </a:cubicBezTo>
                    <a:cubicBezTo>
                      <a:pt x="4132" y="1774"/>
                      <a:pt x="4037" y="1762"/>
                      <a:pt x="3953" y="1762"/>
                    </a:cubicBezTo>
                    <a:cubicBezTo>
                      <a:pt x="3179" y="1762"/>
                      <a:pt x="2572" y="2548"/>
                      <a:pt x="2203" y="3250"/>
                    </a:cubicBezTo>
                    <a:cubicBezTo>
                      <a:pt x="2084" y="3203"/>
                      <a:pt x="1953" y="3179"/>
                      <a:pt x="1810" y="3179"/>
                    </a:cubicBezTo>
                    <a:cubicBezTo>
                      <a:pt x="1334" y="3179"/>
                      <a:pt x="834" y="3453"/>
                      <a:pt x="500" y="3881"/>
                    </a:cubicBezTo>
                    <a:cubicBezTo>
                      <a:pt x="119" y="4382"/>
                      <a:pt x="0" y="5024"/>
                      <a:pt x="179" y="5691"/>
                    </a:cubicBezTo>
                    <a:cubicBezTo>
                      <a:pt x="393" y="6513"/>
                      <a:pt x="1572" y="6894"/>
                      <a:pt x="3882" y="6894"/>
                    </a:cubicBezTo>
                    <a:cubicBezTo>
                      <a:pt x="5322" y="6894"/>
                      <a:pt x="7001" y="6751"/>
                      <a:pt x="8478" y="6620"/>
                    </a:cubicBezTo>
                    <a:cubicBezTo>
                      <a:pt x="9442" y="6537"/>
                      <a:pt x="10359" y="6453"/>
                      <a:pt x="11097" y="6417"/>
                    </a:cubicBezTo>
                    <a:cubicBezTo>
                      <a:pt x="13526" y="6310"/>
                      <a:pt x="15157" y="5798"/>
                      <a:pt x="15467" y="5024"/>
                    </a:cubicBezTo>
                    <a:cubicBezTo>
                      <a:pt x="15550" y="4810"/>
                      <a:pt x="15574" y="4453"/>
                      <a:pt x="15157" y="4024"/>
                    </a:cubicBezTo>
                    <a:cubicBezTo>
                      <a:pt x="14907" y="3762"/>
                      <a:pt x="14609" y="3631"/>
                      <a:pt x="14300" y="3631"/>
                    </a:cubicBezTo>
                    <a:cubicBezTo>
                      <a:pt x="14121" y="3631"/>
                      <a:pt x="13943" y="3667"/>
                      <a:pt x="13764" y="3750"/>
                    </a:cubicBezTo>
                    <a:cubicBezTo>
                      <a:pt x="13538" y="3096"/>
                      <a:pt x="13062" y="2357"/>
                      <a:pt x="12442" y="1715"/>
                    </a:cubicBezTo>
                    <a:cubicBezTo>
                      <a:pt x="12143" y="1392"/>
                      <a:pt x="11822" y="1226"/>
                      <a:pt x="11510" y="1226"/>
                    </a:cubicBezTo>
                    <a:cubicBezTo>
                      <a:pt x="11499" y="1226"/>
                      <a:pt x="11489" y="1226"/>
                      <a:pt x="11478" y="1226"/>
                    </a:cubicBezTo>
                    <a:cubicBezTo>
                      <a:pt x="11204" y="762"/>
                      <a:pt x="10716" y="393"/>
                      <a:pt x="10061" y="143"/>
                    </a:cubicBezTo>
                    <a:cubicBezTo>
                      <a:pt x="9787" y="48"/>
                      <a:pt x="9525" y="0"/>
                      <a:pt x="9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3" name="Google Shape;573;p6"/>
              <p:cNvGrpSpPr/>
              <p:nvPr/>
            </p:nvGrpSpPr>
            <p:grpSpPr>
              <a:xfrm rot="975942">
                <a:off x="98891" y="4335507"/>
                <a:ext cx="184655" cy="262086"/>
                <a:chOff x="7619190" y="700187"/>
                <a:chExt cx="184649" cy="262078"/>
              </a:xfrm>
            </p:grpSpPr>
            <p:sp>
              <p:nvSpPr>
                <p:cNvPr id="574" name="Google Shape;574;p6"/>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6"/>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6"/>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6"/>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6"/>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6"/>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6"/>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6"/>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82" name="Google Shape;582;p6"/>
            <p:cNvGrpSpPr/>
            <p:nvPr/>
          </p:nvGrpSpPr>
          <p:grpSpPr>
            <a:xfrm>
              <a:off x="-128054" y="4198221"/>
              <a:ext cx="1148505" cy="808662"/>
              <a:chOff x="-204254" y="4198221"/>
              <a:chExt cx="1148505" cy="808662"/>
            </a:xfrm>
          </p:grpSpPr>
          <p:grpSp>
            <p:nvGrpSpPr>
              <p:cNvPr id="583" name="Google Shape;583;p6"/>
              <p:cNvGrpSpPr/>
              <p:nvPr/>
            </p:nvGrpSpPr>
            <p:grpSpPr>
              <a:xfrm rot="3803483" flipH="1">
                <a:off x="580713" y="4264960"/>
                <a:ext cx="278594" cy="209395"/>
                <a:chOff x="1539427" y="3527825"/>
                <a:chExt cx="278590" cy="209392"/>
              </a:xfrm>
            </p:grpSpPr>
            <p:sp>
              <p:nvSpPr>
                <p:cNvPr id="584" name="Google Shape;584;p6"/>
                <p:cNvSpPr/>
                <p:nvPr/>
              </p:nvSpPr>
              <p:spPr>
                <a:xfrm rot="5400000">
                  <a:off x="1581319" y="3500519"/>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6"/>
                <p:cNvSpPr/>
                <p:nvPr/>
              </p:nvSpPr>
              <p:spPr>
                <a:xfrm rot="5400000">
                  <a:off x="1558868" y="3578172"/>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6"/>
                <p:cNvSpPr/>
                <p:nvPr/>
              </p:nvSpPr>
              <p:spPr>
                <a:xfrm rot="5400000">
                  <a:off x="1554731" y="3630911"/>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7" name="Google Shape;587;p6"/>
              <p:cNvSpPr/>
              <p:nvPr/>
            </p:nvSpPr>
            <p:spPr>
              <a:xfrm rot="-5400000" flipH="1">
                <a:off x="114676" y="4177308"/>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88"/>
        <p:cNvGrpSpPr/>
        <p:nvPr/>
      </p:nvGrpSpPr>
      <p:grpSpPr>
        <a:xfrm>
          <a:off x="0" y="0"/>
          <a:ext cx="0" cy="0"/>
          <a:chOff x="0" y="0"/>
          <a:chExt cx="0" cy="0"/>
        </a:xfrm>
      </p:grpSpPr>
      <p:grpSp>
        <p:nvGrpSpPr>
          <p:cNvPr id="589" name="Google Shape;589;p7"/>
          <p:cNvGrpSpPr/>
          <p:nvPr/>
        </p:nvGrpSpPr>
        <p:grpSpPr>
          <a:xfrm>
            <a:off x="-121920" y="-45605"/>
            <a:ext cx="12435840" cy="6949212"/>
            <a:chOff x="0" y="0"/>
            <a:chExt cx="9144000" cy="5143500"/>
          </a:xfrm>
        </p:grpSpPr>
        <p:grpSp>
          <p:nvGrpSpPr>
            <p:cNvPr id="590" name="Google Shape;590;p7"/>
            <p:cNvGrpSpPr/>
            <p:nvPr/>
          </p:nvGrpSpPr>
          <p:grpSpPr>
            <a:xfrm>
              <a:off x="202089" y="0"/>
              <a:ext cx="8739822" cy="5143500"/>
              <a:chOff x="200927" y="-1250"/>
              <a:chExt cx="8739822" cy="5143500"/>
            </a:xfrm>
          </p:grpSpPr>
          <p:cxnSp>
            <p:nvCxnSpPr>
              <p:cNvPr id="591" name="Google Shape;591;p7"/>
              <p:cNvCxnSpPr/>
              <p:nvPr/>
            </p:nvCxnSpPr>
            <p:spPr>
              <a:xfrm>
                <a:off x="20092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592" name="Google Shape;592;p7"/>
              <p:cNvCxnSpPr/>
              <p:nvPr/>
            </p:nvCxnSpPr>
            <p:spPr>
              <a:xfrm>
                <a:off x="40417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593" name="Google Shape;593;p7"/>
              <p:cNvCxnSpPr/>
              <p:nvPr/>
            </p:nvCxnSpPr>
            <p:spPr>
              <a:xfrm>
                <a:off x="60743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594" name="Google Shape;594;p7"/>
              <p:cNvCxnSpPr/>
              <p:nvPr/>
            </p:nvCxnSpPr>
            <p:spPr>
              <a:xfrm>
                <a:off x="81068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595" name="Google Shape;595;p7"/>
              <p:cNvCxnSpPr/>
              <p:nvPr/>
            </p:nvCxnSpPr>
            <p:spPr>
              <a:xfrm>
                <a:off x="101393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596" name="Google Shape;596;p7"/>
              <p:cNvCxnSpPr/>
              <p:nvPr/>
            </p:nvCxnSpPr>
            <p:spPr>
              <a:xfrm>
                <a:off x="121718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597" name="Google Shape;597;p7"/>
              <p:cNvCxnSpPr/>
              <p:nvPr/>
            </p:nvCxnSpPr>
            <p:spPr>
              <a:xfrm>
                <a:off x="142043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598" name="Google Shape;598;p7"/>
              <p:cNvCxnSpPr/>
              <p:nvPr/>
            </p:nvCxnSpPr>
            <p:spPr>
              <a:xfrm>
                <a:off x="162368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599" name="Google Shape;599;p7"/>
              <p:cNvCxnSpPr/>
              <p:nvPr/>
            </p:nvCxnSpPr>
            <p:spPr>
              <a:xfrm>
                <a:off x="182694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600" name="Google Shape;600;p7"/>
              <p:cNvCxnSpPr/>
              <p:nvPr/>
            </p:nvCxnSpPr>
            <p:spPr>
              <a:xfrm>
                <a:off x="203019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601" name="Google Shape;601;p7"/>
              <p:cNvCxnSpPr/>
              <p:nvPr/>
            </p:nvCxnSpPr>
            <p:spPr>
              <a:xfrm>
                <a:off x="223344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602" name="Google Shape;602;p7"/>
              <p:cNvCxnSpPr/>
              <p:nvPr/>
            </p:nvCxnSpPr>
            <p:spPr>
              <a:xfrm>
                <a:off x="243669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603" name="Google Shape;603;p7"/>
              <p:cNvCxnSpPr/>
              <p:nvPr/>
            </p:nvCxnSpPr>
            <p:spPr>
              <a:xfrm>
                <a:off x="263994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604" name="Google Shape;604;p7"/>
              <p:cNvCxnSpPr/>
              <p:nvPr/>
            </p:nvCxnSpPr>
            <p:spPr>
              <a:xfrm>
                <a:off x="284319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605" name="Google Shape;605;p7"/>
              <p:cNvCxnSpPr/>
              <p:nvPr/>
            </p:nvCxnSpPr>
            <p:spPr>
              <a:xfrm>
                <a:off x="304645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606" name="Google Shape;606;p7"/>
              <p:cNvCxnSpPr/>
              <p:nvPr/>
            </p:nvCxnSpPr>
            <p:spPr>
              <a:xfrm>
                <a:off x="324970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607" name="Google Shape;607;p7"/>
              <p:cNvCxnSpPr/>
              <p:nvPr/>
            </p:nvCxnSpPr>
            <p:spPr>
              <a:xfrm>
                <a:off x="345295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608" name="Google Shape;608;p7"/>
              <p:cNvCxnSpPr/>
              <p:nvPr/>
            </p:nvCxnSpPr>
            <p:spPr>
              <a:xfrm>
                <a:off x="365620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609" name="Google Shape;609;p7"/>
              <p:cNvCxnSpPr/>
              <p:nvPr/>
            </p:nvCxnSpPr>
            <p:spPr>
              <a:xfrm>
                <a:off x="385945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610" name="Google Shape;610;p7"/>
              <p:cNvCxnSpPr/>
              <p:nvPr/>
            </p:nvCxnSpPr>
            <p:spPr>
              <a:xfrm>
                <a:off x="406270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611" name="Google Shape;611;p7"/>
              <p:cNvCxnSpPr/>
              <p:nvPr/>
            </p:nvCxnSpPr>
            <p:spPr>
              <a:xfrm>
                <a:off x="426596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612" name="Google Shape;612;p7"/>
              <p:cNvCxnSpPr/>
              <p:nvPr/>
            </p:nvCxnSpPr>
            <p:spPr>
              <a:xfrm>
                <a:off x="446921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613" name="Google Shape;613;p7"/>
              <p:cNvCxnSpPr/>
              <p:nvPr/>
            </p:nvCxnSpPr>
            <p:spPr>
              <a:xfrm>
                <a:off x="467246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614" name="Google Shape;614;p7"/>
              <p:cNvCxnSpPr/>
              <p:nvPr/>
            </p:nvCxnSpPr>
            <p:spPr>
              <a:xfrm>
                <a:off x="487571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615" name="Google Shape;615;p7"/>
              <p:cNvCxnSpPr/>
              <p:nvPr/>
            </p:nvCxnSpPr>
            <p:spPr>
              <a:xfrm>
                <a:off x="507896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616" name="Google Shape;616;p7"/>
              <p:cNvCxnSpPr/>
              <p:nvPr/>
            </p:nvCxnSpPr>
            <p:spPr>
              <a:xfrm>
                <a:off x="528221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617" name="Google Shape;617;p7"/>
              <p:cNvCxnSpPr/>
              <p:nvPr/>
            </p:nvCxnSpPr>
            <p:spPr>
              <a:xfrm>
                <a:off x="548547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618" name="Google Shape;618;p7"/>
              <p:cNvCxnSpPr/>
              <p:nvPr/>
            </p:nvCxnSpPr>
            <p:spPr>
              <a:xfrm>
                <a:off x="568872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619" name="Google Shape;619;p7"/>
              <p:cNvCxnSpPr/>
              <p:nvPr/>
            </p:nvCxnSpPr>
            <p:spPr>
              <a:xfrm>
                <a:off x="589197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620" name="Google Shape;620;p7"/>
              <p:cNvCxnSpPr/>
              <p:nvPr/>
            </p:nvCxnSpPr>
            <p:spPr>
              <a:xfrm>
                <a:off x="609522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621" name="Google Shape;621;p7"/>
              <p:cNvCxnSpPr/>
              <p:nvPr/>
            </p:nvCxnSpPr>
            <p:spPr>
              <a:xfrm>
                <a:off x="629847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622" name="Google Shape;622;p7"/>
              <p:cNvCxnSpPr/>
              <p:nvPr/>
            </p:nvCxnSpPr>
            <p:spPr>
              <a:xfrm>
                <a:off x="650172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623" name="Google Shape;623;p7"/>
              <p:cNvCxnSpPr/>
              <p:nvPr/>
            </p:nvCxnSpPr>
            <p:spPr>
              <a:xfrm>
                <a:off x="670498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624" name="Google Shape;624;p7"/>
              <p:cNvCxnSpPr/>
              <p:nvPr/>
            </p:nvCxnSpPr>
            <p:spPr>
              <a:xfrm>
                <a:off x="690823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625" name="Google Shape;625;p7"/>
              <p:cNvCxnSpPr/>
              <p:nvPr/>
            </p:nvCxnSpPr>
            <p:spPr>
              <a:xfrm>
                <a:off x="711148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626" name="Google Shape;626;p7"/>
              <p:cNvCxnSpPr/>
              <p:nvPr/>
            </p:nvCxnSpPr>
            <p:spPr>
              <a:xfrm>
                <a:off x="731473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627" name="Google Shape;627;p7"/>
              <p:cNvCxnSpPr/>
              <p:nvPr/>
            </p:nvCxnSpPr>
            <p:spPr>
              <a:xfrm>
                <a:off x="751798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628" name="Google Shape;628;p7"/>
              <p:cNvCxnSpPr/>
              <p:nvPr/>
            </p:nvCxnSpPr>
            <p:spPr>
              <a:xfrm>
                <a:off x="772123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629" name="Google Shape;629;p7"/>
              <p:cNvCxnSpPr/>
              <p:nvPr/>
            </p:nvCxnSpPr>
            <p:spPr>
              <a:xfrm>
                <a:off x="792449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630" name="Google Shape;630;p7"/>
              <p:cNvCxnSpPr/>
              <p:nvPr/>
            </p:nvCxnSpPr>
            <p:spPr>
              <a:xfrm>
                <a:off x="812774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631" name="Google Shape;631;p7"/>
              <p:cNvCxnSpPr/>
              <p:nvPr/>
            </p:nvCxnSpPr>
            <p:spPr>
              <a:xfrm>
                <a:off x="833099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632" name="Google Shape;632;p7"/>
              <p:cNvCxnSpPr/>
              <p:nvPr/>
            </p:nvCxnSpPr>
            <p:spPr>
              <a:xfrm>
                <a:off x="853424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633" name="Google Shape;633;p7"/>
              <p:cNvCxnSpPr/>
              <p:nvPr/>
            </p:nvCxnSpPr>
            <p:spPr>
              <a:xfrm>
                <a:off x="873749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634" name="Google Shape;634;p7"/>
              <p:cNvCxnSpPr/>
              <p:nvPr/>
            </p:nvCxnSpPr>
            <p:spPr>
              <a:xfrm>
                <a:off x="8940748" y="-1250"/>
                <a:ext cx="0" cy="5143500"/>
              </a:xfrm>
              <a:prstGeom prst="straightConnector1">
                <a:avLst/>
              </a:prstGeom>
              <a:noFill/>
              <a:ln w="9525" cap="flat" cmpd="sng">
                <a:solidFill>
                  <a:schemeClr val="dk2"/>
                </a:solidFill>
                <a:prstDash val="solid"/>
                <a:round/>
                <a:headEnd type="none" w="med" len="med"/>
                <a:tailEnd type="none" w="med" len="med"/>
              </a:ln>
            </p:spPr>
          </p:cxnSp>
        </p:grpSp>
        <p:grpSp>
          <p:nvGrpSpPr>
            <p:cNvPr id="635" name="Google Shape;635;p7"/>
            <p:cNvGrpSpPr/>
            <p:nvPr/>
          </p:nvGrpSpPr>
          <p:grpSpPr>
            <a:xfrm>
              <a:off x="0" y="233038"/>
              <a:ext cx="9144000" cy="4677425"/>
              <a:chOff x="0" y="230950"/>
              <a:chExt cx="9144000" cy="4677425"/>
            </a:xfrm>
          </p:grpSpPr>
          <p:cxnSp>
            <p:nvCxnSpPr>
              <p:cNvPr id="636" name="Google Shape;636;p7"/>
              <p:cNvCxnSpPr/>
              <p:nvPr/>
            </p:nvCxnSpPr>
            <p:spPr>
              <a:xfrm>
                <a:off x="0" y="2309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37" name="Google Shape;637;p7"/>
              <p:cNvCxnSpPr/>
              <p:nvPr/>
            </p:nvCxnSpPr>
            <p:spPr>
              <a:xfrm>
                <a:off x="0" y="69869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38" name="Google Shape;638;p7"/>
              <p:cNvCxnSpPr/>
              <p:nvPr/>
            </p:nvCxnSpPr>
            <p:spPr>
              <a:xfrm>
                <a:off x="0" y="93256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39" name="Google Shape;639;p7"/>
              <p:cNvCxnSpPr/>
              <p:nvPr/>
            </p:nvCxnSpPr>
            <p:spPr>
              <a:xfrm>
                <a:off x="0" y="116643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40" name="Google Shape;640;p7"/>
              <p:cNvCxnSpPr/>
              <p:nvPr/>
            </p:nvCxnSpPr>
            <p:spPr>
              <a:xfrm>
                <a:off x="0" y="140030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41" name="Google Shape;641;p7"/>
              <p:cNvCxnSpPr/>
              <p:nvPr/>
            </p:nvCxnSpPr>
            <p:spPr>
              <a:xfrm>
                <a:off x="0" y="1634178"/>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42" name="Google Shape;642;p7"/>
              <p:cNvCxnSpPr/>
              <p:nvPr/>
            </p:nvCxnSpPr>
            <p:spPr>
              <a:xfrm>
                <a:off x="0" y="186804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43" name="Google Shape;643;p7"/>
              <p:cNvCxnSpPr/>
              <p:nvPr/>
            </p:nvCxnSpPr>
            <p:spPr>
              <a:xfrm>
                <a:off x="0" y="210192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44" name="Google Shape;644;p7"/>
              <p:cNvCxnSpPr/>
              <p:nvPr/>
            </p:nvCxnSpPr>
            <p:spPr>
              <a:xfrm>
                <a:off x="0" y="233579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45" name="Google Shape;645;p7"/>
              <p:cNvCxnSpPr/>
              <p:nvPr/>
            </p:nvCxnSpPr>
            <p:spPr>
              <a:xfrm>
                <a:off x="0" y="256966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46" name="Google Shape;646;p7"/>
              <p:cNvCxnSpPr/>
              <p:nvPr/>
            </p:nvCxnSpPr>
            <p:spPr>
              <a:xfrm>
                <a:off x="0" y="280353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47" name="Google Shape;647;p7"/>
              <p:cNvCxnSpPr/>
              <p:nvPr/>
            </p:nvCxnSpPr>
            <p:spPr>
              <a:xfrm>
                <a:off x="0" y="303740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48" name="Google Shape;648;p7"/>
              <p:cNvCxnSpPr/>
              <p:nvPr/>
            </p:nvCxnSpPr>
            <p:spPr>
              <a:xfrm>
                <a:off x="0" y="327127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49" name="Google Shape;649;p7"/>
              <p:cNvCxnSpPr/>
              <p:nvPr/>
            </p:nvCxnSpPr>
            <p:spPr>
              <a:xfrm>
                <a:off x="0" y="3505147"/>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50" name="Google Shape;650;p7"/>
              <p:cNvCxnSpPr/>
              <p:nvPr/>
            </p:nvCxnSpPr>
            <p:spPr>
              <a:xfrm>
                <a:off x="0" y="373901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51" name="Google Shape;651;p7"/>
              <p:cNvCxnSpPr/>
              <p:nvPr/>
            </p:nvCxnSpPr>
            <p:spPr>
              <a:xfrm>
                <a:off x="0" y="397289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52" name="Google Shape;652;p7"/>
              <p:cNvCxnSpPr/>
              <p:nvPr/>
            </p:nvCxnSpPr>
            <p:spPr>
              <a:xfrm>
                <a:off x="0" y="420676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53" name="Google Shape;653;p7"/>
              <p:cNvCxnSpPr/>
              <p:nvPr/>
            </p:nvCxnSpPr>
            <p:spPr>
              <a:xfrm>
                <a:off x="0" y="444063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54" name="Google Shape;654;p7"/>
              <p:cNvCxnSpPr/>
              <p:nvPr/>
            </p:nvCxnSpPr>
            <p:spPr>
              <a:xfrm>
                <a:off x="0" y="467450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55" name="Google Shape;655;p7"/>
              <p:cNvCxnSpPr/>
              <p:nvPr/>
            </p:nvCxnSpPr>
            <p:spPr>
              <a:xfrm>
                <a:off x="0" y="490837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656" name="Google Shape;656;p7"/>
              <p:cNvCxnSpPr/>
              <p:nvPr/>
            </p:nvCxnSpPr>
            <p:spPr>
              <a:xfrm>
                <a:off x="0" y="464821"/>
                <a:ext cx="9144000" cy="0"/>
              </a:xfrm>
              <a:prstGeom prst="straightConnector1">
                <a:avLst/>
              </a:prstGeom>
              <a:noFill/>
              <a:ln w="9525" cap="flat" cmpd="sng">
                <a:solidFill>
                  <a:schemeClr val="dk2"/>
                </a:solidFill>
                <a:prstDash val="solid"/>
                <a:round/>
                <a:headEnd type="none" w="med" len="med"/>
                <a:tailEnd type="none" w="med" len="med"/>
              </a:ln>
            </p:spPr>
          </p:cxnSp>
        </p:grpSp>
      </p:grpSp>
      <p:sp>
        <p:nvSpPr>
          <p:cNvPr id="657" name="Google Shape;657;p7"/>
          <p:cNvSpPr/>
          <p:nvPr/>
        </p:nvSpPr>
        <p:spPr>
          <a:xfrm>
            <a:off x="579500" y="466600"/>
            <a:ext cx="11032800" cy="5857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7"/>
          <p:cNvSpPr txBox="1">
            <a:spLocks noGrp="1"/>
          </p:cNvSpPr>
          <p:nvPr>
            <p:ph type="title"/>
          </p:nvPr>
        </p:nvSpPr>
        <p:spPr>
          <a:xfrm>
            <a:off x="960000" y="560460"/>
            <a:ext cx="10272000" cy="6096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59" name="Google Shape;659;p7"/>
          <p:cNvSpPr txBox="1">
            <a:spLocks noGrp="1"/>
          </p:cNvSpPr>
          <p:nvPr>
            <p:ph type="body" idx="1"/>
          </p:nvPr>
        </p:nvSpPr>
        <p:spPr>
          <a:xfrm>
            <a:off x="960000" y="1536633"/>
            <a:ext cx="4429600" cy="4555200"/>
          </a:xfrm>
          <a:prstGeom prst="rect">
            <a:avLst/>
          </a:prstGeom>
        </p:spPr>
        <p:txBody>
          <a:bodyPr spcFirstLastPara="1" wrap="square" lIns="91425" tIns="91425" rIns="91425" bIns="91425" anchor="t" anchorCtr="0">
            <a:noAutofit/>
          </a:bodyPr>
          <a:lstStyle>
            <a:lvl1pPr marL="609600" lvl="0" indent="-423545" rtl="0">
              <a:lnSpc>
                <a:spcPct val="115000"/>
              </a:lnSpc>
              <a:spcBef>
                <a:spcPts val="0"/>
              </a:spcBef>
              <a:spcAft>
                <a:spcPts val="0"/>
              </a:spcAft>
              <a:buClr>
                <a:srgbClr val="434343"/>
              </a:buClr>
              <a:buSzPts val="1400"/>
              <a:buChar char="●"/>
              <a:defRPr sz="1865">
                <a:solidFill>
                  <a:srgbClr val="434343"/>
                </a:solidFill>
              </a:defRPr>
            </a:lvl1pPr>
            <a:lvl2pPr marL="1219200" lvl="1" indent="-423545" rtl="0">
              <a:lnSpc>
                <a:spcPct val="115000"/>
              </a:lnSpc>
              <a:spcBef>
                <a:spcPts val="0"/>
              </a:spcBef>
              <a:spcAft>
                <a:spcPts val="0"/>
              </a:spcAft>
              <a:buClr>
                <a:srgbClr val="434343"/>
              </a:buClr>
              <a:buSzPts val="1400"/>
              <a:buChar char="○"/>
              <a:defRPr>
                <a:solidFill>
                  <a:srgbClr val="434343"/>
                </a:solidFill>
              </a:defRPr>
            </a:lvl2pPr>
            <a:lvl3pPr marL="1828800" lvl="2" indent="-423545" rtl="0">
              <a:lnSpc>
                <a:spcPct val="115000"/>
              </a:lnSpc>
              <a:spcBef>
                <a:spcPts val="0"/>
              </a:spcBef>
              <a:spcAft>
                <a:spcPts val="0"/>
              </a:spcAft>
              <a:buClr>
                <a:srgbClr val="434343"/>
              </a:buClr>
              <a:buSzPts val="1400"/>
              <a:buChar char="■"/>
              <a:defRPr>
                <a:solidFill>
                  <a:srgbClr val="434343"/>
                </a:solidFill>
              </a:defRPr>
            </a:lvl3pPr>
            <a:lvl4pPr marL="2438400" lvl="3" indent="-423545" rtl="0">
              <a:lnSpc>
                <a:spcPct val="115000"/>
              </a:lnSpc>
              <a:spcBef>
                <a:spcPts val="0"/>
              </a:spcBef>
              <a:spcAft>
                <a:spcPts val="0"/>
              </a:spcAft>
              <a:buClr>
                <a:srgbClr val="434343"/>
              </a:buClr>
              <a:buSzPts val="1400"/>
              <a:buChar char="●"/>
              <a:defRPr>
                <a:solidFill>
                  <a:srgbClr val="434343"/>
                </a:solidFill>
              </a:defRPr>
            </a:lvl4pPr>
            <a:lvl5pPr marL="3048000" lvl="4" indent="-423545" rtl="0">
              <a:lnSpc>
                <a:spcPct val="115000"/>
              </a:lnSpc>
              <a:spcBef>
                <a:spcPts val="0"/>
              </a:spcBef>
              <a:spcAft>
                <a:spcPts val="0"/>
              </a:spcAft>
              <a:buClr>
                <a:srgbClr val="434343"/>
              </a:buClr>
              <a:buSzPts val="1400"/>
              <a:buChar char="○"/>
              <a:defRPr>
                <a:solidFill>
                  <a:srgbClr val="434343"/>
                </a:solidFill>
              </a:defRPr>
            </a:lvl5pPr>
            <a:lvl6pPr marL="3657600" lvl="5" indent="-423545" rtl="0">
              <a:lnSpc>
                <a:spcPct val="115000"/>
              </a:lnSpc>
              <a:spcBef>
                <a:spcPts val="0"/>
              </a:spcBef>
              <a:spcAft>
                <a:spcPts val="0"/>
              </a:spcAft>
              <a:buClr>
                <a:srgbClr val="434343"/>
              </a:buClr>
              <a:buSzPts val="1400"/>
              <a:buChar char="■"/>
              <a:defRPr>
                <a:solidFill>
                  <a:srgbClr val="434343"/>
                </a:solidFill>
              </a:defRPr>
            </a:lvl6pPr>
            <a:lvl7pPr marL="4267200" lvl="6" indent="-423545" rtl="0">
              <a:lnSpc>
                <a:spcPct val="115000"/>
              </a:lnSpc>
              <a:spcBef>
                <a:spcPts val="0"/>
              </a:spcBef>
              <a:spcAft>
                <a:spcPts val="0"/>
              </a:spcAft>
              <a:buClr>
                <a:srgbClr val="434343"/>
              </a:buClr>
              <a:buSzPts val="1400"/>
              <a:buChar char="●"/>
              <a:defRPr>
                <a:solidFill>
                  <a:srgbClr val="434343"/>
                </a:solidFill>
              </a:defRPr>
            </a:lvl7pPr>
            <a:lvl8pPr marL="4876800" lvl="7" indent="-423545" rtl="0">
              <a:lnSpc>
                <a:spcPct val="115000"/>
              </a:lnSpc>
              <a:spcBef>
                <a:spcPts val="0"/>
              </a:spcBef>
              <a:spcAft>
                <a:spcPts val="0"/>
              </a:spcAft>
              <a:buClr>
                <a:srgbClr val="434343"/>
              </a:buClr>
              <a:buSzPts val="1400"/>
              <a:buChar char="○"/>
              <a:defRPr>
                <a:solidFill>
                  <a:srgbClr val="434343"/>
                </a:solidFill>
              </a:defRPr>
            </a:lvl8pPr>
            <a:lvl9pPr marL="5486400" lvl="8" indent="-423545" rtl="0">
              <a:lnSpc>
                <a:spcPct val="115000"/>
              </a:lnSpc>
              <a:spcBef>
                <a:spcPts val="0"/>
              </a:spcBef>
              <a:spcAft>
                <a:spcPts val="0"/>
              </a:spcAft>
              <a:buClr>
                <a:srgbClr val="434343"/>
              </a:buClr>
              <a:buSzPts val="1400"/>
              <a:buChar char="■"/>
              <a:defRPr>
                <a:solidFill>
                  <a:srgbClr val="434343"/>
                </a:solidFill>
              </a:defRPr>
            </a:lvl9pPr>
          </a:lstStyle>
          <a:p/>
        </p:txBody>
      </p:sp>
      <p:sp>
        <p:nvSpPr>
          <p:cNvPr id="660" name="Google Shape;660;p7"/>
          <p:cNvSpPr/>
          <p:nvPr/>
        </p:nvSpPr>
        <p:spPr>
          <a:xfrm>
            <a:off x="394583" y="720001"/>
            <a:ext cx="377565" cy="375159"/>
          </a:xfrm>
          <a:custGeom>
            <a:avLst/>
            <a:gdLst/>
            <a:ahLst/>
            <a:cxnLst/>
            <a:rect l="l" t="t" r="r" b="b"/>
            <a:pathLst>
              <a:path w="5490" h="5276" extrusionOk="0">
                <a:moveTo>
                  <a:pt x="2775" y="536"/>
                </a:moveTo>
                <a:cubicBezTo>
                  <a:pt x="3168" y="751"/>
                  <a:pt x="3347" y="1072"/>
                  <a:pt x="3299" y="1275"/>
                </a:cubicBezTo>
                <a:cubicBezTo>
                  <a:pt x="3278" y="1366"/>
                  <a:pt x="3203" y="1412"/>
                  <a:pt x="3091" y="1412"/>
                </a:cubicBezTo>
                <a:cubicBezTo>
                  <a:pt x="3013" y="1412"/>
                  <a:pt x="2918" y="1390"/>
                  <a:pt x="2811" y="1346"/>
                </a:cubicBezTo>
                <a:cubicBezTo>
                  <a:pt x="2644" y="1286"/>
                  <a:pt x="2549" y="1191"/>
                  <a:pt x="2525" y="1072"/>
                </a:cubicBezTo>
                <a:cubicBezTo>
                  <a:pt x="2501" y="917"/>
                  <a:pt x="2597" y="715"/>
                  <a:pt x="2775" y="536"/>
                </a:cubicBezTo>
                <a:close/>
                <a:moveTo>
                  <a:pt x="989" y="1810"/>
                </a:moveTo>
                <a:cubicBezTo>
                  <a:pt x="1299" y="1882"/>
                  <a:pt x="1454" y="2144"/>
                  <a:pt x="1454" y="2334"/>
                </a:cubicBezTo>
                <a:cubicBezTo>
                  <a:pt x="1442" y="2418"/>
                  <a:pt x="1418" y="2513"/>
                  <a:pt x="1287" y="2513"/>
                </a:cubicBezTo>
                <a:cubicBezTo>
                  <a:pt x="1239" y="2513"/>
                  <a:pt x="1180" y="2501"/>
                  <a:pt x="1120" y="2477"/>
                </a:cubicBezTo>
                <a:cubicBezTo>
                  <a:pt x="1096" y="2382"/>
                  <a:pt x="1025" y="2120"/>
                  <a:pt x="989" y="1810"/>
                </a:cubicBezTo>
                <a:close/>
                <a:moveTo>
                  <a:pt x="4216" y="2227"/>
                </a:moveTo>
                <a:cubicBezTo>
                  <a:pt x="4335" y="2227"/>
                  <a:pt x="4525" y="2251"/>
                  <a:pt x="4763" y="2382"/>
                </a:cubicBezTo>
                <a:cubicBezTo>
                  <a:pt x="4811" y="2418"/>
                  <a:pt x="4871" y="2453"/>
                  <a:pt x="4918" y="2489"/>
                </a:cubicBezTo>
                <a:cubicBezTo>
                  <a:pt x="4811" y="2525"/>
                  <a:pt x="4692" y="2548"/>
                  <a:pt x="4549" y="2548"/>
                </a:cubicBezTo>
                <a:lnTo>
                  <a:pt x="4490" y="2537"/>
                </a:lnTo>
                <a:cubicBezTo>
                  <a:pt x="4037" y="2525"/>
                  <a:pt x="3882" y="2406"/>
                  <a:pt x="3882" y="2358"/>
                </a:cubicBezTo>
                <a:cubicBezTo>
                  <a:pt x="3882" y="2310"/>
                  <a:pt x="4001" y="2227"/>
                  <a:pt x="4216" y="2227"/>
                </a:cubicBezTo>
                <a:close/>
                <a:moveTo>
                  <a:pt x="3144" y="3799"/>
                </a:moveTo>
                <a:cubicBezTo>
                  <a:pt x="3180" y="3799"/>
                  <a:pt x="3204" y="3799"/>
                  <a:pt x="3239" y="3811"/>
                </a:cubicBezTo>
                <a:cubicBezTo>
                  <a:pt x="3513" y="3870"/>
                  <a:pt x="3775" y="4108"/>
                  <a:pt x="3882" y="4370"/>
                </a:cubicBezTo>
                <a:cubicBezTo>
                  <a:pt x="3811" y="4370"/>
                  <a:pt x="3751" y="4382"/>
                  <a:pt x="3692" y="4382"/>
                </a:cubicBezTo>
                <a:cubicBezTo>
                  <a:pt x="3263" y="4382"/>
                  <a:pt x="3097" y="4144"/>
                  <a:pt x="3061" y="4072"/>
                </a:cubicBezTo>
                <a:cubicBezTo>
                  <a:pt x="3001" y="3989"/>
                  <a:pt x="2989" y="3906"/>
                  <a:pt x="3025" y="3846"/>
                </a:cubicBezTo>
                <a:cubicBezTo>
                  <a:pt x="3049" y="3811"/>
                  <a:pt x="3085" y="3799"/>
                  <a:pt x="3144" y="3799"/>
                </a:cubicBezTo>
                <a:close/>
                <a:moveTo>
                  <a:pt x="1930" y="3846"/>
                </a:moveTo>
                <a:cubicBezTo>
                  <a:pt x="2144" y="3846"/>
                  <a:pt x="2287" y="3930"/>
                  <a:pt x="2323" y="4072"/>
                </a:cubicBezTo>
                <a:cubicBezTo>
                  <a:pt x="2358" y="4251"/>
                  <a:pt x="2251" y="4513"/>
                  <a:pt x="1954" y="4692"/>
                </a:cubicBezTo>
                <a:cubicBezTo>
                  <a:pt x="1680" y="4430"/>
                  <a:pt x="1585" y="4144"/>
                  <a:pt x="1644" y="3989"/>
                </a:cubicBezTo>
                <a:cubicBezTo>
                  <a:pt x="1668" y="3894"/>
                  <a:pt x="1763" y="3846"/>
                  <a:pt x="1906" y="3846"/>
                </a:cubicBezTo>
                <a:close/>
                <a:moveTo>
                  <a:pt x="3620" y="191"/>
                </a:moveTo>
                <a:cubicBezTo>
                  <a:pt x="3871" y="191"/>
                  <a:pt x="4109" y="274"/>
                  <a:pt x="4311" y="465"/>
                </a:cubicBezTo>
                <a:cubicBezTo>
                  <a:pt x="4871" y="977"/>
                  <a:pt x="5240" y="1620"/>
                  <a:pt x="5216" y="2060"/>
                </a:cubicBezTo>
                <a:cubicBezTo>
                  <a:pt x="5204" y="2191"/>
                  <a:pt x="5156" y="2298"/>
                  <a:pt x="5085" y="2382"/>
                </a:cubicBezTo>
                <a:cubicBezTo>
                  <a:pt x="5014" y="2322"/>
                  <a:pt x="4942" y="2263"/>
                  <a:pt x="4859" y="2215"/>
                </a:cubicBezTo>
                <a:cubicBezTo>
                  <a:pt x="4585" y="2072"/>
                  <a:pt x="4359" y="2037"/>
                  <a:pt x="4216" y="2037"/>
                </a:cubicBezTo>
                <a:cubicBezTo>
                  <a:pt x="3918" y="2037"/>
                  <a:pt x="3704" y="2167"/>
                  <a:pt x="3692" y="2358"/>
                </a:cubicBezTo>
                <a:cubicBezTo>
                  <a:pt x="3692" y="2441"/>
                  <a:pt x="3751" y="2703"/>
                  <a:pt x="4478" y="2727"/>
                </a:cubicBezTo>
                <a:lnTo>
                  <a:pt x="4549" y="2739"/>
                </a:lnTo>
                <a:cubicBezTo>
                  <a:pt x="4752" y="2739"/>
                  <a:pt x="4918" y="2703"/>
                  <a:pt x="5061" y="2620"/>
                </a:cubicBezTo>
                <a:cubicBezTo>
                  <a:pt x="5228" y="2822"/>
                  <a:pt x="5299" y="3072"/>
                  <a:pt x="5240" y="3322"/>
                </a:cubicBezTo>
                <a:cubicBezTo>
                  <a:pt x="5144" y="3727"/>
                  <a:pt x="4740" y="4096"/>
                  <a:pt x="4168" y="4299"/>
                </a:cubicBezTo>
                <a:cubicBezTo>
                  <a:pt x="4132" y="4311"/>
                  <a:pt x="4097" y="4311"/>
                  <a:pt x="4073" y="4323"/>
                </a:cubicBezTo>
                <a:cubicBezTo>
                  <a:pt x="3942" y="4001"/>
                  <a:pt x="3632" y="3715"/>
                  <a:pt x="3287" y="3632"/>
                </a:cubicBezTo>
                <a:cubicBezTo>
                  <a:pt x="3232" y="3615"/>
                  <a:pt x="3180" y="3607"/>
                  <a:pt x="3131" y="3607"/>
                </a:cubicBezTo>
                <a:cubicBezTo>
                  <a:pt x="3009" y="3607"/>
                  <a:pt x="2909" y="3658"/>
                  <a:pt x="2858" y="3751"/>
                </a:cubicBezTo>
                <a:cubicBezTo>
                  <a:pt x="2799" y="3870"/>
                  <a:pt x="2811" y="4025"/>
                  <a:pt x="2894" y="4168"/>
                </a:cubicBezTo>
                <a:cubicBezTo>
                  <a:pt x="3041" y="4421"/>
                  <a:pt x="3331" y="4571"/>
                  <a:pt x="3686" y="4571"/>
                </a:cubicBezTo>
                <a:cubicBezTo>
                  <a:pt x="3765" y="4571"/>
                  <a:pt x="3846" y="4564"/>
                  <a:pt x="3930" y="4549"/>
                </a:cubicBezTo>
                <a:lnTo>
                  <a:pt x="3930" y="4549"/>
                </a:lnTo>
                <a:cubicBezTo>
                  <a:pt x="3942" y="4644"/>
                  <a:pt x="3918" y="4727"/>
                  <a:pt x="3859" y="4799"/>
                </a:cubicBezTo>
                <a:cubicBezTo>
                  <a:pt x="3751" y="4954"/>
                  <a:pt x="3513" y="5049"/>
                  <a:pt x="3156" y="5085"/>
                </a:cubicBezTo>
                <a:cubicBezTo>
                  <a:pt x="3117" y="5087"/>
                  <a:pt x="3078" y="5088"/>
                  <a:pt x="3039" y="5088"/>
                </a:cubicBezTo>
                <a:cubicBezTo>
                  <a:pt x="2692" y="5088"/>
                  <a:pt x="2376" y="4993"/>
                  <a:pt x="2108" y="4811"/>
                </a:cubicBezTo>
                <a:cubicBezTo>
                  <a:pt x="2406" y="4620"/>
                  <a:pt x="2573" y="4311"/>
                  <a:pt x="2501" y="4037"/>
                </a:cubicBezTo>
                <a:cubicBezTo>
                  <a:pt x="2454" y="3799"/>
                  <a:pt x="2239" y="3656"/>
                  <a:pt x="1930" y="3656"/>
                </a:cubicBezTo>
                <a:lnTo>
                  <a:pt x="1894" y="3656"/>
                </a:lnTo>
                <a:cubicBezTo>
                  <a:pt x="1596" y="3668"/>
                  <a:pt x="1501" y="3834"/>
                  <a:pt x="1465" y="3942"/>
                </a:cubicBezTo>
                <a:cubicBezTo>
                  <a:pt x="1382" y="4168"/>
                  <a:pt x="1501" y="4501"/>
                  <a:pt x="1763" y="4775"/>
                </a:cubicBezTo>
                <a:cubicBezTo>
                  <a:pt x="1668" y="4811"/>
                  <a:pt x="1561" y="4834"/>
                  <a:pt x="1442" y="4846"/>
                </a:cubicBezTo>
                <a:cubicBezTo>
                  <a:pt x="1425" y="4848"/>
                  <a:pt x="1408" y="4849"/>
                  <a:pt x="1391" y="4849"/>
                </a:cubicBezTo>
                <a:cubicBezTo>
                  <a:pt x="842" y="4849"/>
                  <a:pt x="379" y="3915"/>
                  <a:pt x="275" y="3037"/>
                </a:cubicBezTo>
                <a:cubicBezTo>
                  <a:pt x="215" y="2513"/>
                  <a:pt x="287" y="1917"/>
                  <a:pt x="656" y="1822"/>
                </a:cubicBezTo>
                <a:cubicBezTo>
                  <a:pt x="703" y="1810"/>
                  <a:pt x="751" y="1810"/>
                  <a:pt x="799" y="1798"/>
                </a:cubicBezTo>
                <a:cubicBezTo>
                  <a:pt x="846" y="2227"/>
                  <a:pt x="953" y="2560"/>
                  <a:pt x="953" y="2572"/>
                </a:cubicBezTo>
                <a:cubicBezTo>
                  <a:pt x="965" y="2608"/>
                  <a:pt x="977" y="2632"/>
                  <a:pt x="1001" y="2632"/>
                </a:cubicBezTo>
                <a:cubicBezTo>
                  <a:pt x="1108" y="2679"/>
                  <a:pt x="1204" y="2703"/>
                  <a:pt x="1287" y="2703"/>
                </a:cubicBezTo>
                <a:cubicBezTo>
                  <a:pt x="1489" y="2703"/>
                  <a:pt x="1632" y="2560"/>
                  <a:pt x="1632" y="2334"/>
                </a:cubicBezTo>
                <a:cubicBezTo>
                  <a:pt x="1644" y="2060"/>
                  <a:pt x="1418" y="1679"/>
                  <a:pt x="977" y="1620"/>
                </a:cubicBezTo>
                <a:cubicBezTo>
                  <a:pt x="953" y="1263"/>
                  <a:pt x="989" y="822"/>
                  <a:pt x="1239" y="560"/>
                </a:cubicBezTo>
                <a:cubicBezTo>
                  <a:pt x="1384" y="404"/>
                  <a:pt x="1603" y="321"/>
                  <a:pt x="1884" y="321"/>
                </a:cubicBezTo>
                <a:cubicBezTo>
                  <a:pt x="1903" y="321"/>
                  <a:pt x="1922" y="321"/>
                  <a:pt x="1942" y="322"/>
                </a:cubicBezTo>
                <a:cubicBezTo>
                  <a:pt x="2180" y="334"/>
                  <a:pt x="2406" y="382"/>
                  <a:pt x="2597" y="453"/>
                </a:cubicBezTo>
                <a:cubicBezTo>
                  <a:pt x="2406" y="667"/>
                  <a:pt x="2311" y="894"/>
                  <a:pt x="2347" y="1108"/>
                </a:cubicBezTo>
                <a:cubicBezTo>
                  <a:pt x="2370" y="1239"/>
                  <a:pt x="2454" y="1417"/>
                  <a:pt x="2739" y="1525"/>
                </a:cubicBezTo>
                <a:cubicBezTo>
                  <a:pt x="2868" y="1575"/>
                  <a:pt x="2986" y="1599"/>
                  <a:pt x="3090" y="1599"/>
                </a:cubicBezTo>
                <a:cubicBezTo>
                  <a:pt x="3302" y="1599"/>
                  <a:pt x="3449" y="1498"/>
                  <a:pt x="3490" y="1322"/>
                </a:cubicBezTo>
                <a:cubicBezTo>
                  <a:pt x="3549" y="1060"/>
                  <a:pt x="3370" y="679"/>
                  <a:pt x="2930" y="417"/>
                </a:cubicBezTo>
                <a:cubicBezTo>
                  <a:pt x="3144" y="262"/>
                  <a:pt x="3382" y="191"/>
                  <a:pt x="3620" y="191"/>
                </a:cubicBezTo>
                <a:close/>
                <a:moveTo>
                  <a:pt x="3620" y="1"/>
                </a:moveTo>
                <a:cubicBezTo>
                  <a:pt x="3323" y="1"/>
                  <a:pt x="3001" y="108"/>
                  <a:pt x="2751" y="310"/>
                </a:cubicBezTo>
                <a:cubicBezTo>
                  <a:pt x="2513" y="203"/>
                  <a:pt x="2239" y="143"/>
                  <a:pt x="1942" y="132"/>
                </a:cubicBezTo>
                <a:cubicBezTo>
                  <a:pt x="1921" y="131"/>
                  <a:pt x="1901" y="131"/>
                  <a:pt x="1881" y="131"/>
                </a:cubicBezTo>
                <a:cubicBezTo>
                  <a:pt x="1542" y="131"/>
                  <a:pt x="1288" y="227"/>
                  <a:pt x="1096" y="429"/>
                </a:cubicBezTo>
                <a:cubicBezTo>
                  <a:pt x="870" y="679"/>
                  <a:pt x="763" y="1084"/>
                  <a:pt x="787" y="1608"/>
                </a:cubicBezTo>
                <a:cubicBezTo>
                  <a:pt x="727" y="1620"/>
                  <a:pt x="680" y="1632"/>
                  <a:pt x="620" y="1644"/>
                </a:cubicBezTo>
                <a:cubicBezTo>
                  <a:pt x="191" y="1739"/>
                  <a:pt x="1" y="2263"/>
                  <a:pt x="84" y="3060"/>
                </a:cubicBezTo>
                <a:cubicBezTo>
                  <a:pt x="200" y="4028"/>
                  <a:pt x="727" y="5040"/>
                  <a:pt x="1397" y="5040"/>
                </a:cubicBezTo>
                <a:cubicBezTo>
                  <a:pt x="1420" y="5040"/>
                  <a:pt x="1443" y="5039"/>
                  <a:pt x="1465" y="5037"/>
                </a:cubicBezTo>
                <a:cubicBezTo>
                  <a:pt x="1632" y="5013"/>
                  <a:pt x="1787" y="4977"/>
                  <a:pt x="1930" y="4918"/>
                </a:cubicBezTo>
                <a:cubicBezTo>
                  <a:pt x="2227" y="5144"/>
                  <a:pt x="2608" y="5275"/>
                  <a:pt x="3013" y="5275"/>
                </a:cubicBezTo>
                <a:cubicBezTo>
                  <a:pt x="3061" y="5275"/>
                  <a:pt x="3120" y="5275"/>
                  <a:pt x="3180" y="5263"/>
                </a:cubicBezTo>
                <a:cubicBezTo>
                  <a:pt x="3585" y="5239"/>
                  <a:pt x="3871" y="5120"/>
                  <a:pt x="4013" y="4906"/>
                </a:cubicBezTo>
                <a:cubicBezTo>
                  <a:pt x="4097" y="4799"/>
                  <a:pt x="4132" y="4656"/>
                  <a:pt x="4109" y="4501"/>
                </a:cubicBezTo>
                <a:cubicBezTo>
                  <a:pt x="4144" y="4489"/>
                  <a:pt x="4192" y="4477"/>
                  <a:pt x="4228" y="4465"/>
                </a:cubicBezTo>
                <a:cubicBezTo>
                  <a:pt x="4859" y="4251"/>
                  <a:pt x="5311" y="3834"/>
                  <a:pt x="5418" y="3358"/>
                </a:cubicBezTo>
                <a:cubicBezTo>
                  <a:pt x="5490" y="3049"/>
                  <a:pt x="5418" y="2751"/>
                  <a:pt x="5216" y="2513"/>
                </a:cubicBezTo>
                <a:cubicBezTo>
                  <a:pt x="5323" y="2394"/>
                  <a:pt x="5395" y="2251"/>
                  <a:pt x="5395" y="2072"/>
                </a:cubicBezTo>
                <a:cubicBezTo>
                  <a:pt x="5430" y="1560"/>
                  <a:pt x="5049" y="882"/>
                  <a:pt x="4430" y="322"/>
                </a:cubicBezTo>
                <a:cubicBezTo>
                  <a:pt x="4204" y="108"/>
                  <a:pt x="3918" y="1"/>
                  <a:pt x="362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1" name="Google Shape;661;p7"/>
          <p:cNvGrpSpPr/>
          <p:nvPr/>
        </p:nvGrpSpPr>
        <p:grpSpPr>
          <a:xfrm>
            <a:off x="9929852" y="79003"/>
            <a:ext cx="1966361" cy="934277"/>
            <a:chOff x="7447388" y="59252"/>
            <a:chExt cx="1474771" cy="700708"/>
          </a:xfrm>
        </p:grpSpPr>
        <p:grpSp>
          <p:nvGrpSpPr>
            <p:cNvPr id="662" name="Google Shape;662;p7"/>
            <p:cNvGrpSpPr/>
            <p:nvPr/>
          </p:nvGrpSpPr>
          <p:grpSpPr>
            <a:xfrm>
              <a:off x="8409424" y="497882"/>
              <a:ext cx="184649" cy="262078"/>
              <a:chOff x="7619190" y="700187"/>
              <a:chExt cx="184649" cy="262078"/>
            </a:xfrm>
          </p:grpSpPr>
          <p:sp>
            <p:nvSpPr>
              <p:cNvPr id="663" name="Google Shape;663;p7"/>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7"/>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7"/>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7"/>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7"/>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7"/>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7"/>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7"/>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1" name="Google Shape;671;p7"/>
            <p:cNvGrpSpPr/>
            <p:nvPr/>
          </p:nvGrpSpPr>
          <p:grpSpPr>
            <a:xfrm>
              <a:off x="7590424" y="201484"/>
              <a:ext cx="205871" cy="226202"/>
              <a:chOff x="7065678" y="829299"/>
              <a:chExt cx="205871" cy="226202"/>
            </a:xfrm>
          </p:grpSpPr>
          <p:sp>
            <p:nvSpPr>
              <p:cNvPr id="672" name="Google Shape;672;p7"/>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7"/>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7"/>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7"/>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7"/>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7"/>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8" name="Google Shape;678;p7"/>
            <p:cNvGrpSpPr/>
            <p:nvPr/>
          </p:nvGrpSpPr>
          <p:grpSpPr>
            <a:xfrm rot="5400000">
              <a:off x="7929452" y="-422811"/>
              <a:ext cx="510644" cy="1474771"/>
              <a:chOff x="6276759" y="1364852"/>
              <a:chExt cx="510644" cy="1474771"/>
            </a:xfrm>
          </p:grpSpPr>
          <p:sp>
            <p:nvSpPr>
              <p:cNvPr id="679" name="Google Shape;679;p7"/>
              <p:cNvSpPr/>
              <p:nvPr/>
            </p:nvSpPr>
            <p:spPr>
              <a:xfrm>
                <a:off x="6464046" y="1364852"/>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7"/>
              <p:cNvSpPr/>
              <p:nvPr/>
            </p:nvSpPr>
            <p:spPr>
              <a:xfrm>
                <a:off x="6533833" y="1546647"/>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7"/>
              <p:cNvSpPr/>
              <p:nvPr/>
            </p:nvSpPr>
            <p:spPr>
              <a:xfrm>
                <a:off x="6582435" y="1581003"/>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7"/>
              <p:cNvSpPr/>
              <p:nvPr/>
            </p:nvSpPr>
            <p:spPr>
              <a:xfrm>
                <a:off x="6276759" y="1691119"/>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83" name="Google Shape;683;p7"/>
          <p:cNvGrpSpPr/>
          <p:nvPr/>
        </p:nvGrpSpPr>
        <p:grpSpPr>
          <a:xfrm>
            <a:off x="-170738" y="5597628"/>
            <a:ext cx="1531340" cy="1078216"/>
            <a:chOff x="-128054" y="4198221"/>
            <a:chExt cx="1148505" cy="808662"/>
          </a:xfrm>
        </p:grpSpPr>
        <p:grpSp>
          <p:nvGrpSpPr>
            <p:cNvPr id="684" name="Google Shape;684;p7"/>
            <p:cNvGrpSpPr/>
            <p:nvPr/>
          </p:nvGrpSpPr>
          <p:grpSpPr>
            <a:xfrm>
              <a:off x="65882" y="4314892"/>
              <a:ext cx="727385" cy="481963"/>
              <a:chOff x="65882" y="4314892"/>
              <a:chExt cx="727385" cy="481963"/>
            </a:xfrm>
          </p:grpSpPr>
          <p:sp>
            <p:nvSpPr>
              <p:cNvPr id="685" name="Google Shape;685;p7"/>
              <p:cNvSpPr/>
              <p:nvPr/>
            </p:nvSpPr>
            <p:spPr>
              <a:xfrm flipH="1">
                <a:off x="215472" y="4541088"/>
                <a:ext cx="577795" cy="255767"/>
              </a:xfrm>
              <a:custGeom>
                <a:avLst/>
                <a:gdLst/>
                <a:ahLst/>
                <a:cxnLst/>
                <a:rect l="l" t="t" r="r" b="b"/>
                <a:pathLst>
                  <a:path w="15574" h="6894" extrusionOk="0">
                    <a:moveTo>
                      <a:pt x="7585" y="1619"/>
                    </a:moveTo>
                    <a:cubicBezTo>
                      <a:pt x="8025" y="1929"/>
                      <a:pt x="8263" y="2203"/>
                      <a:pt x="8216" y="2393"/>
                    </a:cubicBezTo>
                    <a:cubicBezTo>
                      <a:pt x="8192" y="2524"/>
                      <a:pt x="8001" y="2607"/>
                      <a:pt x="7704" y="2643"/>
                    </a:cubicBezTo>
                    <a:cubicBezTo>
                      <a:pt x="7644" y="2643"/>
                      <a:pt x="7597" y="2607"/>
                      <a:pt x="7561" y="2560"/>
                    </a:cubicBezTo>
                    <a:cubicBezTo>
                      <a:pt x="7466" y="2417"/>
                      <a:pt x="7442" y="2060"/>
                      <a:pt x="7585" y="1619"/>
                    </a:cubicBezTo>
                    <a:close/>
                    <a:moveTo>
                      <a:pt x="11383" y="1429"/>
                    </a:moveTo>
                    <a:lnTo>
                      <a:pt x="11383" y="1429"/>
                    </a:lnTo>
                    <a:cubicBezTo>
                      <a:pt x="11633" y="1953"/>
                      <a:pt x="11538" y="2465"/>
                      <a:pt x="11371" y="2738"/>
                    </a:cubicBezTo>
                    <a:cubicBezTo>
                      <a:pt x="11240" y="2965"/>
                      <a:pt x="11061" y="3084"/>
                      <a:pt x="10871" y="3084"/>
                    </a:cubicBezTo>
                    <a:lnTo>
                      <a:pt x="10776" y="3084"/>
                    </a:lnTo>
                    <a:cubicBezTo>
                      <a:pt x="10537" y="3024"/>
                      <a:pt x="10514" y="2762"/>
                      <a:pt x="10526" y="2607"/>
                    </a:cubicBezTo>
                    <a:cubicBezTo>
                      <a:pt x="10537" y="2167"/>
                      <a:pt x="10871" y="1536"/>
                      <a:pt x="11383" y="1429"/>
                    </a:cubicBezTo>
                    <a:close/>
                    <a:moveTo>
                      <a:pt x="4346" y="2036"/>
                    </a:moveTo>
                    <a:cubicBezTo>
                      <a:pt x="4453" y="2072"/>
                      <a:pt x="4572" y="2143"/>
                      <a:pt x="4680" y="2215"/>
                    </a:cubicBezTo>
                    <a:cubicBezTo>
                      <a:pt x="5156" y="2572"/>
                      <a:pt x="5358" y="2941"/>
                      <a:pt x="5263" y="3250"/>
                    </a:cubicBezTo>
                    <a:cubicBezTo>
                      <a:pt x="5156" y="3572"/>
                      <a:pt x="4751" y="3798"/>
                      <a:pt x="4453" y="3798"/>
                    </a:cubicBezTo>
                    <a:cubicBezTo>
                      <a:pt x="4346" y="3798"/>
                      <a:pt x="4227" y="3762"/>
                      <a:pt x="4215" y="3643"/>
                    </a:cubicBezTo>
                    <a:cubicBezTo>
                      <a:pt x="4203" y="3429"/>
                      <a:pt x="4179" y="2703"/>
                      <a:pt x="4346" y="2036"/>
                    </a:cubicBezTo>
                    <a:close/>
                    <a:moveTo>
                      <a:pt x="13657" y="4036"/>
                    </a:moveTo>
                    <a:lnTo>
                      <a:pt x="13657" y="4036"/>
                    </a:lnTo>
                    <a:cubicBezTo>
                      <a:pt x="13728" y="4346"/>
                      <a:pt x="13728" y="4584"/>
                      <a:pt x="13633" y="4703"/>
                    </a:cubicBezTo>
                    <a:cubicBezTo>
                      <a:pt x="13593" y="4773"/>
                      <a:pt x="13519" y="4801"/>
                      <a:pt x="13426" y="4801"/>
                    </a:cubicBezTo>
                    <a:cubicBezTo>
                      <a:pt x="13408" y="4801"/>
                      <a:pt x="13390" y="4800"/>
                      <a:pt x="13371" y="4798"/>
                    </a:cubicBezTo>
                    <a:cubicBezTo>
                      <a:pt x="13228" y="4786"/>
                      <a:pt x="13216" y="4715"/>
                      <a:pt x="13216" y="4703"/>
                    </a:cubicBezTo>
                    <a:cubicBezTo>
                      <a:pt x="13181" y="4536"/>
                      <a:pt x="13359" y="4239"/>
                      <a:pt x="13657" y="4036"/>
                    </a:cubicBezTo>
                    <a:close/>
                    <a:moveTo>
                      <a:pt x="2286" y="3500"/>
                    </a:moveTo>
                    <a:cubicBezTo>
                      <a:pt x="2405" y="3572"/>
                      <a:pt x="2501" y="3667"/>
                      <a:pt x="2572" y="3810"/>
                    </a:cubicBezTo>
                    <a:cubicBezTo>
                      <a:pt x="2715" y="4072"/>
                      <a:pt x="2739" y="4310"/>
                      <a:pt x="2620" y="4501"/>
                    </a:cubicBezTo>
                    <a:cubicBezTo>
                      <a:pt x="2501" y="4715"/>
                      <a:pt x="2263" y="4810"/>
                      <a:pt x="2096" y="4810"/>
                    </a:cubicBezTo>
                    <a:cubicBezTo>
                      <a:pt x="2048" y="4810"/>
                      <a:pt x="1941" y="4798"/>
                      <a:pt x="1893" y="4715"/>
                    </a:cubicBezTo>
                    <a:cubicBezTo>
                      <a:pt x="1834" y="4632"/>
                      <a:pt x="1846" y="4489"/>
                      <a:pt x="1929" y="4298"/>
                    </a:cubicBezTo>
                    <a:cubicBezTo>
                      <a:pt x="1941" y="4298"/>
                      <a:pt x="2060" y="3929"/>
                      <a:pt x="2286" y="3500"/>
                    </a:cubicBezTo>
                    <a:close/>
                    <a:moveTo>
                      <a:pt x="9275" y="191"/>
                    </a:moveTo>
                    <a:cubicBezTo>
                      <a:pt x="9502" y="191"/>
                      <a:pt x="9740" y="238"/>
                      <a:pt x="9990" y="321"/>
                    </a:cubicBezTo>
                    <a:cubicBezTo>
                      <a:pt x="10585" y="548"/>
                      <a:pt x="11026" y="869"/>
                      <a:pt x="11276" y="1262"/>
                    </a:cubicBezTo>
                    <a:cubicBezTo>
                      <a:pt x="10740" y="1405"/>
                      <a:pt x="10359" y="2048"/>
                      <a:pt x="10335" y="2596"/>
                    </a:cubicBezTo>
                    <a:cubicBezTo>
                      <a:pt x="10311" y="2965"/>
                      <a:pt x="10466" y="3215"/>
                      <a:pt x="10740" y="3262"/>
                    </a:cubicBezTo>
                    <a:cubicBezTo>
                      <a:pt x="10787" y="3274"/>
                      <a:pt x="10823" y="3274"/>
                      <a:pt x="10871" y="3274"/>
                    </a:cubicBezTo>
                    <a:cubicBezTo>
                      <a:pt x="11121" y="3274"/>
                      <a:pt x="11371" y="3119"/>
                      <a:pt x="11538" y="2846"/>
                    </a:cubicBezTo>
                    <a:cubicBezTo>
                      <a:pt x="11776" y="2441"/>
                      <a:pt x="11788" y="1893"/>
                      <a:pt x="11573" y="1417"/>
                    </a:cubicBezTo>
                    <a:lnTo>
                      <a:pt x="11573" y="1417"/>
                    </a:lnTo>
                    <a:cubicBezTo>
                      <a:pt x="11811" y="1441"/>
                      <a:pt x="12061" y="1584"/>
                      <a:pt x="12300" y="1845"/>
                    </a:cubicBezTo>
                    <a:cubicBezTo>
                      <a:pt x="12907" y="2477"/>
                      <a:pt x="13383" y="3227"/>
                      <a:pt x="13597" y="3846"/>
                    </a:cubicBezTo>
                    <a:cubicBezTo>
                      <a:pt x="13216" y="4084"/>
                      <a:pt x="12966" y="4477"/>
                      <a:pt x="13026" y="4739"/>
                    </a:cubicBezTo>
                    <a:cubicBezTo>
                      <a:pt x="13050" y="4822"/>
                      <a:pt x="13109" y="4965"/>
                      <a:pt x="13359" y="4989"/>
                    </a:cubicBezTo>
                    <a:cubicBezTo>
                      <a:pt x="13375" y="4990"/>
                      <a:pt x="13391" y="4990"/>
                      <a:pt x="13406" y="4990"/>
                    </a:cubicBezTo>
                    <a:cubicBezTo>
                      <a:pt x="13573" y="4990"/>
                      <a:pt x="13701" y="4931"/>
                      <a:pt x="13788" y="4822"/>
                    </a:cubicBezTo>
                    <a:cubicBezTo>
                      <a:pt x="13919" y="4643"/>
                      <a:pt x="13931" y="4334"/>
                      <a:pt x="13824" y="3929"/>
                    </a:cubicBezTo>
                    <a:cubicBezTo>
                      <a:pt x="13976" y="3855"/>
                      <a:pt x="14132" y="3817"/>
                      <a:pt x="14286" y="3817"/>
                    </a:cubicBezTo>
                    <a:cubicBezTo>
                      <a:pt x="14550" y="3817"/>
                      <a:pt x="14807" y="3929"/>
                      <a:pt x="15026" y="4155"/>
                    </a:cubicBezTo>
                    <a:cubicBezTo>
                      <a:pt x="15300" y="4441"/>
                      <a:pt x="15395" y="4715"/>
                      <a:pt x="15288" y="4965"/>
                    </a:cubicBezTo>
                    <a:cubicBezTo>
                      <a:pt x="15014" y="5644"/>
                      <a:pt x="13407" y="6132"/>
                      <a:pt x="11085" y="6227"/>
                    </a:cubicBezTo>
                    <a:cubicBezTo>
                      <a:pt x="10347" y="6263"/>
                      <a:pt x="9430" y="6346"/>
                      <a:pt x="8466" y="6429"/>
                    </a:cubicBezTo>
                    <a:cubicBezTo>
                      <a:pt x="6989" y="6560"/>
                      <a:pt x="5311" y="6715"/>
                      <a:pt x="3882" y="6715"/>
                    </a:cubicBezTo>
                    <a:cubicBezTo>
                      <a:pt x="1703" y="6715"/>
                      <a:pt x="548" y="6358"/>
                      <a:pt x="358" y="5644"/>
                    </a:cubicBezTo>
                    <a:cubicBezTo>
                      <a:pt x="203" y="5024"/>
                      <a:pt x="310" y="4441"/>
                      <a:pt x="655" y="3989"/>
                    </a:cubicBezTo>
                    <a:cubicBezTo>
                      <a:pt x="953" y="3608"/>
                      <a:pt x="1393" y="3369"/>
                      <a:pt x="1810" y="3369"/>
                    </a:cubicBezTo>
                    <a:cubicBezTo>
                      <a:pt x="1917" y="3369"/>
                      <a:pt x="2024" y="3381"/>
                      <a:pt x="2108" y="3417"/>
                    </a:cubicBezTo>
                    <a:cubicBezTo>
                      <a:pt x="1882" y="3870"/>
                      <a:pt x="1763" y="4227"/>
                      <a:pt x="1763" y="4239"/>
                    </a:cubicBezTo>
                    <a:cubicBezTo>
                      <a:pt x="1620" y="4536"/>
                      <a:pt x="1667" y="4715"/>
                      <a:pt x="1727" y="4822"/>
                    </a:cubicBezTo>
                    <a:cubicBezTo>
                      <a:pt x="1798" y="4929"/>
                      <a:pt x="1929" y="5001"/>
                      <a:pt x="2096" y="5001"/>
                    </a:cubicBezTo>
                    <a:cubicBezTo>
                      <a:pt x="2370" y="5001"/>
                      <a:pt x="2644" y="4834"/>
                      <a:pt x="2786" y="4596"/>
                    </a:cubicBezTo>
                    <a:cubicBezTo>
                      <a:pt x="2929" y="4346"/>
                      <a:pt x="2917" y="4036"/>
                      <a:pt x="2739" y="3715"/>
                    </a:cubicBezTo>
                    <a:cubicBezTo>
                      <a:pt x="2644" y="3548"/>
                      <a:pt x="2525" y="3417"/>
                      <a:pt x="2370" y="3334"/>
                    </a:cubicBezTo>
                    <a:cubicBezTo>
                      <a:pt x="2727" y="2679"/>
                      <a:pt x="3275" y="1953"/>
                      <a:pt x="3953" y="1953"/>
                    </a:cubicBezTo>
                    <a:cubicBezTo>
                      <a:pt x="4025" y="1953"/>
                      <a:pt x="4096" y="1953"/>
                      <a:pt x="4168" y="1976"/>
                    </a:cubicBezTo>
                    <a:cubicBezTo>
                      <a:pt x="3989" y="2679"/>
                      <a:pt x="4013" y="3429"/>
                      <a:pt x="4025" y="3655"/>
                    </a:cubicBezTo>
                    <a:cubicBezTo>
                      <a:pt x="4037" y="3858"/>
                      <a:pt x="4203" y="3977"/>
                      <a:pt x="4453" y="3977"/>
                    </a:cubicBezTo>
                    <a:cubicBezTo>
                      <a:pt x="4822" y="3977"/>
                      <a:pt x="5299" y="3715"/>
                      <a:pt x="5430" y="3310"/>
                    </a:cubicBezTo>
                    <a:cubicBezTo>
                      <a:pt x="5525" y="3036"/>
                      <a:pt x="5489" y="2584"/>
                      <a:pt x="4787" y="2072"/>
                    </a:cubicBezTo>
                    <a:cubicBezTo>
                      <a:pt x="4656" y="1976"/>
                      <a:pt x="4525" y="1905"/>
                      <a:pt x="4394" y="1845"/>
                    </a:cubicBezTo>
                    <a:cubicBezTo>
                      <a:pt x="4618" y="1141"/>
                      <a:pt x="5015" y="783"/>
                      <a:pt x="5573" y="783"/>
                    </a:cubicBezTo>
                    <a:cubicBezTo>
                      <a:pt x="5816" y="783"/>
                      <a:pt x="6090" y="851"/>
                      <a:pt x="6394" y="988"/>
                    </a:cubicBezTo>
                    <a:cubicBezTo>
                      <a:pt x="6787" y="1179"/>
                      <a:pt x="7132" y="1345"/>
                      <a:pt x="7418" y="1524"/>
                    </a:cubicBezTo>
                    <a:cubicBezTo>
                      <a:pt x="7263" y="1988"/>
                      <a:pt x="7251" y="2453"/>
                      <a:pt x="7406" y="2667"/>
                    </a:cubicBezTo>
                    <a:cubicBezTo>
                      <a:pt x="7478" y="2774"/>
                      <a:pt x="7585" y="2822"/>
                      <a:pt x="7704" y="2822"/>
                    </a:cubicBezTo>
                    <a:lnTo>
                      <a:pt x="7728" y="2822"/>
                    </a:lnTo>
                    <a:cubicBezTo>
                      <a:pt x="8109" y="2798"/>
                      <a:pt x="8347" y="2655"/>
                      <a:pt x="8394" y="2441"/>
                    </a:cubicBezTo>
                    <a:cubicBezTo>
                      <a:pt x="8454" y="2238"/>
                      <a:pt x="8359" y="1905"/>
                      <a:pt x="7644" y="1441"/>
                    </a:cubicBezTo>
                    <a:cubicBezTo>
                      <a:pt x="7894" y="822"/>
                      <a:pt x="8442" y="191"/>
                      <a:pt x="9275" y="191"/>
                    </a:cubicBezTo>
                    <a:close/>
                    <a:moveTo>
                      <a:pt x="9275" y="0"/>
                    </a:moveTo>
                    <a:cubicBezTo>
                      <a:pt x="8359" y="0"/>
                      <a:pt x="7763" y="667"/>
                      <a:pt x="7478" y="1334"/>
                    </a:cubicBezTo>
                    <a:cubicBezTo>
                      <a:pt x="7204" y="1167"/>
                      <a:pt x="6858" y="988"/>
                      <a:pt x="6465" y="822"/>
                    </a:cubicBezTo>
                    <a:cubicBezTo>
                      <a:pt x="6134" y="672"/>
                      <a:pt x="5831" y="598"/>
                      <a:pt x="5560" y="598"/>
                    </a:cubicBezTo>
                    <a:cubicBezTo>
                      <a:pt x="4926" y="598"/>
                      <a:pt x="4465" y="1002"/>
                      <a:pt x="4215" y="1786"/>
                    </a:cubicBezTo>
                    <a:cubicBezTo>
                      <a:pt x="4132" y="1774"/>
                      <a:pt x="4037" y="1762"/>
                      <a:pt x="3953" y="1762"/>
                    </a:cubicBezTo>
                    <a:cubicBezTo>
                      <a:pt x="3179" y="1762"/>
                      <a:pt x="2572" y="2548"/>
                      <a:pt x="2203" y="3250"/>
                    </a:cubicBezTo>
                    <a:cubicBezTo>
                      <a:pt x="2084" y="3203"/>
                      <a:pt x="1953" y="3179"/>
                      <a:pt x="1810" y="3179"/>
                    </a:cubicBezTo>
                    <a:cubicBezTo>
                      <a:pt x="1334" y="3179"/>
                      <a:pt x="834" y="3453"/>
                      <a:pt x="500" y="3881"/>
                    </a:cubicBezTo>
                    <a:cubicBezTo>
                      <a:pt x="119" y="4382"/>
                      <a:pt x="0" y="5024"/>
                      <a:pt x="179" y="5691"/>
                    </a:cubicBezTo>
                    <a:cubicBezTo>
                      <a:pt x="393" y="6513"/>
                      <a:pt x="1572" y="6894"/>
                      <a:pt x="3882" y="6894"/>
                    </a:cubicBezTo>
                    <a:cubicBezTo>
                      <a:pt x="5322" y="6894"/>
                      <a:pt x="7001" y="6751"/>
                      <a:pt x="8478" y="6620"/>
                    </a:cubicBezTo>
                    <a:cubicBezTo>
                      <a:pt x="9442" y="6537"/>
                      <a:pt x="10359" y="6453"/>
                      <a:pt x="11097" y="6417"/>
                    </a:cubicBezTo>
                    <a:cubicBezTo>
                      <a:pt x="13526" y="6310"/>
                      <a:pt x="15157" y="5798"/>
                      <a:pt x="15467" y="5024"/>
                    </a:cubicBezTo>
                    <a:cubicBezTo>
                      <a:pt x="15550" y="4810"/>
                      <a:pt x="15574" y="4453"/>
                      <a:pt x="15157" y="4024"/>
                    </a:cubicBezTo>
                    <a:cubicBezTo>
                      <a:pt x="14907" y="3762"/>
                      <a:pt x="14609" y="3631"/>
                      <a:pt x="14300" y="3631"/>
                    </a:cubicBezTo>
                    <a:cubicBezTo>
                      <a:pt x="14121" y="3631"/>
                      <a:pt x="13943" y="3667"/>
                      <a:pt x="13764" y="3750"/>
                    </a:cubicBezTo>
                    <a:cubicBezTo>
                      <a:pt x="13538" y="3096"/>
                      <a:pt x="13062" y="2357"/>
                      <a:pt x="12442" y="1715"/>
                    </a:cubicBezTo>
                    <a:cubicBezTo>
                      <a:pt x="12143" y="1392"/>
                      <a:pt x="11822" y="1226"/>
                      <a:pt x="11510" y="1226"/>
                    </a:cubicBezTo>
                    <a:cubicBezTo>
                      <a:pt x="11499" y="1226"/>
                      <a:pt x="11489" y="1226"/>
                      <a:pt x="11478" y="1226"/>
                    </a:cubicBezTo>
                    <a:cubicBezTo>
                      <a:pt x="11204" y="762"/>
                      <a:pt x="10716" y="393"/>
                      <a:pt x="10061" y="143"/>
                    </a:cubicBezTo>
                    <a:cubicBezTo>
                      <a:pt x="9787" y="48"/>
                      <a:pt x="9525" y="0"/>
                      <a:pt x="9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6" name="Google Shape;686;p7"/>
              <p:cNvGrpSpPr/>
              <p:nvPr/>
            </p:nvGrpSpPr>
            <p:grpSpPr>
              <a:xfrm rot="975942">
                <a:off x="98891" y="4335507"/>
                <a:ext cx="184655" cy="262086"/>
                <a:chOff x="7619190" y="700187"/>
                <a:chExt cx="184649" cy="262078"/>
              </a:xfrm>
            </p:grpSpPr>
            <p:sp>
              <p:nvSpPr>
                <p:cNvPr id="687" name="Google Shape;687;p7"/>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7"/>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7"/>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7"/>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7"/>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7"/>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7"/>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7"/>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95" name="Google Shape;695;p7"/>
            <p:cNvGrpSpPr/>
            <p:nvPr/>
          </p:nvGrpSpPr>
          <p:grpSpPr>
            <a:xfrm>
              <a:off x="-128054" y="4198221"/>
              <a:ext cx="1148505" cy="808662"/>
              <a:chOff x="-204254" y="4198221"/>
              <a:chExt cx="1148505" cy="808662"/>
            </a:xfrm>
          </p:grpSpPr>
          <p:grpSp>
            <p:nvGrpSpPr>
              <p:cNvPr id="696" name="Google Shape;696;p7"/>
              <p:cNvGrpSpPr/>
              <p:nvPr/>
            </p:nvGrpSpPr>
            <p:grpSpPr>
              <a:xfrm rot="3803483" flipH="1">
                <a:off x="580713" y="4264960"/>
                <a:ext cx="278594" cy="209395"/>
                <a:chOff x="1539427" y="3527825"/>
                <a:chExt cx="278590" cy="209392"/>
              </a:xfrm>
            </p:grpSpPr>
            <p:sp>
              <p:nvSpPr>
                <p:cNvPr id="697" name="Google Shape;697;p7"/>
                <p:cNvSpPr/>
                <p:nvPr/>
              </p:nvSpPr>
              <p:spPr>
                <a:xfrm rot="5400000">
                  <a:off x="1581319" y="3500519"/>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7"/>
                <p:cNvSpPr/>
                <p:nvPr/>
              </p:nvSpPr>
              <p:spPr>
                <a:xfrm rot="5400000">
                  <a:off x="1558868" y="3578172"/>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7"/>
                <p:cNvSpPr/>
                <p:nvPr/>
              </p:nvSpPr>
              <p:spPr>
                <a:xfrm rot="5400000">
                  <a:off x="1554731" y="3630911"/>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0" name="Google Shape;700;p7"/>
              <p:cNvSpPr/>
              <p:nvPr/>
            </p:nvSpPr>
            <p:spPr>
              <a:xfrm rot="-5400000" flipH="1">
                <a:off x="114676" y="4177308"/>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01"/>
        <p:cNvGrpSpPr/>
        <p:nvPr/>
      </p:nvGrpSpPr>
      <p:grpSpPr>
        <a:xfrm>
          <a:off x="0" y="0"/>
          <a:ext cx="0" cy="0"/>
          <a:chOff x="0" y="0"/>
          <a:chExt cx="0" cy="0"/>
        </a:xfrm>
      </p:grpSpPr>
      <p:grpSp>
        <p:nvGrpSpPr>
          <p:cNvPr id="702" name="Google Shape;702;p8"/>
          <p:cNvGrpSpPr/>
          <p:nvPr/>
        </p:nvGrpSpPr>
        <p:grpSpPr>
          <a:xfrm>
            <a:off x="-121920" y="-45605"/>
            <a:ext cx="12435840" cy="6949212"/>
            <a:chOff x="0" y="0"/>
            <a:chExt cx="9144000" cy="5143500"/>
          </a:xfrm>
        </p:grpSpPr>
        <p:grpSp>
          <p:nvGrpSpPr>
            <p:cNvPr id="703" name="Google Shape;703;p8"/>
            <p:cNvGrpSpPr/>
            <p:nvPr/>
          </p:nvGrpSpPr>
          <p:grpSpPr>
            <a:xfrm>
              <a:off x="202089" y="0"/>
              <a:ext cx="8739822" cy="5143500"/>
              <a:chOff x="200927" y="-1250"/>
              <a:chExt cx="8739822" cy="5143500"/>
            </a:xfrm>
          </p:grpSpPr>
          <p:cxnSp>
            <p:nvCxnSpPr>
              <p:cNvPr id="704" name="Google Shape;704;p8"/>
              <p:cNvCxnSpPr/>
              <p:nvPr/>
            </p:nvCxnSpPr>
            <p:spPr>
              <a:xfrm>
                <a:off x="20092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705" name="Google Shape;705;p8"/>
              <p:cNvCxnSpPr/>
              <p:nvPr/>
            </p:nvCxnSpPr>
            <p:spPr>
              <a:xfrm>
                <a:off x="40417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706" name="Google Shape;706;p8"/>
              <p:cNvCxnSpPr/>
              <p:nvPr/>
            </p:nvCxnSpPr>
            <p:spPr>
              <a:xfrm>
                <a:off x="60743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707" name="Google Shape;707;p8"/>
              <p:cNvCxnSpPr/>
              <p:nvPr/>
            </p:nvCxnSpPr>
            <p:spPr>
              <a:xfrm>
                <a:off x="81068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708" name="Google Shape;708;p8"/>
              <p:cNvCxnSpPr/>
              <p:nvPr/>
            </p:nvCxnSpPr>
            <p:spPr>
              <a:xfrm>
                <a:off x="101393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709" name="Google Shape;709;p8"/>
              <p:cNvCxnSpPr/>
              <p:nvPr/>
            </p:nvCxnSpPr>
            <p:spPr>
              <a:xfrm>
                <a:off x="121718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710" name="Google Shape;710;p8"/>
              <p:cNvCxnSpPr/>
              <p:nvPr/>
            </p:nvCxnSpPr>
            <p:spPr>
              <a:xfrm>
                <a:off x="142043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711" name="Google Shape;711;p8"/>
              <p:cNvCxnSpPr/>
              <p:nvPr/>
            </p:nvCxnSpPr>
            <p:spPr>
              <a:xfrm>
                <a:off x="162368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712" name="Google Shape;712;p8"/>
              <p:cNvCxnSpPr/>
              <p:nvPr/>
            </p:nvCxnSpPr>
            <p:spPr>
              <a:xfrm>
                <a:off x="182694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713" name="Google Shape;713;p8"/>
              <p:cNvCxnSpPr/>
              <p:nvPr/>
            </p:nvCxnSpPr>
            <p:spPr>
              <a:xfrm>
                <a:off x="203019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714" name="Google Shape;714;p8"/>
              <p:cNvCxnSpPr/>
              <p:nvPr/>
            </p:nvCxnSpPr>
            <p:spPr>
              <a:xfrm>
                <a:off x="223344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715" name="Google Shape;715;p8"/>
              <p:cNvCxnSpPr/>
              <p:nvPr/>
            </p:nvCxnSpPr>
            <p:spPr>
              <a:xfrm>
                <a:off x="243669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716" name="Google Shape;716;p8"/>
              <p:cNvCxnSpPr/>
              <p:nvPr/>
            </p:nvCxnSpPr>
            <p:spPr>
              <a:xfrm>
                <a:off x="263994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717" name="Google Shape;717;p8"/>
              <p:cNvCxnSpPr/>
              <p:nvPr/>
            </p:nvCxnSpPr>
            <p:spPr>
              <a:xfrm>
                <a:off x="284319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718" name="Google Shape;718;p8"/>
              <p:cNvCxnSpPr/>
              <p:nvPr/>
            </p:nvCxnSpPr>
            <p:spPr>
              <a:xfrm>
                <a:off x="304645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719" name="Google Shape;719;p8"/>
              <p:cNvCxnSpPr/>
              <p:nvPr/>
            </p:nvCxnSpPr>
            <p:spPr>
              <a:xfrm>
                <a:off x="324970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720" name="Google Shape;720;p8"/>
              <p:cNvCxnSpPr/>
              <p:nvPr/>
            </p:nvCxnSpPr>
            <p:spPr>
              <a:xfrm>
                <a:off x="345295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721" name="Google Shape;721;p8"/>
              <p:cNvCxnSpPr/>
              <p:nvPr/>
            </p:nvCxnSpPr>
            <p:spPr>
              <a:xfrm>
                <a:off x="365620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722" name="Google Shape;722;p8"/>
              <p:cNvCxnSpPr/>
              <p:nvPr/>
            </p:nvCxnSpPr>
            <p:spPr>
              <a:xfrm>
                <a:off x="385945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723" name="Google Shape;723;p8"/>
              <p:cNvCxnSpPr/>
              <p:nvPr/>
            </p:nvCxnSpPr>
            <p:spPr>
              <a:xfrm>
                <a:off x="406270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724" name="Google Shape;724;p8"/>
              <p:cNvCxnSpPr/>
              <p:nvPr/>
            </p:nvCxnSpPr>
            <p:spPr>
              <a:xfrm>
                <a:off x="426596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725" name="Google Shape;725;p8"/>
              <p:cNvCxnSpPr/>
              <p:nvPr/>
            </p:nvCxnSpPr>
            <p:spPr>
              <a:xfrm>
                <a:off x="446921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726" name="Google Shape;726;p8"/>
              <p:cNvCxnSpPr/>
              <p:nvPr/>
            </p:nvCxnSpPr>
            <p:spPr>
              <a:xfrm>
                <a:off x="467246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727" name="Google Shape;727;p8"/>
              <p:cNvCxnSpPr/>
              <p:nvPr/>
            </p:nvCxnSpPr>
            <p:spPr>
              <a:xfrm>
                <a:off x="487571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728" name="Google Shape;728;p8"/>
              <p:cNvCxnSpPr/>
              <p:nvPr/>
            </p:nvCxnSpPr>
            <p:spPr>
              <a:xfrm>
                <a:off x="507896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729" name="Google Shape;729;p8"/>
              <p:cNvCxnSpPr/>
              <p:nvPr/>
            </p:nvCxnSpPr>
            <p:spPr>
              <a:xfrm>
                <a:off x="528221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730" name="Google Shape;730;p8"/>
              <p:cNvCxnSpPr/>
              <p:nvPr/>
            </p:nvCxnSpPr>
            <p:spPr>
              <a:xfrm>
                <a:off x="548547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731" name="Google Shape;731;p8"/>
              <p:cNvCxnSpPr/>
              <p:nvPr/>
            </p:nvCxnSpPr>
            <p:spPr>
              <a:xfrm>
                <a:off x="568872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732" name="Google Shape;732;p8"/>
              <p:cNvCxnSpPr/>
              <p:nvPr/>
            </p:nvCxnSpPr>
            <p:spPr>
              <a:xfrm>
                <a:off x="589197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733" name="Google Shape;733;p8"/>
              <p:cNvCxnSpPr/>
              <p:nvPr/>
            </p:nvCxnSpPr>
            <p:spPr>
              <a:xfrm>
                <a:off x="609522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734" name="Google Shape;734;p8"/>
              <p:cNvCxnSpPr/>
              <p:nvPr/>
            </p:nvCxnSpPr>
            <p:spPr>
              <a:xfrm>
                <a:off x="629847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735" name="Google Shape;735;p8"/>
              <p:cNvCxnSpPr/>
              <p:nvPr/>
            </p:nvCxnSpPr>
            <p:spPr>
              <a:xfrm>
                <a:off x="650172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736" name="Google Shape;736;p8"/>
              <p:cNvCxnSpPr/>
              <p:nvPr/>
            </p:nvCxnSpPr>
            <p:spPr>
              <a:xfrm>
                <a:off x="670498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737" name="Google Shape;737;p8"/>
              <p:cNvCxnSpPr/>
              <p:nvPr/>
            </p:nvCxnSpPr>
            <p:spPr>
              <a:xfrm>
                <a:off x="690823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738" name="Google Shape;738;p8"/>
              <p:cNvCxnSpPr/>
              <p:nvPr/>
            </p:nvCxnSpPr>
            <p:spPr>
              <a:xfrm>
                <a:off x="711148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739" name="Google Shape;739;p8"/>
              <p:cNvCxnSpPr/>
              <p:nvPr/>
            </p:nvCxnSpPr>
            <p:spPr>
              <a:xfrm>
                <a:off x="731473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740" name="Google Shape;740;p8"/>
              <p:cNvCxnSpPr/>
              <p:nvPr/>
            </p:nvCxnSpPr>
            <p:spPr>
              <a:xfrm>
                <a:off x="751798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741" name="Google Shape;741;p8"/>
              <p:cNvCxnSpPr/>
              <p:nvPr/>
            </p:nvCxnSpPr>
            <p:spPr>
              <a:xfrm>
                <a:off x="772123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742" name="Google Shape;742;p8"/>
              <p:cNvCxnSpPr/>
              <p:nvPr/>
            </p:nvCxnSpPr>
            <p:spPr>
              <a:xfrm>
                <a:off x="792449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743" name="Google Shape;743;p8"/>
              <p:cNvCxnSpPr/>
              <p:nvPr/>
            </p:nvCxnSpPr>
            <p:spPr>
              <a:xfrm>
                <a:off x="812774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744" name="Google Shape;744;p8"/>
              <p:cNvCxnSpPr/>
              <p:nvPr/>
            </p:nvCxnSpPr>
            <p:spPr>
              <a:xfrm>
                <a:off x="833099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745" name="Google Shape;745;p8"/>
              <p:cNvCxnSpPr/>
              <p:nvPr/>
            </p:nvCxnSpPr>
            <p:spPr>
              <a:xfrm>
                <a:off x="853424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746" name="Google Shape;746;p8"/>
              <p:cNvCxnSpPr/>
              <p:nvPr/>
            </p:nvCxnSpPr>
            <p:spPr>
              <a:xfrm>
                <a:off x="873749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747" name="Google Shape;747;p8"/>
              <p:cNvCxnSpPr/>
              <p:nvPr/>
            </p:nvCxnSpPr>
            <p:spPr>
              <a:xfrm>
                <a:off x="8940748" y="-1250"/>
                <a:ext cx="0" cy="5143500"/>
              </a:xfrm>
              <a:prstGeom prst="straightConnector1">
                <a:avLst/>
              </a:prstGeom>
              <a:noFill/>
              <a:ln w="9525" cap="flat" cmpd="sng">
                <a:solidFill>
                  <a:schemeClr val="dk2"/>
                </a:solidFill>
                <a:prstDash val="solid"/>
                <a:round/>
                <a:headEnd type="none" w="med" len="med"/>
                <a:tailEnd type="none" w="med" len="med"/>
              </a:ln>
            </p:spPr>
          </p:cxnSp>
        </p:grpSp>
        <p:grpSp>
          <p:nvGrpSpPr>
            <p:cNvPr id="748" name="Google Shape;748;p8"/>
            <p:cNvGrpSpPr/>
            <p:nvPr/>
          </p:nvGrpSpPr>
          <p:grpSpPr>
            <a:xfrm>
              <a:off x="0" y="233038"/>
              <a:ext cx="9144000" cy="4677425"/>
              <a:chOff x="0" y="230950"/>
              <a:chExt cx="9144000" cy="4677425"/>
            </a:xfrm>
          </p:grpSpPr>
          <p:cxnSp>
            <p:nvCxnSpPr>
              <p:cNvPr id="749" name="Google Shape;749;p8"/>
              <p:cNvCxnSpPr/>
              <p:nvPr/>
            </p:nvCxnSpPr>
            <p:spPr>
              <a:xfrm>
                <a:off x="0" y="2309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50" name="Google Shape;750;p8"/>
              <p:cNvCxnSpPr/>
              <p:nvPr/>
            </p:nvCxnSpPr>
            <p:spPr>
              <a:xfrm>
                <a:off x="0" y="69869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51" name="Google Shape;751;p8"/>
              <p:cNvCxnSpPr/>
              <p:nvPr/>
            </p:nvCxnSpPr>
            <p:spPr>
              <a:xfrm>
                <a:off x="0" y="93256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52" name="Google Shape;752;p8"/>
              <p:cNvCxnSpPr/>
              <p:nvPr/>
            </p:nvCxnSpPr>
            <p:spPr>
              <a:xfrm>
                <a:off x="0" y="116643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53" name="Google Shape;753;p8"/>
              <p:cNvCxnSpPr/>
              <p:nvPr/>
            </p:nvCxnSpPr>
            <p:spPr>
              <a:xfrm>
                <a:off x="0" y="140030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54" name="Google Shape;754;p8"/>
              <p:cNvCxnSpPr/>
              <p:nvPr/>
            </p:nvCxnSpPr>
            <p:spPr>
              <a:xfrm>
                <a:off x="0" y="1634178"/>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55" name="Google Shape;755;p8"/>
              <p:cNvCxnSpPr/>
              <p:nvPr/>
            </p:nvCxnSpPr>
            <p:spPr>
              <a:xfrm>
                <a:off x="0" y="186804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56" name="Google Shape;756;p8"/>
              <p:cNvCxnSpPr/>
              <p:nvPr/>
            </p:nvCxnSpPr>
            <p:spPr>
              <a:xfrm>
                <a:off x="0" y="210192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57" name="Google Shape;757;p8"/>
              <p:cNvCxnSpPr/>
              <p:nvPr/>
            </p:nvCxnSpPr>
            <p:spPr>
              <a:xfrm>
                <a:off x="0" y="233579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58" name="Google Shape;758;p8"/>
              <p:cNvCxnSpPr/>
              <p:nvPr/>
            </p:nvCxnSpPr>
            <p:spPr>
              <a:xfrm>
                <a:off x="0" y="256966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59" name="Google Shape;759;p8"/>
              <p:cNvCxnSpPr/>
              <p:nvPr/>
            </p:nvCxnSpPr>
            <p:spPr>
              <a:xfrm>
                <a:off x="0" y="280353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60" name="Google Shape;760;p8"/>
              <p:cNvCxnSpPr/>
              <p:nvPr/>
            </p:nvCxnSpPr>
            <p:spPr>
              <a:xfrm>
                <a:off x="0" y="303740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61" name="Google Shape;761;p8"/>
              <p:cNvCxnSpPr/>
              <p:nvPr/>
            </p:nvCxnSpPr>
            <p:spPr>
              <a:xfrm>
                <a:off x="0" y="327127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62" name="Google Shape;762;p8"/>
              <p:cNvCxnSpPr/>
              <p:nvPr/>
            </p:nvCxnSpPr>
            <p:spPr>
              <a:xfrm>
                <a:off x="0" y="3505147"/>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63" name="Google Shape;763;p8"/>
              <p:cNvCxnSpPr/>
              <p:nvPr/>
            </p:nvCxnSpPr>
            <p:spPr>
              <a:xfrm>
                <a:off x="0" y="373901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64" name="Google Shape;764;p8"/>
              <p:cNvCxnSpPr/>
              <p:nvPr/>
            </p:nvCxnSpPr>
            <p:spPr>
              <a:xfrm>
                <a:off x="0" y="397289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65" name="Google Shape;765;p8"/>
              <p:cNvCxnSpPr/>
              <p:nvPr/>
            </p:nvCxnSpPr>
            <p:spPr>
              <a:xfrm>
                <a:off x="0" y="420676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66" name="Google Shape;766;p8"/>
              <p:cNvCxnSpPr/>
              <p:nvPr/>
            </p:nvCxnSpPr>
            <p:spPr>
              <a:xfrm>
                <a:off x="0" y="444063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67" name="Google Shape;767;p8"/>
              <p:cNvCxnSpPr/>
              <p:nvPr/>
            </p:nvCxnSpPr>
            <p:spPr>
              <a:xfrm>
                <a:off x="0" y="467450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68" name="Google Shape;768;p8"/>
              <p:cNvCxnSpPr/>
              <p:nvPr/>
            </p:nvCxnSpPr>
            <p:spPr>
              <a:xfrm>
                <a:off x="0" y="490837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769" name="Google Shape;769;p8"/>
              <p:cNvCxnSpPr/>
              <p:nvPr/>
            </p:nvCxnSpPr>
            <p:spPr>
              <a:xfrm>
                <a:off x="0" y="464821"/>
                <a:ext cx="9144000" cy="0"/>
              </a:xfrm>
              <a:prstGeom prst="straightConnector1">
                <a:avLst/>
              </a:prstGeom>
              <a:noFill/>
              <a:ln w="9525" cap="flat" cmpd="sng">
                <a:solidFill>
                  <a:schemeClr val="dk2"/>
                </a:solidFill>
                <a:prstDash val="solid"/>
                <a:round/>
                <a:headEnd type="none" w="med" len="med"/>
                <a:tailEnd type="none" w="med" len="med"/>
              </a:ln>
            </p:spPr>
          </p:cxnSp>
        </p:grpSp>
      </p:grpSp>
      <p:sp>
        <p:nvSpPr>
          <p:cNvPr id="770" name="Google Shape;770;p8"/>
          <p:cNvSpPr/>
          <p:nvPr/>
        </p:nvSpPr>
        <p:spPr>
          <a:xfrm>
            <a:off x="579500" y="466600"/>
            <a:ext cx="11032800" cy="5857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1" name="Google Shape;771;p8"/>
          <p:cNvSpPr txBox="1">
            <a:spLocks noGrp="1"/>
          </p:cNvSpPr>
          <p:nvPr>
            <p:ph type="title"/>
          </p:nvPr>
        </p:nvSpPr>
        <p:spPr>
          <a:xfrm>
            <a:off x="2392100" y="1832667"/>
            <a:ext cx="7408000" cy="3192400"/>
          </a:xfrm>
          <a:prstGeom prst="rect">
            <a:avLst/>
          </a:prstGeom>
        </p:spPr>
        <p:txBody>
          <a:bodyPr spcFirstLastPara="1" wrap="square" lIns="0" tIns="0" rIns="0" bIns="0" anchor="ctr" anchorCtr="0">
            <a:noAutofit/>
          </a:bodyPr>
          <a:lstStyle>
            <a:lvl1pPr lvl="0" algn="ctr">
              <a:spcBef>
                <a:spcPts val="0"/>
              </a:spcBef>
              <a:spcAft>
                <a:spcPts val="0"/>
              </a:spcAft>
              <a:buSzPts val="6000"/>
              <a:buNone/>
              <a:defRPr sz="12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p:txBody>
      </p:sp>
      <p:grpSp>
        <p:nvGrpSpPr>
          <p:cNvPr id="772" name="Google Shape;772;p8"/>
          <p:cNvGrpSpPr/>
          <p:nvPr/>
        </p:nvGrpSpPr>
        <p:grpSpPr>
          <a:xfrm>
            <a:off x="87823" y="317551"/>
            <a:ext cx="1014227" cy="2727716"/>
            <a:chOff x="65867" y="238163"/>
            <a:chExt cx="760670" cy="2045787"/>
          </a:xfrm>
        </p:grpSpPr>
        <p:grpSp>
          <p:nvGrpSpPr>
            <p:cNvPr id="773" name="Google Shape;773;p8"/>
            <p:cNvGrpSpPr/>
            <p:nvPr/>
          </p:nvGrpSpPr>
          <p:grpSpPr>
            <a:xfrm flipH="1">
              <a:off x="65867" y="238163"/>
              <a:ext cx="760670" cy="1616749"/>
              <a:chOff x="8230542" y="2865663"/>
              <a:chExt cx="760670" cy="1616749"/>
            </a:xfrm>
          </p:grpSpPr>
          <p:sp>
            <p:nvSpPr>
              <p:cNvPr id="774" name="Google Shape;774;p8"/>
              <p:cNvSpPr/>
              <p:nvPr/>
            </p:nvSpPr>
            <p:spPr>
              <a:xfrm>
                <a:off x="8230542" y="2865663"/>
                <a:ext cx="282294" cy="190880"/>
              </a:xfrm>
              <a:custGeom>
                <a:avLst/>
                <a:gdLst/>
                <a:ahLst/>
                <a:cxnLst/>
                <a:rect l="l" t="t" r="r" b="b"/>
                <a:pathLst>
                  <a:path w="7609" h="5145" extrusionOk="0">
                    <a:moveTo>
                      <a:pt x="7251" y="215"/>
                    </a:moveTo>
                    <a:lnTo>
                      <a:pt x="6096" y="1299"/>
                    </a:lnTo>
                    <a:lnTo>
                      <a:pt x="1286" y="858"/>
                    </a:lnTo>
                    <a:lnTo>
                      <a:pt x="7251" y="215"/>
                    </a:lnTo>
                    <a:close/>
                    <a:moveTo>
                      <a:pt x="381" y="989"/>
                    </a:moveTo>
                    <a:lnTo>
                      <a:pt x="5418" y="2715"/>
                    </a:lnTo>
                    <a:lnTo>
                      <a:pt x="5549" y="4847"/>
                    </a:lnTo>
                    <a:lnTo>
                      <a:pt x="381" y="989"/>
                    </a:lnTo>
                    <a:close/>
                    <a:moveTo>
                      <a:pt x="7501" y="1"/>
                    </a:moveTo>
                    <a:lnTo>
                      <a:pt x="84" y="798"/>
                    </a:lnTo>
                    <a:cubicBezTo>
                      <a:pt x="48" y="798"/>
                      <a:pt x="12" y="834"/>
                      <a:pt x="0" y="870"/>
                    </a:cubicBezTo>
                    <a:cubicBezTo>
                      <a:pt x="0" y="906"/>
                      <a:pt x="12" y="941"/>
                      <a:pt x="36" y="965"/>
                    </a:cubicBezTo>
                    <a:lnTo>
                      <a:pt x="5596" y="5120"/>
                    </a:lnTo>
                    <a:cubicBezTo>
                      <a:pt x="5620" y="5132"/>
                      <a:pt x="5632" y="5144"/>
                      <a:pt x="5656" y="5144"/>
                    </a:cubicBezTo>
                    <a:cubicBezTo>
                      <a:pt x="5703" y="5144"/>
                      <a:pt x="5751" y="5097"/>
                      <a:pt x="5751" y="5049"/>
                    </a:cubicBezTo>
                    <a:cubicBezTo>
                      <a:pt x="5751" y="5037"/>
                      <a:pt x="5751" y="5025"/>
                      <a:pt x="5751" y="5013"/>
                    </a:cubicBezTo>
                    <a:lnTo>
                      <a:pt x="5596" y="2632"/>
                    </a:lnTo>
                    <a:cubicBezTo>
                      <a:pt x="5596" y="2596"/>
                      <a:pt x="5573" y="2561"/>
                      <a:pt x="5537" y="2549"/>
                    </a:cubicBezTo>
                    <a:lnTo>
                      <a:pt x="1096" y="1037"/>
                    </a:lnTo>
                    <a:lnTo>
                      <a:pt x="6120" y="1489"/>
                    </a:lnTo>
                    <a:cubicBezTo>
                      <a:pt x="6127" y="1492"/>
                      <a:pt x="6133" y="1494"/>
                      <a:pt x="6139" y="1494"/>
                    </a:cubicBezTo>
                    <a:cubicBezTo>
                      <a:pt x="6157" y="1494"/>
                      <a:pt x="6174" y="1483"/>
                      <a:pt x="6192" y="1465"/>
                    </a:cubicBezTo>
                    <a:lnTo>
                      <a:pt x="7573" y="167"/>
                    </a:lnTo>
                    <a:cubicBezTo>
                      <a:pt x="7608" y="144"/>
                      <a:pt x="7608" y="96"/>
                      <a:pt x="7597" y="60"/>
                    </a:cubicBezTo>
                    <a:cubicBezTo>
                      <a:pt x="7585" y="25"/>
                      <a:pt x="7537" y="1"/>
                      <a:pt x="7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8"/>
              <p:cNvSpPr/>
              <p:nvPr/>
            </p:nvSpPr>
            <p:spPr>
              <a:xfrm>
                <a:off x="8431074" y="2913931"/>
                <a:ext cx="66743" cy="102396"/>
              </a:xfrm>
              <a:custGeom>
                <a:avLst/>
                <a:gdLst/>
                <a:ahLst/>
                <a:cxnLst/>
                <a:rect l="l" t="t" r="r" b="b"/>
                <a:pathLst>
                  <a:path w="1799" h="2760" extrusionOk="0">
                    <a:moveTo>
                      <a:pt x="731" y="0"/>
                    </a:moveTo>
                    <a:cubicBezTo>
                      <a:pt x="718" y="0"/>
                      <a:pt x="704" y="3"/>
                      <a:pt x="691" y="9"/>
                    </a:cubicBezTo>
                    <a:cubicBezTo>
                      <a:pt x="644" y="21"/>
                      <a:pt x="620" y="81"/>
                      <a:pt x="632" y="129"/>
                    </a:cubicBezTo>
                    <a:lnTo>
                      <a:pt x="1489" y="2355"/>
                    </a:lnTo>
                    <a:lnTo>
                      <a:pt x="156" y="1272"/>
                    </a:lnTo>
                    <a:cubicBezTo>
                      <a:pt x="139" y="1255"/>
                      <a:pt x="117" y="1246"/>
                      <a:pt x="95" y="1246"/>
                    </a:cubicBezTo>
                    <a:cubicBezTo>
                      <a:pt x="70" y="1246"/>
                      <a:pt x="44" y="1258"/>
                      <a:pt x="25" y="1283"/>
                    </a:cubicBezTo>
                    <a:cubicBezTo>
                      <a:pt x="1" y="1319"/>
                      <a:pt x="1" y="1379"/>
                      <a:pt x="37" y="1414"/>
                    </a:cubicBezTo>
                    <a:lnTo>
                      <a:pt x="1644" y="2736"/>
                    </a:lnTo>
                    <a:cubicBezTo>
                      <a:pt x="1656" y="2748"/>
                      <a:pt x="1680" y="2760"/>
                      <a:pt x="1703" y="2760"/>
                    </a:cubicBezTo>
                    <a:cubicBezTo>
                      <a:pt x="1727" y="2760"/>
                      <a:pt x="1739" y="2748"/>
                      <a:pt x="1751" y="2736"/>
                    </a:cubicBezTo>
                    <a:cubicBezTo>
                      <a:pt x="1787" y="2712"/>
                      <a:pt x="1799" y="2665"/>
                      <a:pt x="1787" y="2629"/>
                    </a:cubicBezTo>
                    <a:lnTo>
                      <a:pt x="810" y="57"/>
                    </a:lnTo>
                    <a:cubicBezTo>
                      <a:pt x="802" y="22"/>
                      <a:pt x="767" y="0"/>
                      <a:pt x="7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8"/>
              <p:cNvSpPr/>
              <p:nvPr/>
            </p:nvSpPr>
            <p:spPr>
              <a:xfrm>
                <a:off x="8432855" y="2991027"/>
                <a:ext cx="65407" cy="25302"/>
              </a:xfrm>
              <a:custGeom>
                <a:avLst/>
                <a:gdLst/>
                <a:ahLst/>
                <a:cxnLst/>
                <a:rect l="l" t="t" r="r" b="b"/>
                <a:pathLst>
                  <a:path w="1763" h="682" extrusionOk="0">
                    <a:moveTo>
                      <a:pt x="107" y="0"/>
                    </a:moveTo>
                    <a:cubicBezTo>
                      <a:pt x="65" y="0"/>
                      <a:pt x="22" y="25"/>
                      <a:pt x="12" y="75"/>
                    </a:cubicBezTo>
                    <a:cubicBezTo>
                      <a:pt x="0" y="122"/>
                      <a:pt x="24" y="170"/>
                      <a:pt x="72" y="182"/>
                    </a:cubicBezTo>
                    <a:lnTo>
                      <a:pt x="1620" y="670"/>
                    </a:lnTo>
                    <a:cubicBezTo>
                      <a:pt x="1632" y="670"/>
                      <a:pt x="1644" y="682"/>
                      <a:pt x="1655" y="682"/>
                    </a:cubicBezTo>
                    <a:cubicBezTo>
                      <a:pt x="1691" y="682"/>
                      <a:pt x="1727" y="646"/>
                      <a:pt x="1739" y="610"/>
                    </a:cubicBezTo>
                    <a:cubicBezTo>
                      <a:pt x="1763" y="563"/>
                      <a:pt x="1727" y="503"/>
                      <a:pt x="1679" y="491"/>
                    </a:cubicBezTo>
                    <a:lnTo>
                      <a:pt x="131" y="3"/>
                    </a:lnTo>
                    <a:cubicBezTo>
                      <a:pt x="123" y="1"/>
                      <a:pt x="115"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8"/>
              <p:cNvSpPr/>
              <p:nvPr/>
            </p:nvSpPr>
            <p:spPr>
              <a:xfrm>
                <a:off x="8527388" y="3038479"/>
                <a:ext cx="463824" cy="1443932"/>
              </a:xfrm>
              <a:custGeom>
                <a:avLst/>
                <a:gdLst/>
                <a:ahLst/>
                <a:cxnLst/>
                <a:rect l="l" t="t" r="r" b="b"/>
                <a:pathLst>
                  <a:path w="12502" h="38920" extrusionOk="0">
                    <a:moveTo>
                      <a:pt x="461" y="0"/>
                    </a:moveTo>
                    <a:cubicBezTo>
                      <a:pt x="431" y="0"/>
                      <a:pt x="402" y="13"/>
                      <a:pt x="381" y="34"/>
                    </a:cubicBezTo>
                    <a:cubicBezTo>
                      <a:pt x="346" y="70"/>
                      <a:pt x="358" y="129"/>
                      <a:pt x="393" y="165"/>
                    </a:cubicBezTo>
                    <a:cubicBezTo>
                      <a:pt x="393" y="165"/>
                      <a:pt x="762" y="498"/>
                      <a:pt x="1358" y="986"/>
                    </a:cubicBezTo>
                    <a:cubicBezTo>
                      <a:pt x="1382" y="998"/>
                      <a:pt x="1393" y="1010"/>
                      <a:pt x="1417" y="1010"/>
                    </a:cubicBezTo>
                    <a:cubicBezTo>
                      <a:pt x="1441" y="1010"/>
                      <a:pt x="1477" y="998"/>
                      <a:pt x="1489" y="974"/>
                    </a:cubicBezTo>
                    <a:cubicBezTo>
                      <a:pt x="1524" y="927"/>
                      <a:pt x="1512" y="867"/>
                      <a:pt x="1477" y="843"/>
                    </a:cubicBezTo>
                    <a:cubicBezTo>
                      <a:pt x="893" y="355"/>
                      <a:pt x="524" y="22"/>
                      <a:pt x="524" y="22"/>
                    </a:cubicBezTo>
                    <a:cubicBezTo>
                      <a:pt x="504" y="7"/>
                      <a:pt x="482" y="0"/>
                      <a:pt x="461" y="0"/>
                    </a:cubicBezTo>
                    <a:close/>
                    <a:moveTo>
                      <a:pt x="2405" y="1597"/>
                    </a:moveTo>
                    <a:cubicBezTo>
                      <a:pt x="2374" y="1597"/>
                      <a:pt x="2344" y="1612"/>
                      <a:pt x="2322" y="1641"/>
                    </a:cubicBezTo>
                    <a:cubicBezTo>
                      <a:pt x="2298" y="1677"/>
                      <a:pt x="2298" y="1736"/>
                      <a:pt x="2346" y="1772"/>
                    </a:cubicBezTo>
                    <a:cubicBezTo>
                      <a:pt x="2679" y="2034"/>
                      <a:pt x="3025" y="2284"/>
                      <a:pt x="3358" y="2522"/>
                    </a:cubicBezTo>
                    <a:cubicBezTo>
                      <a:pt x="3370" y="2534"/>
                      <a:pt x="3394" y="2546"/>
                      <a:pt x="3417" y="2546"/>
                    </a:cubicBezTo>
                    <a:cubicBezTo>
                      <a:pt x="3441" y="2546"/>
                      <a:pt x="3465" y="2534"/>
                      <a:pt x="3489" y="2498"/>
                    </a:cubicBezTo>
                    <a:cubicBezTo>
                      <a:pt x="3525" y="2463"/>
                      <a:pt x="3513" y="2403"/>
                      <a:pt x="3465" y="2367"/>
                    </a:cubicBezTo>
                    <a:cubicBezTo>
                      <a:pt x="3132" y="2129"/>
                      <a:pt x="2798" y="1879"/>
                      <a:pt x="2465" y="1617"/>
                    </a:cubicBezTo>
                    <a:cubicBezTo>
                      <a:pt x="2446" y="1603"/>
                      <a:pt x="2426" y="1597"/>
                      <a:pt x="2405" y="1597"/>
                    </a:cubicBezTo>
                    <a:close/>
                    <a:moveTo>
                      <a:pt x="10932" y="2758"/>
                    </a:moveTo>
                    <a:cubicBezTo>
                      <a:pt x="10886" y="2758"/>
                      <a:pt x="10859" y="2792"/>
                      <a:pt x="10859" y="2844"/>
                    </a:cubicBezTo>
                    <a:cubicBezTo>
                      <a:pt x="10847" y="2891"/>
                      <a:pt x="10883" y="2939"/>
                      <a:pt x="10942" y="2939"/>
                    </a:cubicBezTo>
                    <a:cubicBezTo>
                      <a:pt x="11383" y="2975"/>
                      <a:pt x="11788" y="3118"/>
                      <a:pt x="12050" y="3332"/>
                    </a:cubicBezTo>
                    <a:cubicBezTo>
                      <a:pt x="12073" y="3344"/>
                      <a:pt x="12097" y="3356"/>
                      <a:pt x="12109" y="3356"/>
                    </a:cubicBezTo>
                    <a:cubicBezTo>
                      <a:pt x="12145" y="3356"/>
                      <a:pt x="12169" y="3344"/>
                      <a:pt x="12192" y="3320"/>
                    </a:cubicBezTo>
                    <a:cubicBezTo>
                      <a:pt x="12216" y="3284"/>
                      <a:pt x="12216" y="3225"/>
                      <a:pt x="12169" y="3189"/>
                    </a:cubicBezTo>
                    <a:cubicBezTo>
                      <a:pt x="11871" y="2951"/>
                      <a:pt x="11442" y="2796"/>
                      <a:pt x="10954" y="2760"/>
                    </a:cubicBezTo>
                    <a:cubicBezTo>
                      <a:pt x="10946" y="2759"/>
                      <a:pt x="10939" y="2758"/>
                      <a:pt x="10932" y="2758"/>
                    </a:cubicBezTo>
                    <a:close/>
                    <a:moveTo>
                      <a:pt x="9705" y="2900"/>
                    </a:moveTo>
                    <a:cubicBezTo>
                      <a:pt x="9697" y="2900"/>
                      <a:pt x="9688" y="2901"/>
                      <a:pt x="9680" y="2903"/>
                    </a:cubicBezTo>
                    <a:cubicBezTo>
                      <a:pt x="9311" y="3010"/>
                      <a:pt x="8918" y="3201"/>
                      <a:pt x="8525" y="3463"/>
                    </a:cubicBezTo>
                    <a:cubicBezTo>
                      <a:pt x="8490" y="3499"/>
                      <a:pt x="8478" y="3558"/>
                      <a:pt x="8501" y="3594"/>
                    </a:cubicBezTo>
                    <a:cubicBezTo>
                      <a:pt x="8525" y="3618"/>
                      <a:pt x="8549" y="3641"/>
                      <a:pt x="8585" y="3641"/>
                    </a:cubicBezTo>
                    <a:cubicBezTo>
                      <a:pt x="8597" y="3641"/>
                      <a:pt x="8621" y="3629"/>
                      <a:pt x="8632" y="3618"/>
                    </a:cubicBezTo>
                    <a:cubicBezTo>
                      <a:pt x="9013" y="3368"/>
                      <a:pt x="9383" y="3189"/>
                      <a:pt x="9740" y="3082"/>
                    </a:cubicBezTo>
                    <a:cubicBezTo>
                      <a:pt x="9787" y="3070"/>
                      <a:pt x="9811" y="3010"/>
                      <a:pt x="9799" y="2963"/>
                    </a:cubicBezTo>
                    <a:cubicBezTo>
                      <a:pt x="9789" y="2923"/>
                      <a:pt x="9747" y="2900"/>
                      <a:pt x="9705" y="2900"/>
                    </a:cubicBezTo>
                    <a:close/>
                    <a:moveTo>
                      <a:pt x="4451" y="3070"/>
                    </a:moveTo>
                    <a:cubicBezTo>
                      <a:pt x="4418" y="3070"/>
                      <a:pt x="4386" y="3086"/>
                      <a:pt x="4370" y="3118"/>
                    </a:cubicBezTo>
                    <a:cubicBezTo>
                      <a:pt x="4346" y="3153"/>
                      <a:pt x="4358" y="3213"/>
                      <a:pt x="4394" y="3248"/>
                    </a:cubicBezTo>
                    <a:cubicBezTo>
                      <a:pt x="4763" y="3487"/>
                      <a:pt x="5120" y="3713"/>
                      <a:pt x="5465" y="3915"/>
                    </a:cubicBezTo>
                    <a:cubicBezTo>
                      <a:pt x="5477" y="3927"/>
                      <a:pt x="5501" y="3927"/>
                      <a:pt x="5513" y="3927"/>
                    </a:cubicBezTo>
                    <a:cubicBezTo>
                      <a:pt x="5549" y="3927"/>
                      <a:pt x="5573" y="3915"/>
                      <a:pt x="5596" y="3880"/>
                    </a:cubicBezTo>
                    <a:cubicBezTo>
                      <a:pt x="5620" y="3844"/>
                      <a:pt x="5608" y="3784"/>
                      <a:pt x="5561" y="3749"/>
                    </a:cubicBezTo>
                    <a:cubicBezTo>
                      <a:pt x="5215" y="3546"/>
                      <a:pt x="4858" y="3320"/>
                      <a:pt x="4501" y="3082"/>
                    </a:cubicBezTo>
                    <a:cubicBezTo>
                      <a:pt x="4485" y="3074"/>
                      <a:pt x="4468" y="3070"/>
                      <a:pt x="4451" y="3070"/>
                    </a:cubicBezTo>
                    <a:close/>
                    <a:moveTo>
                      <a:pt x="12389" y="4279"/>
                    </a:moveTo>
                    <a:cubicBezTo>
                      <a:pt x="12359" y="4279"/>
                      <a:pt x="12327" y="4300"/>
                      <a:pt x="12311" y="4332"/>
                    </a:cubicBezTo>
                    <a:cubicBezTo>
                      <a:pt x="12157" y="4606"/>
                      <a:pt x="11835" y="4856"/>
                      <a:pt x="11383" y="5046"/>
                    </a:cubicBezTo>
                    <a:cubicBezTo>
                      <a:pt x="11335" y="5058"/>
                      <a:pt x="11311" y="5118"/>
                      <a:pt x="11323" y="5165"/>
                    </a:cubicBezTo>
                    <a:cubicBezTo>
                      <a:pt x="11347" y="5201"/>
                      <a:pt x="11383" y="5225"/>
                      <a:pt x="11418" y="5225"/>
                    </a:cubicBezTo>
                    <a:cubicBezTo>
                      <a:pt x="11430" y="5225"/>
                      <a:pt x="11442" y="5225"/>
                      <a:pt x="11454" y="5213"/>
                    </a:cubicBezTo>
                    <a:cubicBezTo>
                      <a:pt x="11954" y="5011"/>
                      <a:pt x="12300" y="4737"/>
                      <a:pt x="12466" y="4415"/>
                    </a:cubicBezTo>
                    <a:cubicBezTo>
                      <a:pt x="12502" y="4368"/>
                      <a:pt x="12478" y="4320"/>
                      <a:pt x="12431" y="4296"/>
                    </a:cubicBezTo>
                    <a:cubicBezTo>
                      <a:pt x="12419" y="4284"/>
                      <a:pt x="12404" y="4279"/>
                      <a:pt x="12389" y="4279"/>
                    </a:cubicBezTo>
                    <a:close/>
                    <a:moveTo>
                      <a:pt x="7603" y="4246"/>
                    </a:moveTo>
                    <a:cubicBezTo>
                      <a:pt x="7579" y="4246"/>
                      <a:pt x="7555" y="4255"/>
                      <a:pt x="7537" y="4272"/>
                    </a:cubicBezTo>
                    <a:cubicBezTo>
                      <a:pt x="7418" y="4380"/>
                      <a:pt x="7311" y="4499"/>
                      <a:pt x="7204" y="4630"/>
                    </a:cubicBezTo>
                    <a:cubicBezTo>
                      <a:pt x="7025" y="4546"/>
                      <a:pt x="6835" y="4451"/>
                      <a:pt x="6656" y="4356"/>
                    </a:cubicBezTo>
                    <a:cubicBezTo>
                      <a:pt x="6643" y="4349"/>
                      <a:pt x="6630" y="4346"/>
                      <a:pt x="6616" y="4346"/>
                    </a:cubicBezTo>
                    <a:cubicBezTo>
                      <a:pt x="6579" y="4346"/>
                      <a:pt x="6542" y="4369"/>
                      <a:pt x="6525" y="4403"/>
                    </a:cubicBezTo>
                    <a:cubicBezTo>
                      <a:pt x="6501" y="4451"/>
                      <a:pt x="6525" y="4511"/>
                      <a:pt x="6573" y="4534"/>
                    </a:cubicBezTo>
                    <a:cubicBezTo>
                      <a:pt x="6739" y="4618"/>
                      <a:pt x="6906" y="4701"/>
                      <a:pt x="7073" y="4772"/>
                    </a:cubicBezTo>
                    <a:cubicBezTo>
                      <a:pt x="6942" y="4915"/>
                      <a:pt x="6823" y="5070"/>
                      <a:pt x="6704" y="5225"/>
                    </a:cubicBezTo>
                    <a:cubicBezTo>
                      <a:pt x="6680" y="5273"/>
                      <a:pt x="6692" y="5332"/>
                      <a:pt x="6727" y="5356"/>
                    </a:cubicBezTo>
                    <a:cubicBezTo>
                      <a:pt x="6751" y="5368"/>
                      <a:pt x="6763" y="5380"/>
                      <a:pt x="6787" y="5380"/>
                    </a:cubicBezTo>
                    <a:cubicBezTo>
                      <a:pt x="6811" y="5380"/>
                      <a:pt x="6846" y="5368"/>
                      <a:pt x="6858" y="5344"/>
                    </a:cubicBezTo>
                    <a:cubicBezTo>
                      <a:pt x="6989" y="5177"/>
                      <a:pt x="7108" y="5011"/>
                      <a:pt x="7251" y="4856"/>
                    </a:cubicBezTo>
                    <a:cubicBezTo>
                      <a:pt x="7406" y="4927"/>
                      <a:pt x="7573" y="4999"/>
                      <a:pt x="7728" y="5058"/>
                    </a:cubicBezTo>
                    <a:cubicBezTo>
                      <a:pt x="7736" y="5060"/>
                      <a:pt x="7744" y="5061"/>
                      <a:pt x="7752" y="5061"/>
                    </a:cubicBezTo>
                    <a:cubicBezTo>
                      <a:pt x="7791" y="5061"/>
                      <a:pt x="7827" y="5038"/>
                      <a:pt x="7847" y="4999"/>
                    </a:cubicBezTo>
                    <a:cubicBezTo>
                      <a:pt x="7859" y="4951"/>
                      <a:pt x="7835" y="4892"/>
                      <a:pt x="7787" y="4880"/>
                    </a:cubicBezTo>
                    <a:cubicBezTo>
                      <a:pt x="7656" y="4820"/>
                      <a:pt x="7525" y="4772"/>
                      <a:pt x="7382" y="4701"/>
                    </a:cubicBezTo>
                    <a:cubicBezTo>
                      <a:pt x="7478" y="4606"/>
                      <a:pt x="7573" y="4499"/>
                      <a:pt x="7668" y="4403"/>
                    </a:cubicBezTo>
                    <a:cubicBezTo>
                      <a:pt x="7704" y="4368"/>
                      <a:pt x="7704" y="4308"/>
                      <a:pt x="7668" y="4272"/>
                    </a:cubicBezTo>
                    <a:cubicBezTo>
                      <a:pt x="7650" y="4255"/>
                      <a:pt x="7626" y="4246"/>
                      <a:pt x="7603" y="4246"/>
                    </a:cubicBezTo>
                    <a:close/>
                    <a:moveTo>
                      <a:pt x="8958" y="5246"/>
                    </a:moveTo>
                    <a:cubicBezTo>
                      <a:pt x="8915" y="5246"/>
                      <a:pt x="8869" y="5279"/>
                      <a:pt x="8859" y="5320"/>
                    </a:cubicBezTo>
                    <a:cubicBezTo>
                      <a:pt x="8859" y="5380"/>
                      <a:pt x="8882" y="5427"/>
                      <a:pt x="8942" y="5439"/>
                    </a:cubicBezTo>
                    <a:cubicBezTo>
                      <a:pt x="9287" y="5511"/>
                      <a:pt x="9633" y="5558"/>
                      <a:pt x="9930" y="5558"/>
                    </a:cubicBezTo>
                    <a:cubicBezTo>
                      <a:pt x="10025" y="5558"/>
                      <a:pt x="10121" y="5546"/>
                      <a:pt x="10216" y="5546"/>
                    </a:cubicBezTo>
                    <a:cubicBezTo>
                      <a:pt x="10264" y="5534"/>
                      <a:pt x="10299" y="5487"/>
                      <a:pt x="10299" y="5439"/>
                    </a:cubicBezTo>
                    <a:cubicBezTo>
                      <a:pt x="10299" y="5397"/>
                      <a:pt x="10261" y="5354"/>
                      <a:pt x="10211" y="5354"/>
                    </a:cubicBezTo>
                    <a:cubicBezTo>
                      <a:pt x="10205" y="5354"/>
                      <a:pt x="10198" y="5355"/>
                      <a:pt x="10192" y="5356"/>
                    </a:cubicBezTo>
                    <a:cubicBezTo>
                      <a:pt x="10103" y="5365"/>
                      <a:pt x="10011" y="5369"/>
                      <a:pt x="9915" y="5369"/>
                    </a:cubicBezTo>
                    <a:cubicBezTo>
                      <a:pt x="9630" y="5369"/>
                      <a:pt x="9317" y="5329"/>
                      <a:pt x="8978" y="5249"/>
                    </a:cubicBezTo>
                    <a:cubicBezTo>
                      <a:pt x="8971" y="5247"/>
                      <a:pt x="8965" y="5246"/>
                      <a:pt x="8958" y="5246"/>
                    </a:cubicBezTo>
                    <a:close/>
                    <a:moveTo>
                      <a:pt x="6118" y="6261"/>
                    </a:moveTo>
                    <a:cubicBezTo>
                      <a:pt x="6084" y="6261"/>
                      <a:pt x="6053" y="6277"/>
                      <a:pt x="6037" y="6308"/>
                    </a:cubicBezTo>
                    <a:cubicBezTo>
                      <a:pt x="5846" y="6689"/>
                      <a:pt x="5680" y="7082"/>
                      <a:pt x="5561" y="7487"/>
                    </a:cubicBezTo>
                    <a:cubicBezTo>
                      <a:pt x="5537" y="7535"/>
                      <a:pt x="5573" y="7594"/>
                      <a:pt x="5620" y="7606"/>
                    </a:cubicBezTo>
                    <a:lnTo>
                      <a:pt x="5644" y="7606"/>
                    </a:lnTo>
                    <a:cubicBezTo>
                      <a:pt x="5692" y="7606"/>
                      <a:pt x="5727" y="7582"/>
                      <a:pt x="5739" y="7547"/>
                    </a:cubicBezTo>
                    <a:cubicBezTo>
                      <a:pt x="5858" y="7154"/>
                      <a:pt x="6013" y="6773"/>
                      <a:pt x="6204" y="6392"/>
                    </a:cubicBezTo>
                    <a:cubicBezTo>
                      <a:pt x="6227" y="6344"/>
                      <a:pt x="6215" y="6296"/>
                      <a:pt x="6168" y="6273"/>
                    </a:cubicBezTo>
                    <a:cubicBezTo>
                      <a:pt x="6152" y="6265"/>
                      <a:pt x="6135" y="6261"/>
                      <a:pt x="6118" y="6261"/>
                    </a:cubicBezTo>
                    <a:close/>
                    <a:moveTo>
                      <a:pt x="5394" y="8642"/>
                    </a:moveTo>
                    <a:cubicBezTo>
                      <a:pt x="5346" y="8642"/>
                      <a:pt x="5287" y="8678"/>
                      <a:pt x="5287" y="8725"/>
                    </a:cubicBezTo>
                    <a:cubicBezTo>
                      <a:pt x="5251" y="9011"/>
                      <a:pt x="5227" y="9309"/>
                      <a:pt x="5227" y="9595"/>
                    </a:cubicBezTo>
                    <a:cubicBezTo>
                      <a:pt x="5227" y="9725"/>
                      <a:pt x="5239" y="9868"/>
                      <a:pt x="5239" y="9999"/>
                    </a:cubicBezTo>
                    <a:cubicBezTo>
                      <a:pt x="5251" y="10047"/>
                      <a:pt x="5287" y="10083"/>
                      <a:pt x="5334" y="10083"/>
                    </a:cubicBezTo>
                    <a:lnTo>
                      <a:pt x="5346" y="10083"/>
                    </a:lnTo>
                    <a:cubicBezTo>
                      <a:pt x="5394" y="10083"/>
                      <a:pt x="5430" y="10035"/>
                      <a:pt x="5430" y="9987"/>
                    </a:cubicBezTo>
                    <a:cubicBezTo>
                      <a:pt x="5430" y="9856"/>
                      <a:pt x="5418" y="9725"/>
                      <a:pt x="5418" y="9595"/>
                    </a:cubicBezTo>
                    <a:cubicBezTo>
                      <a:pt x="5418" y="9309"/>
                      <a:pt x="5442" y="9035"/>
                      <a:pt x="5477" y="8749"/>
                    </a:cubicBezTo>
                    <a:cubicBezTo>
                      <a:pt x="5477" y="8702"/>
                      <a:pt x="5442" y="8654"/>
                      <a:pt x="5394" y="8642"/>
                    </a:cubicBezTo>
                    <a:close/>
                    <a:moveTo>
                      <a:pt x="5520" y="11140"/>
                    </a:moveTo>
                    <a:cubicBezTo>
                      <a:pt x="5514" y="11140"/>
                      <a:pt x="5507" y="11141"/>
                      <a:pt x="5501" y="11142"/>
                    </a:cubicBezTo>
                    <a:cubicBezTo>
                      <a:pt x="5453" y="11154"/>
                      <a:pt x="5418" y="11202"/>
                      <a:pt x="5430" y="11261"/>
                    </a:cubicBezTo>
                    <a:cubicBezTo>
                      <a:pt x="5525" y="11654"/>
                      <a:pt x="5668" y="12071"/>
                      <a:pt x="5834" y="12464"/>
                    </a:cubicBezTo>
                    <a:cubicBezTo>
                      <a:pt x="5846" y="12500"/>
                      <a:pt x="5882" y="12523"/>
                      <a:pt x="5918" y="12523"/>
                    </a:cubicBezTo>
                    <a:cubicBezTo>
                      <a:pt x="5930" y="12523"/>
                      <a:pt x="5942" y="12512"/>
                      <a:pt x="5965" y="12512"/>
                    </a:cubicBezTo>
                    <a:cubicBezTo>
                      <a:pt x="6013" y="12488"/>
                      <a:pt x="6025" y="12440"/>
                      <a:pt x="6013" y="12392"/>
                    </a:cubicBezTo>
                    <a:cubicBezTo>
                      <a:pt x="5846" y="12000"/>
                      <a:pt x="5715" y="11607"/>
                      <a:pt x="5620" y="11214"/>
                    </a:cubicBezTo>
                    <a:cubicBezTo>
                      <a:pt x="5610" y="11172"/>
                      <a:pt x="5564" y="11140"/>
                      <a:pt x="5520" y="11140"/>
                    </a:cubicBezTo>
                    <a:close/>
                    <a:moveTo>
                      <a:pt x="6503" y="13443"/>
                    </a:moveTo>
                    <a:cubicBezTo>
                      <a:pt x="6485" y="13443"/>
                      <a:pt x="6468" y="13450"/>
                      <a:pt x="6454" y="13464"/>
                    </a:cubicBezTo>
                    <a:cubicBezTo>
                      <a:pt x="6406" y="13488"/>
                      <a:pt x="6394" y="13547"/>
                      <a:pt x="6418" y="13583"/>
                    </a:cubicBezTo>
                    <a:cubicBezTo>
                      <a:pt x="6537" y="13786"/>
                      <a:pt x="6668" y="13988"/>
                      <a:pt x="6811" y="14178"/>
                    </a:cubicBezTo>
                    <a:cubicBezTo>
                      <a:pt x="6906" y="14321"/>
                      <a:pt x="7013" y="14476"/>
                      <a:pt x="7108" y="14643"/>
                    </a:cubicBezTo>
                    <a:cubicBezTo>
                      <a:pt x="7132" y="14667"/>
                      <a:pt x="7156" y="14678"/>
                      <a:pt x="7192" y="14678"/>
                    </a:cubicBezTo>
                    <a:cubicBezTo>
                      <a:pt x="7204" y="14678"/>
                      <a:pt x="7227" y="14678"/>
                      <a:pt x="7239" y="14667"/>
                    </a:cubicBezTo>
                    <a:cubicBezTo>
                      <a:pt x="7287" y="14643"/>
                      <a:pt x="7299" y="14583"/>
                      <a:pt x="7275" y="14536"/>
                    </a:cubicBezTo>
                    <a:cubicBezTo>
                      <a:pt x="7168" y="14369"/>
                      <a:pt x="7061" y="14214"/>
                      <a:pt x="6966" y="14071"/>
                    </a:cubicBezTo>
                    <a:cubicBezTo>
                      <a:pt x="6823" y="13881"/>
                      <a:pt x="6692" y="13678"/>
                      <a:pt x="6573" y="13488"/>
                    </a:cubicBezTo>
                    <a:cubicBezTo>
                      <a:pt x="6558" y="13459"/>
                      <a:pt x="6531" y="13443"/>
                      <a:pt x="6503" y="13443"/>
                    </a:cubicBezTo>
                    <a:close/>
                    <a:moveTo>
                      <a:pt x="7822" y="15583"/>
                    </a:moveTo>
                    <a:cubicBezTo>
                      <a:pt x="7807" y="15583"/>
                      <a:pt x="7791" y="15587"/>
                      <a:pt x="7775" y="15595"/>
                    </a:cubicBezTo>
                    <a:cubicBezTo>
                      <a:pt x="7728" y="15619"/>
                      <a:pt x="7704" y="15679"/>
                      <a:pt x="7728" y="15726"/>
                    </a:cubicBezTo>
                    <a:cubicBezTo>
                      <a:pt x="7918" y="16071"/>
                      <a:pt x="8097" y="16452"/>
                      <a:pt x="8263" y="16857"/>
                    </a:cubicBezTo>
                    <a:cubicBezTo>
                      <a:pt x="8275" y="16893"/>
                      <a:pt x="8311" y="16905"/>
                      <a:pt x="8347" y="16905"/>
                    </a:cubicBezTo>
                    <a:lnTo>
                      <a:pt x="8382" y="16905"/>
                    </a:lnTo>
                    <a:cubicBezTo>
                      <a:pt x="8430" y="16881"/>
                      <a:pt x="8454" y="16822"/>
                      <a:pt x="8430" y="16774"/>
                    </a:cubicBezTo>
                    <a:cubicBezTo>
                      <a:pt x="8263" y="16381"/>
                      <a:pt x="8085" y="15988"/>
                      <a:pt x="7894" y="15631"/>
                    </a:cubicBezTo>
                    <a:cubicBezTo>
                      <a:pt x="7878" y="15599"/>
                      <a:pt x="7852" y="15583"/>
                      <a:pt x="7822" y="15583"/>
                    </a:cubicBezTo>
                    <a:close/>
                    <a:moveTo>
                      <a:pt x="8801" y="17890"/>
                    </a:moveTo>
                    <a:cubicBezTo>
                      <a:pt x="8792" y="17890"/>
                      <a:pt x="8783" y="17891"/>
                      <a:pt x="8775" y="17893"/>
                    </a:cubicBezTo>
                    <a:cubicBezTo>
                      <a:pt x="8728" y="17917"/>
                      <a:pt x="8704" y="17965"/>
                      <a:pt x="8716" y="18012"/>
                    </a:cubicBezTo>
                    <a:cubicBezTo>
                      <a:pt x="8859" y="18405"/>
                      <a:pt x="8990" y="18798"/>
                      <a:pt x="9109" y="19203"/>
                    </a:cubicBezTo>
                    <a:cubicBezTo>
                      <a:pt x="9121" y="19250"/>
                      <a:pt x="9156" y="19274"/>
                      <a:pt x="9204" y="19274"/>
                    </a:cubicBezTo>
                    <a:cubicBezTo>
                      <a:pt x="9216" y="19274"/>
                      <a:pt x="9216" y="19274"/>
                      <a:pt x="9228" y="19262"/>
                    </a:cubicBezTo>
                    <a:cubicBezTo>
                      <a:pt x="9275" y="19250"/>
                      <a:pt x="9311" y="19203"/>
                      <a:pt x="9287" y="19143"/>
                    </a:cubicBezTo>
                    <a:cubicBezTo>
                      <a:pt x="9168" y="18738"/>
                      <a:pt x="9037" y="18346"/>
                      <a:pt x="8894" y="17953"/>
                    </a:cubicBezTo>
                    <a:cubicBezTo>
                      <a:pt x="8884" y="17913"/>
                      <a:pt x="8842" y="17890"/>
                      <a:pt x="8801" y="17890"/>
                    </a:cubicBezTo>
                    <a:close/>
                    <a:moveTo>
                      <a:pt x="9532" y="20296"/>
                    </a:moveTo>
                    <a:cubicBezTo>
                      <a:pt x="9526" y="20296"/>
                      <a:pt x="9520" y="20297"/>
                      <a:pt x="9513" y="20298"/>
                    </a:cubicBezTo>
                    <a:cubicBezTo>
                      <a:pt x="9454" y="20310"/>
                      <a:pt x="9430" y="20358"/>
                      <a:pt x="9442" y="20417"/>
                    </a:cubicBezTo>
                    <a:cubicBezTo>
                      <a:pt x="9537" y="20810"/>
                      <a:pt x="9633" y="21227"/>
                      <a:pt x="9704" y="21632"/>
                    </a:cubicBezTo>
                    <a:cubicBezTo>
                      <a:pt x="9716" y="21679"/>
                      <a:pt x="9752" y="21715"/>
                      <a:pt x="9799" y="21715"/>
                    </a:cubicBezTo>
                    <a:lnTo>
                      <a:pt x="9811" y="21715"/>
                    </a:lnTo>
                    <a:cubicBezTo>
                      <a:pt x="9871" y="21703"/>
                      <a:pt x="9894" y="21656"/>
                      <a:pt x="9894" y="21596"/>
                    </a:cubicBezTo>
                    <a:cubicBezTo>
                      <a:pt x="9811" y="21191"/>
                      <a:pt x="9716" y="20774"/>
                      <a:pt x="9621" y="20370"/>
                    </a:cubicBezTo>
                    <a:cubicBezTo>
                      <a:pt x="9610" y="20328"/>
                      <a:pt x="9573" y="20296"/>
                      <a:pt x="9532" y="20296"/>
                    </a:cubicBezTo>
                    <a:close/>
                    <a:moveTo>
                      <a:pt x="9978" y="22763"/>
                    </a:moveTo>
                    <a:cubicBezTo>
                      <a:pt x="9930" y="22775"/>
                      <a:pt x="9894" y="22822"/>
                      <a:pt x="9906" y="22870"/>
                    </a:cubicBezTo>
                    <a:cubicBezTo>
                      <a:pt x="9954" y="23287"/>
                      <a:pt x="10002" y="23703"/>
                      <a:pt x="10037" y="24120"/>
                    </a:cubicBezTo>
                    <a:cubicBezTo>
                      <a:pt x="10037" y="24168"/>
                      <a:pt x="10085" y="24203"/>
                      <a:pt x="10133" y="24203"/>
                    </a:cubicBezTo>
                    <a:cubicBezTo>
                      <a:pt x="10192" y="24192"/>
                      <a:pt x="10228" y="24156"/>
                      <a:pt x="10228" y="24096"/>
                    </a:cubicBezTo>
                    <a:cubicBezTo>
                      <a:pt x="10192" y="23680"/>
                      <a:pt x="10145" y="23263"/>
                      <a:pt x="10085" y="22846"/>
                    </a:cubicBezTo>
                    <a:cubicBezTo>
                      <a:pt x="10085" y="22799"/>
                      <a:pt x="10037" y="22763"/>
                      <a:pt x="9978" y="22763"/>
                    </a:cubicBezTo>
                    <a:close/>
                    <a:moveTo>
                      <a:pt x="10192" y="25275"/>
                    </a:moveTo>
                    <a:cubicBezTo>
                      <a:pt x="10133" y="25275"/>
                      <a:pt x="10097" y="25311"/>
                      <a:pt x="10097" y="25370"/>
                    </a:cubicBezTo>
                    <a:cubicBezTo>
                      <a:pt x="10097" y="25489"/>
                      <a:pt x="10097" y="25620"/>
                      <a:pt x="10097" y="25739"/>
                    </a:cubicBezTo>
                    <a:cubicBezTo>
                      <a:pt x="10097" y="26037"/>
                      <a:pt x="10097" y="26335"/>
                      <a:pt x="10085" y="26620"/>
                    </a:cubicBezTo>
                    <a:cubicBezTo>
                      <a:pt x="10073" y="26668"/>
                      <a:pt x="10121" y="26716"/>
                      <a:pt x="10168" y="26716"/>
                    </a:cubicBezTo>
                    <a:lnTo>
                      <a:pt x="10180" y="26716"/>
                    </a:lnTo>
                    <a:cubicBezTo>
                      <a:pt x="10228" y="26716"/>
                      <a:pt x="10264" y="26680"/>
                      <a:pt x="10264" y="26620"/>
                    </a:cubicBezTo>
                    <a:cubicBezTo>
                      <a:pt x="10287" y="26335"/>
                      <a:pt x="10287" y="26037"/>
                      <a:pt x="10287" y="25739"/>
                    </a:cubicBezTo>
                    <a:cubicBezTo>
                      <a:pt x="10287" y="25620"/>
                      <a:pt x="10287" y="25489"/>
                      <a:pt x="10287" y="25358"/>
                    </a:cubicBezTo>
                    <a:cubicBezTo>
                      <a:pt x="10287" y="25311"/>
                      <a:pt x="10252" y="25275"/>
                      <a:pt x="10192" y="25275"/>
                    </a:cubicBezTo>
                    <a:close/>
                    <a:moveTo>
                      <a:pt x="10085" y="27775"/>
                    </a:moveTo>
                    <a:cubicBezTo>
                      <a:pt x="10037" y="27775"/>
                      <a:pt x="9990" y="27811"/>
                      <a:pt x="9978" y="27859"/>
                    </a:cubicBezTo>
                    <a:cubicBezTo>
                      <a:pt x="9930" y="28287"/>
                      <a:pt x="9871" y="28704"/>
                      <a:pt x="9787" y="29097"/>
                    </a:cubicBezTo>
                    <a:cubicBezTo>
                      <a:pt x="9775" y="29145"/>
                      <a:pt x="9811" y="29192"/>
                      <a:pt x="9871" y="29204"/>
                    </a:cubicBezTo>
                    <a:lnTo>
                      <a:pt x="9883" y="29204"/>
                    </a:lnTo>
                    <a:cubicBezTo>
                      <a:pt x="9930" y="29204"/>
                      <a:pt x="9966" y="29180"/>
                      <a:pt x="9978" y="29133"/>
                    </a:cubicBezTo>
                    <a:cubicBezTo>
                      <a:pt x="10061" y="28728"/>
                      <a:pt x="10121" y="28311"/>
                      <a:pt x="10168" y="27882"/>
                    </a:cubicBezTo>
                    <a:cubicBezTo>
                      <a:pt x="10180" y="27835"/>
                      <a:pt x="10145" y="27787"/>
                      <a:pt x="10085" y="27775"/>
                    </a:cubicBezTo>
                    <a:close/>
                    <a:moveTo>
                      <a:pt x="9601" y="30238"/>
                    </a:moveTo>
                    <a:cubicBezTo>
                      <a:pt x="9558" y="30238"/>
                      <a:pt x="9512" y="30270"/>
                      <a:pt x="9502" y="30311"/>
                    </a:cubicBezTo>
                    <a:cubicBezTo>
                      <a:pt x="9383" y="30716"/>
                      <a:pt x="9252" y="31109"/>
                      <a:pt x="9109" y="31490"/>
                    </a:cubicBezTo>
                    <a:cubicBezTo>
                      <a:pt x="9085" y="31538"/>
                      <a:pt x="9109" y="31597"/>
                      <a:pt x="9156" y="31609"/>
                    </a:cubicBezTo>
                    <a:cubicBezTo>
                      <a:pt x="9168" y="31621"/>
                      <a:pt x="9180" y="31621"/>
                      <a:pt x="9192" y="31621"/>
                    </a:cubicBezTo>
                    <a:cubicBezTo>
                      <a:pt x="9228" y="31621"/>
                      <a:pt x="9263" y="31597"/>
                      <a:pt x="9275" y="31561"/>
                    </a:cubicBezTo>
                    <a:cubicBezTo>
                      <a:pt x="9430" y="31169"/>
                      <a:pt x="9561" y="30776"/>
                      <a:pt x="9680" y="30359"/>
                    </a:cubicBezTo>
                    <a:cubicBezTo>
                      <a:pt x="9692" y="30311"/>
                      <a:pt x="9668" y="30264"/>
                      <a:pt x="9621" y="30240"/>
                    </a:cubicBezTo>
                    <a:cubicBezTo>
                      <a:pt x="9614" y="30238"/>
                      <a:pt x="9608" y="30238"/>
                      <a:pt x="9601" y="30238"/>
                    </a:cubicBezTo>
                    <a:close/>
                    <a:moveTo>
                      <a:pt x="8678" y="32576"/>
                    </a:moveTo>
                    <a:cubicBezTo>
                      <a:pt x="8644" y="32576"/>
                      <a:pt x="8614" y="32598"/>
                      <a:pt x="8597" y="32633"/>
                    </a:cubicBezTo>
                    <a:cubicBezTo>
                      <a:pt x="8406" y="33002"/>
                      <a:pt x="8192" y="33359"/>
                      <a:pt x="7966" y="33705"/>
                    </a:cubicBezTo>
                    <a:cubicBezTo>
                      <a:pt x="7942" y="33740"/>
                      <a:pt x="7954" y="33800"/>
                      <a:pt x="7989" y="33836"/>
                    </a:cubicBezTo>
                    <a:cubicBezTo>
                      <a:pt x="8013" y="33847"/>
                      <a:pt x="8025" y="33847"/>
                      <a:pt x="8049" y="33847"/>
                    </a:cubicBezTo>
                    <a:cubicBezTo>
                      <a:pt x="8073" y="33847"/>
                      <a:pt x="8109" y="33836"/>
                      <a:pt x="8120" y="33800"/>
                    </a:cubicBezTo>
                    <a:cubicBezTo>
                      <a:pt x="8347" y="33455"/>
                      <a:pt x="8561" y="33097"/>
                      <a:pt x="8763" y="32716"/>
                    </a:cubicBezTo>
                    <a:cubicBezTo>
                      <a:pt x="8787" y="32669"/>
                      <a:pt x="8763" y="32609"/>
                      <a:pt x="8716" y="32585"/>
                    </a:cubicBezTo>
                    <a:cubicBezTo>
                      <a:pt x="8703" y="32579"/>
                      <a:pt x="8690" y="32576"/>
                      <a:pt x="8678" y="32576"/>
                    </a:cubicBezTo>
                    <a:close/>
                    <a:moveTo>
                      <a:pt x="7288" y="34664"/>
                    </a:moveTo>
                    <a:cubicBezTo>
                      <a:pt x="7262" y="34664"/>
                      <a:pt x="7235" y="34673"/>
                      <a:pt x="7216" y="34693"/>
                    </a:cubicBezTo>
                    <a:cubicBezTo>
                      <a:pt x="6954" y="35014"/>
                      <a:pt x="6668" y="35324"/>
                      <a:pt x="6370" y="35610"/>
                    </a:cubicBezTo>
                    <a:cubicBezTo>
                      <a:pt x="6323" y="35645"/>
                      <a:pt x="6323" y="35705"/>
                      <a:pt x="6358" y="35741"/>
                    </a:cubicBezTo>
                    <a:cubicBezTo>
                      <a:pt x="6382" y="35752"/>
                      <a:pt x="6406" y="35764"/>
                      <a:pt x="6430" y="35764"/>
                    </a:cubicBezTo>
                    <a:cubicBezTo>
                      <a:pt x="6454" y="35764"/>
                      <a:pt x="6477" y="35764"/>
                      <a:pt x="6489" y="35741"/>
                    </a:cubicBezTo>
                    <a:cubicBezTo>
                      <a:pt x="6799" y="35455"/>
                      <a:pt x="7097" y="35145"/>
                      <a:pt x="7358" y="34824"/>
                    </a:cubicBezTo>
                    <a:cubicBezTo>
                      <a:pt x="7394" y="34776"/>
                      <a:pt x="7394" y="34717"/>
                      <a:pt x="7347" y="34681"/>
                    </a:cubicBezTo>
                    <a:cubicBezTo>
                      <a:pt x="7330" y="34670"/>
                      <a:pt x="7310" y="34664"/>
                      <a:pt x="7288" y="34664"/>
                    </a:cubicBezTo>
                    <a:close/>
                    <a:moveTo>
                      <a:pt x="5472" y="36386"/>
                    </a:moveTo>
                    <a:cubicBezTo>
                      <a:pt x="5452" y="36386"/>
                      <a:pt x="5433" y="36392"/>
                      <a:pt x="5418" y="36407"/>
                    </a:cubicBezTo>
                    <a:cubicBezTo>
                      <a:pt x="5084" y="36645"/>
                      <a:pt x="4739" y="36884"/>
                      <a:pt x="4382" y="37098"/>
                    </a:cubicBezTo>
                    <a:cubicBezTo>
                      <a:pt x="4334" y="37122"/>
                      <a:pt x="4322" y="37181"/>
                      <a:pt x="4346" y="37229"/>
                    </a:cubicBezTo>
                    <a:cubicBezTo>
                      <a:pt x="4358" y="37253"/>
                      <a:pt x="4394" y="37276"/>
                      <a:pt x="4430" y="37276"/>
                    </a:cubicBezTo>
                    <a:cubicBezTo>
                      <a:pt x="4441" y="37276"/>
                      <a:pt x="4453" y="37265"/>
                      <a:pt x="4477" y="37253"/>
                    </a:cubicBezTo>
                    <a:cubicBezTo>
                      <a:pt x="4834" y="37038"/>
                      <a:pt x="5192" y="36812"/>
                      <a:pt x="5525" y="36562"/>
                    </a:cubicBezTo>
                    <a:cubicBezTo>
                      <a:pt x="5573" y="36526"/>
                      <a:pt x="5573" y="36467"/>
                      <a:pt x="5549" y="36419"/>
                    </a:cubicBezTo>
                    <a:cubicBezTo>
                      <a:pt x="5528" y="36398"/>
                      <a:pt x="5499" y="36386"/>
                      <a:pt x="5472" y="36386"/>
                    </a:cubicBezTo>
                    <a:close/>
                    <a:moveTo>
                      <a:pt x="3310" y="37665"/>
                    </a:moveTo>
                    <a:cubicBezTo>
                      <a:pt x="3298" y="37665"/>
                      <a:pt x="3286" y="37667"/>
                      <a:pt x="3275" y="37669"/>
                    </a:cubicBezTo>
                    <a:cubicBezTo>
                      <a:pt x="2906" y="37848"/>
                      <a:pt x="2513" y="38003"/>
                      <a:pt x="2120" y="38146"/>
                    </a:cubicBezTo>
                    <a:cubicBezTo>
                      <a:pt x="2072" y="38169"/>
                      <a:pt x="2048" y="38217"/>
                      <a:pt x="2060" y="38265"/>
                    </a:cubicBezTo>
                    <a:cubicBezTo>
                      <a:pt x="2084" y="38312"/>
                      <a:pt x="2120" y="38336"/>
                      <a:pt x="2155" y="38336"/>
                    </a:cubicBezTo>
                    <a:cubicBezTo>
                      <a:pt x="2167" y="38336"/>
                      <a:pt x="2179" y="38324"/>
                      <a:pt x="2179" y="38324"/>
                    </a:cubicBezTo>
                    <a:cubicBezTo>
                      <a:pt x="2584" y="38181"/>
                      <a:pt x="2977" y="38015"/>
                      <a:pt x="3358" y="37848"/>
                    </a:cubicBezTo>
                    <a:cubicBezTo>
                      <a:pt x="3406" y="37824"/>
                      <a:pt x="3417" y="37765"/>
                      <a:pt x="3394" y="37717"/>
                    </a:cubicBezTo>
                    <a:cubicBezTo>
                      <a:pt x="3385" y="37681"/>
                      <a:pt x="3348" y="37665"/>
                      <a:pt x="3310" y="37665"/>
                    </a:cubicBezTo>
                    <a:close/>
                    <a:moveTo>
                      <a:pt x="954" y="38524"/>
                    </a:moveTo>
                    <a:cubicBezTo>
                      <a:pt x="946" y="38524"/>
                      <a:pt x="937" y="38525"/>
                      <a:pt x="929" y="38527"/>
                    </a:cubicBezTo>
                    <a:cubicBezTo>
                      <a:pt x="655" y="38598"/>
                      <a:pt x="369" y="38670"/>
                      <a:pt x="84" y="38729"/>
                    </a:cubicBezTo>
                    <a:cubicBezTo>
                      <a:pt x="36" y="38741"/>
                      <a:pt x="0" y="38789"/>
                      <a:pt x="12" y="38836"/>
                    </a:cubicBezTo>
                    <a:cubicBezTo>
                      <a:pt x="24" y="38884"/>
                      <a:pt x="60" y="38920"/>
                      <a:pt x="108" y="38920"/>
                    </a:cubicBezTo>
                    <a:lnTo>
                      <a:pt x="119" y="38920"/>
                    </a:lnTo>
                    <a:cubicBezTo>
                      <a:pt x="417" y="38848"/>
                      <a:pt x="703" y="38777"/>
                      <a:pt x="977" y="38705"/>
                    </a:cubicBezTo>
                    <a:cubicBezTo>
                      <a:pt x="1036" y="38693"/>
                      <a:pt x="1060" y="38646"/>
                      <a:pt x="1048" y="38586"/>
                    </a:cubicBezTo>
                    <a:cubicBezTo>
                      <a:pt x="1038" y="38547"/>
                      <a:pt x="996" y="38524"/>
                      <a:pt x="954" y="385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8" name="Google Shape;778;p8"/>
            <p:cNvSpPr/>
            <p:nvPr/>
          </p:nvSpPr>
          <p:spPr>
            <a:xfrm>
              <a:off x="271477" y="2023990"/>
              <a:ext cx="258884" cy="259960"/>
            </a:xfrm>
            <a:custGeom>
              <a:avLst/>
              <a:gdLst/>
              <a:ahLst/>
              <a:cxnLst/>
              <a:rect l="l" t="t" r="r" b="b"/>
              <a:pathLst>
                <a:path w="6978" h="7007" extrusionOk="0">
                  <a:moveTo>
                    <a:pt x="2489" y="374"/>
                  </a:moveTo>
                  <a:lnTo>
                    <a:pt x="3561" y="1791"/>
                  </a:lnTo>
                  <a:lnTo>
                    <a:pt x="2453" y="2125"/>
                  </a:lnTo>
                  <a:lnTo>
                    <a:pt x="2489" y="374"/>
                  </a:lnTo>
                  <a:close/>
                  <a:moveTo>
                    <a:pt x="6240" y="1196"/>
                  </a:moveTo>
                  <a:lnTo>
                    <a:pt x="4835" y="3172"/>
                  </a:lnTo>
                  <a:lnTo>
                    <a:pt x="3870" y="1898"/>
                  </a:lnTo>
                  <a:lnTo>
                    <a:pt x="6240" y="1196"/>
                  </a:lnTo>
                  <a:close/>
                  <a:moveTo>
                    <a:pt x="2263" y="2375"/>
                  </a:moveTo>
                  <a:lnTo>
                    <a:pt x="2227" y="3791"/>
                  </a:lnTo>
                  <a:lnTo>
                    <a:pt x="370" y="2934"/>
                  </a:lnTo>
                  <a:lnTo>
                    <a:pt x="2263" y="2375"/>
                  </a:lnTo>
                  <a:close/>
                  <a:moveTo>
                    <a:pt x="3680" y="1958"/>
                  </a:moveTo>
                  <a:lnTo>
                    <a:pt x="4716" y="3327"/>
                  </a:lnTo>
                  <a:lnTo>
                    <a:pt x="3846" y="4542"/>
                  </a:lnTo>
                  <a:lnTo>
                    <a:pt x="2418" y="3875"/>
                  </a:lnTo>
                  <a:lnTo>
                    <a:pt x="2453" y="2315"/>
                  </a:lnTo>
                  <a:lnTo>
                    <a:pt x="3680" y="1958"/>
                  </a:lnTo>
                  <a:close/>
                  <a:moveTo>
                    <a:pt x="4835" y="3482"/>
                  </a:moveTo>
                  <a:lnTo>
                    <a:pt x="6573" y="5792"/>
                  </a:lnTo>
                  <a:lnTo>
                    <a:pt x="4025" y="4613"/>
                  </a:lnTo>
                  <a:lnTo>
                    <a:pt x="4835" y="3482"/>
                  </a:lnTo>
                  <a:close/>
                  <a:moveTo>
                    <a:pt x="2418" y="4077"/>
                  </a:moveTo>
                  <a:lnTo>
                    <a:pt x="3739" y="4696"/>
                  </a:lnTo>
                  <a:lnTo>
                    <a:pt x="2370" y="6601"/>
                  </a:lnTo>
                  <a:lnTo>
                    <a:pt x="2418" y="4077"/>
                  </a:lnTo>
                  <a:close/>
                  <a:moveTo>
                    <a:pt x="2398" y="1"/>
                  </a:moveTo>
                  <a:cubicBezTo>
                    <a:pt x="2389" y="1"/>
                    <a:pt x="2379" y="2"/>
                    <a:pt x="2370" y="5"/>
                  </a:cubicBezTo>
                  <a:cubicBezTo>
                    <a:pt x="2334" y="17"/>
                    <a:pt x="2310" y="53"/>
                    <a:pt x="2310" y="101"/>
                  </a:cubicBezTo>
                  <a:lnTo>
                    <a:pt x="2263" y="2172"/>
                  </a:lnTo>
                  <a:lnTo>
                    <a:pt x="72" y="2827"/>
                  </a:lnTo>
                  <a:cubicBezTo>
                    <a:pt x="36" y="2839"/>
                    <a:pt x="13" y="2875"/>
                    <a:pt x="13" y="2910"/>
                  </a:cubicBezTo>
                  <a:cubicBezTo>
                    <a:pt x="1" y="2946"/>
                    <a:pt x="24" y="2982"/>
                    <a:pt x="60" y="3006"/>
                  </a:cubicBezTo>
                  <a:lnTo>
                    <a:pt x="2227" y="3994"/>
                  </a:lnTo>
                  <a:lnTo>
                    <a:pt x="2168" y="6911"/>
                  </a:lnTo>
                  <a:cubicBezTo>
                    <a:pt x="2168" y="6947"/>
                    <a:pt x="2203" y="6982"/>
                    <a:pt x="2239" y="6994"/>
                  </a:cubicBezTo>
                  <a:cubicBezTo>
                    <a:pt x="2251" y="7006"/>
                    <a:pt x="2251" y="7006"/>
                    <a:pt x="2263" y="7006"/>
                  </a:cubicBezTo>
                  <a:cubicBezTo>
                    <a:pt x="2299" y="7006"/>
                    <a:pt x="2322" y="6982"/>
                    <a:pt x="2346" y="6970"/>
                  </a:cubicBezTo>
                  <a:lnTo>
                    <a:pt x="3918" y="4780"/>
                  </a:lnTo>
                  <a:lnTo>
                    <a:pt x="6835" y="6125"/>
                  </a:lnTo>
                  <a:cubicBezTo>
                    <a:pt x="6844" y="6128"/>
                    <a:pt x="6855" y="6130"/>
                    <a:pt x="6865" y="6130"/>
                  </a:cubicBezTo>
                  <a:cubicBezTo>
                    <a:pt x="6894" y="6130"/>
                    <a:pt x="6925" y="6119"/>
                    <a:pt x="6942" y="6101"/>
                  </a:cubicBezTo>
                  <a:cubicBezTo>
                    <a:pt x="6978" y="6066"/>
                    <a:pt x="6978" y="6018"/>
                    <a:pt x="6954" y="5982"/>
                  </a:cubicBezTo>
                  <a:lnTo>
                    <a:pt x="4954" y="3327"/>
                  </a:lnTo>
                  <a:lnTo>
                    <a:pt x="6561" y="1089"/>
                  </a:lnTo>
                  <a:cubicBezTo>
                    <a:pt x="6585" y="1053"/>
                    <a:pt x="6585" y="1005"/>
                    <a:pt x="6561" y="970"/>
                  </a:cubicBezTo>
                  <a:cubicBezTo>
                    <a:pt x="6542" y="950"/>
                    <a:pt x="6506" y="931"/>
                    <a:pt x="6474" y="931"/>
                  </a:cubicBezTo>
                  <a:cubicBezTo>
                    <a:pt x="6467" y="931"/>
                    <a:pt x="6460" y="932"/>
                    <a:pt x="6454" y="934"/>
                  </a:cubicBezTo>
                  <a:lnTo>
                    <a:pt x="3751" y="1732"/>
                  </a:lnTo>
                  <a:lnTo>
                    <a:pt x="2477" y="41"/>
                  </a:lnTo>
                  <a:cubicBezTo>
                    <a:pt x="2459" y="14"/>
                    <a:pt x="2428" y="1"/>
                    <a:pt x="2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9" name="Google Shape;779;p8"/>
            <p:cNvGrpSpPr/>
            <p:nvPr/>
          </p:nvGrpSpPr>
          <p:grpSpPr>
            <a:xfrm>
              <a:off x="277665" y="1151762"/>
              <a:ext cx="184649" cy="262078"/>
              <a:chOff x="7619190" y="700187"/>
              <a:chExt cx="184649" cy="262078"/>
            </a:xfrm>
          </p:grpSpPr>
          <p:sp>
            <p:nvSpPr>
              <p:cNvPr id="780" name="Google Shape;780;p8"/>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8"/>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8"/>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8"/>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8"/>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8"/>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8"/>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8"/>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88" name="Google Shape;788;p8"/>
          <p:cNvGrpSpPr/>
          <p:nvPr/>
        </p:nvGrpSpPr>
        <p:grpSpPr>
          <a:xfrm>
            <a:off x="9929852" y="79003"/>
            <a:ext cx="1966361" cy="934277"/>
            <a:chOff x="7447388" y="59252"/>
            <a:chExt cx="1474771" cy="700708"/>
          </a:xfrm>
        </p:grpSpPr>
        <p:grpSp>
          <p:nvGrpSpPr>
            <p:cNvPr id="789" name="Google Shape;789;p8"/>
            <p:cNvGrpSpPr/>
            <p:nvPr/>
          </p:nvGrpSpPr>
          <p:grpSpPr>
            <a:xfrm>
              <a:off x="8409424" y="497882"/>
              <a:ext cx="184649" cy="262078"/>
              <a:chOff x="7619190" y="700187"/>
              <a:chExt cx="184649" cy="262078"/>
            </a:xfrm>
          </p:grpSpPr>
          <p:sp>
            <p:nvSpPr>
              <p:cNvPr id="790" name="Google Shape;790;p8"/>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8"/>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8"/>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8"/>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8"/>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8"/>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8"/>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8"/>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8" name="Google Shape;798;p8"/>
            <p:cNvGrpSpPr/>
            <p:nvPr/>
          </p:nvGrpSpPr>
          <p:grpSpPr>
            <a:xfrm>
              <a:off x="7590424" y="201484"/>
              <a:ext cx="205871" cy="226202"/>
              <a:chOff x="7065678" y="829299"/>
              <a:chExt cx="205871" cy="226202"/>
            </a:xfrm>
          </p:grpSpPr>
          <p:sp>
            <p:nvSpPr>
              <p:cNvPr id="799" name="Google Shape;799;p8"/>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8"/>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8"/>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8"/>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8"/>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8"/>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5" name="Google Shape;805;p8"/>
            <p:cNvGrpSpPr/>
            <p:nvPr/>
          </p:nvGrpSpPr>
          <p:grpSpPr>
            <a:xfrm rot="5400000">
              <a:off x="7929452" y="-422811"/>
              <a:ext cx="510644" cy="1474771"/>
              <a:chOff x="6276759" y="1364852"/>
              <a:chExt cx="510644" cy="1474771"/>
            </a:xfrm>
          </p:grpSpPr>
          <p:sp>
            <p:nvSpPr>
              <p:cNvPr id="806" name="Google Shape;806;p8"/>
              <p:cNvSpPr/>
              <p:nvPr/>
            </p:nvSpPr>
            <p:spPr>
              <a:xfrm>
                <a:off x="6464046" y="1364852"/>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8"/>
              <p:cNvSpPr/>
              <p:nvPr/>
            </p:nvSpPr>
            <p:spPr>
              <a:xfrm>
                <a:off x="6533833" y="1546647"/>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8"/>
              <p:cNvSpPr/>
              <p:nvPr/>
            </p:nvSpPr>
            <p:spPr>
              <a:xfrm>
                <a:off x="6582435" y="1581003"/>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8"/>
              <p:cNvSpPr/>
              <p:nvPr/>
            </p:nvSpPr>
            <p:spPr>
              <a:xfrm>
                <a:off x="6276759" y="1691119"/>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10" name="Google Shape;810;p8"/>
          <p:cNvGrpSpPr/>
          <p:nvPr/>
        </p:nvGrpSpPr>
        <p:grpSpPr>
          <a:xfrm>
            <a:off x="10790023" y="4113932"/>
            <a:ext cx="1014227" cy="2561893"/>
            <a:chOff x="8092517" y="3085449"/>
            <a:chExt cx="760670" cy="1921420"/>
          </a:xfrm>
        </p:grpSpPr>
        <p:grpSp>
          <p:nvGrpSpPr>
            <p:cNvPr id="811" name="Google Shape;811;p8"/>
            <p:cNvGrpSpPr/>
            <p:nvPr/>
          </p:nvGrpSpPr>
          <p:grpSpPr>
            <a:xfrm>
              <a:off x="8092517" y="3240925"/>
              <a:ext cx="760670" cy="1616749"/>
              <a:chOff x="8230542" y="2865663"/>
              <a:chExt cx="760670" cy="1616749"/>
            </a:xfrm>
          </p:grpSpPr>
          <p:sp>
            <p:nvSpPr>
              <p:cNvPr id="812" name="Google Shape;812;p8"/>
              <p:cNvSpPr/>
              <p:nvPr/>
            </p:nvSpPr>
            <p:spPr>
              <a:xfrm>
                <a:off x="8230542" y="2865663"/>
                <a:ext cx="282294" cy="190880"/>
              </a:xfrm>
              <a:custGeom>
                <a:avLst/>
                <a:gdLst/>
                <a:ahLst/>
                <a:cxnLst/>
                <a:rect l="l" t="t" r="r" b="b"/>
                <a:pathLst>
                  <a:path w="7609" h="5145" extrusionOk="0">
                    <a:moveTo>
                      <a:pt x="7251" y="215"/>
                    </a:moveTo>
                    <a:lnTo>
                      <a:pt x="6096" y="1299"/>
                    </a:lnTo>
                    <a:lnTo>
                      <a:pt x="1286" y="858"/>
                    </a:lnTo>
                    <a:lnTo>
                      <a:pt x="7251" y="215"/>
                    </a:lnTo>
                    <a:close/>
                    <a:moveTo>
                      <a:pt x="381" y="989"/>
                    </a:moveTo>
                    <a:lnTo>
                      <a:pt x="5418" y="2715"/>
                    </a:lnTo>
                    <a:lnTo>
                      <a:pt x="5549" y="4847"/>
                    </a:lnTo>
                    <a:lnTo>
                      <a:pt x="381" y="989"/>
                    </a:lnTo>
                    <a:close/>
                    <a:moveTo>
                      <a:pt x="7501" y="1"/>
                    </a:moveTo>
                    <a:lnTo>
                      <a:pt x="84" y="798"/>
                    </a:lnTo>
                    <a:cubicBezTo>
                      <a:pt x="48" y="798"/>
                      <a:pt x="12" y="834"/>
                      <a:pt x="0" y="870"/>
                    </a:cubicBezTo>
                    <a:cubicBezTo>
                      <a:pt x="0" y="906"/>
                      <a:pt x="12" y="941"/>
                      <a:pt x="36" y="965"/>
                    </a:cubicBezTo>
                    <a:lnTo>
                      <a:pt x="5596" y="5120"/>
                    </a:lnTo>
                    <a:cubicBezTo>
                      <a:pt x="5620" y="5132"/>
                      <a:pt x="5632" y="5144"/>
                      <a:pt x="5656" y="5144"/>
                    </a:cubicBezTo>
                    <a:cubicBezTo>
                      <a:pt x="5703" y="5144"/>
                      <a:pt x="5751" y="5097"/>
                      <a:pt x="5751" y="5049"/>
                    </a:cubicBezTo>
                    <a:cubicBezTo>
                      <a:pt x="5751" y="5037"/>
                      <a:pt x="5751" y="5025"/>
                      <a:pt x="5751" y="5013"/>
                    </a:cubicBezTo>
                    <a:lnTo>
                      <a:pt x="5596" y="2632"/>
                    </a:lnTo>
                    <a:cubicBezTo>
                      <a:pt x="5596" y="2596"/>
                      <a:pt x="5573" y="2561"/>
                      <a:pt x="5537" y="2549"/>
                    </a:cubicBezTo>
                    <a:lnTo>
                      <a:pt x="1096" y="1037"/>
                    </a:lnTo>
                    <a:lnTo>
                      <a:pt x="6120" y="1489"/>
                    </a:lnTo>
                    <a:cubicBezTo>
                      <a:pt x="6127" y="1492"/>
                      <a:pt x="6133" y="1494"/>
                      <a:pt x="6139" y="1494"/>
                    </a:cubicBezTo>
                    <a:cubicBezTo>
                      <a:pt x="6157" y="1494"/>
                      <a:pt x="6174" y="1483"/>
                      <a:pt x="6192" y="1465"/>
                    </a:cubicBezTo>
                    <a:lnTo>
                      <a:pt x="7573" y="167"/>
                    </a:lnTo>
                    <a:cubicBezTo>
                      <a:pt x="7608" y="144"/>
                      <a:pt x="7608" y="96"/>
                      <a:pt x="7597" y="60"/>
                    </a:cubicBezTo>
                    <a:cubicBezTo>
                      <a:pt x="7585" y="25"/>
                      <a:pt x="7537" y="1"/>
                      <a:pt x="7501"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8"/>
              <p:cNvSpPr/>
              <p:nvPr/>
            </p:nvSpPr>
            <p:spPr>
              <a:xfrm>
                <a:off x="8431074" y="2913931"/>
                <a:ext cx="66743" cy="102396"/>
              </a:xfrm>
              <a:custGeom>
                <a:avLst/>
                <a:gdLst/>
                <a:ahLst/>
                <a:cxnLst/>
                <a:rect l="l" t="t" r="r" b="b"/>
                <a:pathLst>
                  <a:path w="1799" h="2760" extrusionOk="0">
                    <a:moveTo>
                      <a:pt x="731" y="0"/>
                    </a:moveTo>
                    <a:cubicBezTo>
                      <a:pt x="718" y="0"/>
                      <a:pt x="704" y="3"/>
                      <a:pt x="691" y="9"/>
                    </a:cubicBezTo>
                    <a:cubicBezTo>
                      <a:pt x="644" y="21"/>
                      <a:pt x="620" y="81"/>
                      <a:pt x="632" y="129"/>
                    </a:cubicBezTo>
                    <a:lnTo>
                      <a:pt x="1489" y="2355"/>
                    </a:lnTo>
                    <a:lnTo>
                      <a:pt x="156" y="1272"/>
                    </a:lnTo>
                    <a:cubicBezTo>
                      <a:pt x="139" y="1255"/>
                      <a:pt x="117" y="1246"/>
                      <a:pt x="95" y="1246"/>
                    </a:cubicBezTo>
                    <a:cubicBezTo>
                      <a:pt x="70" y="1246"/>
                      <a:pt x="44" y="1258"/>
                      <a:pt x="25" y="1283"/>
                    </a:cubicBezTo>
                    <a:cubicBezTo>
                      <a:pt x="1" y="1319"/>
                      <a:pt x="1" y="1379"/>
                      <a:pt x="37" y="1414"/>
                    </a:cubicBezTo>
                    <a:lnTo>
                      <a:pt x="1644" y="2736"/>
                    </a:lnTo>
                    <a:cubicBezTo>
                      <a:pt x="1656" y="2748"/>
                      <a:pt x="1680" y="2760"/>
                      <a:pt x="1703" y="2760"/>
                    </a:cubicBezTo>
                    <a:cubicBezTo>
                      <a:pt x="1727" y="2760"/>
                      <a:pt x="1739" y="2748"/>
                      <a:pt x="1751" y="2736"/>
                    </a:cubicBezTo>
                    <a:cubicBezTo>
                      <a:pt x="1787" y="2712"/>
                      <a:pt x="1799" y="2665"/>
                      <a:pt x="1787" y="2629"/>
                    </a:cubicBezTo>
                    <a:lnTo>
                      <a:pt x="810" y="57"/>
                    </a:lnTo>
                    <a:cubicBezTo>
                      <a:pt x="802" y="22"/>
                      <a:pt x="767" y="0"/>
                      <a:pt x="73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8"/>
              <p:cNvSpPr/>
              <p:nvPr/>
            </p:nvSpPr>
            <p:spPr>
              <a:xfrm>
                <a:off x="8432855" y="2991027"/>
                <a:ext cx="65407" cy="25302"/>
              </a:xfrm>
              <a:custGeom>
                <a:avLst/>
                <a:gdLst/>
                <a:ahLst/>
                <a:cxnLst/>
                <a:rect l="l" t="t" r="r" b="b"/>
                <a:pathLst>
                  <a:path w="1763" h="682" extrusionOk="0">
                    <a:moveTo>
                      <a:pt x="107" y="0"/>
                    </a:moveTo>
                    <a:cubicBezTo>
                      <a:pt x="65" y="0"/>
                      <a:pt x="22" y="25"/>
                      <a:pt x="12" y="75"/>
                    </a:cubicBezTo>
                    <a:cubicBezTo>
                      <a:pt x="0" y="122"/>
                      <a:pt x="24" y="170"/>
                      <a:pt x="72" y="182"/>
                    </a:cubicBezTo>
                    <a:lnTo>
                      <a:pt x="1620" y="670"/>
                    </a:lnTo>
                    <a:cubicBezTo>
                      <a:pt x="1632" y="670"/>
                      <a:pt x="1644" y="682"/>
                      <a:pt x="1655" y="682"/>
                    </a:cubicBezTo>
                    <a:cubicBezTo>
                      <a:pt x="1691" y="682"/>
                      <a:pt x="1727" y="646"/>
                      <a:pt x="1739" y="610"/>
                    </a:cubicBezTo>
                    <a:cubicBezTo>
                      <a:pt x="1763" y="563"/>
                      <a:pt x="1727" y="503"/>
                      <a:pt x="1679" y="491"/>
                    </a:cubicBezTo>
                    <a:lnTo>
                      <a:pt x="131" y="3"/>
                    </a:lnTo>
                    <a:cubicBezTo>
                      <a:pt x="123" y="1"/>
                      <a:pt x="115" y="0"/>
                      <a:pt x="10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8"/>
              <p:cNvSpPr/>
              <p:nvPr/>
            </p:nvSpPr>
            <p:spPr>
              <a:xfrm>
                <a:off x="8527388" y="3038479"/>
                <a:ext cx="463824" cy="1443932"/>
              </a:xfrm>
              <a:custGeom>
                <a:avLst/>
                <a:gdLst/>
                <a:ahLst/>
                <a:cxnLst/>
                <a:rect l="l" t="t" r="r" b="b"/>
                <a:pathLst>
                  <a:path w="12502" h="38920" extrusionOk="0">
                    <a:moveTo>
                      <a:pt x="461" y="0"/>
                    </a:moveTo>
                    <a:cubicBezTo>
                      <a:pt x="431" y="0"/>
                      <a:pt x="402" y="13"/>
                      <a:pt x="381" y="34"/>
                    </a:cubicBezTo>
                    <a:cubicBezTo>
                      <a:pt x="346" y="70"/>
                      <a:pt x="358" y="129"/>
                      <a:pt x="393" y="165"/>
                    </a:cubicBezTo>
                    <a:cubicBezTo>
                      <a:pt x="393" y="165"/>
                      <a:pt x="762" y="498"/>
                      <a:pt x="1358" y="986"/>
                    </a:cubicBezTo>
                    <a:cubicBezTo>
                      <a:pt x="1382" y="998"/>
                      <a:pt x="1393" y="1010"/>
                      <a:pt x="1417" y="1010"/>
                    </a:cubicBezTo>
                    <a:cubicBezTo>
                      <a:pt x="1441" y="1010"/>
                      <a:pt x="1477" y="998"/>
                      <a:pt x="1489" y="974"/>
                    </a:cubicBezTo>
                    <a:cubicBezTo>
                      <a:pt x="1524" y="927"/>
                      <a:pt x="1512" y="867"/>
                      <a:pt x="1477" y="843"/>
                    </a:cubicBezTo>
                    <a:cubicBezTo>
                      <a:pt x="893" y="355"/>
                      <a:pt x="524" y="22"/>
                      <a:pt x="524" y="22"/>
                    </a:cubicBezTo>
                    <a:cubicBezTo>
                      <a:pt x="504" y="7"/>
                      <a:pt x="482" y="0"/>
                      <a:pt x="461" y="0"/>
                    </a:cubicBezTo>
                    <a:close/>
                    <a:moveTo>
                      <a:pt x="2405" y="1597"/>
                    </a:moveTo>
                    <a:cubicBezTo>
                      <a:pt x="2374" y="1597"/>
                      <a:pt x="2344" y="1612"/>
                      <a:pt x="2322" y="1641"/>
                    </a:cubicBezTo>
                    <a:cubicBezTo>
                      <a:pt x="2298" y="1677"/>
                      <a:pt x="2298" y="1736"/>
                      <a:pt x="2346" y="1772"/>
                    </a:cubicBezTo>
                    <a:cubicBezTo>
                      <a:pt x="2679" y="2034"/>
                      <a:pt x="3025" y="2284"/>
                      <a:pt x="3358" y="2522"/>
                    </a:cubicBezTo>
                    <a:cubicBezTo>
                      <a:pt x="3370" y="2534"/>
                      <a:pt x="3394" y="2546"/>
                      <a:pt x="3417" y="2546"/>
                    </a:cubicBezTo>
                    <a:cubicBezTo>
                      <a:pt x="3441" y="2546"/>
                      <a:pt x="3465" y="2534"/>
                      <a:pt x="3489" y="2498"/>
                    </a:cubicBezTo>
                    <a:cubicBezTo>
                      <a:pt x="3525" y="2463"/>
                      <a:pt x="3513" y="2403"/>
                      <a:pt x="3465" y="2367"/>
                    </a:cubicBezTo>
                    <a:cubicBezTo>
                      <a:pt x="3132" y="2129"/>
                      <a:pt x="2798" y="1879"/>
                      <a:pt x="2465" y="1617"/>
                    </a:cubicBezTo>
                    <a:cubicBezTo>
                      <a:pt x="2446" y="1603"/>
                      <a:pt x="2426" y="1597"/>
                      <a:pt x="2405" y="1597"/>
                    </a:cubicBezTo>
                    <a:close/>
                    <a:moveTo>
                      <a:pt x="10932" y="2758"/>
                    </a:moveTo>
                    <a:cubicBezTo>
                      <a:pt x="10886" y="2758"/>
                      <a:pt x="10859" y="2792"/>
                      <a:pt x="10859" y="2844"/>
                    </a:cubicBezTo>
                    <a:cubicBezTo>
                      <a:pt x="10847" y="2891"/>
                      <a:pt x="10883" y="2939"/>
                      <a:pt x="10942" y="2939"/>
                    </a:cubicBezTo>
                    <a:cubicBezTo>
                      <a:pt x="11383" y="2975"/>
                      <a:pt x="11788" y="3118"/>
                      <a:pt x="12050" y="3332"/>
                    </a:cubicBezTo>
                    <a:cubicBezTo>
                      <a:pt x="12073" y="3344"/>
                      <a:pt x="12097" y="3356"/>
                      <a:pt x="12109" y="3356"/>
                    </a:cubicBezTo>
                    <a:cubicBezTo>
                      <a:pt x="12145" y="3356"/>
                      <a:pt x="12169" y="3344"/>
                      <a:pt x="12192" y="3320"/>
                    </a:cubicBezTo>
                    <a:cubicBezTo>
                      <a:pt x="12216" y="3284"/>
                      <a:pt x="12216" y="3225"/>
                      <a:pt x="12169" y="3189"/>
                    </a:cubicBezTo>
                    <a:cubicBezTo>
                      <a:pt x="11871" y="2951"/>
                      <a:pt x="11442" y="2796"/>
                      <a:pt x="10954" y="2760"/>
                    </a:cubicBezTo>
                    <a:cubicBezTo>
                      <a:pt x="10946" y="2759"/>
                      <a:pt x="10939" y="2758"/>
                      <a:pt x="10932" y="2758"/>
                    </a:cubicBezTo>
                    <a:close/>
                    <a:moveTo>
                      <a:pt x="9705" y="2900"/>
                    </a:moveTo>
                    <a:cubicBezTo>
                      <a:pt x="9697" y="2900"/>
                      <a:pt x="9688" y="2901"/>
                      <a:pt x="9680" y="2903"/>
                    </a:cubicBezTo>
                    <a:cubicBezTo>
                      <a:pt x="9311" y="3010"/>
                      <a:pt x="8918" y="3201"/>
                      <a:pt x="8525" y="3463"/>
                    </a:cubicBezTo>
                    <a:cubicBezTo>
                      <a:pt x="8490" y="3499"/>
                      <a:pt x="8478" y="3558"/>
                      <a:pt x="8501" y="3594"/>
                    </a:cubicBezTo>
                    <a:cubicBezTo>
                      <a:pt x="8525" y="3618"/>
                      <a:pt x="8549" y="3641"/>
                      <a:pt x="8585" y="3641"/>
                    </a:cubicBezTo>
                    <a:cubicBezTo>
                      <a:pt x="8597" y="3641"/>
                      <a:pt x="8621" y="3629"/>
                      <a:pt x="8632" y="3618"/>
                    </a:cubicBezTo>
                    <a:cubicBezTo>
                      <a:pt x="9013" y="3368"/>
                      <a:pt x="9383" y="3189"/>
                      <a:pt x="9740" y="3082"/>
                    </a:cubicBezTo>
                    <a:cubicBezTo>
                      <a:pt x="9787" y="3070"/>
                      <a:pt x="9811" y="3010"/>
                      <a:pt x="9799" y="2963"/>
                    </a:cubicBezTo>
                    <a:cubicBezTo>
                      <a:pt x="9789" y="2923"/>
                      <a:pt x="9747" y="2900"/>
                      <a:pt x="9705" y="2900"/>
                    </a:cubicBezTo>
                    <a:close/>
                    <a:moveTo>
                      <a:pt x="4451" y="3070"/>
                    </a:moveTo>
                    <a:cubicBezTo>
                      <a:pt x="4418" y="3070"/>
                      <a:pt x="4386" y="3086"/>
                      <a:pt x="4370" y="3118"/>
                    </a:cubicBezTo>
                    <a:cubicBezTo>
                      <a:pt x="4346" y="3153"/>
                      <a:pt x="4358" y="3213"/>
                      <a:pt x="4394" y="3248"/>
                    </a:cubicBezTo>
                    <a:cubicBezTo>
                      <a:pt x="4763" y="3487"/>
                      <a:pt x="5120" y="3713"/>
                      <a:pt x="5465" y="3915"/>
                    </a:cubicBezTo>
                    <a:cubicBezTo>
                      <a:pt x="5477" y="3927"/>
                      <a:pt x="5501" y="3927"/>
                      <a:pt x="5513" y="3927"/>
                    </a:cubicBezTo>
                    <a:cubicBezTo>
                      <a:pt x="5549" y="3927"/>
                      <a:pt x="5573" y="3915"/>
                      <a:pt x="5596" y="3880"/>
                    </a:cubicBezTo>
                    <a:cubicBezTo>
                      <a:pt x="5620" y="3844"/>
                      <a:pt x="5608" y="3784"/>
                      <a:pt x="5561" y="3749"/>
                    </a:cubicBezTo>
                    <a:cubicBezTo>
                      <a:pt x="5215" y="3546"/>
                      <a:pt x="4858" y="3320"/>
                      <a:pt x="4501" y="3082"/>
                    </a:cubicBezTo>
                    <a:cubicBezTo>
                      <a:pt x="4485" y="3074"/>
                      <a:pt x="4468" y="3070"/>
                      <a:pt x="4451" y="3070"/>
                    </a:cubicBezTo>
                    <a:close/>
                    <a:moveTo>
                      <a:pt x="12389" y="4279"/>
                    </a:moveTo>
                    <a:cubicBezTo>
                      <a:pt x="12359" y="4279"/>
                      <a:pt x="12327" y="4300"/>
                      <a:pt x="12311" y="4332"/>
                    </a:cubicBezTo>
                    <a:cubicBezTo>
                      <a:pt x="12157" y="4606"/>
                      <a:pt x="11835" y="4856"/>
                      <a:pt x="11383" y="5046"/>
                    </a:cubicBezTo>
                    <a:cubicBezTo>
                      <a:pt x="11335" y="5058"/>
                      <a:pt x="11311" y="5118"/>
                      <a:pt x="11323" y="5165"/>
                    </a:cubicBezTo>
                    <a:cubicBezTo>
                      <a:pt x="11347" y="5201"/>
                      <a:pt x="11383" y="5225"/>
                      <a:pt x="11418" y="5225"/>
                    </a:cubicBezTo>
                    <a:cubicBezTo>
                      <a:pt x="11430" y="5225"/>
                      <a:pt x="11442" y="5225"/>
                      <a:pt x="11454" y="5213"/>
                    </a:cubicBezTo>
                    <a:cubicBezTo>
                      <a:pt x="11954" y="5011"/>
                      <a:pt x="12300" y="4737"/>
                      <a:pt x="12466" y="4415"/>
                    </a:cubicBezTo>
                    <a:cubicBezTo>
                      <a:pt x="12502" y="4368"/>
                      <a:pt x="12478" y="4320"/>
                      <a:pt x="12431" y="4296"/>
                    </a:cubicBezTo>
                    <a:cubicBezTo>
                      <a:pt x="12419" y="4284"/>
                      <a:pt x="12404" y="4279"/>
                      <a:pt x="12389" y="4279"/>
                    </a:cubicBezTo>
                    <a:close/>
                    <a:moveTo>
                      <a:pt x="7603" y="4246"/>
                    </a:moveTo>
                    <a:cubicBezTo>
                      <a:pt x="7579" y="4246"/>
                      <a:pt x="7555" y="4255"/>
                      <a:pt x="7537" y="4272"/>
                    </a:cubicBezTo>
                    <a:cubicBezTo>
                      <a:pt x="7418" y="4380"/>
                      <a:pt x="7311" y="4499"/>
                      <a:pt x="7204" y="4630"/>
                    </a:cubicBezTo>
                    <a:cubicBezTo>
                      <a:pt x="7025" y="4546"/>
                      <a:pt x="6835" y="4451"/>
                      <a:pt x="6656" y="4356"/>
                    </a:cubicBezTo>
                    <a:cubicBezTo>
                      <a:pt x="6643" y="4349"/>
                      <a:pt x="6630" y="4346"/>
                      <a:pt x="6616" y="4346"/>
                    </a:cubicBezTo>
                    <a:cubicBezTo>
                      <a:pt x="6579" y="4346"/>
                      <a:pt x="6542" y="4369"/>
                      <a:pt x="6525" y="4403"/>
                    </a:cubicBezTo>
                    <a:cubicBezTo>
                      <a:pt x="6501" y="4451"/>
                      <a:pt x="6525" y="4511"/>
                      <a:pt x="6573" y="4534"/>
                    </a:cubicBezTo>
                    <a:cubicBezTo>
                      <a:pt x="6739" y="4618"/>
                      <a:pt x="6906" y="4701"/>
                      <a:pt x="7073" y="4772"/>
                    </a:cubicBezTo>
                    <a:cubicBezTo>
                      <a:pt x="6942" y="4915"/>
                      <a:pt x="6823" y="5070"/>
                      <a:pt x="6704" y="5225"/>
                    </a:cubicBezTo>
                    <a:cubicBezTo>
                      <a:pt x="6680" y="5273"/>
                      <a:pt x="6692" y="5332"/>
                      <a:pt x="6727" y="5356"/>
                    </a:cubicBezTo>
                    <a:cubicBezTo>
                      <a:pt x="6751" y="5368"/>
                      <a:pt x="6763" y="5380"/>
                      <a:pt x="6787" y="5380"/>
                    </a:cubicBezTo>
                    <a:cubicBezTo>
                      <a:pt x="6811" y="5380"/>
                      <a:pt x="6846" y="5368"/>
                      <a:pt x="6858" y="5344"/>
                    </a:cubicBezTo>
                    <a:cubicBezTo>
                      <a:pt x="6989" y="5177"/>
                      <a:pt x="7108" y="5011"/>
                      <a:pt x="7251" y="4856"/>
                    </a:cubicBezTo>
                    <a:cubicBezTo>
                      <a:pt x="7406" y="4927"/>
                      <a:pt x="7573" y="4999"/>
                      <a:pt x="7728" y="5058"/>
                    </a:cubicBezTo>
                    <a:cubicBezTo>
                      <a:pt x="7736" y="5060"/>
                      <a:pt x="7744" y="5061"/>
                      <a:pt x="7752" y="5061"/>
                    </a:cubicBezTo>
                    <a:cubicBezTo>
                      <a:pt x="7791" y="5061"/>
                      <a:pt x="7827" y="5038"/>
                      <a:pt x="7847" y="4999"/>
                    </a:cubicBezTo>
                    <a:cubicBezTo>
                      <a:pt x="7859" y="4951"/>
                      <a:pt x="7835" y="4892"/>
                      <a:pt x="7787" y="4880"/>
                    </a:cubicBezTo>
                    <a:cubicBezTo>
                      <a:pt x="7656" y="4820"/>
                      <a:pt x="7525" y="4772"/>
                      <a:pt x="7382" y="4701"/>
                    </a:cubicBezTo>
                    <a:cubicBezTo>
                      <a:pt x="7478" y="4606"/>
                      <a:pt x="7573" y="4499"/>
                      <a:pt x="7668" y="4403"/>
                    </a:cubicBezTo>
                    <a:cubicBezTo>
                      <a:pt x="7704" y="4368"/>
                      <a:pt x="7704" y="4308"/>
                      <a:pt x="7668" y="4272"/>
                    </a:cubicBezTo>
                    <a:cubicBezTo>
                      <a:pt x="7650" y="4255"/>
                      <a:pt x="7626" y="4246"/>
                      <a:pt x="7603" y="4246"/>
                    </a:cubicBezTo>
                    <a:close/>
                    <a:moveTo>
                      <a:pt x="8958" y="5246"/>
                    </a:moveTo>
                    <a:cubicBezTo>
                      <a:pt x="8915" y="5246"/>
                      <a:pt x="8869" y="5279"/>
                      <a:pt x="8859" y="5320"/>
                    </a:cubicBezTo>
                    <a:cubicBezTo>
                      <a:pt x="8859" y="5380"/>
                      <a:pt x="8882" y="5427"/>
                      <a:pt x="8942" y="5439"/>
                    </a:cubicBezTo>
                    <a:cubicBezTo>
                      <a:pt x="9287" y="5511"/>
                      <a:pt x="9633" y="5558"/>
                      <a:pt x="9930" y="5558"/>
                    </a:cubicBezTo>
                    <a:cubicBezTo>
                      <a:pt x="10025" y="5558"/>
                      <a:pt x="10121" y="5546"/>
                      <a:pt x="10216" y="5546"/>
                    </a:cubicBezTo>
                    <a:cubicBezTo>
                      <a:pt x="10264" y="5534"/>
                      <a:pt x="10299" y="5487"/>
                      <a:pt x="10299" y="5439"/>
                    </a:cubicBezTo>
                    <a:cubicBezTo>
                      <a:pt x="10299" y="5397"/>
                      <a:pt x="10261" y="5354"/>
                      <a:pt x="10211" y="5354"/>
                    </a:cubicBezTo>
                    <a:cubicBezTo>
                      <a:pt x="10205" y="5354"/>
                      <a:pt x="10198" y="5355"/>
                      <a:pt x="10192" y="5356"/>
                    </a:cubicBezTo>
                    <a:cubicBezTo>
                      <a:pt x="10103" y="5365"/>
                      <a:pt x="10011" y="5369"/>
                      <a:pt x="9915" y="5369"/>
                    </a:cubicBezTo>
                    <a:cubicBezTo>
                      <a:pt x="9630" y="5369"/>
                      <a:pt x="9317" y="5329"/>
                      <a:pt x="8978" y="5249"/>
                    </a:cubicBezTo>
                    <a:cubicBezTo>
                      <a:pt x="8971" y="5247"/>
                      <a:pt x="8965" y="5246"/>
                      <a:pt x="8958" y="5246"/>
                    </a:cubicBezTo>
                    <a:close/>
                    <a:moveTo>
                      <a:pt x="6118" y="6261"/>
                    </a:moveTo>
                    <a:cubicBezTo>
                      <a:pt x="6084" y="6261"/>
                      <a:pt x="6053" y="6277"/>
                      <a:pt x="6037" y="6308"/>
                    </a:cubicBezTo>
                    <a:cubicBezTo>
                      <a:pt x="5846" y="6689"/>
                      <a:pt x="5680" y="7082"/>
                      <a:pt x="5561" y="7487"/>
                    </a:cubicBezTo>
                    <a:cubicBezTo>
                      <a:pt x="5537" y="7535"/>
                      <a:pt x="5573" y="7594"/>
                      <a:pt x="5620" y="7606"/>
                    </a:cubicBezTo>
                    <a:lnTo>
                      <a:pt x="5644" y="7606"/>
                    </a:lnTo>
                    <a:cubicBezTo>
                      <a:pt x="5692" y="7606"/>
                      <a:pt x="5727" y="7582"/>
                      <a:pt x="5739" y="7547"/>
                    </a:cubicBezTo>
                    <a:cubicBezTo>
                      <a:pt x="5858" y="7154"/>
                      <a:pt x="6013" y="6773"/>
                      <a:pt x="6204" y="6392"/>
                    </a:cubicBezTo>
                    <a:cubicBezTo>
                      <a:pt x="6227" y="6344"/>
                      <a:pt x="6215" y="6296"/>
                      <a:pt x="6168" y="6273"/>
                    </a:cubicBezTo>
                    <a:cubicBezTo>
                      <a:pt x="6152" y="6265"/>
                      <a:pt x="6135" y="6261"/>
                      <a:pt x="6118" y="6261"/>
                    </a:cubicBezTo>
                    <a:close/>
                    <a:moveTo>
                      <a:pt x="5394" y="8642"/>
                    </a:moveTo>
                    <a:cubicBezTo>
                      <a:pt x="5346" y="8642"/>
                      <a:pt x="5287" y="8678"/>
                      <a:pt x="5287" y="8725"/>
                    </a:cubicBezTo>
                    <a:cubicBezTo>
                      <a:pt x="5251" y="9011"/>
                      <a:pt x="5227" y="9309"/>
                      <a:pt x="5227" y="9595"/>
                    </a:cubicBezTo>
                    <a:cubicBezTo>
                      <a:pt x="5227" y="9725"/>
                      <a:pt x="5239" y="9868"/>
                      <a:pt x="5239" y="9999"/>
                    </a:cubicBezTo>
                    <a:cubicBezTo>
                      <a:pt x="5251" y="10047"/>
                      <a:pt x="5287" y="10083"/>
                      <a:pt x="5334" y="10083"/>
                    </a:cubicBezTo>
                    <a:lnTo>
                      <a:pt x="5346" y="10083"/>
                    </a:lnTo>
                    <a:cubicBezTo>
                      <a:pt x="5394" y="10083"/>
                      <a:pt x="5430" y="10035"/>
                      <a:pt x="5430" y="9987"/>
                    </a:cubicBezTo>
                    <a:cubicBezTo>
                      <a:pt x="5430" y="9856"/>
                      <a:pt x="5418" y="9725"/>
                      <a:pt x="5418" y="9595"/>
                    </a:cubicBezTo>
                    <a:cubicBezTo>
                      <a:pt x="5418" y="9309"/>
                      <a:pt x="5442" y="9035"/>
                      <a:pt x="5477" y="8749"/>
                    </a:cubicBezTo>
                    <a:cubicBezTo>
                      <a:pt x="5477" y="8702"/>
                      <a:pt x="5442" y="8654"/>
                      <a:pt x="5394" y="8642"/>
                    </a:cubicBezTo>
                    <a:close/>
                    <a:moveTo>
                      <a:pt x="5520" y="11140"/>
                    </a:moveTo>
                    <a:cubicBezTo>
                      <a:pt x="5514" y="11140"/>
                      <a:pt x="5507" y="11141"/>
                      <a:pt x="5501" y="11142"/>
                    </a:cubicBezTo>
                    <a:cubicBezTo>
                      <a:pt x="5453" y="11154"/>
                      <a:pt x="5418" y="11202"/>
                      <a:pt x="5430" y="11261"/>
                    </a:cubicBezTo>
                    <a:cubicBezTo>
                      <a:pt x="5525" y="11654"/>
                      <a:pt x="5668" y="12071"/>
                      <a:pt x="5834" y="12464"/>
                    </a:cubicBezTo>
                    <a:cubicBezTo>
                      <a:pt x="5846" y="12500"/>
                      <a:pt x="5882" y="12523"/>
                      <a:pt x="5918" y="12523"/>
                    </a:cubicBezTo>
                    <a:cubicBezTo>
                      <a:pt x="5930" y="12523"/>
                      <a:pt x="5942" y="12512"/>
                      <a:pt x="5965" y="12512"/>
                    </a:cubicBezTo>
                    <a:cubicBezTo>
                      <a:pt x="6013" y="12488"/>
                      <a:pt x="6025" y="12440"/>
                      <a:pt x="6013" y="12392"/>
                    </a:cubicBezTo>
                    <a:cubicBezTo>
                      <a:pt x="5846" y="12000"/>
                      <a:pt x="5715" y="11607"/>
                      <a:pt x="5620" y="11214"/>
                    </a:cubicBezTo>
                    <a:cubicBezTo>
                      <a:pt x="5610" y="11172"/>
                      <a:pt x="5564" y="11140"/>
                      <a:pt x="5520" y="11140"/>
                    </a:cubicBezTo>
                    <a:close/>
                    <a:moveTo>
                      <a:pt x="6503" y="13443"/>
                    </a:moveTo>
                    <a:cubicBezTo>
                      <a:pt x="6485" y="13443"/>
                      <a:pt x="6468" y="13450"/>
                      <a:pt x="6454" y="13464"/>
                    </a:cubicBezTo>
                    <a:cubicBezTo>
                      <a:pt x="6406" y="13488"/>
                      <a:pt x="6394" y="13547"/>
                      <a:pt x="6418" y="13583"/>
                    </a:cubicBezTo>
                    <a:cubicBezTo>
                      <a:pt x="6537" y="13786"/>
                      <a:pt x="6668" y="13988"/>
                      <a:pt x="6811" y="14178"/>
                    </a:cubicBezTo>
                    <a:cubicBezTo>
                      <a:pt x="6906" y="14321"/>
                      <a:pt x="7013" y="14476"/>
                      <a:pt x="7108" y="14643"/>
                    </a:cubicBezTo>
                    <a:cubicBezTo>
                      <a:pt x="7132" y="14667"/>
                      <a:pt x="7156" y="14678"/>
                      <a:pt x="7192" y="14678"/>
                    </a:cubicBezTo>
                    <a:cubicBezTo>
                      <a:pt x="7204" y="14678"/>
                      <a:pt x="7227" y="14678"/>
                      <a:pt x="7239" y="14667"/>
                    </a:cubicBezTo>
                    <a:cubicBezTo>
                      <a:pt x="7287" y="14643"/>
                      <a:pt x="7299" y="14583"/>
                      <a:pt x="7275" y="14536"/>
                    </a:cubicBezTo>
                    <a:cubicBezTo>
                      <a:pt x="7168" y="14369"/>
                      <a:pt x="7061" y="14214"/>
                      <a:pt x="6966" y="14071"/>
                    </a:cubicBezTo>
                    <a:cubicBezTo>
                      <a:pt x="6823" y="13881"/>
                      <a:pt x="6692" y="13678"/>
                      <a:pt x="6573" y="13488"/>
                    </a:cubicBezTo>
                    <a:cubicBezTo>
                      <a:pt x="6558" y="13459"/>
                      <a:pt x="6531" y="13443"/>
                      <a:pt x="6503" y="13443"/>
                    </a:cubicBezTo>
                    <a:close/>
                    <a:moveTo>
                      <a:pt x="7822" y="15583"/>
                    </a:moveTo>
                    <a:cubicBezTo>
                      <a:pt x="7807" y="15583"/>
                      <a:pt x="7791" y="15587"/>
                      <a:pt x="7775" y="15595"/>
                    </a:cubicBezTo>
                    <a:cubicBezTo>
                      <a:pt x="7728" y="15619"/>
                      <a:pt x="7704" y="15679"/>
                      <a:pt x="7728" y="15726"/>
                    </a:cubicBezTo>
                    <a:cubicBezTo>
                      <a:pt x="7918" y="16071"/>
                      <a:pt x="8097" y="16452"/>
                      <a:pt x="8263" y="16857"/>
                    </a:cubicBezTo>
                    <a:cubicBezTo>
                      <a:pt x="8275" y="16893"/>
                      <a:pt x="8311" y="16905"/>
                      <a:pt x="8347" y="16905"/>
                    </a:cubicBezTo>
                    <a:lnTo>
                      <a:pt x="8382" y="16905"/>
                    </a:lnTo>
                    <a:cubicBezTo>
                      <a:pt x="8430" y="16881"/>
                      <a:pt x="8454" y="16822"/>
                      <a:pt x="8430" y="16774"/>
                    </a:cubicBezTo>
                    <a:cubicBezTo>
                      <a:pt x="8263" y="16381"/>
                      <a:pt x="8085" y="15988"/>
                      <a:pt x="7894" y="15631"/>
                    </a:cubicBezTo>
                    <a:cubicBezTo>
                      <a:pt x="7878" y="15599"/>
                      <a:pt x="7852" y="15583"/>
                      <a:pt x="7822" y="15583"/>
                    </a:cubicBezTo>
                    <a:close/>
                    <a:moveTo>
                      <a:pt x="8801" y="17890"/>
                    </a:moveTo>
                    <a:cubicBezTo>
                      <a:pt x="8792" y="17890"/>
                      <a:pt x="8783" y="17891"/>
                      <a:pt x="8775" y="17893"/>
                    </a:cubicBezTo>
                    <a:cubicBezTo>
                      <a:pt x="8728" y="17917"/>
                      <a:pt x="8704" y="17965"/>
                      <a:pt x="8716" y="18012"/>
                    </a:cubicBezTo>
                    <a:cubicBezTo>
                      <a:pt x="8859" y="18405"/>
                      <a:pt x="8990" y="18798"/>
                      <a:pt x="9109" y="19203"/>
                    </a:cubicBezTo>
                    <a:cubicBezTo>
                      <a:pt x="9121" y="19250"/>
                      <a:pt x="9156" y="19274"/>
                      <a:pt x="9204" y="19274"/>
                    </a:cubicBezTo>
                    <a:cubicBezTo>
                      <a:pt x="9216" y="19274"/>
                      <a:pt x="9216" y="19274"/>
                      <a:pt x="9228" y="19262"/>
                    </a:cubicBezTo>
                    <a:cubicBezTo>
                      <a:pt x="9275" y="19250"/>
                      <a:pt x="9311" y="19203"/>
                      <a:pt x="9287" y="19143"/>
                    </a:cubicBezTo>
                    <a:cubicBezTo>
                      <a:pt x="9168" y="18738"/>
                      <a:pt x="9037" y="18346"/>
                      <a:pt x="8894" y="17953"/>
                    </a:cubicBezTo>
                    <a:cubicBezTo>
                      <a:pt x="8884" y="17913"/>
                      <a:pt x="8842" y="17890"/>
                      <a:pt x="8801" y="17890"/>
                    </a:cubicBezTo>
                    <a:close/>
                    <a:moveTo>
                      <a:pt x="9532" y="20296"/>
                    </a:moveTo>
                    <a:cubicBezTo>
                      <a:pt x="9526" y="20296"/>
                      <a:pt x="9520" y="20297"/>
                      <a:pt x="9513" y="20298"/>
                    </a:cubicBezTo>
                    <a:cubicBezTo>
                      <a:pt x="9454" y="20310"/>
                      <a:pt x="9430" y="20358"/>
                      <a:pt x="9442" y="20417"/>
                    </a:cubicBezTo>
                    <a:cubicBezTo>
                      <a:pt x="9537" y="20810"/>
                      <a:pt x="9633" y="21227"/>
                      <a:pt x="9704" y="21632"/>
                    </a:cubicBezTo>
                    <a:cubicBezTo>
                      <a:pt x="9716" y="21679"/>
                      <a:pt x="9752" y="21715"/>
                      <a:pt x="9799" y="21715"/>
                    </a:cubicBezTo>
                    <a:lnTo>
                      <a:pt x="9811" y="21715"/>
                    </a:lnTo>
                    <a:cubicBezTo>
                      <a:pt x="9871" y="21703"/>
                      <a:pt x="9894" y="21656"/>
                      <a:pt x="9894" y="21596"/>
                    </a:cubicBezTo>
                    <a:cubicBezTo>
                      <a:pt x="9811" y="21191"/>
                      <a:pt x="9716" y="20774"/>
                      <a:pt x="9621" y="20370"/>
                    </a:cubicBezTo>
                    <a:cubicBezTo>
                      <a:pt x="9610" y="20328"/>
                      <a:pt x="9573" y="20296"/>
                      <a:pt x="9532" y="20296"/>
                    </a:cubicBezTo>
                    <a:close/>
                    <a:moveTo>
                      <a:pt x="9978" y="22763"/>
                    </a:moveTo>
                    <a:cubicBezTo>
                      <a:pt x="9930" y="22775"/>
                      <a:pt x="9894" y="22822"/>
                      <a:pt x="9906" y="22870"/>
                    </a:cubicBezTo>
                    <a:cubicBezTo>
                      <a:pt x="9954" y="23287"/>
                      <a:pt x="10002" y="23703"/>
                      <a:pt x="10037" y="24120"/>
                    </a:cubicBezTo>
                    <a:cubicBezTo>
                      <a:pt x="10037" y="24168"/>
                      <a:pt x="10085" y="24203"/>
                      <a:pt x="10133" y="24203"/>
                    </a:cubicBezTo>
                    <a:cubicBezTo>
                      <a:pt x="10192" y="24192"/>
                      <a:pt x="10228" y="24156"/>
                      <a:pt x="10228" y="24096"/>
                    </a:cubicBezTo>
                    <a:cubicBezTo>
                      <a:pt x="10192" y="23680"/>
                      <a:pt x="10145" y="23263"/>
                      <a:pt x="10085" y="22846"/>
                    </a:cubicBezTo>
                    <a:cubicBezTo>
                      <a:pt x="10085" y="22799"/>
                      <a:pt x="10037" y="22763"/>
                      <a:pt x="9978" y="22763"/>
                    </a:cubicBezTo>
                    <a:close/>
                    <a:moveTo>
                      <a:pt x="10192" y="25275"/>
                    </a:moveTo>
                    <a:cubicBezTo>
                      <a:pt x="10133" y="25275"/>
                      <a:pt x="10097" y="25311"/>
                      <a:pt x="10097" y="25370"/>
                    </a:cubicBezTo>
                    <a:cubicBezTo>
                      <a:pt x="10097" y="25489"/>
                      <a:pt x="10097" y="25620"/>
                      <a:pt x="10097" y="25739"/>
                    </a:cubicBezTo>
                    <a:cubicBezTo>
                      <a:pt x="10097" y="26037"/>
                      <a:pt x="10097" y="26335"/>
                      <a:pt x="10085" y="26620"/>
                    </a:cubicBezTo>
                    <a:cubicBezTo>
                      <a:pt x="10073" y="26668"/>
                      <a:pt x="10121" y="26716"/>
                      <a:pt x="10168" y="26716"/>
                    </a:cubicBezTo>
                    <a:lnTo>
                      <a:pt x="10180" y="26716"/>
                    </a:lnTo>
                    <a:cubicBezTo>
                      <a:pt x="10228" y="26716"/>
                      <a:pt x="10264" y="26680"/>
                      <a:pt x="10264" y="26620"/>
                    </a:cubicBezTo>
                    <a:cubicBezTo>
                      <a:pt x="10287" y="26335"/>
                      <a:pt x="10287" y="26037"/>
                      <a:pt x="10287" y="25739"/>
                    </a:cubicBezTo>
                    <a:cubicBezTo>
                      <a:pt x="10287" y="25620"/>
                      <a:pt x="10287" y="25489"/>
                      <a:pt x="10287" y="25358"/>
                    </a:cubicBezTo>
                    <a:cubicBezTo>
                      <a:pt x="10287" y="25311"/>
                      <a:pt x="10252" y="25275"/>
                      <a:pt x="10192" y="25275"/>
                    </a:cubicBezTo>
                    <a:close/>
                    <a:moveTo>
                      <a:pt x="10085" y="27775"/>
                    </a:moveTo>
                    <a:cubicBezTo>
                      <a:pt x="10037" y="27775"/>
                      <a:pt x="9990" y="27811"/>
                      <a:pt x="9978" y="27859"/>
                    </a:cubicBezTo>
                    <a:cubicBezTo>
                      <a:pt x="9930" y="28287"/>
                      <a:pt x="9871" y="28704"/>
                      <a:pt x="9787" y="29097"/>
                    </a:cubicBezTo>
                    <a:cubicBezTo>
                      <a:pt x="9775" y="29145"/>
                      <a:pt x="9811" y="29192"/>
                      <a:pt x="9871" y="29204"/>
                    </a:cubicBezTo>
                    <a:lnTo>
                      <a:pt x="9883" y="29204"/>
                    </a:lnTo>
                    <a:cubicBezTo>
                      <a:pt x="9930" y="29204"/>
                      <a:pt x="9966" y="29180"/>
                      <a:pt x="9978" y="29133"/>
                    </a:cubicBezTo>
                    <a:cubicBezTo>
                      <a:pt x="10061" y="28728"/>
                      <a:pt x="10121" y="28311"/>
                      <a:pt x="10168" y="27882"/>
                    </a:cubicBezTo>
                    <a:cubicBezTo>
                      <a:pt x="10180" y="27835"/>
                      <a:pt x="10145" y="27787"/>
                      <a:pt x="10085" y="27775"/>
                    </a:cubicBezTo>
                    <a:close/>
                    <a:moveTo>
                      <a:pt x="9601" y="30238"/>
                    </a:moveTo>
                    <a:cubicBezTo>
                      <a:pt x="9558" y="30238"/>
                      <a:pt x="9512" y="30270"/>
                      <a:pt x="9502" y="30311"/>
                    </a:cubicBezTo>
                    <a:cubicBezTo>
                      <a:pt x="9383" y="30716"/>
                      <a:pt x="9252" y="31109"/>
                      <a:pt x="9109" y="31490"/>
                    </a:cubicBezTo>
                    <a:cubicBezTo>
                      <a:pt x="9085" y="31538"/>
                      <a:pt x="9109" y="31597"/>
                      <a:pt x="9156" y="31609"/>
                    </a:cubicBezTo>
                    <a:cubicBezTo>
                      <a:pt x="9168" y="31621"/>
                      <a:pt x="9180" y="31621"/>
                      <a:pt x="9192" y="31621"/>
                    </a:cubicBezTo>
                    <a:cubicBezTo>
                      <a:pt x="9228" y="31621"/>
                      <a:pt x="9263" y="31597"/>
                      <a:pt x="9275" y="31561"/>
                    </a:cubicBezTo>
                    <a:cubicBezTo>
                      <a:pt x="9430" y="31169"/>
                      <a:pt x="9561" y="30776"/>
                      <a:pt x="9680" y="30359"/>
                    </a:cubicBezTo>
                    <a:cubicBezTo>
                      <a:pt x="9692" y="30311"/>
                      <a:pt x="9668" y="30264"/>
                      <a:pt x="9621" y="30240"/>
                    </a:cubicBezTo>
                    <a:cubicBezTo>
                      <a:pt x="9614" y="30238"/>
                      <a:pt x="9608" y="30238"/>
                      <a:pt x="9601" y="30238"/>
                    </a:cubicBezTo>
                    <a:close/>
                    <a:moveTo>
                      <a:pt x="8678" y="32576"/>
                    </a:moveTo>
                    <a:cubicBezTo>
                      <a:pt x="8644" y="32576"/>
                      <a:pt x="8614" y="32598"/>
                      <a:pt x="8597" y="32633"/>
                    </a:cubicBezTo>
                    <a:cubicBezTo>
                      <a:pt x="8406" y="33002"/>
                      <a:pt x="8192" y="33359"/>
                      <a:pt x="7966" y="33705"/>
                    </a:cubicBezTo>
                    <a:cubicBezTo>
                      <a:pt x="7942" y="33740"/>
                      <a:pt x="7954" y="33800"/>
                      <a:pt x="7989" y="33836"/>
                    </a:cubicBezTo>
                    <a:cubicBezTo>
                      <a:pt x="8013" y="33847"/>
                      <a:pt x="8025" y="33847"/>
                      <a:pt x="8049" y="33847"/>
                    </a:cubicBezTo>
                    <a:cubicBezTo>
                      <a:pt x="8073" y="33847"/>
                      <a:pt x="8109" y="33836"/>
                      <a:pt x="8120" y="33800"/>
                    </a:cubicBezTo>
                    <a:cubicBezTo>
                      <a:pt x="8347" y="33455"/>
                      <a:pt x="8561" y="33097"/>
                      <a:pt x="8763" y="32716"/>
                    </a:cubicBezTo>
                    <a:cubicBezTo>
                      <a:pt x="8787" y="32669"/>
                      <a:pt x="8763" y="32609"/>
                      <a:pt x="8716" y="32585"/>
                    </a:cubicBezTo>
                    <a:cubicBezTo>
                      <a:pt x="8703" y="32579"/>
                      <a:pt x="8690" y="32576"/>
                      <a:pt x="8678" y="32576"/>
                    </a:cubicBezTo>
                    <a:close/>
                    <a:moveTo>
                      <a:pt x="7288" y="34664"/>
                    </a:moveTo>
                    <a:cubicBezTo>
                      <a:pt x="7262" y="34664"/>
                      <a:pt x="7235" y="34673"/>
                      <a:pt x="7216" y="34693"/>
                    </a:cubicBezTo>
                    <a:cubicBezTo>
                      <a:pt x="6954" y="35014"/>
                      <a:pt x="6668" y="35324"/>
                      <a:pt x="6370" y="35610"/>
                    </a:cubicBezTo>
                    <a:cubicBezTo>
                      <a:pt x="6323" y="35645"/>
                      <a:pt x="6323" y="35705"/>
                      <a:pt x="6358" y="35741"/>
                    </a:cubicBezTo>
                    <a:cubicBezTo>
                      <a:pt x="6382" y="35752"/>
                      <a:pt x="6406" y="35764"/>
                      <a:pt x="6430" y="35764"/>
                    </a:cubicBezTo>
                    <a:cubicBezTo>
                      <a:pt x="6454" y="35764"/>
                      <a:pt x="6477" y="35764"/>
                      <a:pt x="6489" y="35741"/>
                    </a:cubicBezTo>
                    <a:cubicBezTo>
                      <a:pt x="6799" y="35455"/>
                      <a:pt x="7097" y="35145"/>
                      <a:pt x="7358" y="34824"/>
                    </a:cubicBezTo>
                    <a:cubicBezTo>
                      <a:pt x="7394" y="34776"/>
                      <a:pt x="7394" y="34717"/>
                      <a:pt x="7347" y="34681"/>
                    </a:cubicBezTo>
                    <a:cubicBezTo>
                      <a:pt x="7330" y="34670"/>
                      <a:pt x="7310" y="34664"/>
                      <a:pt x="7288" y="34664"/>
                    </a:cubicBezTo>
                    <a:close/>
                    <a:moveTo>
                      <a:pt x="5472" y="36386"/>
                    </a:moveTo>
                    <a:cubicBezTo>
                      <a:pt x="5452" y="36386"/>
                      <a:pt x="5433" y="36392"/>
                      <a:pt x="5418" y="36407"/>
                    </a:cubicBezTo>
                    <a:cubicBezTo>
                      <a:pt x="5084" y="36645"/>
                      <a:pt x="4739" y="36884"/>
                      <a:pt x="4382" y="37098"/>
                    </a:cubicBezTo>
                    <a:cubicBezTo>
                      <a:pt x="4334" y="37122"/>
                      <a:pt x="4322" y="37181"/>
                      <a:pt x="4346" y="37229"/>
                    </a:cubicBezTo>
                    <a:cubicBezTo>
                      <a:pt x="4358" y="37253"/>
                      <a:pt x="4394" y="37276"/>
                      <a:pt x="4430" y="37276"/>
                    </a:cubicBezTo>
                    <a:cubicBezTo>
                      <a:pt x="4441" y="37276"/>
                      <a:pt x="4453" y="37265"/>
                      <a:pt x="4477" y="37253"/>
                    </a:cubicBezTo>
                    <a:cubicBezTo>
                      <a:pt x="4834" y="37038"/>
                      <a:pt x="5192" y="36812"/>
                      <a:pt x="5525" y="36562"/>
                    </a:cubicBezTo>
                    <a:cubicBezTo>
                      <a:pt x="5573" y="36526"/>
                      <a:pt x="5573" y="36467"/>
                      <a:pt x="5549" y="36419"/>
                    </a:cubicBezTo>
                    <a:cubicBezTo>
                      <a:pt x="5528" y="36398"/>
                      <a:pt x="5499" y="36386"/>
                      <a:pt x="5472" y="36386"/>
                    </a:cubicBezTo>
                    <a:close/>
                    <a:moveTo>
                      <a:pt x="3310" y="37665"/>
                    </a:moveTo>
                    <a:cubicBezTo>
                      <a:pt x="3298" y="37665"/>
                      <a:pt x="3286" y="37667"/>
                      <a:pt x="3275" y="37669"/>
                    </a:cubicBezTo>
                    <a:cubicBezTo>
                      <a:pt x="2906" y="37848"/>
                      <a:pt x="2513" y="38003"/>
                      <a:pt x="2120" y="38146"/>
                    </a:cubicBezTo>
                    <a:cubicBezTo>
                      <a:pt x="2072" y="38169"/>
                      <a:pt x="2048" y="38217"/>
                      <a:pt x="2060" y="38265"/>
                    </a:cubicBezTo>
                    <a:cubicBezTo>
                      <a:pt x="2084" y="38312"/>
                      <a:pt x="2120" y="38336"/>
                      <a:pt x="2155" y="38336"/>
                    </a:cubicBezTo>
                    <a:cubicBezTo>
                      <a:pt x="2167" y="38336"/>
                      <a:pt x="2179" y="38324"/>
                      <a:pt x="2179" y="38324"/>
                    </a:cubicBezTo>
                    <a:cubicBezTo>
                      <a:pt x="2584" y="38181"/>
                      <a:pt x="2977" y="38015"/>
                      <a:pt x="3358" y="37848"/>
                    </a:cubicBezTo>
                    <a:cubicBezTo>
                      <a:pt x="3406" y="37824"/>
                      <a:pt x="3417" y="37765"/>
                      <a:pt x="3394" y="37717"/>
                    </a:cubicBezTo>
                    <a:cubicBezTo>
                      <a:pt x="3385" y="37681"/>
                      <a:pt x="3348" y="37665"/>
                      <a:pt x="3310" y="37665"/>
                    </a:cubicBezTo>
                    <a:close/>
                    <a:moveTo>
                      <a:pt x="954" y="38524"/>
                    </a:moveTo>
                    <a:cubicBezTo>
                      <a:pt x="946" y="38524"/>
                      <a:pt x="937" y="38525"/>
                      <a:pt x="929" y="38527"/>
                    </a:cubicBezTo>
                    <a:cubicBezTo>
                      <a:pt x="655" y="38598"/>
                      <a:pt x="369" y="38670"/>
                      <a:pt x="84" y="38729"/>
                    </a:cubicBezTo>
                    <a:cubicBezTo>
                      <a:pt x="36" y="38741"/>
                      <a:pt x="0" y="38789"/>
                      <a:pt x="12" y="38836"/>
                    </a:cubicBezTo>
                    <a:cubicBezTo>
                      <a:pt x="24" y="38884"/>
                      <a:pt x="60" y="38920"/>
                      <a:pt x="108" y="38920"/>
                    </a:cubicBezTo>
                    <a:lnTo>
                      <a:pt x="119" y="38920"/>
                    </a:lnTo>
                    <a:cubicBezTo>
                      <a:pt x="417" y="38848"/>
                      <a:pt x="703" y="38777"/>
                      <a:pt x="977" y="38705"/>
                    </a:cubicBezTo>
                    <a:cubicBezTo>
                      <a:pt x="1036" y="38693"/>
                      <a:pt x="1060" y="38646"/>
                      <a:pt x="1048" y="38586"/>
                    </a:cubicBezTo>
                    <a:cubicBezTo>
                      <a:pt x="1038" y="38547"/>
                      <a:pt x="996" y="38524"/>
                      <a:pt x="954" y="38524"/>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6" name="Google Shape;816;p8"/>
            <p:cNvGrpSpPr/>
            <p:nvPr/>
          </p:nvGrpSpPr>
          <p:grpSpPr>
            <a:xfrm>
              <a:off x="8435915" y="4335512"/>
              <a:ext cx="184649" cy="262078"/>
              <a:chOff x="7619190" y="700187"/>
              <a:chExt cx="184649" cy="262078"/>
            </a:xfrm>
          </p:grpSpPr>
          <p:sp>
            <p:nvSpPr>
              <p:cNvPr id="817" name="Google Shape;817;p8"/>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8"/>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8"/>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8"/>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8"/>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8"/>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8"/>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8"/>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8"/>
            <p:cNvGrpSpPr/>
            <p:nvPr/>
          </p:nvGrpSpPr>
          <p:grpSpPr>
            <a:xfrm rot="10800000">
              <a:off x="8602349" y="3085449"/>
              <a:ext cx="205871" cy="226202"/>
              <a:chOff x="7065678" y="829299"/>
              <a:chExt cx="205871" cy="226202"/>
            </a:xfrm>
          </p:grpSpPr>
          <p:sp>
            <p:nvSpPr>
              <p:cNvPr id="826" name="Google Shape;826;p8"/>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8"/>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8"/>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8"/>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8"/>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8"/>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2" name="Google Shape;832;p8"/>
            <p:cNvSpPr/>
            <p:nvPr/>
          </p:nvSpPr>
          <p:spPr>
            <a:xfrm>
              <a:off x="8135502" y="4746909"/>
              <a:ext cx="258884" cy="259960"/>
            </a:xfrm>
            <a:custGeom>
              <a:avLst/>
              <a:gdLst/>
              <a:ahLst/>
              <a:cxnLst/>
              <a:rect l="l" t="t" r="r" b="b"/>
              <a:pathLst>
                <a:path w="6978" h="7007" extrusionOk="0">
                  <a:moveTo>
                    <a:pt x="2489" y="374"/>
                  </a:moveTo>
                  <a:lnTo>
                    <a:pt x="3561" y="1791"/>
                  </a:lnTo>
                  <a:lnTo>
                    <a:pt x="2453" y="2125"/>
                  </a:lnTo>
                  <a:lnTo>
                    <a:pt x="2489" y="374"/>
                  </a:lnTo>
                  <a:close/>
                  <a:moveTo>
                    <a:pt x="6240" y="1196"/>
                  </a:moveTo>
                  <a:lnTo>
                    <a:pt x="4835" y="3172"/>
                  </a:lnTo>
                  <a:lnTo>
                    <a:pt x="3870" y="1898"/>
                  </a:lnTo>
                  <a:lnTo>
                    <a:pt x="6240" y="1196"/>
                  </a:lnTo>
                  <a:close/>
                  <a:moveTo>
                    <a:pt x="2263" y="2375"/>
                  </a:moveTo>
                  <a:lnTo>
                    <a:pt x="2227" y="3791"/>
                  </a:lnTo>
                  <a:lnTo>
                    <a:pt x="370" y="2934"/>
                  </a:lnTo>
                  <a:lnTo>
                    <a:pt x="2263" y="2375"/>
                  </a:lnTo>
                  <a:close/>
                  <a:moveTo>
                    <a:pt x="3680" y="1958"/>
                  </a:moveTo>
                  <a:lnTo>
                    <a:pt x="4716" y="3327"/>
                  </a:lnTo>
                  <a:lnTo>
                    <a:pt x="3846" y="4542"/>
                  </a:lnTo>
                  <a:lnTo>
                    <a:pt x="2418" y="3875"/>
                  </a:lnTo>
                  <a:lnTo>
                    <a:pt x="2453" y="2315"/>
                  </a:lnTo>
                  <a:lnTo>
                    <a:pt x="3680" y="1958"/>
                  </a:lnTo>
                  <a:close/>
                  <a:moveTo>
                    <a:pt x="4835" y="3482"/>
                  </a:moveTo>
                  <a:lnTo>
                    <a:pt x="6573" y="5792"/>
                  </a:lnTo>
                  <a:lnTo>
                    <a:pt x="4025" y="4613"/>
                  </a:lnTo>
                  <a:lnTo>
                    <a:pt x="4835" y="3482"/>
                  </a:lnTo>
                  <a:close/>
                  <a:moveTo>
                    <a:pt x="2418" y="4077"/>
                  </a:moveTo>
                  <a:lnTo>
                    <a:pt x="3739" y="4696"/>
                  </a:lnTo>
                  <a:lnTo>
                    <a:pt x="2370" y="6601"/>
                  </a:lnTo>
                  <a:lnTo>
                    <a:pt x="2418" y="4077"/>
                  </a:lnTo>
                  <a:close/>
                  <a:moveTo>
                    <a:pt x="2398" y="1"/>
                  </a:moveTo>
                  <a:cubicBezTo>
                    <a:pt x="2389" y="1"/>
                    <a:pt x="2379" y="2"/>
                    <a:pt x="2370" y="5"/>
                  </a:cubicBezTo>
                  <a:cubicBezTo>
                    <a:pt x="2334" y="17"/>
                    <a:pt x="2310" y="53"/>
                    <a:pt x="2310" y="101"/>
                  </a:cubicBezTo>
                  <a:lnTo>
                    <a:pt x="2263" y="2172"/>
                  </a:lnTo>
                  <a:lnTo>
                    <a:pt x="72" y="2827"/>
                  </a:lnTo>
                  <a:cubicBezTo>
                    <a:pt x="36" y="2839"/>
                    <a:pt x="13" y="2875"/>
                    <a:pt x="13" y="2910"/>
                  </a:cubicBezTo>
                  <a:cubicBezTo>
                    <a:pt x="1" y="2946"/>
                    <a:pt x="24" y="2982"/>
                    <a:pt x="60" y="3006"/>
                  </a:cubicBezTo>
                  <a:lnTo>
                    <a:pt x="2227" y="3994"/>
                  </a:lnTo>
                  <a:lnTo>
                    <a:pt x="2168" y="6911"/>
                  </a:lnTo>
                  <a:cubicBezTo>
                    <a:pt x="2168" y="6947"/>
                    <a:pt x="2203" y="6982"/>
                    <a:pt x="2239" y="6994"/>
                  </a:cubicBezTo>
                  <a:cubicBezTo>
                    <a:pt x="2251" y="7006"/>
                    <a:pt x="2251" y="7006"/>
                    <a:pt x="2263" y="7006"/>
                  </a:cubicBezTo>
                  <a:cubicBezTo>
                    <a:pt x="2299" y="7006"/>
                    <a:pt x="2322" y="6982"/>
                    <a:pt x="2346" y="6970"/>
                  </a:cubicBezTo>
                  <a:lnTo>
                    <a:pt x="3918" y="4780"/>
                  </a:lnTo>
                  <a:lnTo>
                    <a:pt x="6835" y="6125"/>
                  </a:lnTo>
                  <a:cubicBezTo>
                    <a:pt x="6844" y="6128"/>
                    <a:pt x="6855" y="6130"/>
                    <a:pt x="6865" y="6130"/>
                  </a:cubicBezTo>
                  <a:cubicBezTo>
                    <a:pt x="6894" y="6130"/>
                    <a:pt x="6925" y="6119"/>
                    <a:pt x="6942" y="6101"/>
                  </a:cubicBezTo>
                  <a:cubicBezTo>
                    <a:pt x="6978" y="6066"/>
                    <a:pt x="6978" y="6018"/>
                    <a:pt x="6954" y="5982"/>
                  </a:cubicBezTo>
                  <a:lnTo>
                    <a:pt x="4954" y="3327"/>
                  </a:lnTo>
                  <a:lnTo>
                    <a:pt x="6561" y="1089"/>
                  </a:lnTo>
                  <a:cubicBezTo>
                    <a:pt x="6585" y="1053"/>
                    <a:pt x="6585" y="1005"/>
                    <a:pt x="6561" y="970"/>
                  </a:cubicBezTo>
                  <a:cubicBezTo>
                    <a:pt x="6542" y="950"/>
                    <a:pt x="6506" y="931"/>
                    <a:pt x="6474" y="931"/>
                  </a:cubicBezTo>
                  <a:cubicBezTo>
                    <a:pt x="6467" y="931"/>
                    <a:pt x="6460" y="932"/>
                    <a:pt x="6454" y="934"/>
                  </a:cubicBezTo>
                  <a:lnTo>
                    <a:pt x="3751" y="1732"/>
                  </a:lnTo>
                  <a:lnTo>
                    <a:pt x="2477" y="41"/>
                  </a:lnTo>
                  <a:cubicBezTo>
                    <a:pt x="2459" y="14"/>
                    <a:pt x="2428" y="1"/>
                    <a:pt x="2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3" name="Google Shape;833;p8"/>
          <p:cNvGrpSpPr/>
          <p:nvPr/>
        </p:nvGrpSpPr>
        <p:grpSpPr>
          <a:xfrm>
            <a:off x="-170738" y="5597628"/>
            <a:ext cx="1531340" cy="1078216"/>
            <a:chOff x="-128054" y="4198221"/>
            <a:chExt cx="1148505" cy="808662"/>
          </a:xfrm>
        </p:grpSpPr>
        <p:grpSp>
          <p:nvGrpSpPr>
            <p:cNvPr id="834" name="Google Shape;834;p8"/>
            <p:cNvGrpSpPr/>
            <p:nvPr/>
          </p:nvGrpSpPr>
          <p:grpSpPr>
            <a:xfrm>
              <a:off x="65882" y="4314892"/>
              <a:ext cx="727385" cy="481963"/>
              <a:chOff x="65882" y="4314892"/>
              <a:chExt cx="727385" cy="481963"/>
            </a:xfrm>
          </p:grpSpPr>
          <p:sp>
            <p:nvSpPr>
              <p:cNvPr id="835" name="Google Shape;835;p8"/>
              <p:cNvSpPr/>
              <p:nvPr/>
            </p:nvSpPr>
            <p:spPr>
              <a:xfrm flipH="1">
                <a:off x="215472" y="4541088"/>
                <a:ext cx="577795" cy="255767"/>
              </a:xfrm>
              <a:custGeom>
                <a:avLst/>
                <a:gdLst/>
                <a:ahLst/>
                <a:cxnLst/>
                <a:rect l="l" t="t" r="r" b="b"/>
                <a:pathLst>
                  <a:path w="15574" h="6894" extrusionOk="0">
                    <a:moveTo>
                      <a:pt x="7585" y="1619"/>
                    </a:moveTo>
                    <a:cubicBezTo>
                      <a:pt x="8025" y="1929"/>
                      <a:pt x="8263" y="2203"/>
                      <a:pt x="8216" y="2393"/>
                    </a:cubicBezTo>
                    <a:cubicBezTo>
                      <a:pt x="8192" y="2524"/>
                      <a:pt x="8001" y="2607"/>
                      <a:pt x="7704" y="2643"/>
                    </a:cubicBezTo>
                    <a:cubicBezTo>
                      <a:pt x="7644" y="2643"/>
                      <a:pt x="7597" y="2607"/>
                      <a:pt x="7561" y="2560"/>
                    </a:cubicBezTo>
                    <a:cubicBezTo>
                      <a:pt x="7466" y="2417"/>
                      <a:pt x="7442" y="2060"/>
                      <a:pt x="7585" y="1619"/>
                    </a:cubicBezTo>
                    <a:close/>
                    <a:moveTo>
                      <a:pt x="11383" y="1429"/>
                    </a:moveTo>
                    <a:lnTo>
                      <a:pt x="11383" y="1429"/>
                    </a:lnTo>
                    <a:cubicBezTo>
                      <a:pt x="11633" y="1953"/>
                      <a:pt x="11538" y="2465"/>
                      <a:pt x="11371" y="2738"/>
                    </a:cubicBezTo>
                    <a:cubicBezTo>
                      <a:pt x="11240" y="2965"/>
                      <a:pt x="11061" y="3084"/>
                      <a:pt x="10871" y="3084"/>
                    </a:cubicBezTo>
                    <a:lnTo>
                      <a:pt x="10776" y="3084"/>
                    </a:lnTo>
                    <a:cubicBezTo>
                      <a:pt x="10537" y="3024"/>
                      <a:pt x="10514" y="2762"/>
                      <a:pt x="10526" y="2607"/>
                    </a:cubicBezTo>
                    <a:cubicBezTo>
                      <a:pt x="10537" y="2167"/>
                      <a:pt x="10871" y="1536"/>
                      <a:pt x="11383" y="1429"/>
                    </a:cubicBezTo>
                    <a:close/>
                    <a:moveTo>
                      <a:pt x="4346" y="2036"/>
                    </a:moveTo>
                    <a:cubicBezTo>
                      <a:pt x="4453" y="2072"/>
                      <a:pt x="4572" y="2143"/>
                      <a:pt x="4680" y="2215"/>
                    </a:cubicBezTo>
                    <a:cubicBezTo>
                      <a:pt x="5156" y="2572"/>
                      <a:pt x="5358" y="2941"/>
                      <a:pt x="5263" y="3250"/>
                    </a:cubicBezTo>
                    <a:cubicBezTo>
                      <a:pt x="5156" y="3572"/>
                      <a:pt x="4751" y="3798"/>
                      <a:pt x="4453" y="3798"/>
                    </a:cubicBezTo>
                    <a:cubicBezTo>
                      <a:pt x="4346" y="3798"/>
                      <a:pt x="4227" y="3762"/>
                      <a:pt x="4215" y="3643"/>
                    </a:cubicBezTo>
                    <a:cubicBezTo>
                      <a:pt x="4203" y="3429"/>
                      <a:pt x="4179" y="2703"/>
                      <a:pt x="4346" y="2036"/>
                    </a:cubicBezTo>
                    <a:close/>
                    <a:moveTo>
                      <a:pt x="13657" y="4036"/>
                    </a:moveTo>
                    <a:lnTo>
                      <a:pt x="13657" y="4036"/>
                    </a:lnTo>
                    <a:cubicBezTo>
                      <a:pt x="13728" y="4346"/>
                      <a:pt x="13728" y="4584"/>
                      <a:pt x="13633" y="4703"/>
                    </a:cubicBezTo>
                    <a:cubicBezTo>
                      <a:pt x="13593" y="4773"/>
                      <a:pt x="13519" y="4801"/>
                      <a:pt x="13426" y="4801"/>
                    </a:cubicBezTo>
                    <a:cubicBezTo>
                      <a:pt x="13408" y="4801"/>
                      <a:pt x="13390" y="4800"/>
                      <a:pt x="13371" y="4798"/>
                    </a:cubicBezTo>
                    <a:cubicBezTo>
                      <a:pt x="13228" y="4786"/>
                      <a:pt x="13216" y="4715"/>
                      <a:pt x="13216" y="4703"/>
                    </a:cubicBezTo>
                    <a:cubicBezTo>
                      <a:pt x="13181" y="4536"/>
                      <a:pt x="13359" y="4239"/>
                      <a:pt x="13657" y="4036"/>
                    </a:cubicBezTo>
                    <a:close/>
                    <a:moveTo>
                      <a:pt x="2286" y="3500"/>
                    </a:moveTo>
                    <a:cubicBezTo>
                      <a:pt x="2405" y="3572"/>
                      <a:pt x="2501" y="3667"/>
                      <a:pt x="2572" y="3810"/>
                    </a:cubicBezTo>
                    <a:cubicBezTo>
                      <a:pt x="2715" y="4072"/>
                      <a:pt x="2739" y="4310"/>
                      <a:pt x="2620" y="4501"/>
                    </a:cubicBezTo>
                    <a:cubicBezTo>
                      <a:pt x="2501" y="4715"/>
                      <a:pt x="2263" y="4810"/>
                      <a:pt x="2096" y="4810"/>
                    </a:cubicBezTo>
                    <a:cubicBezTo>
                      <a:pt x="2048" y="4810"/>
                      <a:pt x="1941" y="4798"/>
                      <a:pt x="1893" y="4715"/>
                    </a:cubicBezTo>
                    <a:cubicBezTo>
                      <a:pt x="1834" y="4632"/>
                      <a:pt x="1846" y="4489"/>
                      <a:pt x="1929" y="4298"/>
                    </a:cubicBezTo>
                    <a:cubicBezTo>
                      <a:pt x="1941" y="4298"/>
                      <a:pt x="2060" y="3929"/>
                      <a:pt x="2286" y="3500"/>
                    </a:cubicBezTo>
                    <a:close/>
                    <a:moveTo>
                      <a:pt x="9275" y="191"/>
                    </a:moveTo>
                    <a:cubicBezTo>
                      <a:pt x="9502" y="191"/>
                      <a:pt x="9740" y="238"/>
                      <a:pt x="9990" y="321"/>
                    </a:cubicBezTo>
                    <a:cubicBezTo>
                      <a:pt x="10585" y="548"/>
                      <a:pt x="11026" y="869"/>
                      <a:pt x="11276" y="1262"/>
                    </a:cubicBezTo>
                    <a:cubicBezTo>
                      <a:pt x="10740" y="1405"/>
                      <a:pt x="10359" y="2048"/>
                      <a:pt x="10335" y="2596"/>
                    </a:cubicBezTo>
                    <a:cubicBezTo>
                      <a:pt x="10311" y="2965"/>
                      <a:pt x="10466" y="3215"/>
                      <a:pt x="10740" y="3262"/>
                    </a:cubicBezTo>
                    <a:cubicBezTo>
                      <a:pt x="10787" y="3274"/>
                      <a:pt x="10823" y="3274"/>
                      <a:pt x="10871" y="3274"/>
                    </a:cubicBezTo>
                    <a:cubicBezTo>
                      <a:pt x="11121" y="3274"/>
                      <a:pt x="11371" y="3119"/>
                      <a:pt x="11538" y="2846"/>
                    </a:cubicBezTo>
                    <a:cubicBezTo>
                      <a:pt x="11776" y="2441"/>
                      <a:pt x="11788" y="1893"/>
                      <a:pt x="11573" y="1417"/>
                    </a:cubicBezTo>
                    <a:lnTo>
                      <a:pt x="11573" y="1417"/>
                    </a:lnTo>
                    <a:cubicBezTo>
                      <a:pt x="11811" y="1441"/>
                      <a:pt x="12061" y="1584"/>
                      <a:pt x="12300" y="1845"/>
                    </a:cubicBezTo>
                    <a:cubicBezTo>
                      <a:pt x="12907" y="2477"/>
                      <a:pt x="13383" y="3227"/>
                      <a:pt x="13597" y="3846"/>
                    </a:cubicBezTo>
                    <a:cubicBezTo>
                      <a:pt x="13216" y="4084"/>
                      <a:pt x="12966" y="4477"/>
                      <a:pt x="13026" y="4739"/>
                    </a:cubicBezTo>
                    <a:cubicBezTo>
                      <a:pt x="13050" y="4822"/>
                      <a:pt x="13109" y="4965"/>
                      <a:pt x="13359" y="4989"/>
                    </a:cubicBezTo>
                    <a:cubicBezTo>
                      <a:pt x="13375" y="4990"/>
                      <a:pt x="13391" y="4990"/>
                      <a:pt x="13406" y="4990"/>
                    </a:cubicBezTo>
                    <a:cubicBezTo>
                      <a:pt x="13573" y="4990"/>
                      <a:pt x="13701" y="4931"/>
                      <a:pt x="13788" y="4822"/>
                    </a:cubicBezTo>
                    <a:cubicBezTo>
                      <a:pt x="13919" y="4643"/>
                      <a:pt x="13931" y="4334"/>
                      <a:pt x="13824" y="3929"/>
                    </a:cubicBezTo>
                    <a:cubicBezTo>
                      <a:pt x="13976" y="3855"/>
                      <a:pt x="14132" y="3817"/>
                      <a:pt x="14286" y="3817"/>
                    </a:cubicBezTo>
                    <a:cubicBezTo>
                      <a:pt x="14550" y="3817"/>
                      <a:pt x="14807" y="3929"/>
                      <a:pt x="15026" y="4155"/>
                    </a:cubicBezTo>
                    <a:cubicBezTo>
                      <a:pt x="15300" y="4441"/>
                      <a:pt x="15395" y="4715"/>
                      <a:pt x="15288" y="4965"/>
                    </a:cubicBezTo>
                    <a:cubicBezTo>
                      <a:pt x="15014" y="5644"/>
                      <a:pt x="13407" y="6132"/>
                      <a:pt x="11085" y="6227"/>
                    </a:cubicBezTo>
                    <a:cubicBezTo>
                      <a:pt x="10347" y="6263"/>
                      <a:pt x="9430" y="6346"/>
                      <a:pt x="8466" y="6429"/>
                    </a:cubicBezTo>
                    <a:cubicBezTo>
                      <a:pt x="6989" y="6560"/>
                      <a:pt x="5311" y="6715"/>
                      <a:pt x="3882" y="6715"/>
                    </a:cubicBezTo>
                    <a:cubicBezTo>
                      <a:pt x="1703" y="6715"/>
                      <a:pt x="548" y="6358"/>
                      <a:pt x="358" y="5644"/>
                    </a:cubicBezTo>
                    <a:cubicBezTo>
                      <a:pt x="203" y="5024"/>
                      <a:pt x="310" y="4441"/>
                      <a:pt x="655" y="3989"/>
                    </a:cubicBezTo>
                    <a:cubicBezTo>
                      <a:pt x="953" y="3608"/>
                      <a:pt x="1393" y="3369"/>
                      <a:pt x="1810" y="3369"/>
                    </a:cubicBezTo>
                    <a:cubicBezTo>
                      <a:pt x="1917" y="3369"/>
                      <a:pt x="2024" y="3381"/>
                      <a:pt x="2108" y="3417"/>
                    </a:cubicBezTo>
                    <a:cubicBezTo>
                      <a:pt x="1882" y="3870"/>
                      <a:pt x="1763" y="4227"/>
                      <a:pt x="1763" y="4239"/>
                    </a:cubicBezTo>
                    <a:cubicBezTo>
                      <a:pt x="1620" y="4536"/>
                      <a:pt x="1667" y="4715"/>
                      <a:pt x="1727" y="4822"/>
                    </a:cubicBezTo>
                    <a:cubicBezTo>
                      <a:pt x="1798" y="4929"/>
                      <a:pt x="1929" y="5001"/>
                      <a:pt x="2096" y="5001"/>
                    </a:cubicBezTo>
                    <a:cubicBezTo>
                      <a:pt x="2370" y="5001"/>
                      <a:pt x="2644" y="4834"/>
                      <a:pt x="2786" y="4596"/>
                    </a:cubicBezTo>
                    <a:cubicBezTo>
                      <a:pt x="2929" y="4346"/>
                      <a:pt x="2917" y="4036"/>
                      <a:pt x="2739" y="3715"/>
                    </a:cubicBezTo>
                    <a:cubicBezTo>
                      <a:pt x="2644" y="3548"/>
                      <a:pt x="2525" y="3417"/>
                      <a:pt x="2370" y="3334"/>
                    </a:cubicBezTo>
                    <a:cubicBezTo>
                      <a:pt x="2727" y="2679"/>
                      <a:pt x="3275" y="1953"/>
                      <a:pt x="3953" y="1953"/>
                    </a:cubicBezTo>
                    <a:cubicBezTo>
                      <a:pt x="4025" y="1953"/>
                      <a:pt x="4096" y="1953"/>
                      <a:pt x="4168" y="1976"/>
                    </a:cubicBezTo>
                    <a:cubicBezTo>
                      <a:pt x="3989" y="2679"/>
                      <a:pt x="4013" y="3429"/>
                      <a:pt x="4025" y="3655"/>
                    </a:cubicBezTo>
                    <a:cubicBezTo>
                      <a:pt x="4037" y="3858"/>
                      <a:pt x="4203" y="3977"/>
                      <a:pt x="4453" y="3977"/>
                    </a:cubicBezTo>
                    <a:cubicBezTo>
                      <a:pt x="4822" y="3977"/>
                      <a:pt x="5299" y="3715"/>
                      <a:pt x="5430" y="3310"/>
                    </a:cubicBezTo>
                    <a:cubicBezTo>
                      <a:pt x="5525" y="3036"/>
                      <a:pt x="5489" y="2584"/>
                      <a:pt x="4787" y="2072"/>
                    </a:cubicBezTo>
                    <a:cubicBezTo>
                      <a:pt x="4656" y="1976"/>
                      <a:pt x="4525" y="1905"/>
                      <a:pt x="4394" y="1845"/>
                    </a:cubicBezTo>
                    <a:cubicBezTo>
                      <a:pt x="4618" y="1141"/>
                      <a:pt x="5015" y="783"/>
                      <a:pt x="5573" y="783"/>
                    </a:cubicBezTo>
                    <a:cubicBezTo>
                      <a:pt x="5816" y="783"/>
                      <a:pt x="6090" y="851"/>
                      <a:pt x="6394" y="988"/>
                    </a:cubicBezTo>
                    <a:cubicBezTo>
                      <a:pt x="6787" y="1179"/>
                      <a:pt x="7132" y="1345"/>
                      <a:pt x="7418" y="1524"/>
                    </a:cubicBezTo>
                    <a:cubicBezTo>
                      <a:pt x="7263" y="1988"/>
                      <a:pt x="7251" y="2453"/>
                      <a:pt x="7406" y="2667"/>
                    </a:cubicBezTo>
                    <a:cubicBezTo>
                      <a:pt x="7478" y="2774"/>
                      <a:pt x="7585" y="2822"/>
                      <a:pt x="7704" y="2822"/>
                    </a:cubicBezTo>
                    <a:lnTo>
                      <a:pt x="7728" y="2822"/>
                    </a:lnTo>
                    <a:cubicBezTo>
                      <a:pt x="8109" y="2798"/>
                      <a:pt x="8347" y="2655"/>
                      <a:pt x="8394" y="2441"/>
                    </a:cubicBezTo>
                    <a:cubicBezTo>
                      <a:pt x="8454" y="2238"/>
                      <a:pt x="8359" y="1905"/>
                      <a:pt x="7644" y="1441"/>
                    </a:cubicBezTo>
                    <a:cubicBezTo>
                      <a:pt x="7894" y="822"/>
                      <a:pt x="8442" y="191"/>
                      <a:pt x="9275" y="191"/>
                    </a:cubicBezTo>
                    <a:close/>
                    <a:moveTo>
                      <a:pt x="9275" y="0"/>
                    </a:moveTo>
                    <a:cubicBezTo>
                      <a:pt x="8359" y="0"/>
                      <a:pt x="7763" y="667"/>
                      <a:pt x="7478" y="1334"/>
                    </a:cubicBezTo>
                    <a:cubicBezTo>
                      <a:pt x="7204" y="1167"/>
                      <a:pt x="6858" y="988"/>
                      <a:pt x="6465" y="822"/>
                    </a:cubicBezTo>
                    <a:cubicBezTo>
                      <a:pt x="6134" y="672"/>
                      <a:pt x="5831" y="598"/>
                      <a:pt x="5560" y="598"/>
                    </a:cubicBezTo>
                    <a:cubicBezTo>
                      <a:pt x="4926" y="598"/>
                      <a:pt x="4465" y="1002"/>
                      <a:pt x="4215" y="1786"/>
                    </a:cubicBezTo>
                    <a:cubicBezTo>
                      <a:pt x="4132" y="1774"/>
                      <a:pt x="4037" y="1762"/>
                      <a:pt x="3953" y="1762"/>
                    </a:cubicBezTo>
                    <a:cubicBezTo>
                      <a:pt x="3179" y="1762"/>
                      <a:pt x="2572" y="2548"/>
                      <a:pt x="2203" y="3250"/>
                    </a:cubicBezTo>
                    <a:cubicBezTo>
                      <a:pt x="2084" y="3203"/>
                      <a:pt x="1953" y="3179"/>
                      <a:pt x="1810" y="3179"/>
                    </a:cubicBezTo>
                    <a:cubicBezTo>
                      <a:pt x="1334" y="3179"/>
                      <a:pt x="834" y="3453"/>
                      <a:pt x="500" y="3881"/>
                    </a:cubicBezTo>
                    <a:cubicBezTo>
                      <a:pt x="119" y="4382"/>
                      <a:pt x="0" y="5024"/>
                      <a:pt x="179" y="5691"/>
                    </a:cubicBezTo>
                    <a:cubicBezTo>
                      <a:pt x="393" y="6513"/>
                      <a:pt x="1572" y="6894"/>
                      <a:pt x="3882" y="6894"/>
                    </a:cubicBezTo>
                    <a:cubicBezTo>
                      <a:pt x="5322" y="6894"/>
                      <a:pt x="7001" y="6751"/>
                      <a:pt x="8478" y="6620"/>
                    </a:cubicBezTo>
                    <a:cubicBezTo>
                      <a:pt x="9442" y="6537"/>
                      <a:pt x="10359" y="6453"/>
                      <a:pt x="11097" y="6417"/>
                    </a:cubicBezTo>
                    <a:cubicBezTo>
                      <a:pt x="13526" y="6310"/>
                      <a:pt x="15157" y="5798"/>
                      <a:pt x="15467" y="5024"/>
                    </a:cubicBezTo>
                    <a:cubicBezTo>
                      <a:pt x="15550" y="4810"/>
                      <a:pt x="15574" y="4453"/>
                      <a:pt x="15157" y="4024"/>
                    </a:cubicBezTo>
                    <a:cubicBezTo>
                      <a:pt x="14907" y="3762"/>
                      <a:pt x="14609" y="3631"/>
                      <a:pt x="14300" y="3631"/>
                    </a:cubicBezTo>
                    <a:cubicBezTo>
                      <a:pt x="14121" y="3631"/>
                      <a:pt x="13943" y="3667"/>
                      <a:pt x="13764" y="3750"/>
                    </a:cubicBezTo>
                    <a:cubicBezTo>
                      <a:pt x="13538" y="3096"/>
                      <a:pt x="13062" y="2357"/>
                      <a:pt x="12442" y="1715"/>
                    </a:cubicBezTo>
                    <a:cubicBezTo>
                      <a:pt x="12143" y="1392"/>
                      <a:pt x="11822" y="1226"/>
                      <a:pt x="11510" y="1226"/>
                    </a:cubicBezTo>
                    <a:cubicBezTo>
                      <a:pt x="11499" y="1226"/>
                      <a:pt x="11489" y="1226"/>
                      <a:pt x="11478" y="1226"/>
                    </a:cubicBezTo>
                    <a:cubicBezTo>
                      <a:pt x="11204" y="762"/>
                      <a:pt x="10716" y="393"/>
                      <a:pt x="10061" y="143"/>
                    </a:cubicBezTo>
                    <a:cubicBezTo>
                      <a:pt x="9787" y="48"/>
                      <a:pt x="9525" y="0"/>
                      <a:pt x="9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36" name="Google Shape;836;p8"/>
              <p:cNvGrpSpPr/>
              <p:nvPr/>
            </p:nvGrpSpPr>
            <p:grpSpPr>
              <a:xfrm rot="975942">
                <a:off x="98891" y="4335507"/>
                <a:ext cx="184655" cy="262086"/>
                <a:chOff x="7619190" y="700187"/>
                <a:chExt cx="184649" cy="262078"/>
              </a:xfrm>
            </p:grpSpPr>
            <p:sp>
              <p:nvSpPr>
                <p:cNvPr id="837" name="Google Shape;837;p8"/>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8"/>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8"/>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8"/>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8"/>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8"/>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8"/>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8"/>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45" name="Google Shape;845;p8"/>
            <p:cNvGrpSpPr/>
            <p:nvPr/>
          </p:nvGrpSpPr>
          <p:grpSpPr>
            <a:xfrm>
              <a:off x="-128054" y="4198221"/>
              <a:ext cx="1148505" cy="808662"/>
              <a:chOff x="-204254" y="4198221"/>
              <a:chExt cx="1148505" cy="808662"/>
            </a:xfrm>
          </p:grpSpPr>
          <p:grpSp>
            <p:nvGrpSpPr>
              <p:cNvPr id="846" name="Google Shape;846;p8"/>
              <p:cNvGrpSpPr/>
              <p:nvPr/>
            </p:nvGrpSpPr>
            <p:grpSpPr>
              <a:xfrm rot="3803483" flipH="1">
                <a:off x="580713" y="4264960"/>
                <a:ext cx="278594" cy="209395"/>
                <a:chOff x="1539427" y="3527825"/>
                <a:chExt cx="278590" cy="209392"/>
              </a:xfrm>
            </p:grpSpPr>
            <p:sp>
              <p:nvSpPr>
                <p:cNvPr id="847" name="Google Shape;847;p8"/>
                <p:cNvSpPr/>
                <p:nvPr/>
              </p:nvSpPr>
              <p:spPr>
                <a:xfrm rot="5400000">
                  <a:off x="1581319" y="3500519"/>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8"/>
                <p:cNvSpPr/>
                <p:nvPr/>
              </p:nvSpPr>
              <p:spPr>
                <a:xfrm rot="5400000">
                  <a:off x="1558868" y="3578172"/>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8"/>
                <p:cNvSpPr/>
                <p:nvPr/>
              </p:nvSpPr>
              <p:spPr>
                <a:xfrm rot="5400000">
                  <a:off x="1554731" y="3630911"/>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0" name="Google Shape;850;p8"/>
              <p:cNvSpPr/>
              <p:nvPr/>
            </p:nvSpPr>
            <p:spPr>
              <a:xfrm rot="-5400000" flipH="1">
                <a:off x="114676" y="4177308"/>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51"/>
        <p:cNvGrpSpPr/>
        <p:nvPr/>
      </p:nvGrpSpPr>
      <p:grpSpPr>
        <a:xfrm>
          <a:off x="0" y="0"/>
          <a:ext cx="0" cy="0"/>
          <a:chOff x="0" y="0"/>
          <a:chExt cx="0" cy="0"/>
        </a:xfrm>
      </p:grpSpPr>
      <p:grpSp>
        <p:nvGrpSpPr>
          <p:cNvPr id="852" name="Google Shape;852;p9"/>
          <p:cNvGrpSpPr/>
          <p:nvPr/>
        </p:nvGrpSpPr>
        <p:grpSpPr>
          <a:xfrm>
            <a:off x="-121920" y="-45605"/>
            <a:ext cx="12435840" cy="6949212"/>
            <a:chOff x="0" y="0"/>
            <a:chExt cx="9144000" cy="5143500"/>
          </a:xfrm>
        </p:grpSpPr>
        <p:grpSp>
          <p:nvGrpSpPr>
            <p:cNvPr id="853" name="Google Shape;853;p9"/>
            <p:cNvGrpSpPr/>
            <p:nvPr/>
          </p:nvGrpSpPr>
          <p:grpSpPr>
            <a:xfrm>
              <a:off x="202089" y="0"/>
              <a:ext cx="8739822" cy="5143500"/>
              <a:chOff x="200927" y="-1250"/>
              <a:chExt cx="8739822" cy="5143500"/>
            </a:xfrm>
          </p:grpSpPr>
          <p:cxnSp>
            <p:nvCxnSpPr>
              <p:cNvPr id="854" name="Google Shape;854;p9"/>
              <p:cNvCxnSpPr/>
              <p:nvPr/>
            </p:nvCxnSpPr>
            <p:spPr>
              <a:xfrm>
                <a:off x="20092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855" name="Google Shape;855;p9"/>
              <p:cNvCxnSpPr/>
              <p:nvPr/>
            </p:nvCxnSpPr>
            <p:spPr>
              <a:xfrm>
                <a:off x="40417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856" name="Google Shape;856;p9"/>
              <p:cNvCxnSpPr/>
              <p:nvPr/>
            </p:nvCxnSpPr>
            <p:spPr>
              <a:xfrm>
                <a:off x="60743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857" name="Google Shape;857;p9"/>
              <p:cNvCxnSpPr/>
              <p:nvPr/>
            </p:nvCxnSpPr>
            <p:spPr>
              <a:xfrm>
                <a:off x="81068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858" name="Google Shape;858;p9"/>
              <p:cNvCxnSpPr/>
              <p:nvPr/>
            </p:nvCxnSpPr>
            <p:spPr>
              <a:xfrm>
                <a:off x="101393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859" name="Google Shape;859;p9"/>
              <p:cNvCxnSpPr/>
              <p:nvPr/>
            </p:nvCxnSpPr>
            <p:spPr>
              <a:xfrm>
                <a:off x="121718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860" name="Google Shape;860;p9"/>
              <p:cNvCxnSpPr/>
              <p:nvPr/>
            </p:nvCxnSpPr>
            <p:spPr>
              <a:xfrm>
                <a:off x="142043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861" name="Google Shape;861;p9"/>
              <p:cNvCxnSpPr/>
              <p:nvPr/>
            </p:nvCxnSpPr>
            <p:spPr>
              <a:xfrm>
                <a:off x="162368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862" name="Google Shape;862;p9"/>
              <p:cNvCxnSpPr/>
              <p:nvPr/>
            </p:nvCxnSpPr>
            <p:spPr>
              <a:xfrm>
                <a:off x="182694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863" name="Google Shape;863;p9"/>
              <p:cNvCxnSpPr/>
              <p:nvPr/>
            </p:nvCxnSpPr>
            <p:spPr>
              <a:xfrm>
                <a:off x="203019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864" name="Google Shape;864;p9"/>
              <p:cNvCxnSpPr/>
              <p:nvPr/>
            </p:nvCxnSpPr>
            <p:spPr>
              <a:xfrm>
                <a:off x="223344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865" name="Google Shape;865;p9"/>
              <p:cNvCxnSpPr/>
              <p:nvPr/>
            </p:nvCxnSpPr>
            <p:spPr>
              <a:xfrm>
                <a:off x="243669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866" name="Google Shape;866;p9"/>
              <p:cNvCxnSpPr/>
              <p:nvPr/>
            </p:nvCxnSpPr>
            <p:spPr>
              <a:xfrm>
                <a:off x="263994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867" name="Google Shape;867;p9"/>
              <p:cNvCxnSpPr/>
              <p:nvPr/>
            </p:nvCxnSpPr>
            <p:spPr>
              <a:xfrm>
                <a:off x="284319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868" name="Google Shape;868;p9"/>
              <p:cNvCxnSpPr/>
              <p:nvPr/>
            </p:nvCxnSpPr>
            <p:spPr>
              <a:xfrm>
                <a:off x="304645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869" name="Google Shape;869;p9"/>
              <p:cNvCxnSpPr/>
              <p:nvPr/>
            </p:nvCxnSpPr>
            <p:spPr>
              <a:xfrm>
                <a:off x="324970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870" name="Google Shape;870;p9"/>
              <p:cNvCxnSpPr/>
              <p:nvPr/>
            </p:nvCxnSpPr>
            <p:spPr>
              <a:xfrm>
                <a:off x="345295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871" name="Google Shape;871;p9"/>
              <p:cNvCxnSpPr/>
              <p:nvPr/>
            </p:nvCxnSpPr>
            <p:spPr>
              <a:xfrm>
                <a:off x="365620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872" name="Google Shape;872;p9"/>
              <p:cNvCxnSpPr/>
              <p:nvPr/>
            </p:nvCxnSpPr>
            <p:spPr>
              <a:xfrm>
                <a:off x="385945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873" name="Google Shape;873;p9"/>
              <p:cNvCxnSpPr/>
              <p:nvPr/>
            </p:nvCxnSpPr>
            <p:spPr>
              <a:xfrm>
                <a:off x="406270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874" name="Google Shape;874;p9"/>
              <p:cNvCxnSpPr/>
              <p:nvPr/>
            </p:nvCxnSpPr>
            <p:spPr>
              <a:xfrm>
                <a:off x="426596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875" name="Google Shape;875;p9"/>
              <p:cNvCxnSpPr/>
              <p:nvPr/>
            </p:nvCxnSpPr>
            <p:spPr>
              <a:xfrm>
                <a:off x="446921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876" name="Google Shape;876;p9"/>
              <p:cNvCxnSpPr/>
              <p:nvPr/>
            </p:nvCxnSpPr>
            <p:spPr>
              <a:xfrm>
                <a:off x="467246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877" name="Google Shape;877;p9"/>
              <p:cNvCxnSpPr/>
              <p:nvPr/>
            </p:nvCxnSpPr>
            <p:spPr>
              <a:xfrm>
                <a:off x="487571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878" name="Google Shape;878;p9"/>
              <p:cNvCxnSpPr/>
              <p:nvPr/>
            </p:nvCxnSpPr>
            <p:spPr>
              <a:xfrm>
                <a:off x="507896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879" name="Google Shape;879;p9"/>
              <p:cNvCxnSpPr/>
              <p:nvPr/>
            </p:nvCxnSpPr>
            <p:spPr>
              <a:xfrm>
                <a:off x="528221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880" name="Google Shape;880;p9"/>
              <p:cNvCxnSpPr/>
              <p:nvPr/>
            </p:nvCxnSpPr>
            <p:spPr>
              <a:xfrm>
                <a:off x="548547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881" name="Google Shape;881;p9"/>
              <p:cNvCxnSpPr/>
              <p:nvPr/>
            </p:nvCxnSpPr>
            <p:spPr>
              <a:xfrm>
                <a:off x="568872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882" name="Google Shape;882;p9"/>
              <p:cNvCxnSpPr/>
              <p:nvPr/>
            </p:nvCxnSpPr>
            <p:spPr>
              <a:xfrm>
                <a:off x="589197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883" name="Google Shape;883;p9"/>
              <p:cNvCxnSpPr/>
              <p:nvPr/>
            </p:nvCxnSpPr>
            <p:spPr>
              <a:xfrm>
                <a:off x="609522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884" name="Google Shape;884;p9"/>
              <p:cNvCxnSpPr/>
              <p:nvPr/>
            </p:nvCxnSpPr>
            <p:spPr>
              <a:xfrm>
                <a:off x="629847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885" name="Google Shape;885;p9"/>
              <p:cNvCxnSpPr/>
              <p:nvPr/>
            </p:nvCxnSpPr>
            <p:spPr>
              <a:xfrm>
                <a:off x="650172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886" name="Google Shape;886;p9"/>
              <p:cNvCxnSpPr/>
              <p:nvPr/>
            </p:nvCxnSpPr>
            <p:spPr>
              <a:xfrm>
                <a:off x="670498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887" name="Google Shape;887;p9"/>
              <p:cNvCxnSpPr/>
              <p:nvPr/>
            </p:nvCxnSpPr>
            <p:spPr>
              <a:xfrm>
                <a:off x="690823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888" name="Google Shape;888;p9"/>
              <p:cNvCxnSpPr/>
              <p:nvPr/>
            </p:nvCxnSpPr>
            <p:spPr>
              <a:xfrm>
                <a:off x="711148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889" name="Google Shape;889;p9"/>
              <p:cNvCxnSpPr/>
              <p:nvPr/>
            </p:nvCxnSpPr>
            <p:spPr>
              <a:xfrm>
                <a:off x="731473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890" name="Google Shape;890;p9"/>
              <p:cNvCxnSpPr/>
              <p:nvPr/>
            </p:nvCxnSpPr>
            <p:spPr>
              <a:xfrm>
                <a:off x="751798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891" name="Google Shape;891;p9"/>
              <p:cNvCxnSpPr/>
              <p:nvPr/>
            </p:nvCxnSpPr>
            <p:spPr>
              <a:xfrm>
                <a:off x="772123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892" name="Google Shape;892;p9"/>
              <p:cNvCxnSpPr/>
              <p:nvPr/>
            </p:nvCxnSpPr>
            <p:spPr>
              <a:xfrm>
                <a:off x="792449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893" name="Google Shape;893;p9"/>
              <p:cNvCxnSpPr/>
              <p:nvPr/>
            </p:nvCxnSpPr>
            <p:spPr>
              <a:xfrm>
                <a:off x="812774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894" name="Google Shape;894;p9"/>
              <p:cNvCxnSpPr/>
              <p:nvPr/>
            </p:nvCxnSpPr>
            <p:spPr>
              <a:xfrm>
                <a:off x="833099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895" name="Google Shape;895;p9"/>
              <p:cNvCxnSpPr/>
              <p:nvPr/>
            </p:nvCxnSpPr>
            <p:spPr>
              <a:xfrm>
                <a:off x="853424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896" name="Google Shape;896;p9"/>
              <p:cNvCxnSpPr/>
              <p:nvPr/>
            </p:nvCxnSpPr>
            <p:spPr>
              <a:xfrm>
                <a:off x="873749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897" name="Google Shape;897;p9"/>
              <p:cNvCxnSpPr/>
              <p:nvPr/>
            </p:nvCxnSpPr>
            <p:spPr>
              <a:xfrm>
                <a:off x="8940748" y="-1250"/>
                <a:ext cx="0" cy="5143500"/>
              </a:xfrm>
              <a:prstGeom prst="straightConnector1">
                <a:avLst/>
              </a:prstGeom>
              <a:noFill/>
              <a:ln w="9525" cap="flat" cmpd="sng">
                <a:solidFill>
                  <a:schemeClr val="dk2"/>
                </a:solidFill>
                <a:prstDash val="solid"/>
                <a:round/>
                <a:headEnd type="none" w="med" len="med"/>
                <a:tailEnd type="none" w="med" len="med"/>
              </a:ln>
            </p:spPr>
          </p:cxnSp>
        </p:grpSp>
        <p:grpSp>
          <p:nvGrpSpPr>
            <p:cNvPr id="898" name="Google Shape;898;p9"/>
            <p:cNvGrpSpPr/>
            <p:nvPr/>
          </p:nvGrpSpPr>
          <p:grpSpPr>
            <a:xfrm>
              <a:off x="0" y="233038"/>
              <a:ext cx="9144000" cy="4677425"/>
              <a:chOff x="0" y="230950"/>
              <a:chExt cx="9144000" cy="4677425"/>
            </a:xfrm>
          </p:grpSpPr>
          <p:cxnSp>
            <p:nvCxnSpPr>
              <p:cNvPr id="899" name="Google Shape;899;p9"/>
              <p:cNvCxnSpPr/>
              <p:nvPr/>
            </p:nvCxnSpPr>
            <p:spPr>
              <a:xfrm>
                <a:off x="0" y="2309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00" name="Google Shape;900;p9"/>
              <p:cNvCxnSpPr/>
              <p:nvPr/>
            </p:nvCxnSpPr>
            <p:spPr>
              <a:xfrm>
                <a:off x="0" y="69869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01" name="Google Shape;901;p9"/>
              <p:cNvCxnSpPr/>
              <p:nvPr/>
            </p:nvCxnSpPr>
            <p:spPr>
              <a:xfrm>
                <a:off x="0" y="93256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02" name="Google Shape;902;p9"/>
              <p:cNvCxnSpPr/>
              <p:nvPr/>
            </p:nvCxnSpPr>
            <p:spPr>
              <a:xfrm>
                <a:off x="0" y="116643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03" name="Google Shape;903;p9"/>
              <p:cNvCxnSpPr/>
              <p:nvPr/>
            </p:nvCxnSpPr>
            <p:spPr>
              <a:xfrm>
                <a:off x="0" y="140030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04" name="Google Shape;904;p9"/>
              <p:cNvCxnSpPr/>
              <p:nvPr/>
            </p:nvCxnSpPr>
            <p:spPr>
              <a:xfrm>
                <a:off x="0" y="1634178"/>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05" name="Google Shape;905;p9"/>
              <p:cNvCxnSpPr/>
              <p:nvPr/>
            </p:nvCxnSpPr>
            <p:spPr>
              <a:xfrm>
                <a:off x="0" y="186804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06" name="Google Shape;906;p9"/>
              <p:cNvCxnSpPr/>
              <p:nvPr/>
            </p:nvCxnSpPr>
            <p:spPr>
              <a:xfrm>
                <a:off x="0" y="210192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07" name="Google Shape;907;p9"/>
              <p:cNvCxnSpPr/>
              <p:nvPr/>
            </p:nvCxnSpPr>
            <p:spPr>
              <a:xfrm>
                <a:off x="0" y="233579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08" name="Google Shape;908;p9"/>
              <p:cNvCxnSpPr/>
              <p:nvPr/>
            </p:nvCxnSpPr>
            <p:spPr>
              <a:xfrm>
                <a:off x="0" y="256966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09" name="Google Shape;909;p9"/>
              <p:cNvCxnSpPr/>
              <p:nvPr/>
            </p:nvCxnSpPr>
            <p:spPr>
              <a:xfrm>
                <a:off x="0" y="280353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10" name="Google Shape;910;p9"/>
              <p:cNvCxnSpPr/>
              <p:nvPr/>
            </p:nvCxnSpPr>
            <p:spPr>
              <a:xfrm>
                <a:off x="0" y="303740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11" name="Google Shape;911;p9"/>
              <p:cNvCxnSpPr/>
              <p:nvPr/>
            </p:nvCxnSpPr>
            <p:spPr>
              <a:xfrm>
                <a:off x="0" y="327127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12" name="Google Shape;912;p9"/>
              <p:cNvCxnSpPr/>
              <p:nvPr/>
            </p:nvCxnSpPr>
            <p:spPr>
              <a:xfrm>
                <a:off x="0" y="3505147"/>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13" name="Google Shape;913;p9"/>
              <p:cNvCxnSpPr/>
              <p:nvPr/>
            </p:nvCxnSpPr>
            <p:spPr>
              <a:xfrm>
                <a:off x="0" y="373901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14" name="Google Shape;914;p9"/>
              <p:cNvCxnSpPr/>
              <p:nvPr/>
            </p:nvCxnSpPr>
            <p:spPr>
              <a:xfrm>
                <a:off x="0" y="397289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15" name="Google Shape;915;p9"/>
              <p:cNvCxnSpPr/>
              <p:nvPr/>
            </p:nvCxnSpPr>
            <p:spPr>
              <a:xfrm>
                <a:off x="0" y="420676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16" name="Google Shape;916;p9"/>
              <p:cNvCxnSpPr/>
              <p:nvPr/>
            </p:nvCxnSpPr>
            <p:spPr>
              <a:xfrm>
                <a:off x="0" y="444063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17" name="Google Shape;917;p9"/>
              <p:cNvCxnSpPr/>
              <p:nvPr/>
            </p:nvCxnSpPr>
            <p:spPr>
              <a:xfrm>
                <a:off x="0" y="467450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18" name="Google Shape;918;p9"/>
              <p:cNvCxnSpPr/>
              <p:nvPr/>
            </p:nvCxnSpPr>
            <p:spPr>
              <a:xfrm>
                <a:off x="0" y="490837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919" name="Google Shape;919;p9"/>
              <p:cNvCxnSpPr/>
              <p:nvPr/>
            </p:nvCxnSpPr>
            <p:spPr>
              <a:xfrm>
                <a:off x="0" y="464821"/>
                <a:ext cx="9144000" cy="0"/>
              </a:xfrm>
              <a:prstGeom prst="straightConnector1">
                <a:avLst/>
              </a:prstGeom>
              <a:noFill/>
              <a:ln w="9525" cap="flat" cmpd="sng">
                <a:solidFill>
                  <a:schemeClr val="dk2"/>
                </a:solidFill>
                <a:prstDash val="solid"/>
                <a:round/>
                <a:headEnd type="none" w="med" len="med"/>
                <a:tailEnd type="none" w="med" len="med"/>
              </a:ln>
            </p:spPr>
          </p:cxnSp>
        </p:grpSp>
      </p:grpSp>
      <p:sp>
        <p:nvSpPr>
          <p:cNvPr id="920" name="Google Shape;920;p9"/>
          <p:cNvSpPr/>
          <p:nvPr/>
        </p:nvSpPr>
        <p:spPr>
          <a:xfrm>
            <a:off x="579500" y="466600"/>
            <a:ext cx="11032800" cy="5857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1" name="Google Shape;921;p9"/>
          <p:cNvSpPr txBox="1">
            <a:spLocks noGrp="1"/>
          </p:cNvSpPr>
          <p:nvPr>
            <p:ph type="title"/>
          </p:nvPr>
        </p:nvSpPr>
        <p:spPr>
          <a:xfrm>
            <a:off x="4093867" y="2128633"/>
            <a:ext cx="4004400" cy="1341200"/>
          </a:xfrm>
          <a:prstGeom prst="rect">
            <a:avLst/>
          </a:prstGeom>
        </p:spPr>
        <p:txBody>
          <a:bodyPr spcFirstLastPara="1" wrap="square" lIns="0" tIns="0" rIns="0" bIns="0" anchor="ctr" anchorCtr="0">
            <a:noAutofit/>
          </a:bodyPr>
          <a:lstStyle>
            <a:lvl1pPr lvl="0" algn="ctr" rtl="0">
              <a:spcBef>
                <a:spcPts val="0"/>
              </a:spcBef>
              <a:spcAft>
                <a:spcPts val="0"/>
              </a:spcAft>
              <a:buSzPts val="3600"/>
              <a:buNone/>
              <a:defRPr sz="1333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p:txBody>
      </p:sp>
      <p:sp>
        <p:nvSpPr>
          <p:cNvPr id="922" name="Google Shape;922;p9"/>
          <p:cNvSpPr txBox="1">
            <a:spLocks noGrp="1"/>
          </p:cNvSpPr>
          <p:nvPr>
            <p:ph type="subTitle" idx="1"/>
          </p:nvPr>
        </p:nvSpPr>
        <p:spPr>
          <a:xfrm>
            <a:off x="3189233" y="4140352"/>
            <a:ext cx="58136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grpSp>
        <p:nvGrpSpPr>
          <p:cNvPr id="923" name="Google Shape;923;p9"/>
          <p:cNvGrpSpPr/>
          <p:nvPr/>
        </p:nvGrpSpPr>
        <p:grpSpPr>
          <a:xfrm>
            <a:off x="87823" y="317551"/>
            <a:ext cx="1014227" cy="2727716"/>
            <a:chOff x="65867" y="238163"/>
            <a:chExt cx="760670" cy="2045787"/>
          </a:xfrm>
        </p:grpSpPr>
        <p:grpSp>
          <p:nvGrpSpPr>
            <p:cNvPr id="924" name="Google Shape;924;p9"/>
            <p:cNvGrpSpPr/>
            <p:nvPr/>
          </p:nvGrpSpPr>
          <p:grpSpPr>
            <a:xfrm flipH="1">
              <a:off x="65867" y="238163"/>
              <a:ext cx="760670" cy="1616749"/>
              <a:chOff x="8230542" y="2865663"/>
              <a:chExt cx="760670" cy="1616749"/>
            </a:xfrm>
          </p:grpSpPr>
          <p:sp>
            <p:nvSpPr>
              <p:cNvPr id="925" name="Google Shape;925;p9"/>
              <p:cNvSpPr/>
              <p:nvPr/>
            </p:nvSpPr>
            <p:spPr>
              <a:xfrm>
                <a:off x="8230542" y="2865663"/>
                <a:ext cx="282294" cy="190880"/>
              </a:xfrm>
              <a:custGeom>
                <a:avLst/>
                <a:gdLst/>
                <a:ahLst/>
                <a:cxnLst/>
                <a:rect l="l" t="t" r="r" b="b"/>
                <a:pathLst>
                  <a:path w="7609" h="5145" extrusionOk="0">
                    <a:moveTo>
                      <a:pt x="7251" y="215"/>
                    </a:moveTo>
                    <a:lnTo>
                      <a:pt x="6096" y="1299"/>
                    </a:lnTo>
                    <a:lnTo>
                      <a:pt x="1286" y="858"/>
                    </a:lnTo>
                    <a:lnTo>
                      <a:pt x="7251" y="215"/>
                    </a:lnTo>
                    <a:close/>
                    <a:moveTo>
                      <a:pt x="381" y="989"/>
                    </a:moveTo>
                    <a:lnTo>
                      <a:pt x="5418" y="2715"/>
                    </a:lnTo>
                    <a:lnTo>
                      <a:pt x="5549" y="4847"/>
                    </a:lnTo>
                    <a:lnTo>
                      <a:pt x="381" y="989"/>
                    </a:lnTo>
                    <a:close/>
                    <a:moveTo>
                      <a:pt x="7501" y="1"/>
                    </a:moveTo>
                    <a:lnTo>
                      <a:pt x="84" y="798"/>
                    </a:lnTo>
                    <a:cubicBezTo>
                      <a:pt x="48" y="798"/>
                      <a:pt x="12" y="834"/>
                      <a:pt x="0" y="870"/>
                    </a:cubicBezTo>
                    <a:cubicBezTo>
                      <a:pt x="0" y="906"/>
                      <a:pt x="12" y="941"/>
                      <a:pt x="36" y="965"/>
                    </a:cubicBezTo>
                    <a:lnTo>
                      <a:pt x="5596" y="5120"/>
                    </a:lnTo>
                    <a:cubicBezTo>
                      <a:pt x="5620" y="5132"/>
                      <a:pt x="5632" y="5144"/>
                      <a:pt x="5656" y="5144"/>
                    </a:cubicBezTo>
                    <a:cubicBezTo>
                      <a:pt x="5703" y="5144"/>
                      <a:pt x="5751" y="5097"/>
                      <a:pt x="5751" y="5049"/>
                    </a:cubicBezTo>
                    <a:cubicBezTo>
                      <a:pt x="5751" y="5037"/>
                      <a:pt x="5751" y="5025"/>
                      <a:pt x="5751" y="5013"/>
                    </a:cubicBezTo>
                    <a:lnTo>
                      <a:pt x="5596" y="2632"/>
                    </a:lnTo>
                    <a:cubicBezTo>
                      <a:pt x="5596" y="2596"/>
                      <a:pt x="5573" y="2561"/>
                      <a:pt x="5537" y="2549"/>
                    </a:cubicBezTo>
                    <a:lnTo>
                      <a:pt x="1096" y="1037"/>
                    </a:lnTo>
                    <a:lnTo>
                      <a:pt x="6120" y="1489"/>
                    </a:lnTo>
                    <a:cubicBezTo>
                      <a:pt x="6127" y="1492"/>
                      <a:pt x="6133" y="1494"/>
                      <a:pt x="6139" y="1494"/>
                    </a:cubicBezTo>
                    <a:cubicBezTo>
                      <a:pt x="6157" y="1494"/>
                      <a:pt x="6174" y="1483"/>
                      <a:pt x="6192" y="1465"/>
                    </a:cubicBezTo>
                    <a:lnTo>
                      <a:pt x="7573" y="167"/>
                    </a:lnTo>
                    <a:cubicBezTo>
                      <a:pt x="7608" y="144"/>
                      <a:pt x="7608" y="96"/>
                      <a:pt x="7597" y="60"/>
                    </a:cubicBezTo>
                    <a:cubicBezTo>
                      <a:pt x="7585" y="25"/>
                      <a:pt x="7537" y="1"/>
                      <a:pt x="7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9"/>
              <p:cNvSpPr/>
              <p:nvPr/>
            </p:nvSpPr>
            <p:spPr>
              <a:xfrm>
                <a:off x="8431074" y="2913931"/>
                <a:ext cx="66743" cy="102396"/>
              </a:xfrm>
              <a:custGeom>
                <a:avLst/>
                <a:gdLst/>
                <a:ahLst/>
                <a:cxnLst/>
                <a:rect l="l" t="t" r="r" b="b"/>
                <a:pathLst>
                  <a:path w="1799" h="2760" extrusionOk="0">
                    <a:moveTo>
                      <a:pt x="731" y="0"/>
                    </a:moveTo>
                    <a:cubicBezTo>
                      <a:pt x="718" y="0"/>
                      <a:pt x="704" y="3"/>
                      <a:pt x="691" y="9"/>
                    </a:cubicBezTo>
                    <a:cubicBezTo>
                      <a:pt x="644" y="21"/>
                      <a:pt x="620" y="81"/>
                      <a:pt x="632" y="129"/>
                    </a:cubicBezTo>
                    <a:lnTo>
                      <a:pt x="1489" y="2355"/>
                    </a:lnTo>
                    <a:lnTo>
                      <a:pt x="156" y="1272"/>
                    </a:lnTo>
                    <a:cubicBezTo>
                      <a:pt x="139" y="1255"/>
                      <a:pt x="117" y="1246"/>
                      <a:pt x="95" y="1246"/>
                    </a:cubicBezTo>
                    <a:cubicBezTo>
                      <a:pt x="70" y="1246"/>
                      <a:pt x="44" y="1258"/>
                      <a:pt x="25" y="1283"/>
                    </a:cubicBezTo>
                    <a:cubicBezTo>
                      <a:pt x="1" y="1319"/>
                      <a:pt x="1" y="1379"/>
                      <a:pt x="37" y="1414"/>
                    </a:cubicBezTo>
                    <a:lnTo>
                      <a:pt x="1644" y="2736"/>
                    </a:lnTo>
                    <a:cubicBezTo>
                      <a:pt x="1656" y="2748"/>
                      <a:pt x="1680" y="2760"/>
                      <a:pt x="1703" y="2760"/>
                    </a:cubicBezTo>
                    <a:cubicBezTo>
                      <a:pt x="1727" y="2760"/>
                      <a:pt x="1739" y="2748"/>
                      <a:pt x="1751" y="2736"/>
                    </a:cubicBezTo>
                    <a:cubicBezTo>
                      <a:pt x="1787" y="2712"/>
                      <a:pt x="1799" y="2665"/>
                      <a:pt x="1787" y="2629"/>
                    </a:cubicBezTo>
                    <a:lnTo>
                      <a:pt x="810" y="57"/>
                    </a:lnTo>
                    <a:cubicBezTo>
                      <a:pt x="802" y="22"/>
                      <a:pt x="767" y="0"/>
                      <a:pt x="7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9"/>
              <p:cNvSpPr/>
              <p:nvPr/>
            </p:nvSpPr>
            <p:spPr>
              <a:xfrm>
                <a:off x="8432855" y="2991027"/>
                <a:ext cx="65407" cy="25302"/>
              </a:xfrm>
              <a:custGeom>
                <a:avLst/>
                <a:gdLst/>
                <a:ahLst/>
                <a:cxnLst/>
                <a:rect l="l" t="t" r="r" b="b"/>
                <a:pathLst>
                  <a:path w="1763" h="682" extrusionOk="0">
                    <a:moveTo>
                      <a:pt x="107" y="0"/>
                    </a:moveTo>
                    <a:cubicBezTo>
                      <a:pt x="65" y="0"/>
                      <a:pt x="22" y="25"/>
                      <a:pt x="12" y="75"/>
                    </a:cubicBezTo>
                    <a:cubicBezTo>
                      <a:pt x="0" y="122"/>
                      <a:pt x="24" y="170"/>
                      <a:pt x="72" y="182"/>
                    </a:cubicBezTo>
                    <a:lnTo>
                      <a:pt x="1620" y="670"/>
                    </a:lnTo>
                    <a:cubicBezTo>
                      <a:pt x="1632" y="670"/>
                      <a:pt x="1644" y="682"/>
                      <a:pt x="1655" y="682"/>
                    </a:cubicBezTo>
                    <a:cubicBezTo>
                      <a:pt x="1691" y="682"/>
                      <a:pt x="1727" y="646"/>
                      <a:pt x="1739" y="610"/>
                    </a:cubicBezTo>
                    <a:cubicBezTo>
                      <a:pt x="1763" y="563"/>
                      <a:pt x="1727" y="503"/>
                      <a:pt x="1679" y="491"/>
                    </a:cubicBezTo>
                    <a:lnTo>
                      <a:pt x="131" y="3"/>
                    </a:lnTo>
                    <a:cubicBezTo>
                      <a:pt x="123" y="1"/>
                      <a:pt x="115"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9"/>
              <p:cNvSpPr/>
              <p:nvPr/>
            </p:nvSpPr>
            <p:spPr>
              <a:xfrm>
                <a:off x="8527388" y="3038479"/>
                <a:ext cx="463824" cy="1443932"/>
              </a:xfrm>
              <a:custGeom>
                <a:avLst/>
                <a:gdLst/>
                <a:ahLst/>
                <a:cxnLst/>
                <a:rect l="l" t="t" r="r" b="b"/>
                <a:pathLst>
                  <a:path w="12502" h="38920" extrusionOk="0">
                    <a:moveTo>
                      <a:pt x="461" y="0"/>
                    </a:moveTo>
                    <a:cubicBezTo>
                      <a:pt x="431" y="0"/>
                      <a:pt x="402" y="13"/>
                      <a:pt x="381" y="34"/>
                    </a:cubicBezTo>
                    <a:cubicBezTo>
                      <a:pt x="346" y="70"/>
                      <a:pt x="358" y="129"/>
                      <a:pt x="393" y="165"/>
                    </a:cubicBezTo>
                    <a:cubicBezTo>
                      <a:pt x="393" y="165"/>
                      <a:pt x="762" y="498"/>
                      <a:pt x="1358" y="986"/>
                    </a:cubicBezTo>
                    <a:cubicBezTo>
                      <a:pt x="1382" y="998"/>
                      <a:pt x="1393" y="1010"/>
                      <a:pt x="1417" y="1010"/>
                    </a:cubicBezTo>
                    <a:cubicBezTo>
                      <a:pt x="1441" y="1010"/>
                      <a:pt x="1477" y="998"/>
                      <a:pt x="1489" y="974"/>
                    </a:cubicBezTo>
                    <a:cubicBezTo>
                      <a:pt x="1524" y="927"/>
                      <a:pt x="1512" y="867"/>
                      <a:pt x="1477" y="843"/>
                    </a:cubicBezTo>
                    <a:cubicBezTo>
                      <a:pt x="893" y="355"/>
                      <a:pt x="524" y="22"/>
                      <a:pt x="524" y="22"/>
                    </a:cubicBezTo>
                    <a:cubicBezTo>
                      <a:pt x="504" y="7"/>
                      <a:pt x="482" y="0"/>
                      <a:pt x="461" y="0"/>
                    </a:cubicBezTo>
                    <a:close/>
                    <a:moveTo>
                      <a:pt x="2405" y="1597"/>
                    </a:moveTo>
                    <a:cubicBezTo>
                      <a:pt x="2374" y="1597"/>
                      <a:pt x="2344" y="1612"/>
                      <a:pt x="2322" y="1641"/>
                    </a:cubicBezTo>
                    <a:cubicBezTo>
                      <a:pt x="2298" y="1677"/>
                      <a:pt x="2298" y="1736"/>
                      <a:pt x="2346" y="1772"/>
                    </a:cubicBezTo>
                    <a:cubicBezTo>
                      <a:pt x="2679" y="2034"/>
                      <a:pt x="3025" y="2284"/>
                      <a:pt x="3358" y="2522"/>
                    </a:cubicBezTo>
                    <a:cubicBezTo>
                      <a:pt x="3370" y="2534"/>
                      <a:pt x="3394" y="2546"/>
                      <a:pt x="3417" y="2546"/>
                    </a:cubicBezTo>
                    <a:cubicBezTo>
                      <a:pt x="3441" y="2546"/>
                      <a:pt x="3465" y="2534"/>
                      <a:pt x="3489" y="2498"/>
                    </a:cubicBezTo>
                    <a:cubicBezTo>
                      <a:pt x="3525" y="2463"/>
                      <a:pt x="3513" y="2403"/>
                      <a:pt x="3465" y="2367"/>
                    </a:cubicBezTo>
                    <a:cubicBezTo>
                      <a:pt x="3132" y="2129"/>
                      <a:pt x="2798" y="1879"/>
                      <a:pt x="2465" y="1617"/>
                    </a:cubicBezTo>
                    <a:cubicBezTo>
                      <a:pt x="2446" y="1603"/>
                      <a:pt x="2426" y="1597"/>
                      <a:pt x="2405" y="1597"/>
                    </a:cubicBezTo>
                    <a:close/>
                    <a:moveTo>
                      <a:pt x="10932" y="2758"/>
                    </a:moveTo>
                    <a:cubicBezTo>
                      <a:pt x="10886" y="2758"/>
                      <a:pt x="10859" y="2792"/>
                      <a:pt x="10859" y="2844"/>
                    </a:cubicBezTo>
                    <a:cubicBezTo>
                      <a:pt x="10847" y="2891"/>
                      <a:pt x="10883" y="2939"/>
                      <a:pt x="10942" y="2939"/>
                    </a:cubicBezTo>
                    <a:cubicBezTo>
                      <a:pt x="11383" y="2975"/>
                      <a:pt x="11788" y="3118"/>
                      <a:pt x="12050" y="3332"/>
                    </a:cubicBezTo>
                    <a:cubicBezTo>
                      <a:pt x="12073" y="3344"/>
                      <a:pt x="12097" y="3356"/>
                      <a:pt x="12109" y="3356"/>
                    </a:cubicBezTo>
                    <a:cubicBezTo>
                      <a:pt x="12145" y="3356"/>
                      <a:pt x="12169" y="3344"/>
                      <a:pt x="12192" y="3320"/>
                    </a:cubicBezTo>
                    <a:cubicBezTo>
                      <a:pt x="12216" y="3284"/>
                      <a:pt x="12216" y="3225"/>
                      <a:pt x="12169" y="3189"/>
                    </a:cubicBezTo>
                    <a:cubicBezTo>
                      <a:pt x="11871" y="2951"/>
                      <a:pt x="11442" y="2796"/>
                      <a:pt x="10954" y="2760"/>
                    </a:cubicBezTo>
                    <a:cubicBezTo>
                      <a:pt x="10946" y="2759"/>
                      <a:pt x="10939" y="2758"/>
                      <a:pt x="10932" y="2758"/>
                    </a:cubicBezTo>
                    <a:close/>
                    <a:moveTo>
                      <a:pt x="9705" y="2900"/>
                    </a:moveTo>
                    <a:cubicBezTo>
                      <a:pt x="9697" y="2900"/>
                      <a:pt x="9688" y="2901"/>
                      <a:pt x="9680" y="2903"/>
                    </a:cubicBezTo>
                    <a:cubicBezTo>
                      <a:pt x="9311" y="3010"/>
                      <a:pt x="8918" y="3201"/>
                      <a:pt x="8525" y="3463"/>
                    </a:cubicBezTo>
                    <a:cubicBezTo>
                      <a:pt x="8490" y="3499"/>
                      <a:pt x="8478" y="3558"/>
                      <a:pt x="8501" y="3594"/>
                    </a:cubicBezTo>
                    <a:cubicBezTo>
                      <a:pt x="8525" y="3618"/>
                      <a:pt x="8549" y="3641"/>
                      <a:pt x="8585" y="3641"/>
                    </a:cubicBezTo>
                    <a:cubicBezTo>
                      <a:pt x="8597" y="3641"/>
                      <a:pt x="8621" y="3629"/>
                      <a:pt x="8632" y="3618"/>
                    </a:cubicBezTo>
                    <a:cubicBezTo>
                      <a:pt x="9013" y="3368"/>
                      <a:pt x="9383" y="3189"/>
                      <a:pt x="9740" y="3082"/>
                    </a:cubicBezTo>
                    <a:cubicBezTo>
                      <a:pt x="9787" y="3070"/>
                      <a:pt x="9811" y="3010"/>
                      <a:pt x="9799" y="2963"/>
                    </a:cubicBezTo>
                    <a:cubicBezTo>
                      <a:pt x="9789" y="2923"/>
                      <a:pt x="9747" y="2900"/>
                      <a:pt x="9705" y="2900"/>
                    </a:cubicBezTo>
                    <a:close/>
                    <a:moveTo>
                      <a:pt x="4451" y="3070"/>
                    </a:moveTo>
                    <a:cubicBezTo>
                      <a:pt x="4418" y="3070"/>
                      <a:pt x="4386" y="3086"/>
                      <a:pt x="4370" y="3118"/>
                    </a:cubicBezTo>
                    <a:cubicBezTo>
                      <a:pt x="4346" y="3153"/>
                      <a:pt x="4358" y="3213"/>
                      <a:pt x="4394" y="3248"/>
                    </a:cubicBezTo>
                    <a:cubicBezTo>
                      <a:pt x="4763" y="3487"/>
                      <a:pt x="5120" y="3713"/>
                      <a:pt x="5465" y="3915"/>
                    </a:cubicBezTo>
                    <a:cubicBezTo>
                      <a:pt x="5477" y="3927"/>
                      <a:pt x="5501" y="3927"/>
                      <a:pt x="5513" y="3927"/>
                    </a:cubicBezTo>
                    <a:cubicBezTo>
                      <a:pt x="5549" y="3927"/>
                      <a:pt x="5573" y="3915"/>
                      <a:pt x="5596" y="3880"/>
                    </a:cubicBezTo>
                    <a:cubicBezTo>
                      <a:pt x="5620" y="3844"/>
                      <a:pt x="5608" y="3784"/>
                      <a:pt x="5561" y="3749"/>
                    </a:cubicBezTo>
                    <a:cubicBezTo>
                      <a:pt x="5215" y="3546"/>
                      <a:pt x="4858" y="3320"/>
                      <a:pt x="4501" y="3082"/>
                    </a:cubicBezTo>
                    <a:cubicBezTo>
                      <a:pt x="4485" y="3074"/>
                      <a:pt x="4468" y="3070"/>
                      <a:pt x="4451" y="3070"/>
                    </a:cubicBezTo>
                    <a:close/>
                    <a:moveTo>
                      <a:pt x="12389" y="4279"/>
                    </a:moveTo>
                    <a:cubicBezTo>
                      <a:pt x="12359" y="4279"/>
                      <a:pt x="12327" y="4300"/>
                      <a:pt x="12311" y="4332"/>
                    </a:cubicBezTo>
                    <a:cubicBezTo>
                      <a:pt x="12157" y="4606"/>
                      <a:pt x="11835" y="4856"/>
                      <a:pt x="11383" y="5046"/>
                    </a:cubicBezTo>
                    <a:cubicBezTo>
                      <a:pt x="11335" y="5058"/>
                      <a:pt x="11311" y="5118"/>
                      <a:pt x="11323" y="5165"/>
                    </a:cubicBezTo>
                    <a:cubicBezTo>
                      <a:pt x="11347" y="5201"/>
                      <a:pt x="11383" y="5225"/>
                      <a:pt x="11418" y="5225"/>
                    </a:cubicBezTo>
                    <a:cubicBezTo>
                      <a:pt x="11430" y="5225"/>
                      <a:pt x="11442" y="5225"/>
                      <a:pt x="11454" y="5213"/>
                    </a:cubicBezTo>
                    <a:cubicBezTo>
                      <a:pt x="11954" y="5011"/>
                      <a:pt x="12300" y="4737"/>
                      <a:pt x="12466" y="4415"/>
                    </a:cubicBezTo>
                    <a:cubicBezTo>
                      <a:pt x="12502" y="4368"/>
                      <a:pt x="12478" y="4320"/>
                      <a:pt x="12431" y="4296"/>
                    </a:cubicBezTo>
                    <a:cubicBezTo>
                      <a:pt x="12419" y="4284"/>
                      <a:pt x="12404" y="4279"/>
                      <a:pt x="12389" y="4279"/>
                    </a:cubicBezTo>
                    <a:close/>
                    <a:moveTo>
                      <a:pt x="7603" y="4246"/>
                    </a:moveTo>
                    <a:cubicBezTo>
                      <a:pt x="7579" y="4246"/>
                      <a:pt x="7555" y="4255"/>
                      <a:pt x="7537" y="4272"/>
                    </a:cubicBezTo>
                    <a:cubicBezTo>
                      <a:pt x="7418" y="4380"/>
                      <a:pt x="7311" y="4499"/>
                      <a:pt x="7204" y="4630"/>
                    </a:cubicBezTo>
                    <a:cubicBezTo>
                      <a:pt x="7025" y="4546"/>
                      <a:pt x="6835" y="4451"/>
                      <a:pt x="6656" y="4356"/>
                    </a:cubicBezTo>
                    <a:cubicBezTo>
                      <a:pt x="6643" y="4349"/>
                      <a:pt x="6630" y="4346"/>
                      <a:pt x="6616" y="4346"/>
                    </a:cubicBezTo>
                    <a:cubicBezTo>
                      <a:pt x="6579" y="4346"/>
                      <a:pt x="6542" y="4369"/>
                      <a:pt x="6525" y="4403"/>
                    </a:cubicBezTo>
                    <a:cubicBezTo>
                      <a:pt x="6501" y="4451"/>
                      <a:pt x="6525" y="4511"/>
                      <a:pt x="6573" y="4534"/>
                    </a:cubicBezTo>
                    <a:cubicBezTo>
                      <a:pt x="6739" y="4618"/>
                      <a:pt x="6906" y="4701"/>
                      <a:pt x="7073" y="4772"/>
                    </a:cubicBezTo>
                    <a:cubicBezTo>
                      <a:pt x="6942" y="4915"/>
                      <a:pt x="6823" y="5070"/>
                      <a:pt x="6704" y="5225"/>
                    </a:cubicBezTo>
                    <a:cubicBezTo>
                      <a:pt x="6680" y="5273"/>
                      <a:pt x="6692" y="5332"/>
                      <a:pt x="6727" y="5356"/>
                    </a:cubicBezTo>
                    <a:cubicBezTo>
                      <a:pt x="6751" y="5368"/>
                      <a:pt x="6763" y="5380"/>
                      <a:pt x="6787" y="5380"/>
                    </a:cubicBezTo>
                    <a:cubicBezTo>
                      <a:pt x="6811" y="5380"/>
                      <a:pt x="6846" y="5368"/>
                      <a:pt x="6858" y="5344"/>
                    </a:cubicBezTo>
                    <a:cubicBezTo>
                      <a:pt x="6989" y="5177"/>
                      <a:pt x="7108" y="5011"/>
                      <a:pt x="7251" y="4856"/>
                    </a:cubicBezTo>
                    <a:cubicBezTo>
                      <a:pt x="7406" y="4927"/>
                      <a:pt x="7573" y="4999"/>
                      <a:pt x="7728" y="5058"/>
                    </a:cubicBezTo>
                    <a:cubicBezTo>
                      <a:pt x="7736" y="5060"/>
                      <a:pt x="7744" y="5061"/>
                      <a:pt x="7752" y="5061"/>
                    </a:cubicBezTo>
                    <a:cubicBezTo>
                      <a:pt x="7791" y="5061"/>
                      <a:pt x="7827" y="5038"/>
                      <a:pt x="7847" y="4999"/>
                    </a:cubicBezTo>
                    <a:cubicBezTo>
                      <a:pt x="7859" y="4951"/>
                      <a:pt x="7835" y="4892"/>
                      <a:pt x="7787" y="4880"/>
                    </a:cubicBezTo>
                    <a:cubicBezTo>
                      <a:pt x="7656" y="4820"/>
                      <a:pt x="7525" y="4772"/>
                      <a:pt x="7382" y="4701"/>
                    </a:cubicBezTo>
                    <a:cubicBezTo>
                      <a:pt x="7478" y="4606"/>
                      <a:pt x="7573" y="4499"/>
                      <a:pt x="7668" y="4403"/>
                    </a:cubicBezTo>
                    <a:cubicBezTo>
                      <a:pt x="7704" y="4368"/>
                      <a:pt x="7704" y="4308"/>
                      <a:pt x="7668" y="4272"/>
                    </a:cubicBezTo>
                    <a:cubicBezTo>
                      <a:pt x="7650" y="4255"/>
                      <a:pt x="7626" y="4246"/>
                      <a:pt x="7603" y="4246"/>
                    </a:cubicBezTo>
                    <a:close/>
                    <a:moveTo>
                      <a:pt x="8958" y="5246"/>
                    </a:moveTo>
                    <a:cubicBezTo>
                      <a:pt x="8915" y="5246"/>
                      <a:pt x="8869" y="5279"/>
                      <a:pt x="8859" y="5320"/>
                    </a:cubicBezTo>
                    <a:cubicBezTo>
                      <a:pt x="8859" y="5380"/>
                      <a:pt x="8882" y="5427"/>
                      <a:pt x="8942" y="5439"/>
                    </a:cubicBezTo>
                    <a:cubicBezTo>
                      <a:pt x="9287" y="5511"/>
                      <a:pt x="9633" y="5558"/>
                      <a:pt x="9930" y="5558"/>
                    </a:cubicBezTo>
                    <a:cubicBezTo>
                      <a:pt x="10025" y="5558"/>
                      <a:pt x="10121" y="5546"/>
                      <a:pt x="10216" y="5546"/>
                    </a:cubicBezTo>
                    <a:cubicBezTo>
                      <a:pt x="10264" y="5534"/>
                      <a:pt x="10299" y="5487"/>
                      <a:pt x="10299" y="5439"/>
                    </a:cubicBezTo>
                    <a:cubicBezTo>
                      <a:pt x="10299" y="5397"/>
                      <a:pt x="10261" y="5354"/>
                      <a:pt x="10211" y="5354"/>
                    </a:cubicBezTo>
                    <a:cubicBezTo>
                      <a:pt x="10205" y="5354"/>
                      <a:pt x="10198" y="5355"/>
                      <a:pt x="10192" y="5356"/>
                    </a:cubicBezTo>
                    <a:cubicBezTo>
                      <a:pt x="10103" y="5365"/>
                      <a:pt x="10011" y="5369"/>
                      <a:pt x="9915" y="5369"/>
                    </a:cubicBezTo>
                    <a:cubicBezTo>
                      <a:pt x="9630" y="5369"/>
                      <a:pt x="9317" y="5329"/>
                      <a:pt x="8978" y="5249"/>
                    </a:cubicBezTo>
                    <a:cubicBezTo>
                      <a:pt x="8971" y="5247"/>
                      <a:pt x="8965" y="5246"/>
                      <a:pt x="8958" y="5246"/>
                    </a:cubicBezTo>
                    <a:close/>
                    <a:moveTo>
                      <a:pt x="6118" y="6261"/>
                    </a:moveTo>
                    <a:cubicBezTo>
                      <a:pt x="6084" y="6261"/>
                      <a:pt x="6053" y="6277"/>
                      <a:pt x="6037" y="6308"/>
                    </a:cubicBezTo>
                    <a:cubicBezTo>
                      <a:pt x="5846" y="6689"/>
                      <a:pt x="5680" y="7082"/>
                      <a:pt x="5561" y="7487"/>
                    </a:cubicBezTo>
                    <a:cubicBezTo>
                      <a:pt x="5537" y="7535"/>
                      <a:pt x="5573" y="7594"/>
                      <a:pt x="5620" y="7606"/>
                    </a:cubicBezTo>
                    <a:lnTo>
                      <a:pt x="5644" y="7606"/>
                    </a:lnTo>
                    <a:cubicBezTo>
                      <a:pt x="5692" y="7606"/>
                      <a:pt x="5727" y="7582"/>
                      <a:pt x="5739" y="7547"/>
                    </a:cubicBezTo>
                    <a:cubicBezTo>
                      <a:pt x="5858" y="7154"/>
                      <a:pt x="6013" y="6773"/>
                      <a:pt x="6204" y="6392"/>
                    </a:cubicBezTo>
                    <a:cubicBezTo>
                      <a:pt x="6227" y="6344"/>
                      <a:pt x="6215" y="6296"/>
                      <a:pt x="6168" y="6273"/>
                    </a:cubicBezTo>
                    <a:cubicBezTo>
                      <a:pt x="6152" y="6265"/>
                      <a:pt x="6135" y="6261"/>
                      <a:pt x="6118" y="6261"/>
                    </a:cubicBezTo>
                    <a:close/>
                    <a:moveTo>
                      <a:pt x="5394" y="8642"/>
                    </a:moveTo>
                    <a:cubicBezTo>
                      <a:pt x="5346" y="8642"/>
                      <a:pt x="5287" y="8678"/>
                      <a:pt x="5287" y="8725"/>
                    </a:cubicBezTo>
                    <a:cubicBezTo>
                      <a:pt x="5251" y="9011"/>
                      <a:pt x="5227" y="9309"/>
                      <a:pt x="5227" y="9595"/>
                    </a:cubicBezTo>
                    <a:cubicBezTo>
                      <a:pt x="5227" y="9725"/>
                      <a:pt x="5239" y="9868"/>
                      <a:pt x="5239" y="9999"/>
                    </a:cubicBezTo>
                    <a:cubicBezTo>
                      <a:pt x="5251" y="10047"/>
                      <a:pt x="5287" y="10083"/>
                      <a:pt x="5334" y="10083"/>
                    </a:cubicBezTo>
                    <a:lnTo>
                      <a:pt x="5346" y="10083"/>
                    </a:lnTo>
                    <a:cubicBezTo>
                      <a:pt x="5394" y="10083"/>
                      <a:pt x="5430" y="10035"/>
                      <a:pt x="5430" y="9987"/>
                    </a:cubicBezTo>
                    <a:cubicBezTo>
                      <a:pt x="5430" y="9856"/>
                      <a:pt x="5418" y="9725"/>
                      <a:pt x="5418" y="9595"/>
                    </a:cubicBezTo>
                    <a:cubicBezTo>
                      <a:pt x="5418" y="9309"/>
                      <a:pt x="5442" y="9035"/>
                      <a:pt x="5477" y="8749"/>
                    </a:cubicBezTo>
                    <a:cubicBezTo>
                      <a:pt x="5477" y="8702"/>
                      <a:pt x="5442" y="8654"/>
                      <a:pt x="5394" y="8642"/>
                    </a:cubicBezTo>
                    <a:close/>
                    <a:moveTo>
                      <a:pt x="5520" y="11140"/>
                    </a:moveTo>
                    <a:cubicBezTo>
                      <a:pt x="5514" y="11140"/>
                      <a:pt x="5507" y="11141"/>
                      <a:pt x="5501" y="11142"/>
                    </a:cubicBezTo>
                    <a:cubicBezTo>
                      <a:pt x="5453" y="11154"/>
                      <a:pt x="5418" y="11202"/>
                      <a:pt x="5430" y="11261"/>
                    </a:cubicBezTo>
                    <a:cubicBezTo>
                      <a:pt x="5525" y="11654"/>
                      <a:pt x="5668" y="12071"/>
                      <a:pt x="5834" y="12464"/>
                    </a:cubicBezTo>
                    <a:cubicBezTo>
                      <a:pt x="5846" y="12500"/>
                      <a:pt x="5882" y="12523"/>
                      <a:pt x="5918" y="12523"/>
                    </a:cubicBezTo>
                    <a:cubicBezTo>
                      <a:pt x="5930" y="12523"/>
                      <a:pt x="5942" y="12512"/>
                      <a:pt x="5965" y="12512"/>
                    </a:cubicBezTo>
                    <a:cubicBezTo>
                      <a:pt x="6013" y="12488"/>
                      <a:pt x="6025" y="12440"/>
                      <a:pt x="6013" y="12392"/>
                    </a:cubicBezTo>
                    <a:cubicBezTo>
                      <a:pt x="5846" y="12000"/>
                      <a:pt x="5715" y="11607"/>
                      <a:pt x="5620" y="11214"/>
                    </a:cubicBezTo>
                    <a:cubicBezTo>
                      <a:pt x="5610" y="11172"/>
                      <a:pt x="5564" y="11140"/>
                      <a:pt x="5520" y="11140"/>
                    </a:cubicBezTo>
                    <a:close/>
                    <a:moveTo>
                      <a:pt x="6503" y="13443"/>
                    </a:moveTo>
                    <a:cubicBezTo>
                      <a:pt x="6485" y="13443"/>
                      <a:pt x="6468" y="13450"/>
                      <a:pt x="6454" y="13464"/>
                    </a:cubicBezTo>
                    <a:cubicBezTo>
                      <a:pt x="6406" y="13488"/>
                      <a:pt x="6394" y="13547"/>
                      <a:pt x="6418" y="13583"/>
                    </a:cubicBezTo>
                    <a:cubicBezTo>
                      <a:pt x="6537" y="13786"/>
                      <a:pt x="6668" y="13988"/>
                      <a:pt x="6811" y="14178"/>
                    </a:cubicBezTo>
                    <a:cubicBezTo>
                      <a:pt x="6906" y="14321"/>
                      <a:pt x="7013" y="14476"/>
                      <a:pt x="7108" y="14643"/>
                    </a:cubicBezTo>
                    <a:cubicBezTo>
                      <a:pt x="7132" y="14667"/>
                      <a:pt x="7156" y="14678"/>
                      <a:pt x="7192" y="14678"/>
                    </a:cubicBezTo>
                    <a:cubicBezTo>
                      <a:pt x="7204" y="14678"/>
                      <a:pt x="7227" y="14678"/>
                      <a:pt x="7239" y="14667"/>
                    </a:cubicBezTo>
                    <a:cubicBezTo>
                      <a:pt x="7287" y="14643"/>
                      <a:pt x="7299" y="14583"/>
                      <a:pt x="7275" y="14536"/>
                    </a:cubicBezTo>
                    <a:cubicBezTo>
                      <a:pt x="7168" y="14369"/>
                      <a:pt x="7061" y="14214"/>
                      <a:pt x="6966" y="14071"/>
                    </a:cubicBezTo>
                    <a:cubicBezTo>
                      <a:pt x="6823" y="13881"/>
                      <a:pt x="6692" y="13678"/>
                      <a:pt x="6573" y="13488"/>
                    </a:cubicBezTo>
                    <a:cubicBezTo>
                      <a:pt x="6558" y="13459"/>
                      <a:pt x="6531" y="13443"/>
                      <a:pt x="6503" y="13443"/>
                    </a:cubicBezTo>
                    <a:close/>
                    <a:moveTo>
                      <a:pt x="7822" y="15583"/>
                    </a:moveTo>
                    <a:cubicBezTo>
                      <a:pt x="7807" y="15583"/>
                      <a:pt x="7791" y="15587"/>
                      <a:pt x="7775" y="15595"/>
                    </a:cubicBezTo>
                    <a:cubicBezTo>
                      <a:pt x="7728" y="15619"/>
                      <a:pt x="7704" y="15679"/>
                      <a:pt x="7728" y="15726"/>
                    </a:cubicBezTo>
                    <a:cubicBezTo>
                      <a:pt x="7918" y="16071"/>
                      <a:pt x="8097" y="16452"/>
                      <a:pt x="8263" y="16857"/>
                    </a:cubicBezTo>
                    <a:cubicBezTo>
                      <a:pt x="8275" y="16893"/>
                      <a:pt x="8311" y="16905"/>
                      <a:pt x="8347" y="16905"/>
                    </a:cubicBezTo>
                    <a:lnTo>
                      <a:pt x="8382" y="16905"/>
                    </a:lnTo>
                    <a:cubicBezTo>
                      <a:pt x="8430" y="16881"/>
                      <a:pt x="8454" y="16822"/>
                      <a:pt x="8430" y="16774"/>
                    </a:cubicBezTo>
                    <a:cubicBezTo>
                      <a:pt x="8263" y="16381"/>
                      <a:pt x="8085" y="15988"/>
                      <a:pt x="7894" y="15631"/>
                    </a:cubicBezTo>
                    <a:cubicBezTo>
                      <a:pt x="7878" y="15599"/>
                      <a:pt x="7852" y="15583"/>
                      <a:pt x="7822" y="15583"/>
                    </a:cubicBezTo>
                    <a:close/>
                    <a:moveTo>
                      <a:pt x="8801" y="17890"/>
                    </a:moveTo>
                    <a:cubicBezTo>
                      <a:pt x="8792" y="17890"/>
                      <a:pt x="8783" y="17891"/>
                      <a:pt x="8775" y="17893"/>
                    </a:cubicBezTo>
                    <a:cubicBezTo>
                      <a:pt x="8728" y="17917"/>
                      <a:pt x="8704" y="17965"/>
                      <a:pt x="8716" y="18012"/>
                    </a:cubicBezTo>
                    <a:cubicBezTo>
                      <a:pt x="8859" y="18405"/>
                      <a:pt x="8990" y="18798"/>
                      <a:pt x="9109" y="19203"/>
                    </a:cubicBezTo>
                    <a:cubicBezTo>
                      <a:pt x="9121" y="19250"/>
                      <a:pt x="9156" y="19274"/>
                      <a:pt x="9204" y="19274"/>
                    </a:cubicBezTo>
                    <a:cubicBezTo>
                      <a:pt x="9216" y="19274"/>
                      <a:pt x="9216" y="19274"/>
                      <a:pt x="9228" y="19262"/>
                    </a:cubicBezTo>
                    <a:cubicBezTo>
                      <a:pt x="9275" y="19250"/>
                      <a:pt x="9311" y="19203"/>
                      <a:pt x="9287" y="19143"/>
                    </a:cubicBezTo>
                    <a:cubicBezTo>
                      <a:pt x="9168" y="18738"/>
                      <a:pt x="9037" y="18346"/>
                      <a:pt x="8894" y="17953"/>
                    </a:cubicBezTo>
                    <a:cubicBezTo>
                      <a:pt x="8884" y="17913"/>
                      <a:pt x="8842" y="17890"/>
                      <a:pt x="8801" y="17890"/>
                    </a:cubicBezTo>
                    <a:close/>
                    <a:moveTo>
                      <a:pt x="9532" y="20296"/>
                    </a:moveTo>
                    <a:cubicBezTo>
                      <a:pt x="9526" y="20296"/>
                      <a:pt x="9520" y="20297"/>
                      <a:pt x="9513" y="20298"/>
                    </a:cubicBezTo>
                    <a:cubicBezTo>
                      <a:pt x="9454" y="20310"/>
                      <a:pt x="9430" y="20358"/>
                      <a:pt x="9442" y="20417"/>
                    </a:cubicBezTo>
                    <a:cubicBezTo>
                      <a:pt x="9537" y="20810"/>
                      <a:pt x="9633" y="21227"/>
                      <a:pt x="9704" y="21632"/>
                    </a:cubicBezTo>
                    <a:cubicBezTo>
                      <a:pt x="9716" y="21679"/>
                      <a:pt x="9752" y="21715"/>
                      <a:pt x="9799" y="21715"/>
                    </a:cubicBezTo>
                    <a:lnTo>
                      <a:pt x="9811" y="21715"/>
                    </a:lnTo>
                    <a:cubicBezTo>
                      <a:pt x="9871" y="21703"/>
                      <a:pt x="9894" y="21656"/>
                      <a:pt x="9894" y="21596"/>
                    </a:cubicBezTo>
                    <a:cubicBezTo>
                      <a:pt x="9811" y="21191"/>
                      <a:pt x="9716" y="20774"/>
                      <a:pt x="9621" y="20370"/>
                    </a:cubicBezTo>
                    <a:cubicBezTo>
                      <a:pt x="9610" y="20328"/>
                      <a:pt x="9573" y="20296"/>
                      <a:pt x="9532" y="20296"/>
                    </a:cubicBezTo>
                    <a:close/>
                    <a:moveTo>
                      <a:pt x="9978" y="22763"/>
                    </a:moveTo>
                    <a:cubicBezTo>
                      <a:pt x="9930" y="22775"/>
                      <a:pt x="9894" y="22822"/>
                      <a:pt x="9906" y="22870"/>
                    </a:cubicBezTo>
                    <a:cubicBezTo>
                      <a:pt x="9954" y="23287"/>
                      <a:pt x="10002" y="23703"/>
                      <a:pt x="10037" y="24120"/>
                    </a:cubicBezTo>
                    <a:cubicBezTo>
                      <a:pt x="10037" y="24168"/>
                      <a:pt x="10085" y="24203"/>
                      <a:pt x="10133" y="24203"/>
                    </a:cubicBezTo>
                    <a:cubicBezTo>
                      <a:pt x="10192" y="24192"/>
                      <a:pt x="10228" y="24156"/>
                      <a:pt x="10228" y="24096"/>
                    </a:cubicBezTo>
                    <a:cubicBezTo>
                      <a:pt x="10192" y="23680"/>
                      <a:pt x="10145" y="23263"/>
                      <a:pt x="10085" y="22846"/>
                    </a:cubicBezTo>
                    <a:cubicBezTo>
                      <a:pt x="10085" y="22799"/>
                      <a:pt x="10037" y="22763"/>
                      <a:pt x="9978" y="22763"/>
                    </a:cubicBezTo>
                    <a:close/>
                    <a:moveTo>
                      <a:pt x="10192" y="25275"/>
                    </a:moveTo>
                    <a:cubicBezTo>
                      <a:pt x="10133" y="25275"/>
                      <a:pt x="10097" y="25311"/>
                      <a:pt x="10097" y="25370"/>
                    </a:cubicBezTo>
                    <a:cubicBezTo>
                      <a:pt x="10097" y="25489"/>
                      <a:pt x="10097" y="25620"/>
                      <a:pt x="10097" y="25739"/>
                    </a:cubicBezTo>
                    <a:cubicBezTo>
                      <a:pt x="10097" y="26037"/>
                      <a:pt x="10097" y="26335"/>
                      <a:pt x="10085" y="26620"/>
                    </a:cubicBezTo>
                    <a:cubicBezTo>
                      <a:pt x="10073" y="26668"/>
                      <a:pt x="10121" y="26716"/>
                      <a:pt x="10168" y="26716"/>
                    </a:cubicBezTo>
                    <a:lnTo>
                      <a:pt x="10180" y="26716"/>
                    </a:lnTo>
                    <a:cubicBezTo>
                      <a:pt x="10228" y="26716"/>
                      <a:pt x="10264" y="26680"/>
                      <a:pt x="10264" y="26620"/>
                    </a:cubicBezTo>
                    <a:cubicBezTo>
                      <a:pt x="10287" y="26335"/>
                      <a:pt x="10287" y="26037"/>
                      <a:pt x="10287" y="25739"/>
                    </a:cubicBezTo>
                    <a:cubicBezTo>
                      <a:pt x="10287" y="25620"/>
                      <a:pt x="10287" y="25489"/>
                      <a:pt x="10287" y="25358"/>
                    </a:cubicBezTo>
                    <a:cubicBezTo>
                      <a:pt x="10287" y="25311"/>
                      <a:pt x="10252" y="25275"/>
                      <a:pt x="10192" y="25275"/>
                    </a:cubicBezTo>
                    <a:close/>
                    <a:moveTo>
                      <a:pt x="10085" y="27775"/>
                    </a:moveTo>
                    <a:cubicBezTo>
                      <a:pt x="10037" y="27775"/>
                      <a:pt x="9990" y="27811"/>
                      <a:pt x="9978" y="27859"/>
                    </a:cubicBezTo>
                    <a:cubicBezTo>
                      <a:pt x="9930" y="28287"/>
                      <a:pt x="9871" y="28704"/>
                      <a:pt x="9787" y="29097"/>
                    </a:cubicBezTo>
                    <a:cubicBezTo>
                      <a:pt x="9775" y="29145"/>
                      <a:pt x="9811" y="29192"/>
                      <a:pt x="9871" y="29204"/>
                    </a:cubicBezTo>
                    <a:lnTo>
                      <a:pt x="9883" y="29204"/>
                    </a:lnTo>
                    <a:cubicBezTo>
                      <a:pt x="9930" y="29204"/>
                      <a:pt x="9966" y="29180"/>
                      <a:pt x="9978" y="29133"/>
                    </a:cubicBezTo>
                    <a:cubicBezTo>
                      <a:pt x="10061" y="28728"/>
                      <a:pt x="10121" y="28311"/>
                      <a:pt x="10168" y="27882"/>
                    </a:cubicBezTo>
                    <a:cubicBezTo>
                      <a:pt x="10180" y="27835"/>
                      <a:pt x="10145" y="27787"/>
                      <a:pt x="10085" y="27775"/>
                    </a:cubicBezTo>
                    <a:close/>
                    <a:moveTo>
                      <a:pt x="9601" y="30238"/>
                    </a:moveTo>
                    <a:cubicBezTo>
                      <a:pt x="9558" y="30238"/>
                      <a:pt x="9512" y="30270"/>
                      <a:pt x="9502" y="30311"/>
                    </a:cubicBezTo>
                    <a:cubicBezTo>
                      <a:pt x="9383" y="30716"/>
                      <a:pt x="9252" y="31109"/>
                      <a:pt x="9109" y="31490"/>
                    </a:cubicBezTo>
                    <a:cubicBezTo>
                      <a:pt x="9085" y="31538"/>
                      <a:pt x="9109" y="31597"/>
                      <a:pt x="9156" y="31609"/>
                    </a:cubicBezTo>
                    <a:cubicBezTo>
                      <a:pt x="9168" y="31621"/>
                      <a:pt x="9180" y="31621"/>
                      <a:pt x="9192" y="31621"/>
                    </a:cubicBezTo>
                    <a:cubicBezTo>
                      <a:pt x="9228" y="31621"/>
                      <a:pt x="9263" y="31597"/>
                      <a:pt x="9275" y="31561"/>
                    </a:cubicBezTo>
                    <a:cubicBezTo>
                      <a:pt x="9430" y="31169"/>
                      <a:pt x="9561" y="30776"/>
                      <a:pt x="9680" y="30359"/>
                    </a:cubicBezTo>
                    <a:cubicBezTo>
                      <a:pt x="9692" y="30311"/>
                      <a:pt x="9668" y="30264"/>
                      <a:pt x="9621" y="30240"/>
                    </a:cubicBezTo>
                    <a:cubicBezTo>
                      <a:pt x="9614" y="30238"/>
                      <a:pt x="9608" y="30238"/>
                      <a:pt x="9601" y="30238"/>
                    </a:cubicBezTo>
                    <a:close/>
                    <a:moveTo>
                      <a:pt x="8678" y="32576"/>
                    </a:moveTo>
                    <a:cubicBezTo>
                      <a:pt x="8644" y="32576"/>
                      <a:pt x="8614" y="32598"/>
                      <a:pt x="8597" y="32633"/>
                    </a:cubicBezTo>
                    <a:cubicBezTo>
                      <a:pt x="8406" y="33002"/>
                      <a:pt x="8192" y="33359"/>
                      <a:pt x="7966" y="33705"/>
                    </a:cubicBezTo>
                    <a:cubicBezTo>
                      <a:pt x="7942" y="33740"/>
                      <a:pt x="7954" y="33800"/>
                      <a:pt x="7989" y="33836"/>
                    </a:cubicBezTo>
                    <a:cubicBezTo>
                      <a:pt x="8013" y="33847"/>
                      <a:pt x="8025" y="33847"/>
                      <a:pt x="8049" y="33847"/>
                    </a:cubicBezTo>
                    <a:cubicBezTo>
                      <a:pt x="8073" y="33847"/>
                      <a:pt x="8109" y="33836"/>
                      <a:pt x="8120" y="33800"/>
                    </a:cubicBezTo>
                    <a:cubicBezTo>
                      <a:pt x="8347" y="33455"/>
                      <a:pt x="8561" y="33097"/>
                      <a:pt x="8763" y="32716"/>
                    </a:cubicBezTo>
                    <a:cubicBezTo>
                      <a:pt x="8787" y="32669"/>
                      <a:pt x="8763" y="32609"/>
                      <a:pt x="8716" y="32585"/>
                    </a:cubicBezTo>
                    <a:cubicBezTo>
                      <a:pt x="8703" y="32579"/>
                      <a:pt x="8690" y="32576"/>
                      <a:pt x="8678" y="32576"/>
                    </a:cubicBezTo>
                    <a:close/>
                    <a:moveTo>
                      <a:pt x="7288" y="34664"/>
                    </a:moveTo>
                    <a:cubicBezTo>
                      <a:pt x="7262" y="34664"/>
                      <a:pt x="7235" y="34673"/>
                      <a:pt x="7216" y="34693"/>
                    </a:cubicBezTo>
                    <a:cubicBezTo>
                      <a:pt x="6954" y="35014"/>
                      <a:pt x="6668" y="35324"/>
                      <a:pt x="6370" y="35610"/>
                    </a:cubicBezTo>
                    <a:cubicBezTo>
                      <a:pt x="6323" y="35645"/>
                      <a:pt x="6323" y="35705"/>
                      <a:pt x="6358" y="35741"/>
                    </a:cubicBezTo>
                    <a:cubicBezTo>
                      <a:pt x="6382" y="35752"/>
                      <a:pt x="6406" y="35764"/>
                      <a:pt x="6430" y="35764"/>
                    </a:cubicBezTo>
                    <a:cubicBezTo>
                      <a:pt x="6454" y="35764"/>
                      <a:pt x="6477" y="35764"/>
                      <a:pt x="6489" y="35741"/>
                    </a:cubicBezTo>
                    <a:cubicBezTo>
                      <a:pt x="6799" y="35455"/>
                      <a:pt x="7097" y="35145"/>
                      <a:pt x="7358" y="34824"/>
                    </a:cubicBezTo>
                    <a:cubicBezTo>
                      <a:pt x="7394" y="34776"/>
                      <a:pt x="7394" y="34717"/>
                      <a:pt x="7347" y="34681"/>
                    </a:cubicBezTo>
                    <a:cubicBezTo>
                      <a:pt x="7330" y="34670"/>
                      <a:pt x="7310" y="34664"/>
                      <a:pt x="7288" y="34664"/>
                    </a:cubicBezTo>
                    <a:close/>
                    <a:moveTo>
                      <a:pt x="5472" y="36386"/>
                    </a:moveTo>
                    <a:cubicBezTo>
                      <a:pt x="5452" y="36386"/>
                      <a:pt x="5433" y="36392"/>
                      <a:pt x="5418" y="36407"/>
                    </a:cubicBezTo>
                    <a:cubicBezTo>
                      <a:pt x="5084" y="36645"/>
                      <a:pt x="4739" y="36884"/>
                      <a:pt x="4382" y="37098"/>
                    </a:cubicBezTo>
                    <a:cubicBezTo>
                      <a:pt x="4334" y="37122"/>
                      <a:pt x="4322" y="37181"/>
                      <a:pt x="4346" y="37229"/>
                    </a:cubicBezTo>
                    <a:cubicBezTo>
                      <a:pt x="4358" y="37253"/>
                      <a:pt x="4394" y="37276"/>
                      <a:pt x="4430" y="37276"/>
                    </a:cubicBezTo>
                    <a:cubicBezTo>
                      <a:pt x="4441" y="37276"/>
                      <a:pt x="4453" y="37265"/>
                      <a:pt x="4477" y="37253"/>
                    </a:cubicBezTo>
                    <a:cubicBezTo>
                      <a:pt x="4834" y="37038"/>
                      <a:pt x="5192" y="36812"/>
                      <a:pt x="5525" y="36562"/>
                    </a:cubicBezTo>
                    <a:cubicBezTo>
                      <a:pt x="5573" y="36526"/>
                      <a:pt x="5573" y="36467"/>
                      <a:pt x="5549" y="36419"/>
                    </a:cubicBezTo>
                    <a:cubicBezTo>
                      <a:pt x="5528" y="36398"/>
                      <a:pt x="5499" y="36386"/>
                      <a:pt x="5472" y="36386"/>
                    </a:cubicBezTo>
                    <a:close/>
                    <a:moveTo>
                      <a:pt x="3310" y="37665"/>
                    </a:moveTo>
                    <a:cubicBezTo>
                      <a:pt x="3298" y="37665"/>
                      <a:pt x="3286" y="37667"/>
                      <a:pt x="3275" y="37669"/>
                    </a:cubicBezTo>
                    <a:cubicBezTo>
                      <a:pt x="2906" y="37848"/>
                      <a:pt x="2513" y="38003"/>
                      <a:pt x="2120" y="38146"/>
                    </a:cubicBezTo>
                    <a:cubicBezTo>
                      <a:pt x="2072" y="38169"/>
                      <a:pt x="2048" y="38217"/>
                      <a:pt x="2060" y="38265"/>
                    </a:cubicBezTo>
                    <a:cubicBezTo>
                      <a:pt x="2084" y="38312"/>
                      <a:pt x="2120" y="38336"/>
                      <a:pt x="2155" y="38336"/>
                    </a:cubicBezTo>
                    <a:cubicBezTo>
                      <a:pt x="2167" y="38336"/>
                      <a:pt x="2179" y="38324"/>
                      <a:pt x="2179" y="38324"/>
                    </a:cubicBezTo>
                    <a:cubicBezTo>
                      <a:pt x="2584" y="38181"/>
                      <a:pt x="2977" y="38015"/>
                      <a:pt x="3358" y="37848"/>
                    </a:cubicBezTo>
                    <a:cubicBezTo>
                      <a:pt x="3406" y="37824"/>
                      <a:pt x="3417" y="37765"/>
                      <a:pt x="3394" y="37717"/>
                    </a:cubicBezTo>
                    <a:cubicBezTo>
                      <a:pt x="3385" y="37681"/>
                      <a:pt x="3348" y="37665"/>
                      <a:pt x="3310" y="37665"/>
                    </a:cubicBezTo>
                    <a:close/>
                    <a:moveTo>
                      <a:pt x="954" y="38524"/>
                    </a:moveTo>
                    <a:cubicBezTo>
                      <a:pt x="946" y="38524"/>
                      <a:pt x="937" y="38525"/>
                      <a:pt x="929" y="38527"/>
                    </a:cubicBezTo>
                    <a:cubicBezTo>
                      <a:pt x="655" y="38598"/>
                      <a:pt x="369" y="38670"/>
                      <a:pt x="84" y="38729"/>
                    </a:cubicBezTo>
                    <a:cubicBezTo>
                      <a:pt x="36" y="38741"/>
                      <a:pt x="0" y="38789"/>
                      <a:pt x="12" y="38836"/>
                    </a:cubicBezTo>
                    <a:cubicBezTo>
                      <a:pt x="24" y="38884"/>
                      <a:pt x="60" y="38920"/>
                      <a:pt x="108" y="38920"/>
                    </a:cubicBezTo>
                    <a:lnTo>
                      <a:pt x="119" y="38920"/>
                    </a:lnTo>
                    <a:cubicBezTo>
                      <a:pt x="417" y="38848"/>
                      <a:pt x="703" y="38777"/>
                      <a:pt x="977" y="38705"/>
                    </a:cubicBezTo>
                    <a:cubicBezTo>
                      <a:pt x="1036" y="38693"/>
                      <a:pt x="1060" y="38646"/>
                      <a:pt x="1048" y="38586"/>
                    </a:cubicBezTo>
                    <a:cubicBezTo>
                      <a:pt x="1038" y="38547"/>
                      <a:pt x="996" y="38524"/>
                      <a:pt x="954" y="385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9" name="Google Shape;929;p9"/>
            <p:cNvSpPr/>
            <p:nvPr/>
          </p:nvSpPr>
          <p:spPr>
            <a:xfrm>
              <a:off x="271477" y="2023990"/>
              <a:ext cx="258884" cy="259960"/>
            </a:xfrm>
            <a:custGeom>
              <a:avLst/>
              <a:gdLst/>
              <a:ahLst/>
              <a:cxnLst/>
              <a:rect l="l" t="t" r="r" b="b"/>
              <a:pathLst>
                <a:path w="6978" h="7007" extrusionOk="0">
                  <a:moveTo>
                    <a:pt x="2489" y="374"/>
                  </a:moveTo>
                  <a:lnTo>
                    <a:pt x="3561" y="1791"/>
                  </a:lnTo>
                  <a:lnTo>
                    <a:pt x="2453" y="2125"/>
                  </a:lnTo>
                  <a:lnTo>
                    <a:pt x="2489" y="374"/>
                  </a:lnTo>
                  <a:close/>
                  <a:moveTo>
                    <a:pt x="6240" y="1196"/>
                  </a:moveTo>
                  <a:lnTo>
                    <a:pt x="4835" y="3172"/>
                  </a:lnTo>
                  <a:lnTo>
                    <a:pt x="3870" y="1898"/>
                  </a:lnTo>
                  <a:lnTo>
                    <a:pt x="6240" y="1196"/>
                  </a:lnTo>
                  <a:close/>
                  <a:moveTo>
                    <a:pt x="2263" y="2375"/>
                  </a:moveTo>
                  <a:lnTo>
                    <a:pt x="2227" y="3791"/>
                  </a:lnTo>
                  <a:lnTo>
                    <a:pt x="370" y="2934"/>
                  </a:lnTo>
                  <a:lnTo>
                    <a:pt x="2263" y="2375"/>
                  </a:lnTo>
                  <a:close/>
                  <a:moveTo>
                    <a:pt x="3680" y="1958"/>
                  </a:moveTo>
                  <a:lnTo>
                    <a:pt x="4716" y="3327"/>
                  </a:lnTo>
                  <a:lnTo>
                    <a:pt x="3846" y="4542"/>
                  </a:lnTo>
                  <a:lnTo>
                    <a:pt x="2418" y="3875"/>
                  </a:lnTo>
                  <a:lnTo>
                    <a:pt x="2453" y="2315"/>
                  </a:lnTo>
                  <a:lnTo>
                    <a:pt x="3680" y="1958"/>
                  </a:lnTo>
                  <a:close/>
                  <a:moveTo>
                    <a:pt x="4835" y="3482"/>
                  </a:moveTo>
                  <a:lnTo>
                    <a:pt x="6573" y="5792"/>
                  </a:lnTo>
                  <a:lnTo>
                    <a:pt x="4025" y="4613"/>
                  </a:lnTo>
                  <a:lnTo>
                    <a:pt x="4835" y="3482"/>
                  </a:lnTo>
                  <a:close/>
                  <a:moveTo>
                    <a:pt x="2418" y="4077"/>
                  </a:moveTo>
                  <a:lnTo>
                    <a:pt x="3739" y="4696"/>
                  </a:lnTo>
                  <a:lnTo>
                    <a:pt x="2370" y="6601"/>
                  </a:lnTo>
                  <a:lnTo>
                    <a:pt x="2418" y="4077"/>
                  </a:lnTo>
                  <a:close/>
                  <a:moveTo>
                    <a:pt x="2398" y="1"/>
                  </a:moveTo>
                  <a:cubicBezTo>
                    <a:pt x="2389" y="1"/>
                    <a:pt x="2379" y="2"/>
                    <a:pt x="2370" y="5"/>
                  </a:cubicBezTo>
                  <a:cubicBezTo>
                    <a:pt x="2334" y="17"/>
                    <a:pt x="2310" y="53"/>
                    <a:pt x="2310" y="101"/>
                  </a:cubicBezTo>
                  <a:lnTo>
                    <a:pt x="2263" y="2172"/>
                  </a:lnTo>
                  <a:lnTo>
                    <a:pt x="72" y="2827"/>
                  </a:lnTo>
                  <a:cubicBezTo>
                    <a:pt x="36" y="2839"/>
                    <a:pt x="13" y="2875"/>
                    <a:pt x="13" y="2910"/>
                  </a:cubicBezTo>
                  <a:cubicBezTo>
                    <a:pt x="1" y="2946"/>
                    <a:pt x="24" y="2982"/>
                    <a:pt x="60" y="3006"/>
                  </a:cubicBezTo>
                  <a:lnTo>
                    <a:pt x="2227" y="3994"/>
                  </a:lnTo>
                  <a:lnTo>
                    <a:pt x="2168" y="6911"/>
                  </a:lnTo>
                  <a:cubicBezTo>
                    <a:pt x="2168" y="6947"/>
                    <a:pt x="2203" y="6982"/>
                    <a:pt x="2239" y="6994"/>
                  </a:cubicBezTo>
                  <a:cubicBezTo>
                    <a:pt x="2251" y="7006"/>
                    <a:pt x="2251" y="7006"/>
                    <a:pt x="2263" y="7006"/>
                  </a:cubicBezTo>
                  <a:cubicBezTo>
                    <a:pt x="2299" y="7006"/>
                    <a:pt x="2322" y="6982"/>
                    <a:pt x="2346" y="6970"/>
                  </a:cubicBezTo>
                  <a:lnTo>
                    <a:pt x="3918" y="4780"/>
                  </a:lnTo>
                  <a:lnTo>
                    <a:pt x="6835" y="6125"/>
                  </a:lnTo>
                  <a:cubicBezTo>
                    <a:pt x="6844" y="6128"/>
                    <a:pt x="6855" y="6130"/>
                    <a:pt x="6865" y="6130"/>
                  </a:cubicBezTo>
                  <a:cubicBezTo>
                    <a:pt x="6894" y="6130"/>
                    <a:pt x="6925" y="6119"/>
                    <a:pt x="6942" y="6101"/>
                  </a:cubicBezTo>
                  <a:cubicBezTo>
                    <a:pt x="6978" y="6066"/>
                    <a:pt x="6978" y="6018"/>
                    <a:pt x="6954" y="5982"/>
                  </a:cubicBezTo>
                  <a:lnTo>
                    <a:pt x="4954" y="3327"/>
                  </a:lnTo>
                  <a:lnTo>
                    <a:pt x="6561" y="1089"/>
                  </a:lnTo>
                  <a:cubicBezTo>
                    <a:pt x="6585" y="1053"/>
                    <a:pt x="6585" y="1005"/>
                    <a:pt x="6561" y="970"/>
                  </a:cubicBezTo>
                  <a:cubicBezTo>
                    <a:pt x="6542" y="950"/>
                    <a:pt x="6506" y="931"/>
                    <a:pt x="6474" y="931"/>
                  </a:cubicBezTo>
                  <a:cubicBezTo>
                    <a:pt x="6467" y="931"/>
                    <a:pt x="6460" y="932"/>
                    <a:pt x="6454" y="934"/>
                  </a:cubicBezTo>
                  <a:lnTo>
                    <a:pt x="3751" y="1732"/>
                  </a:lnTo>
                  <a:lnTo>
                    <a:pt x="2477" y="41"/>
                  </a:lnTo>
                  <a:cubicBezTo>
                    <a:pt x="2459" y="14"/>
                    <a:pt x="2428" y="1"/>
                    <a:pt x="2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30" name="Google Shape;930;p9"/>
            <p:cNvGrpSpPr/>
            <p:nvPr/>
          </p:nvGrpSpPr>
          <p:grpSpPr>
            <a:xfrm>
              <a:off x="277665" y="1151762"/>
              <a:ext cx="184649" cy="262078"/>
              <a:chOff x="7619190" y="700187"/>
              <a:chExt cx="184649" cy="262078"/>
            </a:xfrm>
          </p:grpSpPr>
          <p:sp>
            <p:nvSpPr>
              <p:cNvPr id="931" name="Google Shape;931;p9"/>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9"/>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9"/>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9"/>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9"/>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9"/>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9"/>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9"/>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39" name="Google Shape;939;p9"/>
          <p:cNvGrpSpPr/>
          <p:nvPr/>
        </p:nvGrpSpPr>
        <p:grpSpPr>
          <a:xfrm>
            <a:off x="9929852" y="79003"/>
            <a:ext cx="1966361" cy="934277"/>
            <a:chOff x="7447388" y="59252"/>
            <a:chExt cx="1474771" cy="700708"/>
          </a:xfrm>
        </p:grpSpPr>
        <p:grpSp>
          <p:nvGrpSpPr>
            <p:cNvPr id="940" name="Google Shape;940;p9"/>
            <p:cNvGrpSpPr/>
            <p:nvPr/>
          </p:nvGrpSpPr>
          <p:grpSpPr>
            <a:xfrm>
              <a:off x="8409424" y="497882"/>
              <a:ext cx="184649" cy="262078"/>
              <a:chOff x="7619190" y="700187"/>
              <a:chExt cx="184649" cy="262078"/>
            </a:xfrm>
          </p:grpSpPr>
          <p:sp>
            <p:nvSpPr>
              <p:cNvPr id="941" name="Google Shape;941;p9"/>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9"/>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9"/>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9"/>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9"/>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9"/>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9"/>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9"/>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9" name="Google Shape;949;p9"/>
            <p:cNvGrpSpPr/>
            <p:nvPr/>
          </p:nvGrpSpPr>
          <p:grpSpPr>
            <a:xfrm>
              <a:off x="7590424" y="201484"/>
              <a:ext cx="205871" cy="226202"/>
              <a:chOff x="7065678" y="829299"/>
              <a:chExt cx="205871" cy="226202"/>
            </a:xfrm>
          </p:grpSpPr>
          <p:sp>
            <p:nvSpPr>
              <p:cNvPr id="950" name="Google Shape;950;p9"/>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9"/>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9"/>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9"/>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9"/>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9"/>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9"/>
            <p:cNvGrpSpPr/>
            <p:nvPr/>
          </p:nvGrpSpPr>
          <p:grpSpPr>
            <a:xfrm rot="5400000">
              <a:off x="7929452" y="-422811"/>
              <a:ext cx="510644" cy="1474771"/>
              <a:chOff x="6276759" y="1364852"/>
              <a:chExt cx="510644" cy="1474771"/>
            </a:xfrm>
          </p:grpSpPr>
          <p:sp>
            <p:nvSpPr>
              <p:cNvPr id="957" name="Google Shape;957;p9"/>
              <p:cNvSpPr/>
              <p:nvPr/>
            </p:nvSpPr>
            <p:spPr>
              <a:xfrm>
                <a:off x="6464046" y="1364852"/>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9"/>
              <p:cNvSpPr/>
              <p:nvPr/>
            </p:nvSpPr>
            <p:spPr>
              <a:xfrm>
                <a:off x="6533833" y="1546647"/>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9"/>
              <p:cNvSpPr/>
              <p:nvPr/>
            </p:nvSpPr>
            <p:spPr>
              <a:xfrm>
                <a:off x="6582435" y="1581003"/>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9"/>
              <p:cNvSpPr/>
              <p:nvPr/>
            </p:nvSpPr>
            <p:spPr>
              <a:xfrm>
                <a:off x="6276759" y="1691119"/>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61" name="Google Shape;961;p9"/>
          <p:cNvGrpSpPr/>
          <p:nvPr/>
        </p:nvGrpSpPr>
        <p:grpSpPr>
          <a:xfrm>
            <a:off x="10790023" y="4113932"/>
            <a:ext cx="1014227" cy="2561893"/>
            <a:chOff x="8092517" y="3085449"/>
            <a:chExt cx="760670" cy="1921420"/>
          </a:xfrm>
        </p:grpSpPr>
        <p:grpSp>
          <p:nvGrpSpPr>
            <p:cNvPr id="962" name="Google Shape;962;p9"/>
            <p:cNvGrpSpPr/>
            <p:nvPr/>
          </p:nvGrpSpPr>
          <p:grpSpPr>
            <a:xfrm>
              <a:off x="8092517" y="3240925"/>
              <a:ext cx="760670" cy="1616749"/>
              <a:chOff x="8230542" y="2865663"/>
              <a:chExt cx="760670" cy="1616749"/>
            </a:xfrm>
          </p:grpSpPr>
          <p:sp>
            <p:nvSpPr>
              <p:cNvPr id="963" name="Google Shape;963;p9"/>
              <p:cNvSpPr/>
              <p:nvPr/>
            </p:nvSpPr>
            <p:spPr>
              <a:xfrm>
                <a:off x="8230542" y="2865663"/>
                <a:ext cx="282294" cy="190880"/>
              </a:xfrm>
              <a:custGeom>
                <a:avLst/>
                <a:gdLst/>
                <a:ahLst/>
                <a:cxnLst/>
                <a:rect l="l" t="t" r="r" b="b"/>
                <a:pathLst>
                  <a:path w="7609" h="5145" extrusionOk="0">
                    <a:moveTo>
                      <a:pt x="7251" y="215"/>
                    </a:moveTo>
                    <a:lnTo>
                      <a:pt x="6096" y="1299"/>
                    </a:lnTo>
                    <a:lnTo>
                      <a:pt x="1286" y="858"/>
                    </a:lnTo>
                    <a:lnTo>
                      <a:pt x="7251" y="215"/>
                    </a:lnTo>
                    <a:close/>
                    <a:moveTo>
                      <a:pt x="381" y="989"/>
                    </a:moveTo>
                    <a:lnTo>
                      <a:pt x="5418" y="2715"/>
                    </a:lnTo>
                    <a:lnTo>
                      <a:pt x="5549" y="4847"/>
                    </a:lnTo>
                    <a:lnTo>
                      <a:pt x="381" y="989"/>
                    </a:lnTo>
                    <a:close/>
                    <a:moveTo>
                      <a:pt x="7501" y="1"/>
                    </a:moveTo>
                    <a:lnTo>
                      <a:pt x="84" y="798"/>
                    </a:lnTo>
                    <a:cubicBezTo>
                      <a:pt x="48" y="798"/>
                      <a:pt x="12" y="834"/>
                      <a:pt x="0" y="870"/>
                    </a:cubicBezTo>
                    <a:cubicBezTo>
                      <a:pt x="0" y="906"/>
                      <a:pt x="12" y="941"/>
                      <a:pt x="36" y="965"/>
                    </a:cubicBezTo>
                    <a:lnTo>
                      <a:pt x="5596" y="5120"/>
                    </a:lnTo>
                    <a:cubicBezTo>
                      <a:pt x="5620" y="5132"/>
                      <a:pt x="5632" y="5144"/>
                      <a:pt x="5656" y="5144"/>
                    </a:cubicBezTo>
                    <a:cubicBezTo>
                      <a:pt x="5703" y="5144"/>
                      <a:pt x="5751" y="5097"/>
                      <a:pt x="5751" y="5049"/>
                    </a:cubicBezTo>
                    <a:cubicBezTo>
                      <a:pt x="5751" y="5037"/>
                      <a:pt x="5751" y="5025"/>
                      <a:pt x="5751" y="5013"/>
                    </a:cubicBezTo>
                    <a:lnTo>
                      <a:pt x="5596" y="2632"/>
                    </a:lnTo>
                    <a:cubicBezTo>
                      <a:pt x="5596" y="2596"/>
                      <a:pt x="5573" y="2561"/>
                      <a:pt x="5537" y="2549"/>
                    </a:cubicBezTo>
                    <a:lnTo>
                      <a:pt x="1096" y="1037"/>
                    </a:lnTo>
                    <a:lnTo>
                      <a:pt x="6120" y="1489"/>
                    </a:lnTo>
                    <a:cubicBezTo>
                      <a:pt x="6127" y="1492"/>
                      <a:pt x="6133" y="1494"/>
                      <a:pt x="6139" y="1494"/>
                    </a:cubicBezTo>
                    <a:cubicBezTo>
                      <a:pt x="6157" y="1494"/>
                      <a:pt x="6174" y="1483"/>
                      <a:pt x="6192" y="1465"/>
                    </a:cubicBezTo>
                    <a:lnTo>
                      <a:pt x="7573" y="167"/>
                    </a:lnTo>
                    <a:cubicBezTo>
                      <a:pt x="7608" y="144"/>
                      <a:pt x="7608" y="96"/>
                      <a:pt x="7597" y="60"/>
                    </a:cubicBezTo>
                    <a:cubicBezTo>
                      <a:pt x="7585" y="25"/>
                      <a:pt x="7537" y="1"/>
                      <a:pt x="7501"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9"/>
              <p:cNvSpPr/>
              <p:nvPr/>
            </p:nvSpPr>
            <p:spPr>
              <a:xfrm>
                <a:off x="8431074" y="2913931"/>
                <a:ext cx="66743" cy="102396"/>
              </a:xfrm>
              <a:custGeom>
                <a:avLst/>
                <a:gdLst/>
                <a:ahLst/>
                <a:cxnLst/>
                <a:rect l="l" t="t" r="r" b="b"/>
                <a:pathLst>
                  <a:path w="1799" h="2760" extrusionOk="0">
                    <a:moveTo>
                      <a:pt x="731" y="0"/>
                    </a:moveTo>
                    <a:cubicBezTo>
                      <a:pt x="718" y="0"/>
                      <a:pt x="704" y="3"/>
                      <a:pt x="691" y="9"/>
                    </a:cubicBezTo>
                    <a:cubicBezTo>
                      <a:pt x="644" y="21"/>
                      <a:pt x="620" y="81"/>
                      <a:pt x="632" y="129"/>
                    </a:cubicBezTo>
                    <a:lnTo>
                      <a:pt x="1489" y="2355"/>
                    </a:lnTo>
                    <a:lnTo>
                      <a:pt x="156" y="1272"/>
                    </a:lnTo>
                    <a:cubicBezTo>
                      <a:pt x="139" y="1255"/>
                      <a:pt x="117" y="1246"/>
                      <a:pt x="95" y="1246"/>
                    </a:cubicBezTo>
                    <a:cubicBezTo>
                      <a:pt x="70" y="1246"/>
                      <a:pt x="44" y="1258"/>
                      <a:pt x="25" y="1283"/>
                    </a:cubicBezTo>
                    <a:cubicBezTo>
                      <a:pt x="1" y="1319"/>
                      <a:pt x="1" y="1379"/>
                      <a:pt x="37" y="1414"/>
                    </a:cubicBezTo>
                    <a:lnTo>
                      <a:pt x="1644" y="2736"/>
                    </a:lnTo>
                    <a:cubicBezTo>
                      <a:pt x="1656" y="2748"/>
                      <a:pt x="1680" y="2760"/>
                      <a:pt x="1703" y="2760"/>
                    </a:cubicBezTo>
                    <a:cubicBezTo>
                      <a:pt x="1727" y="2760"/>
                      <a:pt x="1739" y="2748"/>
                      <a:pt x="1751" y="2736"/>
                    </a:cubicBezTo>
                    <a:cubicBezTo>
                      <a:pt x="1787" y="2712"/>
                      <a:pt x="1799" y="2665"/>
                      <a:pt x="1787" y="2629"/>
                    </a:cubicBezTo>
                    <a:lnTo>
                      <a:pt x="810" y="57"/>
                    </a:lnTo>
                    <a:cubicBezTo>
                      <a:pt x="802" y="22"/>
                      <a:pt x="767" y="0"/>
                      <a:pt x="73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9"/>
              <p:cNvSpPr/>
              <p:nvPr/>
            </p:nvSpPr>
            <p:spPr>
              <a:xfrm>
                <a:off x="8432855" y="2991027"/>
                <a:ext cx="65407" cy="25302"/>
              </a:xfrm>
              <a:custGeom>
                <a:avLst/>
                <a:gdLst/>
                <a:ahLst/>
                <a:cxnLst/>
                <a:rect l="l" t="t" r="r" b="b"/>
                <a:pathLst>
                  <a:path w="1763" h="682" extrusionOk="0">
                    <a:moveTo>
                      <a:pt x="107" y="0"/>
                    </a:moveTo>
                    <a:cubicBezTo>
                      <a:pt x="65" y="0"/>
                      <a:pt x="22" y="25"/>
                      <a:pt x="12" y="75"/>
                    </a:cubicBezTo>
                    <a:cubicBezTo>
                      <a:pt x="0" y="122"/>
                      <a:pt x="24" y="170"/>
                      <a:pt x="72" y="182"/>
                    </a:cubicBezTo>
                    <a:lnTo>
                      <a:pt x="1620" y="670"/>
                    </a:lnTo>
                    <a:cubicBezTo>
                      <a:pt x="1632" y="670"/>
                      <a:pt x="1644" y="682"/>
                      <a:pt x="1655" y="682"/>
                    </a:cubicBezTo>
                    <a:cubicBezTo>
                      <a:pt x="1691" y="682"/>
                      <a:pt x="1727" y="646"/>
                      <a:pt x="1739" y="610"/>
                    </a:cubicBezTo>
                    <a:cubicBezTo>
                      <a:pt x="1763" y="563"/>
                      <a:pt x="1727" y="503"/>
                      <a:pt x="1679" y="491"/>
                    </a:cubicBezTo>
                    <a:lnTo>
                      <a:pt x="131" y="3"/>
                    </a:lnTo>
                    <a:cubicBezTo>
                      <a:pt x="123" y="1"/>
                      <a:pt x="115" y="0"/>
                      <a:pt x="10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9"/>
              <p:cNvSpPr/>
              <p:nvPr/>
            </p:nvSpPr>
            <p:spPr>
              <a:xfrm>
                <a:off x="8527388" y="3038479"/>
                <a:ext cx="463824" cy="1443932"/>
              </a:xfrm>
              <a:custGeom>
                <a:avLst/>
                <a:gdLst/>
                <a:ahLst/>
                <a:cxnLst/>
                <a:rect l="l" t="t" r="r" b="b"/>
                <a:pathLst>
                  <a:path w="12502" h="38920" extrusionOk="0">
                    <a:moveTo>
                      <a:pt x="461" y="0"/>
                    </a:moveTo>
                    <a:cubicBezTo>
                      <a:pt x="431" y="0"/>
                      <a:pt x="402" y="13"/>
                      <a:pt x="381" y="34"/>
                    </a:cubicBezTo>
                    <a:cubicBezTo>
                      <a:pt x="346" y="70"/>
                      <a:pt x="358" y="129"/>
                      <a:pt x="393" y="165"/>
                    </a:cubicBezTo>
                    <a:cubicBezTo>
                      <a:pt x="393" y="165"/>
                      <a:pt x="762" y="498"/>
                      <a:pt x="1358" y="986"/>
                    </a:cubicBezTo>
                    <a:cubicBezTo>
                      <a:pt x="1382" y="998"/>
                      <a:pt x="1393" y="1010"/>
                      <a:pt x="1417" y="1010"/>
                    </a:cubicBezTo>
                    <a:cubicBezTo>
                      <a:pt x="1441" y="1010"/>
                      <a:pt x="1477" y="998"/>
                      <a:pt x="1489" y="974"/>
                    </a:cubicBezTo>
                    <a:cubicBezTo>
                      <a:pt x="1524" y="927"/>
                      <a:pt x="1512" y="867"/>
                      <a:pt x="1477" y="843"/>
                    </a:cubicBezTo>
                    <a:cubicBezTo>
                      <a:pt x="893" y="355"/>
                      <a:pt x="524" y="22"/>
                      <a:pt x="524" y="22"/>
                    </a:cubicBezTo>
                    <a:cubicBezTo>
                      <a:pt x="504" y="7"/>
                      <a:pt x="482" y="0"/>
                      <a:pt x="461" y="0"/>
                    </a:cubicBezTo>
                    <a:close/>
                    <a:moveTo>
                      <a:pt x="2405" y="1597"/>
                    </a:moveTo>
                    <a:cubicBezTo>
                      <a:pt x="2374" y="1597"/>
                      <a:pt x="2344" y="1612"/>
                      <a:pt x="2322" y="1641"/>
                    </a:cubicBezTo>
                    <a:cubicBezTo>
                      <a:pt x="2298" y="1677"/>
                      <a:pt x="2298" y="1736"/>
                      <a:pt x="2346" y="1772"/>
                    </a:cubicBezTo>
                    <a:cubicBezTo>
                      <a:pt x="2679" y="2034"/>
                      <a:pt x="3025" y="2284"/>
                      <a:pt x="3358" y="2522"/>
                    </a:cubicBezTo>
                    <a:cubicBezTo>
                      <a:pt x="3370" y="2534"/>
                      <a:pt x="3394" y="2546"/>
                      <a:pt x="3417" y="2546"/>
                    </a:cubicBezTo>
                    <a:cubicBezTo>
                      <a:pt x="3441" y="2546"/>
                      <a:pt x="3465" y="2534"/>
                      <a:pt x="3489" y="2498"/>
                    </a:cubicBezTo>
                    <a:cubicBezTo>
                      <a:pt x="3525" y="2463"/>
                      <a:pt x="3513" y="2403"/>
                      <a:pt x="3465" y="2367"/>
                    </a:cubicBezTo>
                    <a:cubicBezTo>
                      <a:pt x="3132" y="2129"/>
                      <a:pt x="2798" y="1879"/>
                      <a:pt x="2465" y="1617"/>
                    </a:cubicBezTo>
                    <a:cubicBezTo>
                      <a:pt x="2446" y="1603"/>
                      <a:pt x="2426" y="1597"/>
                      <a:pt x="2405" y="1597"/>
                    </a:cubicBezTo>
                    <a:close/>
                    <a:moveTo>
                      <a:pt x="10932" y="2758"/>
                    </a:moveTo>
                    <a:cubicBezTo>
                      <a:pt x="10886" y="2758"/>
                      <a:pt x="10859" y="2792"/>
                      <a:pt x="10859" y="2844"/>
                    </a:cubicBezTo>
                    <a:cubicBezTo>
                      <a:pt x="10847" y="2891"/>
                      <a:pt x="10883" y="2939"/>
                      <a:pt x="10942" y="2939"/>
                    </a:cubicBezTo>
                    <a:cubicBezTo>
                      <a:pt x="11383" y="2975"/>
                      <a:pt x="11788" y="3118"/>
                      <a:pt x="12050" y="3332"/>
                    </a:cubicBezTo>
                    <a:cubicBezTo>
                      <a:pt x="12073" y="3344"/>
                      <a:pt x="12097" y="3356"/>
                      <a:pt x="12109" y="3356"/>
                    </a:cubicBezTo>
                    <a:cubicBezTo>
                      <a:pt x="12145" y="3356"/>
                      <a:pt x="12169" y="3344"/>
                      <a:pt x="12192" y="3320"/>
                    </a:cubicBezTo>
                    <a:cubicBezTo>
                      <a:pt x="12216" y="3284"/>
                      <a:pt x="12216" y="3225"/>
                      <a:pt x="12169" y="3189"/>
                    </a:cubicBezTo>
                    <a:cubicBezTo>
                      <a:pt x="11871" y="2951"/>
                      <a:pt x="11442" y="2796"/>
                      <a:pt x="10954" y="2760"/>
                    </a:cubicBezTo>
                    <a:cubicBezTo>
                      <a:pt x="10946" y="2759"/>
                      <a:pt x="10939" y="2758"/>
                      <a:pt x="10932" y="2758"/>
                    </a:cubicBezTo>
                    <a:close/>
                    <a:moveTo>
                      <a:pt x="9705" y="2900"/>
                    </a:moveTo>
                    <a:cubicBezTo>
                      <a:pt x="9697" y="2900"/>
                      <a:pt x="9688" y="2901"/>
                      <a:pt x="9680" y="2903"/>
                    </a:cubicBezTo>
                    <a:cubicBezTo>
                      <a:pt x="9311" y="3010"/>
                      <a:pt x="8918" y="3201"/>
                      <a:pt x="8525" y="3463"/>
                    </a:cubicBezTo>
                    <a:cubicBezTo>
                      <a:pt x="8490" y="3499"/>
                      <a:pt x="8478" y="3558"/>
                      <a:pt x="8501" y="3594"/>
                    </a:cubicBezTo>
                    <a:cubicBezTo>
                      <a:pt x="8525" y="3618"/>
                      <a:pt x="8549" y="3641"/>
                      <a:pt x="8585" y="3641"/>
                    </a:cubicBezTo>
                    <a:cubicBezTo>
                      <a:pt x="8597" y="3641"/>
                      <a:pt x="8621" y="3629"/>
                      <a:pt x="8632" y="3618"/>
                    </a:cubicBezTo>
                    <a:cubicBezTo>
                      <a:pt x="9013" y="3368"/>
                      <a:pt x="9383" y="3189"/>
                      <a:pt x="9740" y="3082"/>
                    </a:cubicBezTo>
                    <a:cubicBezTo>
                      <a:pt x="9787" y="3070"/>
                      <a:pt x="9811" y="3010"/>
                      <a:pt x="9799" y="2963"/>
                    </a:cubicBezTo>
                    <a:cubicBezTo>
                      <a:pt x="9789" y="2923"/>
                      <a:pt x="9747" y="2900"/>
                      <a:pt x="9705" y="2900"/>
                    </a:cubicBezTo>
                    <a:close/>
                    <a:moveTo>
                      <a:pt x="4451" y="3070"/>
                    </a:moveTo>
                    <a:cubicBezTo>
                      <a:pt x="4418" y="3070"/>
                      <a:pt x="4386" y="3086"/>
                      <a:pt x="4370" y="3118"/>
                    </a:cubicBezTo>
                    <a:cubicBezTo>
                      <a:pt x="4346" y="3153"/>
                      <a:pt x="4358" y="3213"/>
                      <a:pt x="4394" y="3248"/>
                    </a:cubicBezTo>
                    <a:cubicBezTo>
                      <a:pt x="4763" y="3487"/>
                      <a:pt x="5120" y="3713"/>
                      <a:pt x="5465" y="3915"/>
                    </a:cubicBezTo>
                    <a:cubicBezTo>
                      <a:pt x="5477" y="3927"/>
                      <a:pt x="5501" y="3927"/>
                      <a:pt x="5513" y="3927"/>
                    </a:cubicBezTo>
                    <a:cubicBezTo>
                      <a:pt x="5549" y="3927"/>
                      <a:pt x="5573" y="3915"/>
                      <a:pt x="5596" y="3880"/>
                    </a:cubicBezTo>
                    <a:cubicBezTo>
                      <a:pt x="5620" y="3844"/>
                      <a:pt x="5608" y="3784"/>
                      <a:pt x="5561" y="3749"/>
                    </a:cubicBezTo>
                    <a:cubicBezTo>
                      <a:pt x="5215" y="3546"/>
                      <a:pt x="4858" y="3320"/>
                      <a:pt x="4501" y="3082"/>
                    </a:cubicBezTo>
                    <a:cubicBezTo>
                      <a:pt x="4485" y="3074"/>
                      <a:pt x="4468" y="3070"/>
                      <a:pt x="4451" y="3070"/>
                    </a:cubicBezTo>
                    <a:close/>
                    <a:moveTo>
                      <a:pt x="12389" y="4279"/>
                    </a:moveTo>
                    <a:cubicBezTo>
                      <a:pt x="12359" y="4279"/>
                      <a:pt x="12327" y="4300"/>
                      <a:pt x="12311" y="4332"/>
                    </a:cubicBezTo>
                    <a:cubicBezTo>
                      <a:pt x="12157" y="4606"/>
                      <a:pt x="11835" y="4856"/>
                      <a:pt x="11383" y="5046"/>
                    </a:cubicBezTo>
                    <a:cubicBezTo>
                      <a:pt x="11335" y="5058"/>
                      <a:pt x="11311" y="5118"/>
                      <a:pt x="11323" y="5165"/>
                    </a:cubicBezTo>
                    <a:cubicBezTo>
                      <a:pt x="11347" y="5201"/>
                      <a:pt x="11383" y="5225"/>
                      <a:pt x="11418" y="5225"/>
                    </a:cubicBezTo>
                    <a:cubicBezTo>
                      <a:pt x="11430" y="5225"/>
                      <a:pt x="11442" y="5225"/>
                      <a:pt x="11454" y="5213"/>
                    </a:cubicBezTo>
                    <a:cubicBezTo>
                      <a:pt x="11954" y="5011"/>
                      <a:pt x="12300" y="4737"/>
                      <a:pt x="12466" y="4415"/>
                    </a:cubicBezTo>
                    <a:cubicBezTo>
                      <a:pt x="12502" y="4368"/>
                      <a:pt x="12478" y="4320"/>
                      <a:pt x="12431" y="4296"/>
                    </a:cubicBezTo>
                    <a:cubicBezTo>
                      <a:pt x="12419" y="4284"/>
                      <a:pt x="12404" y="4279"/>
                      <a:pt x="12389" y="4279"/>
                    </a:cubicBezTo>
                    <a:close/>
                    <a:moveTo>
                      <a:pt x="7603" y="4246"/>
                    </a:moveTo>
                    <a:cubicBezTo>
                      <a:pt x="7579" y="4246"/>
                      <a:pt x="7555" y="4255"/>
                      <a:pt x="7537" y="4272"/>
                    </a:cubicBezTo>
                    <a:cubicBezTo>
                      <a:pt x="7418" y="4380"/>
                      <a:pt x="7311" y="4499"/>
                      <a:pt x="7204" y="4630"/>
                    </a:cubicBezTo>
                    <a:cubicBezTo>
                      <a:pt x="7025" y="4546"/>
                      <a:pt x="6835" y="4451"/>
                      <a:pt x="6656" y="4356"/>
                    </a:cubicBezTo>
                    <a:cubicBezTo>
                      <a:pt x="6643" y="4349"/>
                      <a:pt x="6630" y="4346"/>
                      <a:pt x="6616" y="4346"/>
                    </a:cubicBezTo>
                    <a:cubicBezTo>
                      <a:pt x="6579" y="4346"/>
                      <a:pt x="6542" y="4369"/>
                      <a:pt x="6525" y="4403"/>
                    </a:cubicBezTo>
                    <a:cubicBezTo>
                      <a:pt x="6501" y="4451"/>
                      <a:pt x="6525" y="4511"/>
                      <a:pt x="6573" y="4534"/>
                    </a:cubicBezTo>
                    <a:cubicBezTo>
                      <a:pt x="6739" y="4618"/>
                      <a:pt x="6906" y="4701"/>
                      <a:pt x="7073" y="4772"/>
                    </a:cubicBezTo>
                    <a:cubicBezTo>
                      <a:pt x="6942" y="4915"/>
                      <a:pt x="6823" y="5070"/>
                      <a:pt x="6704" y="5225"/>
                    </a:cubicBezTo>
                    <a:cubicBezTo>
                      <a:pt x="6680" y="5273"/>
                      <a:pt x="6692" y="5332"/>
                      <a:pt x="6727" y="5356"/>
                    </a:cubicBezTo>
                    <a:cubicBezTo>
                      <a:pt x="6751" y="5368"/>
                      <a:pt x="6763" y="5380"/>
                      <a:pt x="6787" y="5380"/>
                    </a:cubicBezTo>
                    <a:cubicBezTo>
                      <a:pt x="6811" y="5380"/>
                      <a:pt x="6846" y="5368"/>
                      <a:pt x="6858" y="5344"/>
                    </a:cubicBezTo>
                    <a:cubicBezTo>
                      <a:pt x="6989" y="5177"/>
                      <a:pt x="7108" y="5011"/>
                      <a:pt x="7251" y="4856"/>
                    </a:cubicBezTo>
                    <a:cubicBezTo>
                      <a:pt x="7406" y="4927"/>
                      <a:pt x="7573" y="4999"/>
                      <a:pt x="7728" y="5058"/>
                    </a:cubicBezTo>
                    <a:cubicBezTo>
                      <a:pt x="7736" y="5060"/>
                      <a:pt x="7744" y="5061"/>
                      <a:pt x="7752" y="5061"/>
                    </a:cubicBezTo>
                    <a:cubicBezTo>
                      <a:pt x="7791" y="5061"/>
                      <a:pt x="7827" y="5038"/>
                      <a:pt x="7847" y="4999"/>
                    </a:cubicBezTo>
                    <a:cubicBezTo>
                      <a:pt x="7859" y="4951"/>
                      <a:pt x="7835" y="4892"/>
                      <a:pt x="7787" y="4880"/>
                    </a:cubicBezTo>
                    <a:cubicBezTo>
                      <a:pt x="7656" y="4820"/>
                      <a:pt x="7525" y="4772"/>
                      <a:pt x="7382" y="4701"/>
                    </a:cubicBezTo>
                    <a:cubicBezTo>
                      <a:pt x="7478" y="4606"/>
                      <a:pt x="7573" y="4499"/>
                      <a:pt x="7668" y="4403"/>
                    </a:cubicBezTo>
                    <a:cubicBezTo>
                      <a:pt x="7704" y="4368"/>
                      <a:pt x="7704" y="4308"/>
                      <a:pt x="7668" y="4272"/>
                    </a:cubicBezTo>
                    <a:cubicBezTo>
                      <a:pt x="7650" y="4255"/>
                      <a:pt x="7626" y="4246"/>
                      <a:pt x="7603" y="4246"/>
                    </a:cubicBezTo>
                    <a:close/>
                    <a:moveTo>
                      <a:pt x="8958" y="5246"/>
                    </a:moveTo>
                    <a:cubicBezTo>
                      <a:pt x="8915" y="5246"/>
                      <a:pt x="8869" y="5279"/>
                      <a:pt x="8859" y="5320"/>
                    </a:cubicBezTo>
                    <a:cubicBezTo>
                      <a:pt x="8859" y="5380"/>
                      <a:pt x="8882" y="5427"/>
                      <a:pt x="8942" y="5439"/>
                    </a:cubicBezTo>
                    <a:cubicBezTo>
                      <a:pt x="9287" y="5511"/>
                      <a:pt x="9633" y="5558"/>
                      <a:pt x="9930" y="5558"/>
                    </a:cubicBezTo>
                    <a:cubicBezTo>
                      <a:pt x="10025" y="5558"/>
                      <a:pt x="10121" y="5546"/>
                      <a:pt x="10216" y="5546"/>
                    </a:cubicBezTo>
                    <a:cubicBezTo>
                      <a:pt x="10264" y="5534"/>
                      <a:pt x="10299" y="5487"/>
                      <a:pt x="10299" y="5439"/>
                    </a:cubicBezTo>
                    <a:cubicBezTo>
                      <a:pt x="10299" y="5397"/>
                      <a:pt x="10261" y="5354"/>
                      <a:pt x="10211" y="5354"/>
                    </a:cubicBezTo>
                    <a:cubicBezTo>
                      <a:pt x="10205" y="5354"/>
                      <a:pt x="10198" y="5355"/>
                      <a:pt x="10192" y="5356"/>
                    </a:cubicBezTo>
                    <a:cubicBezTo>
                      <a:pt x="10103" y="5365"/>
                      <a:pt x="10011" y="5369"/>
                      <a:pt x="9915" y="5369"/>
                    </a:cubicBezTo>
                    <a:cubicBezTo>
                      <a:pt x="9630" y="5369"/>
                      <a:pt x="9317" y="5329"/>
                      <a:pt x="8978" y="5249"/>
                    </a:cubicBezTo>
                    <a:cubicBezTo>
                      <a:pt x="8971" y="5247"/>
                      <a:pt x="8965" y="5246"/>
                      <a:pt x="8958" y="5246"/>
                    </a:cubicBezTo>
                    <a:close/>
                    <a:moveTo>
                      <a:pt x="6118" y="6261"/>
                    </a:moveTo>
                    <a:cubicBezTo>
                      <a:pt x="6084" y="6261"/>
                      <a:pt x="6053" y="6277"/>
                      <a:pt x="6037" y="6308"/>
                    </a:cubicBezTo>
                    <a:cubicBezTo>
                      <a:pt x="5846" y="6689"/>
                      <a:pt x="5680" y="7082"/>
                      <a:pt x="5561" y="7487"/>
                    </a:cubicBezTo>
                    <a:cubicBezTo>
                      <a:pt x="5537" y="7535"/>
                      <a:pt x="5573" y="7594"/>
                      <a:pt x="5620" y="7606"/>
                    </a:cubicBezTo>
                    <a:lnTo>
                      <a:pt x="5644" y="7606"/>
                    </a:lnTo>
                    <a:cubicBezTo>
                      <a:pt x="5692" y="7606"/>
                      <a:pt x="5727" y="7582"/>
                      <a:pt x="5739" y="7547"/>
                    </a:cubicBezTo>
                    <a:cubicBezTo>
                      <a:pt x="5858" y="7154"/>
                      <a:pt x="6013" y="6773"/>
                      <a:pt x="6204" y="6392"/>
                    </a:cubicBezTo>
                    <a:cubicBezTo>
                      <a:pt x="6227" y="6344"/>
                      <a:pt x="6215" y="6296"/>
                      <a:pt x="6168" y="6273"/>
                    </a:cubicBezTo>
                    <a:cubicBezTo>
                      <a:pt x="6152" y="6265"/>
                      <a:pt x="6135" y="6261"/>
                      <a:pt x="6118" y="6261"/>
                    </a:cubicBezTo>
                    <a:close/>
                    <a:moveTo>
                      <a:pt x="5394" y="8642"/>
                    </a:moveTo>
                    <a:cubicBezTo>
                      <a:pt x="5346" y="8642"/>
                      <a:pt x="5287" y="8678"/>
                      <a:pt x="5287" y="8725"/>
                    </a:cubicBezTo>
                    <a:cubicBezTo>
                      <a:pt x="5251" y="9011"/>
                      <a:pt x="5227" y="9309"/>
                      <a:pt x="5227" y="9595"/>
                    </a:cubicBezTo>
                    <a:cubicBezTo>
                      <a:pt x="5227" y="9725"/>
                      <a:pt x="5239" y="9868"/>
                      <a:pt x="5239" y="9999"/>
                    </a:cubicBezTo>
                    <a:cubicBezTo>
                      <a:pt x="5251" y="10047"/>
                      <a:pt x="5287" y="10083"/>
                      <a:pt x="5334" y="10083"/>
                    </a:cubicBezTo>
                    <a:lnTo>
                      <a:pt x="5346" y="10083"/>
                    </a:lnTo>
                    <a:cubicBezTo>
                      <a:pt x="5394" y="10083"/>
                      <a:pt x="5430" y="10035"/>
                      <a:pt x="5430" y="9987"/>
                    </a:cubicBezTo>
                    <a:cubicBezTo>
                      <a:pt x="5430" y="9856"/>
                      <a:pt x="5418" y="9725"/>
                      <a:pt x="5418" y="9595"/>
                    </a:cubicBezTo>
                    <a:cubicBezTo>
                      <a:pt x="5418" y="9309"/>
                      <a:pt x="5442" y="9035"/>
                      <a:pt x="5477" y="8749"/>
                    </a:cubicBezTo>
                    <a:cubicBezTo>
                      <a:pt x="5477" y="8702"/>
                      <a:pt x="5442" y="8654"/>
                      <a:pt x="5394" y="8642"/>
                    </a:cubicBezTo>
                    <a:close/>
                    <a:moveTo>
                      <a:pt x="5520" y="11140"/>
                    </a:moveTo>
                    <a:cubicBezTo>
                      <a:pt x="5514" y="11140"/>
                      <a:pt x="5507" y="11141"/>
                      <a:pt x="5501" y="11142"/>
                    </a:cubicBezTo>
                    <a:cubicBezTo>
                      <a:pt x="5453" y="11154"/>
                      <a:pt x="5418" y="11202"/>
                      <a:pt x="5430" y="11261"/>
                    </a:cubicBezTo>
                    <a:cubicBezTo>
                      <a:pt x="5525" y="11654"/>
                      <a:pt x="5668" y="12071"/>
                      <a:pt x="5834" y="12464"/>
                    </a:cubicBezTo>
                    <a:cubicBezTo>
                      <a:pt x="5846" y="12500"/>
                      <a:pt x="5882" y="12523"/>
                      <a:pt x="5918" y="12523"/>
                    </a:cubicBezTo>
                    <a:cubicBezTo>
                      <a:pt x="5930" y="12523"/>
                      <a:pt x="5942" y="12512"/>
                      <a:pt x="5965" y="12512"/>
                    </a:cubicBezTo>
                    <a:cubicBezTo>
                      <a:pt x="6013" y="12488"/>
                      <a:pt x="6025" y="12440"/>
                      <a:pt x="6013" y="12392"/>
                    </a:cubicBezTo>
                    <a:cubicBezTo>
                      <a:pt x="5846" y="12000"/>
                      <a:pt x="5715" y="11607"/>
                      <a:pt x="5620" y="11214"/>
                    </a:cubicBezTo>
                    <a:cubicBezTo>
                      <a:pt x="5610" y="11172"/>
                      <a:pt x="5564" y="11140"/>
                      <a:pt x="5520" y="11140"/>
                    </a:cubicBezTo>
                    <a:close/>
                    <a:moveTo>
                      <a:pt x="6503" y="13443"/>
                    </a:moveTo>
                    <a:cubicBezTo>
                      <a:pt x="6485" y="13443"/>
                      <a:pt x="6468" y="13450"/>
                      <a:pt x="6454" y="13464"/>
                    </a:cubicBezTo>
                    <a:cubicBezTo>
                      <a:pt x="6406" y="13488"/>
                      <a:pt x="6394" y="13547"/>
                      <a:pt x="6418" y="13583"/>
                    </a:cubicBezTo>
                    <a:cubicBezTo>
                      <a:pt x="6537" y="13786"/>
                      <a:pt x="6668" y="13988"/>
                      <a:pt x="6811" y="14178"/>
                    </a:cubicBezTo>
                    <a:cubicBezTo>
                      <a:pt x="6906" y="14321"/>
                      <a:pt x="7013" y="14476"/>
                      <a:pt x="7108" y="14643"/>
                    </a:cubicBezTo>
                    <a:cubicBezTo>
                      <a:pt x="7132" y="14667"/>
                      <a:pt x="7156" y="14678"/>
                      <a:pt x="7192" y="14678"/>
                    </a:cubicBezTo>
                    <a:cubicBezTo>
                      <a:pt x="7204" y="14678"/>
                      <a:pt x="7227" y="14678"/>
                      <a:pt x="7239" y="14667"/>
                    </a:cubicBezTo>
                    <a:cubicBezTo>
                      <a:pt x="7287" y="14643"/>
                      <a:pt x="7299" y="14583"/>
                      <a:pt x="7275" y="14536"/>
                    </a:cubicBezTo>
                    <a:cubicBezTo>
                      <a:pt x="7168" y="14369"/>
                      <a:pt x="7061" y="14214"/>
                      <a:pt x="6966" y="14071"/>
                    </a:cubicBezTo>
                    <a:cubicBezTo>
                      <a:pt x="6823" y="13881"/>
                      <a:pt x="6692" y="13678"/>
                      <a:pt x="6573" y="13488"/>
                    </a:cubicBezTo>
                    <a:cubicBezTo>
                      <a:pt x="6558" y="13459"/>
                      <a:pt x="6531" y="13443"/>
                      <a:pt x="6503" y="13443"/>
                    </a:cubicBezTo>
                    <a:close/>
                    <a:moveTo>
                      <a:pt x="7822" y="15583"/>
                    </a:moveTo>
                    <a:cubicBezTo>
                      <a:pt x="7807" y="15583"/>
                      <a:pt x="7791" y="15587"/>
                      <a:pt x="7775" y="15595"/>
                    </a:cubicBezTo>
                    <a:cubicBezTo>
                      <a:pt x="7728" y="15619"/>
                      <a:pt x="7704" y="15679"/>
                      <a:pt x="7728" y="15726"/>
                    </a:cubicBezTo>
                    <a:cubicBezTo>
                      <a:pt x="7918" y="16071"/>
                      <a:pt x="8097" y="16452"/>
                      <a:pt x="8263" y="16857"/>
                    </a:cubicBezTo>
                    <a:cubicBezTo>
                      <a:pt x="8275" y="16893"/>
                      <a:pt x="8311" y="16905"/>
                      <a:pt x="8347" y="16905"/>
                    </a:cubicBezTo>
                    <a:lnTo>
                      <a:pt x="8382" y="16905"/>
                    </a:lnTo>
                    <a:cubicBezTo>
                      <a:pt x="8430" y="16881"/>
                      <a:pt x="8454" y="16822"/>
                      <a:pt x="8430" y="16774"/>
                    </a:cubicBezTo>
                    <a:cubicBezTo>
                      <a:pt x="8263" y="16381"/>
                      <a:pt x="8085" y="15988"/>
                      <a:pt x="7894" y="15631"/>
                    </a:cubicBezTo>
                    <a:cubicBezTo>
                      <a:pt x="7878" y="15599"/>
                      <a:pt x="7852" y="15583"/>
                      <a:pt x="7822" y="15583"/>
                    </a:cubicBezTo>
                    <a:close/>
                    <a:moveTo>
                      <a:pt x="8801" y="17890"/>
                    </a:moveTo>
                    <a:cubicBezTo>
                      <a:pt x="8792" y="17890"/>
                      <a:pt x="8783" y="17891"/>
                      <a:pt x="8775" y="17893"/>
                    </a:cubicBezTo>
                    <a:cubicBezTo>
                      <a:pt x="8728" y="17917"/>
                      <a:pt x="8704" y="17965"/>
                      <a:pt x="8716" y="18012"/>
                    </a:cubicBezTo>
                    <a:cubicBezTo>
                      <a:pt x="8859" y="18405"/>
                      <a:pt x="8990" y="18798"/>
                      <a:pt x="9109" y="19203"/>
                    </a:cubicBezTo>
                    <a:cubicBezTo>
                      <a:pt x="9121" y="19250"/>
                      <a:pt x="9156" y="19274"/>
                      <a:pt x="9204" y="19274"/>
                    </a:cubicBezTo>
                    <a:cubicBezTo>
                      <a:pt x="9216" y="19274"/>
                      <a:pt x="9216" y="19274"/>
                      <a:pt x="9228" y="19262"/>
                    </a:cubicBezTo>
                    <a:cubicBezTo>
                      <a:pt x="9275" y="19250"/>
                      <a:pt x="9311" y="19203"/>
                      <a:pt x="9287" y="19143"/>
                    </a:cubicBezTo>
                    <a:cubicBezTo>
                      <a:pt x="9168" y="18738"/>
                      <a:pt x="9037" y="18346"/>
                      <a:pt x="8894" y="17953"/>
                    </a:cubicBezTo>
                    <a:cubicBezTo>
                      <a:pt x="8884" y="17913"/>
                      <a:pt x="8842" y="17890"/>
                      <a:pt x="8801" y="17890"/>
                    </a:cubicBezTo>
                    <a:close/>
                    <a:moveTo>
                      <a:pt x="9532" y="20296"/>
                    </a:moveTo>
                    <a:cubicBezTo>
                      <a:pt x="9526" y="20296"/>
                      <a:pt x="9520" y="20297"/>
                      <a:pt x="9513" y="20298"/>
                    </a:cubicBezTo>
                    <a:cubicBezTo>
                      <a:pt x="9454" y="20310"/>
                      <a:pt x="9430" y="20358"/>
                      <a:pt x="9442" y="20417"/>
                    </a:cubicBezTo>
                    <a:cubicBezTo>
                      <a:pt x="9537" y="20810"/>
                      <a:pt x="9633" y="21227"/>
                      <a:pt x="9704" y="21632"/>
                    </a:cubicBezTo>
                    <a:cubicBezTo>
                      <a:pt x="9716" y="21679"/>
                      <a:pt x="9752" y="21715"/>
                      <a:pt x="9799" y="21715"/>
                    </a:cubicBezTo>
                    <a:lnTo>
                      <a:pt x="9811" y="21715"/>
                    </a:lnTo>
                    <a:cubicBezTo>
                      <a:pt x="9871" y="21703"/>
                      <a:pt x="9894" y="21656"/>
                      <a:pt x="9894" y="21596"/>
                    </a:cubicBezTo>
                    <a:cubicBezTo>
                      <a:pt x="9811" y="21191"/>
                      <a:pt x="9716" y="20774"/>
                      <a:pt x="9621" y="20370"/>
                    </a:cubicBezTo>
                    <a:cubicBezTo>
                      <a:pt x="9610" y="20328"/>
                      <a:pt x="9573" y="20296"/>
                      <a:pt x="9532" y="20296"/>
                    </a:cubicBezTo>
                    <a:close/>
                    <a:moveTo>
                      <a:pt x="9978" y="22763"/>
                    </a:moveTo>
                    <a:cubicBezTo>
                      <a:pt x="9930" y="22775"/>
                      <a:pt x="9894" y="22822"/>
                      <a:pt x="9906" y="22870"/>
                    </a:cubicBezTo>
                    <a:cubicBezTo>
                      <a:pt x="9954" y="23287"/>
                      <a:pt x="10002" y="23703"/>
                      <a:pt x="10037" y="24120"/>
                    </a:cubicBezTo>
                    <a:cubicBezTo>
                      <a:pt x="10037" y="24168"/>
                      <a:pt x="10085" y="24203"/>
                      <a:pt x="10133" y="24203"/>
                    </a:cubicBezTo>
                    <a:cubicBezTo>
                      <a:pt x="10192" y="24192"/>
                      <a:pt x="10228" y="24156"/>
                      <a:pt x="10228" y="24096"/>
                    </a:cubicBezTo>
                    <a:cubicBezTo>
                      <a:pt x="10192" y="23680"/>
                      <a:pt x="10145" y="23263"/>
                      <a:pt x="10085" y="22846"/>
                    </a:cubicBezTo>
                    <a:cubicBezTo>
                      <a:pt x="10085" y="22799"/>
                      <a:pt x="10037" y="22763"/>
                      <a:pt x="9978" y="22763"/>
                    </a:cubicBezTo>
                    <a:close/>
                    <a:moveTo>
                      <a:pt x="10192" y="25275"/>
                    </a:moveTo>
                    <a:cubicBezTo>
                      <a:pt x="10133" y="25275"/>
                      <a:pt x="10097" y="25311"/>
                      <a:pt x="10097" y="25370"/>
                    </a:cubicBezTo>
                    <a:cubicBezTo>
                      <a:pt x="10097" y="25489"/>
                      <a:pt x="10097" y="25620"/>
                      <a:pt x="10097" y="25739"/>
                    </a:cubicBezTo>
                    <a:cubicBezTo>
                      <a:pt x="10097" y="26037"/>
                      <a:pt x="10097" y="26335"/>
                      <a:pt x="10085" y="26620"/>
                    </a:cubicBezTo>
                    <a:cubicBezTo>
                      <a:pt x="10073" y="26668"/>
                      <a:pt x="10121" y="26716"/>
                      <a:pt x="10168" y="26716"/>
                    </a:cubicBezTo>
                    <a:lnTo>
                      <a:pt x="10180" y="26716"/>
                    </a:lnTo>
                    <a:cubicBezTo>
                      <a:pt x="10228" y="26716"/>
                      <a:pt x="10264" y="26680"/>
                      <a:pt x="10264" y="26620"/>
                    </a:cubicBezTo>
                    <a:cubicBezTo>
                      <a:pt x="10287" y="26335"/>
                      <a:pt x="10287" y="26037"/>
                      <a:pt x="10287" y="25739"/>
                    </a:cubicBezTo>
                    <a:cubicBezTo>
                      <a:pt x="10287" y="25620"/>
                      <a:pt x="10287" y="25489"/>
                      <a:pt x="10287" y="25358"/>
                    </a:cubicBezTo>
                    <a:cubicBezTo>
                      <a:pt x="10287" y="25311"/>
                      <a:pt x="10252" y="25275"/>
                      <a:pt x="10192" y="25275"/>
                    </a:cubicBezTo>
                    <a:close/>
                    <a:moveTo>
                      <a:pt x="10085" y="27775"/>
                    </a:moveTo>
                    <a:cubicBezTo>
                      <a:pt x="10037" y="27775"/>
                      <a:pt x="9990" y="27811"/>
                      <a:pt x="9978" y="27859"/>
                    </a:cubicBezTo>
                    <a:cubicBezTo>
                      <a:pt x="9930" y="28287"/>
                      <a:pt x="9871" y="28704"/>
                      <a:pt x="9787" y="29097"/>
                    </a:cubicBezTo>
                    <a:cubicBezTo>
                      <a:pt x="9775" y="29145"/>
                      <a:pt x="9811" y="29192"/>
                      <a:pt x="9871" y="29204"/>
                    </a:cubicBezTo>
                    <a:lnTo>
                      <a:pt x="9883" y="29204"/>
                    </a:lnTo>
                    <a:cubicBezTo>
                      <a:pt x="9930" y="29204"/>
                      <a:pt x="9966" y="29180"/>
                      <a:pt x="9978" y="29133"/>
                    </a:cubicBezTo>
                    <a:cubicBezTo>
                      <a:pt x="10061" y="28728"/>
                      <a:pt x="10121" y="28311"/>
                      <a:pt x="10168" y="27882"/>
                    </a:cubicBezTo>
                    <a:cubicBezTo>
                      <a:pt x="10180" y="27835"/>
                      <a:pt x="10145" y="27787"/>
                      <a:pt x="10085" y="27775"/>
                    </a:cubicBezTo>
                    <a:close/>
                    <a:moveTo>
                      <a:pt x="9601" y="30238"/>
                    </a:moveTo>
                    <a:cubicBezTo>
                      <a:pt x="9558" y="30238"/>
                      <a:pt x="9512" y="30270"/>
                      <a:pt x="9502" y="30311"/>
                    </a:cubicBezTo>
                    <a:cubicBezTo>
                      <a:pt x="9383" y="30716"/>
                      <a:pt x="9252" y="31109"/>
                      <a:pt x="9109" y="31490"/>
                    </a:cubicBezTo>
                    <a:cubicBezTo>
                      <a:pt x="9085" y="31538"/>
                      <a:pt x="9109" y="31597"/>
                      <a:pt x="9156" y="31609"/>
                    </a:cubicBezTo>
                    <a:cubicBezTo>
                      <a:pt x="9168" y="31621"/>
                      <a:pt x="9180" y="31621"/>
                      <a:pt x="9192" y="31621"/>
                    </a:cubicBezTo>
                    <a:cubicBezTo>
                      <a:pt x="9228" y="31621"/>
                      <a:pt x="9263" y="31597"/>
                      <a:pt x="9275" y="31561"/>
                    </a:cubicBezTo>
                    <a:cubicBezTo>
                      <a:pt x="9430" y="31169"/>
                      <a:pt x="9561" y="30776"/>
                      <a:pt x="9680" y="30359"/>
                    </a:cubicBezTo>
                    <a:cubicBezTo>
                      <a:pt x="9692" y="30311"/>
                      <a:pt x="9668" y="30264"/>
                      <a:pt x="9621" y="30240"/>
                    </a:cubicBezTo>
                    <a:cubicBezTo>
                      <a:pt x="9614" y="30238"/>
                      <a:pt x="9608" y="30238"/>
                      <a:pt x="9601" y="30238"/>
                    </a:cubicBezTo>
                    <a:close/>
                    <a:moveTo>
                      <a:pt x="8678" y="32576"/>
                    </a:moveTo>
                    <a:cubicBezTo>
                      <a:pt x="8644" y="32576"/>
                      <a:pt x="8614" y="32598"/>
                      <a:pt x="8597" y="32633"/>
                    </a:cubicBezTo>
                    <a:cubicBezTo>
                      <a:pt x="8406" y="33002"/>
                      <a:pt x="8192" y="33359"/>
                      <a:pt x="7966" y="33705"/>
                    </a:cubicBezTo>
                    <a:cubicBezTo>
                      <a:pt x="7942" y="33740"/>
                      <a:pt x="7954" y="33800"/>
                      <a:pt x="7989" y="33836"/>
                    </a:cubicBezTo>
                    <a:cubicBezTo>
                      <a:pt x="8013" y="33847"/>
                      <a:pt x="8025" y="33847"/>
                      <a:pt x="8049" y="33847"/>
                    </a:cubicBezTo>
                    <a:cubicBezTo>
                      <a:pt x="8073" y="33847"/>
                      <a:pt x="8109" y="33836"/>
                      <a:pt x="8120" y="33800"/>
                    </a:cubicBezTo>
                    <a:cubicBezTo>
                      <a:pt x="8347" y="33455"/>
                      <a:pt x="8561" y="33097"/>
                      <a:pt x="8763" y="32716"/>
                    </a:cubicBezTo>
                    <a:cubicBezTo>
                      <a:pt x="8787" y="32669"/>
                      <a:pt x="8763" y="32609"/>
                      <a:pt x="8716" y="32585"/>
                    </a:cubicBezTo>
                    <a:cubicBezTo>
                      <a:pt x="8703" y="32579"/>
                      <a:pt x="8690" y="32576"/>
                      <a:pt x="8678" y="32576"/>
                    </a:cubicBezTo>
                    <a:close/>
                    <a:moveTo>
                      <a:pt x="7288" y="34664"/>
                    </a:moveTo>
                    <a:cubicBezTo>
                      <a:pt x="7262" y="34664"/>
                      <a:pt x="7235" y="34673"/>
                      <a:pt x="7216" y="34693"/>
                    </a:cubicBezTo>
                    <a:cubicBezTo>
                      <a:pt x="6954" y="35014"/>
                      <a:pt x="6668" y="35324"/>
                      <a:pt x="6370" y="35610"/>
                    </a:cubicBezTo>
                    <a:cubicBezTo>
                      <a:pt x="6323" y="35645"/>
                      <a:pt x="6323" y="35705"/>
                      <a:pt x="6358" y="35741"/>
                    </a:cubicBezTo>
                    <a:cubicBezTo>
                      <a:pt x="6382" y="35752"/>
                      <a:pt x="6406" y="35764"/>
                      <a:pt x="6430" y="35764"/>
                    </a:cubicBezTo>
                    <a:cubicBezTo>
                      <a:pt x="6454" y="35764"/>
                      <a:pt x="6477" y="35764"/>
                      <a:pt x="6489" y="35741"/>
                    </a:cubicBezTo>
                    <a:cubicBezTo>
                      <a:pt x="6799" y="35455"/>
                      <a:pt x="7097" y="35145"/>
                      <a:pt x="7358" y="34824"/>
                    </a:cubicBezTo>
                    <a:cubicBezTo>
                      <a:pt x="7394" y="34776"/>
                      <a:pt x="7394" y="34717"/>
                      <a:pt x="7347" y="34681"/>
                    </a:cubicBezTo>
                    <a:cubicBezTo>
                      <a:pt x="7330" y="34670"/>
                      <a:pt x="7310" y="34664"/>
                      <a:pt x="7288" y="34664"/>
                    </a:cubicBezTo>
                    <a:close/>
                    <a:moveTo>
                      <a:pt x="5472" y="36386"/>
                    </a:moveTo>
                    <a:cubicBezTo>
                      <a:pt x="5452" y="36386"/>
                      <a:pt x="5433" y="36392"/>
                      <a:pt x="5418" y="36407"/>
                    </a:cubicBezTo>
                    <a:cubicBezTo>
                      <a:pt x="5084" y="36645"/>
                      <a:pt x="4739" y="36884"/>
                      <a:pt x="4382" y="37098"/>
                    </a:cubicBezTo>
                    <a:cubicBezTo>
                      <a:pt x="4334" y="37122"/>
                      <a:pt x="4322" y="37181"/>
                      <a:pt x="4346" y="37229"/>
                    </a:cubicBezTo>
                    <a:cubicBezTo>
                      <a:pt x="4358" y="37253"/>
                      <a:pt x="4394" y="37276"/>
                      <a:pt x="4430" y="37276"/>
                    </a:cubicBezTo>
                    <a:cubicBezTo>
                      <a:pt x="4441" y="37276"/>
                      <a:pt x="4453" y="37265"/>
                      <a:pt x="4477" y="37253"/>
                    </a:cubicBezTo>
                    <a:cubicBezTo>
                      <a:pt x="4834" y="37038"/>
                      <a:pt x="5192" y="36812"/>
                      <a:pt x="5525" y="36562"/>
                    </a:cubicBezTo>
                    <a:cubicBezTo>
                      <a:pt x="5573" y="36526"/>
                      <a:pt x="5573" y="36467"/>
                      <a:pt x="5549" y="36419"/>
                    </a:cubicBezTo>
                    <a:cubicBezTo>
                      <a:pt x="5528" y="36398"/>
                      <a:pt x="5499" y="36386"/>
                      <a:pt x="5472" y="36386"/>
                    </a:cubicBezTo>
                    <a:close/>
                    <a:moveTo>
                      <a:pt x="3310" y="37665"/>
                    </a:moveTo>
                    <a:cubicBezTo>
                      <a:pt x="3298" y="37665"/>
                      <a:pt x="3286" y="37667"/>
                      <a:pt x="3275" y="37669"/>
                    </a:cubicBezTo>
                    <a:cubicBezTo>
                      <a:pt x="2906" y="37848"/>
                      <a:pt x="2513" y="38003"/>
                      <a:pt x="2120" y="38146"/>
                    </a:cubicBezTo>
                    <a:cubicBezTo>
                      <a:pt x="2072" y="38169"/>
                      <a:pt x="2048" y="38217"/>
                      <a:pt x="2060" y="38265"/>
                    </a:cubicBezTo>
                    <a:cubicBezTo>
                      <a:pt x="2084" y="38312"/>
                      <a:pt x="2120" y="38336"/>
                      <a:pt x="2155" y="38336"/>
                    </a:cubicBezTo>
                    <a:cubicBezTo>
                      <a:pt x="2167" y="38336"/>
                      <a:pt x="2179" y="38324"/>
                      <a:pt x="2179" y="38324"/>
                    </a:cubicBezTo>
                    <a:cubicBezTo>
                      <a:pt x="2584" y="38181"/>
                      <a:pt x="2977" y="38015"/>
                      <a:pt x="3358" y="37848"/>
                    </a:cubicBezTo>
                    <a:cubicBezTo>
                      <a:pt x="3406" y="37824"/>
                      <a:pt x="3417" y="37765"/>
                      <a:pt x="3394" y="37717"/>
                    </a:cubicBezTo>
                    <a:cubicBezTo>
                      <a:pt x="3385" y="37681"/>
                      <a:pt x="3348" y="37665"/>
                      <a:pt x="3310" y="37665"/>
                    </a:cubicBezTo>
                    <a:close/>
                    <a:moveTo>
                      <a:pt x="954" y="38524"/>
                    </a:moveTo>
                    <a:cubicBezTo>
                      <a:pt x="946" y="38524"/>
                      <a:pt x="937" y="38525"/>
                      <a:pt x="929" y="38527"/>
                    </a:cubicBezTo>
                    <a:cubicBezTo>
                      <a:pt x="655" y="38598"/>
                      <a:pt x="369" y="38670"/>
                      <a:pt x="84" y="38729"/>
                    </a:cubicBezTo>
                    <a:cubicBezTo>
                      <a:pt x="36" y="38741"/>
                      <a:pt x="0" y="38789"/>
                      <a:pt x="12" y="38836"/>
                    </a:cubicBezTo>
                    <a:cubicBezTo>
                      <a:pt x="24" y="38884"/>
                      <a:pt x="60" y="38920"/>
                      <a:pt x="108" y="38920"/>
                    </a:cubicBezTo>
                    <a:lnTo>
                      <a:pt x="119" y="38920"/>
                    </a:lnTo>
                    <a:cubicBezTo>
                      <a:pt x="417" y="38848"/>
                      <a:pt x="703" y="38777"/>
                      <a:pt x="977" y="38705"/>
                    </a:cubicBezTo>
                    <a:cubicBezTo>
                      <a:pt x="1036" y="38693"/>
                      <a:pt x="1060" y="38646"/>
                      <a:pt x="1048" y="38586"/>
                    </a:cubicBezTo>
                    <a:cubicBezTo>
                      <a:pt x="1038" y="38547"/>
                      <a:pt x="996" y="38524"/>
                      <a:pt x="954" y="38524"/>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7" name="Google Shape;967;p9"/>
            <p:cNvGrpSpPr/>
            <p:nvPr/>
          </p:nvGrpSpPr>
          <p:grpSpPr>
            <a:xfrm>
              <a:off x="8435915" y="4335512"/>
              <a:ext cx="184649" cy="262078"/>
              <a:chOff x="7619190" y="700187"/>
              <a:chExt cx="184649" cy="262078"/>
            </a:xfrm>
          </p:grpSpPr>
          <p:sp>
            <p:nvSpPr>
              <p:cNvPr id="968" name="Google Shape;968;p9"/>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9"/>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9"/>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9"/>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9"/>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9"/>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9"/>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9"/>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6" name="Google Shape;976;p9"/>
            <p:cNvGrpSpPr/>
            <p:nvPr/>
          </p:nvGrpSpPr>
          <p:grpSpPr>
            <a:xfrm rot="10800000">
              <a:off x="8602349" y="3085449"/>
              <a:ext cx="205871" cy="226202"/>
              <a:chOff x="7065678" y="829299"/>
              <a:chExt cx="205871" cy="226202"/>
            </a:xfrm>
          </p:grpSpPr>
          <p:sp>
            <p:nvSpPr>
              <p:cNvPr id="977" name="Google Shape;977;p9"/>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9"/>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9"/>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9"/>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9"/>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9"/>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3" name="Google Shape;983;p9"/>
            <p:cNvSpPr/>
            <p:nvPr/>
          </p:nvSpPr>
          <p:spPr>
            <a:xfrm>
              <a:off x="8135502" y="4746909"/>
              <a:ext cx="258884" cy="259960"/>
            </a:xfrm>
            <a:custGeom>
              <a:avLst/>
              <a:gdLst/>
              <a:ahLst/>
              <a:cxnLst/>
              <a:rect l="l" t="t" r="r" b="b"/>
              <a:pathLst>
                <a:path w="6978" h="7007" extrusionOk="0">
                  <a:moveTo>
                    <a:pt x="2489" y="374"/>
                  </a:moveTo>
                  <a:lnTo>
                    <a:pt x="3561" y="1791"/>
                  </a:lnTo>
                  <a:lnTo>
                    <a:pt x="2453" y="2125"/>
                  </a:lnTo>
                  <a:lnTo>
                    <a:pt x="2489" y="374"/>
                  </a:lnTo>
                  <a:close/>
                  <a:moveTo>
                    <a:pt x="6240" y="1196"/>
                  </a:moveTo>
                  <a:lnTo>
                    <a:pt x="4835" y="3172"/>
                  </a:lnTo>
                  <a:lnTo>
                    <a:pt x="3870" y="1898"/>
                  </a:lnTo>
                  <a:lnTo>
                    <a:pt x="6240" y="1196"/>
                  </a:lnTo>
                  <a:close/>
                  <a:moveTo>
                    <a:pt x="2263" y="2375"/>
                  </a:moveTo>
                  <a:lnTo>
                    <a:pt x="2227" y="3791"/>
                  </a:lnTo>
                  <a:lnTo>
                    <a:pt x="370" y="2934"/>
                  </a:lnTo>
                  <a:lnTo>
                    <a:pt x="2263" y="2375"/>
                  </a:lnTo>
                  <a:close/>
                  <a:moveTo>
                    <a:pt x="3680" y="1958"/>
                  </a:moveTo>
                  <a:lnTo>
                    <a:pt x="4716" y="3327"/>
                  </a:lnTo>
                  <a:lnTo>
                    <a:pt x="3846" y="4542"/>
                  </a:lnTo>
                  <a:lnTo>
                    <a:pt x="2418" y="3875"/>
                  </a:lnTo>
                  <a:lnTo>
                    <a:pt x="2453" y="2315"/>
                  </a:lnTo>
                  <a:lnTo>
                    <a:pt x="3680" y="1958"/>
                  </a:lnTo>
                  <a:close/>
                  <a:moveTo>
                    <a:pt x="4835" y="3482"/>
                  </a:moveTo>
                  <a:lnTo>
                    <a:pt x="6573" y="5792"/>
                  </a:lnTo>
                  <a:lnTo>
                    <a:pt x="4025" y="4613"/>
                  </a:lnTo>
                  <a:lnTo>
                    <a:pt x="4835" y="3482"/>
                  </a:lnTo>
                  <a:close/>
                  <a:moveTo>
                    <a:pt x="2418" y="4077"/>
                  </a:moveTo>
                  <a:lnTo>
                    <a:pt x="3739" y="4696"/>
                  </a:lnTo>
                  <a:lnTo>
                    <a:pt x="2370" y="6601"/>
                  </a:lnTo>
                  <a:lnTo>
                    <a:pt x="2418" y="4077"/>
                  </a:lnTo>
                  <a:close/>
                  <a:moveTo>
                    <a:pt x="2398" y="1"/>
                  </a:moveTo>
                  <a:cubicBezTo>
                    <a:pt x="2389" y="1"/>
                    <a:pt x="2379" y="2"/>
                    <a:pt x="2370" y="5"/>
                  </a:cubicBezTo>
                  <a:cubicBezTo>
                    <a:pt x="2334" y="17"/>
                    <a:pt x="2310" y="53"/>
                    <a:pt x="2310" y="101"/>
                  </a:cubicBezTo>
                  <a:lnTo>
                    <a:pt x="2263" y="2172"/>
                  </a:lnTo>
                  <a:lnTo>
                    <a:pt x="72" y="2827"/>
                  </a:lnTo>
                  <a:cubicBezTo>
                    <a:pt x="36" y="2839"/>
                    <a:pt x="13" y="2875"/>
                    <a:pt x="13" y="2910"/>
                  </a:cubicBezTo>
                  <a:cubicBezTo>
                    <a:pt x="1" y="2946"/>
                    <a:pt x="24" y="2982"/>
                    <a:pt x="60" y="3006"/>
                  </a:cubicBezTo>
                  <a:lnTo>
                    <a:pt x="2227" y="3994"/>
                  </a:lnTo>
                  <a:lnTo>
                    <a:pt x="2168" y="6911"/>
                  </a:lnTo>
                  <a:cubicBezTo>
                    <a:pt x="2168" y="6947"/>
                    <a:pt x="2203" y="6982"/>
                    <a:pt x="2239" y="6994"/>
                  </a:cubicBezTo>
                  <a:cubicBezTo>
                    <a:pt x="2251" y="7006"/>
                    <a:pt x="2251" y="7006"/>
                    <a:pt x="2263" y="7006"/>
                  </a:cubicBezTo>
                  <a:cubicBezTo>
                    <a:pt x="2299" y="7006"/>
                    <a:pt x="2322" y="6982"/>
                    <a:pt x="2346" y="6970"/>
                  </a:cubicBezTo>
                  <a:lnTo>
                    <a:pt x="3918" y="4780"/>
                  </a:lnTo>
                  <a:lnTo>
                    <a:pt x="6835" y="6125"/>
                  </a:lnTo>
                  <a:cubicBezTo>
                    <a:pt x="6844" y="6128"/>
                    <a:pt x="6855" y="6130"/>
                    <a:pt x="6865" y="6130"/>
                  </a:cubicBezTo>
                  <a:cubicBezTo>
                    <a:pt x="6894" y="6130"/>
                    <a:pt x="6925" y="6119"/>
                    <a:pt x="6942" y="6101"/>
                  </a:cubicBezTo>
                  <a:cubicBezTo>
                    <a:pt x="6978" y="6066"/>
                    <a:pt x="6978" y="6018"/>
                    <a:pt x="6954" y="5982"/>
                  </a:cubicBezTo>
                  <a:lnTo>
                    <a:pt x="4954" y="3327"/>
                  </a:lnTo>
                  <a:lnTo>
                    <a:pt x="6561" y="1089"/>
                  </a:lnTo>
                  <a:cubicBezTo>
                    <a:pt x="6585" y="1053"/>
                    <a:pt x="6585" y="1005"/>
                    <a:pt x="6561" y="970"/>
                  </a:cubicBezTo>
                  <a:cubicBezTo>
                    <a:pt x="6542" y="950"/>
                    <a:pt x="6506" y="931"/>
                    <a:pt x="6474" y="931"/>
                  </a:cubicBezTo>
                  <a:cubicBezTo>
                    <a:pt x="6467" y="931"/>
                    <a:pt x="6460" y="932"/>
                    <a:pt x="6454" y="934"/>
                  </a:cubicBezTo>
                  <a:lnTo>
                    <a:pt x="3751" y="1732"/>
                  </a:lnTo>
                  <a:lnTo>
                    <a:pt x="2477" y="41"/>
                  </a:lnTo>
                  <a:cubicBezTo>
                    <a:pt x="2459" y="14"/>
                    <a:pt x="2428" y="1"/>
                    <a:pt x="2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4" name="Google Shape;984;p9"/>
          <p:cNvGrpSpPr/>
          <p:nvPr/>
        </p:nvGrpSpPr>
        <p:grpSpPr>
          <a:xfrm>
            <a:off x="-170738" y="5597628"/>
            <a:ext cx="1531340" cy="1078216"/>
            <a:chOff x="-128054" y="4198221"/>
            <a:chExt cx="1148505" cy="808662"/>
          </a:xfrm>
        </p:grpSpPr>
        <p:grpSp>
          <p:nvGrpSpPr>
            <p:cNvPr id="985" name="Google Shape;985;p9"/>
            <p:cNvGrpSpPr/>
            <p:nvPr/>
          </p:nvGrpSpPr>
          <p:grpSpPr>
            <a:xfrm>
              <a:off x="65882" y="4314892"/>
              <a:ext cx="727385" cy="481963"/>
              <a:chOff x="65882" y="4314892"/>
              <a:chExt cx="727385" cy="481963"/>
            </a:xfrm>
          </p:grpSpPr>
          <p:sp>
            <p:nvSpPr>
              <p:cNvPr id="986" name="Google Shape;986;p9"/>
              <p:cNvSpPr/>
              <p:nvPr/>
            </p:nvSpPr>
            <p:spPr>
              <a:xfrm flipH="1">
                <a:off x="215472" y="4541088"/>
                <a:ext cx="577795" cy="255767"/>
              </a:xfrm>
              <a:custGeom>
                <a:avLst/>
                <a:gdLst/>
                <a:ahLst/>
                <a:cxnLst/>
                <a:rect l="l" t="t" r="r" b="b"/>
                <a:pathLst>
                  <a:path w="15574" h="6894" extrusionOk="0">
                    <a:moveTo>
                      <a:pt x="7585" y="1619"/>
                    </a:moveTo>
                    <a:cubicBezTo>
                      <a:pt x="8025" y="1929"/>
                      <a:pt x="8263" y="2203"/>
                      <a:pt x="8216" y="2393"/>
                    </a:cubicBezTo>
                    <a:cubicBezTo>
                      <a:pt x="8192" y="2524"/>
                      <a:pt x="8001" y="2607"/>
                      <a:pt x="7704" y="2643"/>
                    </a:cubicBezTo>
                    <a:cubicBezTo>
                      <a:pt x="7644" y="2643"/>
                      <a:pt x="7597" y="2607"/>
                      <a:pt x="7561" y="2560"/>
                    </a:cubicBezTo>
                    <a:cubicBezTo>
                      <a:pt x="7466" y="2417"/>
                      <a:pt x="7442" y="2060"/>
                      <a:pt x="7585" y="1619"/>
                    </a:cubicBezTo>
                    <a:close/>
                    <a:moveTo>
                      <a:pt x="11383" y="1429"/>
                    </a:moveTo>
                    <a:lnTo>
                      <a:pt x="11383" y="1429"/>
                    </a:lnTo>
                    <a:cubicBezTo>
                      <a:pt x="11633" y="1953"/>
                      <a:pt x="11538" y="2465"/>
                      <a:pt x="11371" y="2738"/>
                    </a:cubicBezTo>
                    <a:cubicBezTo>
                      <a:pt x="11240" y="2965"/>
                      <a:pt x="11061" y="3084"/>
                      <a:pt x="10871" y="3084"/>
                    </a:cubicBezTo>
                    <a:lnTo>
                      <a:pt x="10776" y="3084"/>
                    </a:lnTo>
                    <a:cubicBezTo>
                      <a:pt x="10537" y="3024"/>
                      <a:pt x="10514" y="2762"/>
                      <a:pt x="10526" y="2607"/>
                    </a:cubicBezTo>
                    <a:cubicBezTo>
                      <a:pt x="10537" y="2167"/>
                      <a:pt x="10871" y="1536"/>
                      <a:pt x="11383" y="1429"/>
                    </a:cubicBezTo>
                    <a:close/>
                    <a:moveTo>
                      <a:pt x="4346" y="2036"/>
                    </a:moveTo>
                    <a:cubicBezTo>
                      <a:pt x="4453" y="2072"/>
                      <a:pt x="4572" y="2143"/>
                      <a:pt x="4680" y="2215"/>
                    </a:cubicBezTo>
                    <a:cubicBezTo>
                      <a:pt x="5156" y="2572"/>
                      <a:pt x="5358" y="2941"/>
                      <a:pt x="5263" y="3250"/>
                    </a:cubicBezTo>
                    <a:cubicBezTo>
                      <a:pt x="5156" y="3572"/>
                      <a:pt x="4751" y="3798"/>
                      <a:pt x="4453" y="3798"/>
                    </a:cubicBezTo>
                    <a:cubicBezTo>
                      <a:pt x="4346" y="3798"/>
                      <a:pt x="4227" y="3762"/>
                      <a:pt x="4215" y="3643"/>
                    </a:cubicBezTo>
                    <a:cubicBezTo>
                      <a:pt x="4203" y="3429"/>
                      <a:pt x="4179" y="2703"/>
                      <a:pt x="4346" y="2036"/>
                    </a:cubicBezTo>
                    <a:close/>
                    <a:moveTo>
                      <a:pt x="13657" y="4036"/>
                    </a:moveTo>
                    <a:lnTo>
                      <a:pt x="13657" y="4036"/>
                    </a:lnTo>
                    <a:cubicBezTo>
                      <a:pt x="13728" y="4346"/>
                      <a:pt x="13728" y="4584"/>
                      <a:pt x="13633" y="4703"/>
                    </a:cubicBezTo>
                    <a:cubicBezTo>
                      <a:pt x="13593" y="4773"/>
                      <a:pt x="13519" y="4801"/>
                      <a:pt x="13426" y="4801"/>
                    </a:cubicBezTo>
                    <a:cubicBezTo>
                      <a:pt x="13408" y="4801"/>
                      <a:pt x="13390" y="4800"/>
                      <a:pt x="13371" y="4798"/>
                    </a:cubicBezTo>
                    <a:cubicBezTo>
                      <a:pt x="13228" y="4786"/>
                      <a:pt x="13216" y="4715"/>
                      <a:pt x="13216" y="4703"/>
                    </a:cubicBezTo>
                    <a:cubicBezTo>
                      <a:pt x="13181" y="4536"/>
                      <a:pt x="13359" y="4239"/>
                      <a:pt x="13657" y="4036"/>
                    </a:cubicBezTo>
                    <a:close/>
                    <a:moveTo>
                      <a:pt x="2286" y="3500"/>
                    </a:moveTo>
                    <a:cubicBezTo>
                      <a:pt x="2405" y="3572"/>
                      <a:pt x="2501" y="3667"/>
                      <a:pt x="2572" y="3810"/>
                    </a:cubicBezTo>
                    <a:cubicBezTo>
                      <a:pt x="2715" y="4072"/>
                      <a:pt x="2739" y="4310"/>
                      <a:pt x="2620" y="4501"/>
                    </a:cubicBezTo>
                    <a:cubicBezTo>
                      <a:pt x="2501" y="4715"/>
                      <a:pt x="2263" y="4810"/>
                      <a:pt x="2096" y="4810"/>
                    </a:cubicBezTo>
                    <a:cubicBezTo>
                      <a:pt x="2048" y="4810"/>
                      <a:pt x="1941" y="4798"/>
                      <a:pt x="1893" y="4715"/>
                    </a:cubicBezTo>
                    <a:cubicBezTo>
                      <a:pt x="1834" y="4632"/>
                      <a:pt x="1846" y="4489"/>
                      <a:pt x="1929" y="4298"/>
                    </a:cubicBezTo>
                    <a:cubicBezTo>
                      <a:pt x="1941" y="4298"/>
                      <a:pt x="2060" y="3929"/>
                      <a:pt x="2286" y="3500"/>
                    </a:cubicBezTo>
                    <a:close/>
                    <a:moveTo>
                      <a:pt x="9275" y="191"/>
                    </a:moveTo>
                    <a:cubicBezTo>
                      <a:pt x="9502" y="191"/>
                      <a:pt x="9740" y="238"/>
                      <a:pt x="9990" y="321"/>
                    </a:cubicBezTo>
                    <a:cubicBezTo>
                      <a:pt x="10585" y="548"/>
                      <a:pt x="11026" y="869"/>
                      <a:pt x="11276" y="1262"/>
                    </a:cubicBezTo>
                    <a:cubicBezTo>
                      <a:pt x="10740" y="1405"/>
                      <a:pt x="10359" y="2048"/>
                      <a:pt x="10335" y="2596"/>
                    </a:cubicBezTo>
                    <a:cubicBezTo>
                      <a:pt x="10311" y="2965"/>
                      <a:pt x="10466" y="3215"/>
                      <a:pt x="10740" y="3262"/>
                    </a:cubicBezTo>
                    <a:cubicBezTo>
                      <a:pt x="10787" y="3274"/>
                      <a:pt x="10823" y="3274"/>
                      <a:pt x="10871" y="3274"/>
                    </a:cubicBezTo>
                    <a:cubicBezTo>
                      <a:pt x="11121" y="3274"/>
                      <a:pt x="11371" y="3119"/>
                      <a:pt x="11538" y="2846"/>
                    </a:cubicBezTo>
                    <a:cubicBezTo>
                      <a:pt x="11776" y="2441"/>
                      <a:pt x="11788" y="1893"/>
                      <a:pt x="11573" y="1417"/>
                    </a:cubicBezTo>
                    <a:lnTo>
                      <a:pt x="11573" y="1417"/>
                    </a:lnTo>
                    <a:cubicBezTo>
                      <a:pt x="11811" y="1441"/>
                      <a:pt x="12061" y="1584"/>
                      <a:pt x="12300" y="1845"/>
                    </a:cubicBezTo>
                    <a:cubicBezTo>
                      <a:pt x="12907" y="2477"/>
                      <a:pt x="13383" y="3227"/>
                      <a:pt x="13597" y="3846"/>
                    </a:cubicBezTo>
                    <a:cubicBezTo>
                      <a:pt x="13216" y="4084"/>
                      <a:pt x="12966" y="4477"/>
                      <a:pt x="13026" y="4739"/>
                    </a:cubicBezTo>
                    <a:cubicBezTo>
                      <a:pt x="13050" y="4822"/>
                      <a:pt x="13109" y="4965"/>
                      <a:pt x="13359" y="4989"/>
                    </a:cubicBezTo>
                    <a:cubicBezTo>
                      <a:pt x="13375" y="4990"/>
                      <a:pt x="13391" y="4990"/>
                      <a:pt x="13406" y="4990"/>
                    </a:cubicBezTo>
                    <a:cubicBezTo>
                      <a:pt x="13573" y="4990"/>
                      <a:pt x="13701" y="4931"/>
                      <a:pt x="13788" y="4822"/>
                    </a:cubicBezTo>
                    <a:cubicBezTo>
                      <a:pt x="13919" y="4643"/>
                      <a:pt x="13931" y="4334"/>
                      <a:pt x="13824" y="3929"/>
                    </a:cubicBezTo>
                    <a:cubicBezTo>
                      <a:pt x="13976" y="3855"/>
                      <a:pt x="14132" y="3817"/>
                      <a:pt x="14286" y="3817"/>
                    </a:cubicBezTo>
                    <a:cubicBezTo>
                      <a:pt x="14550" y="3817"/>
                      <a:pt x="14807" y="3929"/>
                      <a:pt x="15026" y="4155"/>
                    </a:cubicBezTo>
                    <a:cubicBezTo>
                      <a:pt x="15300" y="4441"/>
                      <a:pt x="15395" y="4715"/>
                      <a:pt x="15288" y="4965"/>
                    </a:cubicBezTo>
                    <a:cubicBezTo>
                      <a:pt x="15014" y="5644"/>
                      <a:pt x="13407" y="6132"/>
                      <a:pt x="11085" y="6227"/>
                    </a:cubicBezTo>
                    <a:cubicBezTo>
                      <a:pt x="10347" y="6263"/>
                      <a:pt x="9430" y="6346"/>
                      <a:pt x="8466" y="6429"/>
                    </a:cubicBezTo>
                    <a:cubicBezTo>
                      <a:pt x="6989" y="6560"/>
                      <a:pt x="5311" y="6715"/>
                      <a:pt x="3882" y="6715"/>
                    </a:cubicBezTo>
                    <a:cubicBezTo>
                      <a:pt x="1703" y="6715"/>
                      <a:pt x="548" y="6358"/>
                      <a:pt x="358" y="5644"/>
                    </a:cubicBezTo>
                    <a:cubicBezTo>
                      <a:pt x="203" y="5024"/>
                      <a:pt x="310" y="4441"/>
                      <a:pt x="655" y="3989"/>
                    </a:cubicBezTo>
                    <a:cubicBezTo>
                      <a:pt x="953" y="3608"/>
                      <a:pt x="1393" y="3369"/>
                      <a:pt x="1810" y="3369"/>
                    </a:cubicBezTo>
                    <a:cubicBezTo>
                      <a:pt x="1917" y="3369"/>
                      <a:pt x="2024" y="3381"/>
                      <a:pt x="2108" y="3417"/>
                    </a:cubicBezTo>
                    <a:cubicBezTo>
                      <a:pt x="1882" y="3870"/>
                      <a:pt x="1763" y="4227"/>
                      <a:pt x="1763" y="4239"/>
                    </a:cubicBezTo>
                    <a:cubicBezTo>
                      <a:pt x="1620" y="4536"/>
                      <a:pt x="1667" y="4715"/>
                      <a:pt x="1727" y="4822"/>
                    </a:cubicBezTo>
                    <a:cubicBezTo>
                      <a:pt x="1798" y="4929"/>
                      <a:pt x="1929" y="5001"/>
                      <a:pt x="2096" y="5001"/>
                    </a:cubicBezTo>
                    <a:cubicBezTo>
                      <a:pt x="2370" y="5001"/>
                      <a:pt x="2644" y="4834"/>
                      <a:pt x="2786" y="4596"/>
                    </a:cubicBezTo>
                    <a:cubicBezTo>
                      <a:pt x="2929" y="4346"/>
                      <a:pt x="2917" y="4036"/>
                      <a:pt x="2739" y="3715"/>
                    </a:cubicBezTo>
                    <a:cubicBezTo>
                      <a:pt x="2644" y="3548"/>
                      <a:pt x="2525" y="3417"/>
                      <a:pt x="2370" y="3334"/>
                    </a:cubicBezTo>
                    <a:cubicBezTo>
                      <a:pt x="2727" y="2679"/>
                      <a:pt x="3275" y="1953"/>
                      <a:pt x="3953" y="1953"/>
                    </a:cubicBezTo>
                    <a:cubicBezTo>
                      <a:pt x="4025" y="1953"/>
                      <a:pt x="4096" y="1953"/>
                      <a:pt x="4168" y="1976"/>
                    </a:cubicBezTo>
                    <a:cubicBezTo>
                      <a:pt x="3989" y="2679"/>
                      <a:pt x="4013" y="3429"/>
                      <a:pt x="4025" y="3655"/>
                    </a:cubicBezTo>
                    <a:cubicBezTo>
                      <a:pt x="4037" y="3858"/>
                      <a:pt x="4203" y="3977"/>
                      <a:pt x="4453" y="3977"/>
                    </a:cubicBezTo>
                    <a:cubicBezTo>
                      <a:pt x="4822" y="3977"/>
                      <a:pt x="5299" y="3715"/>
                      <a:pt x="5430" y="3310"/>
                    </a:cubicBezTo>
                    <a:cubicBezTo>
                      <a:pt x="5525" y="3036"/>
                      <a:pt x="5489" y="2584"/>
                      <a:pt x="4787" y="2072"/>
                    </a:cubicBezTo>
                    <a:cubicBezTo>
                      <a:pt x="4656" y="1976"/>
                      <a:pt x="4525" y="1905"/>
                      <a:pt x="4394" y="1845"/>
                    </a:cubicBezTo>
                    <a:cubicBezTo>
                      <a:pt x="4618" y="1141"/>
                      <a:pt x="5015" y="783"/>
                      <a:pt x="5573" y="783"/>
                    </a:cubicBezTo>
                    <a:cubicBezTo>
                      <a:pt x="5816" y="783"/>
                      <a:pt x="6090" y="851"/>
                      <a:pt x="6394" y="988"/>
                    </a:cubicBezTo>
                    <a:cubicBezTo>
                      <a:pt x="6787" y="1179"/>
                      <a:pt x="7132" y="1345"/>
                      <a:pt x="7418" y="1524"/>
                    </a:cubicBezTo>
                    <a:cubicBezTo>
                      <a:pt x="7263" y="1988"/>
                      <a:pt x="7251" y="2453"/>
                      <a:pt x="7406" y="2667"/>
                    </a:cubicBezTo>
                    <a:cubicBezTo>
                      <a:pt x="7478" y="2774"/>
                      <a:pt x="7585" y="2822"/>
                      <a:pt x="7704" y="2822"/>
                    </a:cubicBezTo>
                    <a:lnTo>
                      <a:pt x="7728" y="2822"/>
                    </a:lnTo>
                    <a:cubicBezTo>
                      <a:pt x="8109" y="2798"/>
                      <a:pt x="8347" y="2655"/>
                      <a:pt x="8394" y="2441"/>
                    </a:cubicBezTo>
                    <a:cubicBezTo>
                      <a:pt x="8454" y="2238"/>
                      <a:pt x="8359" y="1905"/>
                      <a:pt x="7644" y="1441"/>
                    </a:cubicBezTo>
                    <a:cubicBezTo>
                      <a:pt x="7894" y="822"/>
                      <a:pt x="8442" y="191"/>
                      <a:pt x="9275" y="191"/>
                    </a:cubicBezTo>
                    <a:close/>
                    <a:moveTo>
                      <a:pt x="9275" y="0"/>
                    </a:moveTo>
                    <a:cubicBezTo>
                      <a:pt x="8359" y="0"/>
                      <a:pt x="7763" y="667"/>
                      <a:pt x="7478" y="1334"/>
                    </a:cubicBezTo>
                    <a:cubicBezTo>
                      <a:pt x="7204" y="1167"/>
                      <a:pt x="6858" y="988"/>
                      <a:pt x="6465" y="822"/>
                    </a:cubicBezTo>
                    <a:cubicBezTo>
                      <a:pt x="6134" y="672"/>
                      <a:pt x="5831" y="598"/>
                      <a:pt x="5560" y="598"/>
                    </a:cubicBezTo>
                    <a:cubicBezTo>
                      <a:pt x="4926" y="598"/>
                      <a:pt x="4465" y="1002"/>
                      <a:pt x="4215" y="1786"/>
                    </a:cubicBezTo>
                    <a:cubicBezTo>
                      <a:pt x="4132" y="1774"/>
                      <a:pt x="4037" y="1762"/>
                      <a:pt x="3953" y="1762"/>
                    </a:cubicBezTo>
                    <a:cubicBezTo>
                      <a:pt x="3179" y="1762"/>
                      <a:pt x="2572" y="2548"/>
                      <a:pt x="2203" y="3250"/>
                    </a:cubicBezTo>
                    <a:cubicBezTo>
                      <a:pt x="2084" y="3203"/>
                      <a:pt x="1953" y="3179"/>
                      <a:pt x="1810" y="3179"/>
                    </a:cubicBezTo>
                    <a:cubicBezTo>
                      <a:pt x="1334" y="3179"/>
                      <a:pt x="834" y="3453"/>
                      <a:pt x="500" y="3881"/>
                    </a:cubicBezTo>
                    <a:cubicBezTo>
                      <a:pt x="119" y="4382"/>
                      <a:pt x="0" y="5024"/>
                      <a:pt x="179" y="5691"/>
                    </a:cubicBezTo>
                    <a:cubicBezTo>
                      <a:pt x="393" y="6513"/>
                      <a:pt x="1572" y="6894"/>
                      <a:pt x="3882" y="6894"/>
                    </a:cubicBezTo>
                    <a:cubicBezTo>
                      <a:pt x="5322" y="6894"/>
                      <a:pt x="7001" y="6751"/>
                      <a:pt x="8478" y="6620"/>
                    </a:cubicBezTo>
                    <a:cubicBezTo>
                      <a:pt x="9442" y="6537"/>
                      <a:pt x="10359" y="6453"/>
                      <a:pt x="11097" y="6417"/>
                    </a:cubicBezTo>
                    <a:cubicBezTo>
                      <a:pt x="13526" y="6310"/>
                      <a:pt x="15157" y="5798"/>
                      <a:pt x="15467" y="5024"/>
                    </a:cubicBezTo>
                    <a:cubicBezTo>
                      <a:pt x="15550" y="4810"/>
                      <a:pt x="15574" y="4453"/>
                      <a:pt x="15157" y="4024"/>
                    </a:cubicBezTo>
                    <a:cubicBezTo>
                      <a:pt x="14907" y="3762"/>
                      <a:pt x="14609" y="3631"/>
                      <a:pt x="14300" y="3631"/>
                    </a:cubicBezTo>
                    <a:cubicBezTo>
                      <a:pt x="14121" y="3631"/>
                      <a:pt x="13943" y="3667"/>
                      <a:pt x="13764" y="3750"/>
                    </a:cubicBezTo>
                    <a:cubicBezTo>
                      <a:pt x="13538" y="3096"/>
                      <a:pt x="13062" y="2357"/>
                      <a:pt x="12442" y="1715"/>
                    </a:cubicBezTo>
                    <a:cubicBezTo>
                      <a:pt x="12143" y="1392"/>
                      <a:pt x="11822" y="1226"/>
                      <a:pt x="11510" y="1226"/>
                    </a:cubicBezTo>
                    <a:cubicBezTo>
                      <a:pt x="11499" y="1226"/>
                      <a:pt x="11489" y="1226"/>
                      <a:pt x="11478" y="1226"/>
                    </a:cubicBezTo>
                    <a:cubicBezTo>
                      <a:pt x="11204" y="762"/>
                      <a:pt x="10716" y="393"/>
                      <a:pt x="10061" y="143"/>
                    </a:cubicBezTo>
                    <a:cubicBezTo>
                      <a:pt x="9787" y="48"/>
                      <a:pt x="9525" y="0"/>
                      <a:pt x="9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87" name="Google Shape;987;p9"/>
              <p:cNvGrpSpPr/>
              <p:nvPr/>
            </p:nvGrpSpPr>
            <p:grpSpPr>
              <a:xfrm rot="975942">
                <a:off x="98891" y="4335507"/>
                <a:ext cx="184655" cy="262086"/>
                <a:chOff x="7619190" y="700187"/>
                <a:chExt cx="184649" cy="262078"/>
              </a:xfrm>
            </p:grpSpPr>
            <p:sp>
              <p:nvSpPr>
                <p:cNvPr id="988" name="Google Shape;988;p9"/>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9"/>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9"/>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9"/>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96" name="Google Shape;996;p9"/>
            <p:cNvGrpSpPr/>
            <p:nvPr/>
          </p:nvGrpSpPr>
          <p:grpSpPr>
            <a:xfrm>
              <a:off x="-128054" y="4198221"/>
              <a:ext cx="1148505" cy="808662"/>
              <a:chOff x="-204254" y="4198221"/>
              <a:chExt cx="1148505" cy="808662"/>
            </a:xfrm>
          </p:grpSpPr>
          <p:grpSp>
            <p:nvGrpSpPr>
              <p:cNvPr id="997" name="Google Shape;997;p9"/>
              <p:cNvGrpSpPr/>
              <p:nvPr/>
            </p:nvGrpSpPr>
            <p:grpSpPr>
              <a:xfrm rot="3803483" flipH="1">
                <a:off x="580713" y="4264960"/>
                <a:ext cx="278594" cy="209395"/>
                <a:chOff x="1539427" y="3527825"/>
                <a:chExt cx="278590" cy="209392"/>
              </a:xfrm>
            </p:grpSpPr>
            <p:sp>
              <p:nvSpPr>
                <p:cNvPr id="998" name="Google Shape;998;p9"/>
                <p:cNvSpPr/>
                <p:nvPr/>
              </p:nvSpPr>
              <p:spPr>
                <a:xfrm rot="5400000">
                  <a:off x="1581319" y="3500519"/>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rot="5400000">
                  <a:off x="1558868" y="3578172"/>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rot="5400000">
                  <a:off x="1554731" y="3630911"/>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1" name="Google Shape;1001;p9"/>
              <p:cNvSpPr/>
              <p:nvPr/>
            </p:nvSpPr>
            <p:spPr>
              <a:xfrm rot="-5400000" flipH="1">
                <a:off x="114676" y="4177308"/>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02"/>
        <p:cNvGrpSpPr/>
        <p:nvPr/>
      </p:nvGrpSpPr>
      <p:grpSpPr>
        <a:xfrm>
          <a:off x="0" y="0"/>
          <a:ext cx="0" cy="0"/>
          <a:chOff x="0" y="0"/>
          <a:chExt cx="0" cy="0"/>
        </a:xfrm>
      </p:grpSpPr>
      <p:sp>
        <p:nvSpPr>
          <p:cNvPr id="1003" name="Google Shape;1003;p10"/>
          <p:cNvSpPr txBox="1">
            <a:spLocks noGrp="1"/>
          </p:cNvSpPr>
          <p:nvPr>
            <p:ph type="title"/>
          </p:nvPr>
        </p:nvSpPr>
        <p:spPr>
          <a:xfrm>
            <a:off x="960000" y="2740200"/>
            <a:ext cx="5762400" cy="1377600"/>
          </a:xfrm>
          <a:prstGeom prst="rect">
            <a:avLst/>
          </a:prstGeom>
        </p:spPr>
        <p:txBody>
          <a:bodyPr spcFirstLastPara="1" wrap="square" lIns="0" tIns="0" rIns="0" bIns="0" anchor="ctr" anchorCtr="0">
            <a:noAutofit/>
          </a:bodyPr>
          <a:lstStyle>
            <a:lvl1pPr lvl="0" rtl="0">
              <a:spcBef>
                <a:spcPts val="0"/>
              </a:spcBef>
              <a:spcAft>
                <a:spcPts val="0"/>
              </a:spcAft>
              <a:buSzPts val="3500"/>
              <a:buNone/>
              <a:defRPr sz="5335"/>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p:txBody>
      </p:sp>
      <p:grpSp>
        <p:nvGrpSpPr>
          <p:cNvPr id="1004" name="Google Shape;1004;p10"/>
          <p:cNvGrpSpPr/>
          <p:nvPr/>
        </p:nvGrpSpPr>
        <p:grpSpPr>
          <a:xfrm>
            <a:off x="87823" y="317551"/>
            <a:ext cx="1014227" cy="2727716"/>
            <a:chOff x="65867" y="238163"/>
            <a:chExt cx="760670" cy="2045787"/>
          </a:xfrm>
        </p:grpSpPr>
        <p:grpSp>
          <p:nvGrpSpPr>
            <p:cNvPr id="1005" name="Google Shape;1005;p10"/>
            <p:cNvGrpSpPr/>
            <p:nvPr/>
          </p:nvGrpSpPr>
          <p:grpSpPr>
            <a:xfrm flipH="1">
              <a:off x="65867" y="238163"/>
              <a:ext cx="760670" cy="1616749"/>
              <a:chOff x="8230542" y="2865663"/>
              <a:chExt cx="760670" cy="1616749"/>
            </a:xfrm>
          </p:grpSpPr>
          <p:sp>
            <p:nvSpPr>
              <p:cNvPr id="1006" name="Google Shape;1006;p10"/>
              <p:cNvSpPr/>
              <p:nvPr/>
            </p:nvSpPr>
            <p:spPr>
              <a:xfrm>
                <a:off x="8230542" y="2865663"/>
                <a:ext cx="282294" cy="190880"/>
              </a:xfrm>
              <a:custGeom>
                <a:avLst/>
                <a:gdLst/>
                <a:ahLst/>
                <a:cxnLst/>
                <a:rect l="l" t="t" r="r" b="b"/>
                <a:pathLst>
                  <a:path w="7609" h="5145" extrusionOk="0">
                    <a:moveTo>
                      <a:pt x="7251" y="215"/>
                    </a:moveTo>
                    <a:lnTo>
                      <a:pt x="6096" y="1299"/>
                    </a:lnTo>
                    <a:lnTo>
                      <a:pt x="1286" y="858"/>
                    </a:lnTo>
                    <a:lnTo>
                      <a:pt x="7251" y="215"/>
                    </a:lnTo>
                    <a:close/>
                    <a:moveTo>
                      <a:pt x="381" y="989"/>
                    </a:moveTo>
                    <a:lnTo>
                      <a:pt x="5418" y="2715"/>
                    </a:lnTo>
                    <a:lnTo>
                      <a:pt x="5549" y="4847"/>
                    </a:lnTo>
                    <a:lnTo>
                      <a:pt x="381" y="989"/>
                    </a:lnTo>
                    <a:close/>
                    <a:moveTo>
                      <a:pt x="7501" y="1"/>
                    </a:moveTo>
                    <a:lnTo>
                      <a:pt x="84" y="798"/>
                    </a:lnTo>
                    <a:cubicBezTo>
                      <a:pt x="48" y="798"/>
                      <a:pt x="12" y="834"/>
                      <a:pt x="0" y="870"/>
                    </a:cubicBezTo>
                    <a:cubicBezTo>
                      <a:pt x="0" y="906"/>
                      <a:pt x="12" y="941"/>
                      <a:pt x="36" y="965"/>
                    </a:cubicBezTo>
                    <a:lnTo>
                      <a:pt x="5596" y="5120"/>
                    </a:lnTo>
                    <a:cubicBezTo>
                      <a:pt x="5620" y="5132"/>
                      <a:pt x="5632" y="5144"/>
                      <a:pt x="5656" y="5144"/>
                    </a:cubicBezTo>
                    <a:cubicBezTo>
                      <a:pt x="5703" y="5144"/>
                      <a:pt x="5751" y="5097"/>
                      <a:pt x="5751" y="5049"/>
                    </a:cubicBezTo>
                    <a:cubicBezTo>
                      <a:pt x="5751" y="5037"/>
                      <a:pt x="5751" y="5025"/>
                      <a:pt x="5751" y="5013"/>
                    </a:cubicBezTo>
                    <a:lnTo>
                      <a:pt x="5596" y="2632"/>
                    </a:lnTo>
                    <a:cubicBezTo>
                      <a:pt x="5596" y="2596"/>
                      <a:pt x="5573" y="2561"/>
                      <a:pt x="5537" y="2549"/>
                    </a:cubicBezTo>
                    <a:lnTo>
                      <a:pt x="1096" y="1037"/>
                    </a:lnTo>
                    <a:lnTo>
                      <a:pt x="6120" y="1489"/>
                    </a:lnTo>
                    <a:cubicBezTo>
                      <a:pt x="6127" y="1492"/>
                      <a:pt x="6133" y="1494"/>
                      <a:pt x="6139" y="1494"/>
                    </a:cubicBezTo>
                    <a:cubicBezTo>
                      <a:pt x="6157" y="1494"/>
                      <a:pt x="6174" y="1483"/>
                      <a:pt x="6192" y="1465"/>
                    </a:cubicBezTo>
                    <a:lnTo>
                      <a:pt x="7573" y="167"/>
                    </a:lnTo>
                    <a:cubicBezTo>
                      <a:pt x="7608" y="144"/>
                      <a:pt x="7608" y="96"/>
                      <a:pt x="7597" y="60"/>
                    </a:cubicBezTo>
                    <a:cubicBezTo>
                      <a:pt x="7585" y="25"/>
                      <a:pt x="7537" y="1"/>
                      <a:pt x="7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0"/>
              <p:cNvSpPr/>
              <p:nvPr/>
            </p:nvSpPr>
            <p:spPr>
              <a:xfrm>
                <a:off x="8431074" y="2913931"/>
                <a:ext cx="66743" cy="102396"/>
              </a:xfrm>
              <a:custGeom>
                <a:avLst/>
                <a:gdLst/>
                <a:ahLst/>
                <a:cxnLst/>
                <a:rect l="l" t="t" r="r" b="b"/>
                <a:pathLst>
                  <a:path w="1799" h="2760" extrusionOk="0">
                    <a:moveTo>
                      <a:pt x="731" y="0"/>
                    </a:moveTo>
                    <a:cubicBezTo>
                      <a:pt x="718" y="0"/>
                      <a:pt x="704" y="3"/>
                      <a:pt x="691" y="9"/>
                    </a:cubicBezTo>
                    <a:cubicBezTo>
                      <a:pt x="644" y="21"/>
                      <a:pt x="620" y="81"/>
                      <a:pt x="632" y="129"/>
                    </a:cubicBezTo>
                    <a:lnTo>
                      <a:pt x="1489" y="2355"/>
                    </a:lnTo>
                    <a:lnTo>
                      <a:pt x="156" y="1272"/>
                    </a:lnTo>
                    <a:cubicBezTo>
                      <a:pt x="139" y="1255"/>
                      <a:pt x="117" y="1246"/>
                      <a:pt x="95" y="1246"/>
                    </a:cubicBezTo>
                    <a:cubicBezTo>
                      <a:pt x="70" y="1246"/>
                      <a:pt x="44" y="1258"/>
                      <a:pt x="25" y="1283"/>
                    </a:cubicBezTo>
                    <a:cubicBezTo>
                      <a:pt x="1" y="1319"/>
                      <a:pt x="1" y="1379"/>
                      <a:pt x="37" y="1414"/>
                    </a:cubicBezTo>
                    <a:lnTo>
                      <a:pt x="1644" y="2736"/>
                    </a:lnTo>
                    <a:cubicBezTo>
                      <a:pt x="1656" y="2748"/>
                      <a:pt x="1680" y="2760"/>
                      <a:pt x="1703" y="2760"/>
                    </a:cubicBezTo>
                    <a:cubicBezTo>
                      <a:pt x="1727" y="2760"/>
                      <a:pt x="1739" y="2748"/>
                      <a:pt x="1751" y="2736"/>
                    </a:cubicBezTo>
                    <a:cubicBezTo>
                      <a:pt x="1787" y="2712"/>
                      <a:pt x="1799" y="2665"/>
                      <a:pt x="1787" y="2629"/>
                    </a:cubicBezTo>
                    <a:lnTo>
                      <a:pt x="810" y="57"/>
                    </a:lnTo>
                    <a:cubicBezTo>
                      <a:pt x="802" y="22"/>
                      <a:pt x="767" y="0"/>
                      <a:pt x="7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0"/>
              <p:cNvSpPr/>
              <p:nvPr/>
            </p:nvSpPr>
            <p:spPr>
              <a:xfrm>
                <a:off x="8432855" y="2991027"/>
                <a:ext cx="65407" cy="25302"/>
              </a:xfrm>
              <a:custGeom>
                <a:avLst/>
                <a:gdLst/>
                <a:ahLst/>
                <a:cxnLst/>
                <a:rect l="l" t="t" r="r" b="b"/>
                <a:pathLst>
                  <a:path w="1763" h="682" extrusionOk="0">
                    <a:moveTo>
                      <a:pt x="107" y="0"/>
                    </a:moveTo>
                    <a:cubicBezTo>
                      <a:pt x="65" y="0"/>
                      <a:pt x="22" y="25"/>
                      <a:pt x="12" y="75"/>
                    </a:cubicBezTo>
                    <a:cubicBezTo>
                      <a:pt x="0" y="122"/>
                      <a:pt x="24" y="170"/>
                      <a:pt x="72" y="182"/>
                    </a:cubicBezTo>
                    <a:lnTo>
                      <a:pt x="1620" y="670"/>
                    </a:lnTo>
                    <a:cubicBezTo>
                      <a:pt x="1632" y="670"/>
                      <a:pt x="1644" y="682"/>
                      <a:pt x="1655" y="682"/>
                    </a:cubicBezTo>
                    <a:cubicBezTo>
                      <a:pt x="1691" y="682"/>
                      <a:pt x="1727" y="646"/>
                      <a:pt x="1739" y="610"/>
                    </a:cubicBezTo>
                    <a:cubicBezTo>
                      <a:pt x="1763" y="563"/>
                      <a:pt x="1727" y="503"/>
                      <a:pt x="1679" y="491"/>
                    </a:cubicBezTo>
                    <a:lnTo>
                      <a:pt x="131" y="3"/>
                    </a:lnTo>
                    <a:cubicBezTo>
                      <a:pt x="123" y="1"/>
                      <a:pt x="115"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0"/>
              <p:cNvSpPr/>
              <p:nvPr/>
            </p:nvSpPr>
            <p:spPr>
              <a:xfrm>
                <a:off x="8527388" y="3038479"/>
                <a:ext cx="463824" cy="1443932"/>
              </a:xfrm>
              <a:custGeom>
                <a:avLst/>
                <a:gdLst/>
                <a:ahLst/>
                <a:cxnLst/>
                <a:rect l="l" t="t" r="r" b="b"/>
                <a:pathLst>
                  <a:path w="12502" h="38920" extrusionOk="0">
                    <a:moveTo>
                      <a:pt x="461" y="0"/>
                    </a:moveTo>
                    <a:cubicBezTo>
                      <a:pt x="431" y="0"/>
                      <a:pt x="402" y="13"/>
                      <a:pt x="381" y="34"/>
                    </a:cubicBezTo>
                    <a:cubicBezTo>
                      <a:pt x="346" y="70"/>
                      <a:pt x="358" y="129"/>
                      <a:pt x="393" y="165"/>
                    </a:cubicBezTo>
                    <a:cubicBezTo>
                      <a:pt x="393" y="165"/>
                      <a:pt x="762" y="498"/>
                      <a:pt x="1358" y="986"/>
                    </a:cubicBezTo>
                    <a:cubicBezTo>
                      <a:pt x="1382" y="998"/>
                      <a:pt x="1393" y="1010"/>
                      <a:pt x="1417" y="1010"/>
                    </a:cubicBezTo>
                    <a:cubicBezTo>
                      <a:pt x="1441" y="1010"/>
                      <a:pt x="1477" y="998"/>
                      <a:pt x="1489" y="974"/>
                    </a:cubicBezTo>
                    <a:cubicBezTo>
                      <a:pt x="1524" y="927"/>
                      <a:pt x="1512" y="867"/>
                      <a:pt x="1477" y="843"/>
                    </a:cubicBezTo>
                    <a:cubicBezTo>
                      <a:pt x="893" y="355"/>
                      <a:pt x="524" y="22"/>
                      <a:pt x="524" y="22"/>
                    </a:cubicBezTo>
                    <a:cubicBezTo>
                      <a:pt x="504" y="7"/>
                      <a:pt x="482" y="0"/>
                      <a:pt x="461" y="0"/>
                    </a:cubicBezTo>
                    <a:close/>
                    <a:moveTo>
                      <a:pt x="2405" y="1597"/>
                    </a:moveTo>
                    <a:cubicBezTo>
                      <a:pt x="2374" y="1597"/>
                      <a:pt x="2344" y="1612"/>
                      <a:pt x="2322" y="1641"/>
                    </a:cubicBezTo>
                    <a:cubicBezTo>
                      <a:pt x="2298" y="1677"/>
                      <a:pt x="2298" y="1736"/>
                      <a:pt x="2346" y="1772"/>
                    </a:cubicBezTo>
                    <a:cubicBezTo>
                      <a:pt x="2679" y="2034"/>
                      <a:pt x="3025" y="2284"/>
                      <a:pt x="3358" y="2522"/>
                    </a:cubicBezTo>
                    <a:cubicBezTo>
                      <a:pt x="3370" y="2534"/>
                      <a:pt x="3394" y="2546"/>
                      <a:pt x="3417" y="2546"/>
                    </a:cubicBezTo>
                    <a:cubicBezTo>
                      <a:pt x="3441" y="2546"/>
                      <a:pt x="3465" y="2534"/>
                      <a:pt x="3489" y="2498"/>
                    </a:cubicBezTo>
                    <a:cubicBezTo>
                      <a:pt x="3525" y="2463"/>
                      <a:pt x="3513" y="2403"/>
                      <a:pt x="3465" y="2367"/>
                    </a:cubicBezTo>
                    <a:cubicBezTo>
                      <a:pt x="3132" y="2129"/>
                      <a:pt x="2798" y="1879"/>
                      <a:pt x="2465" y="1617"/>
                    </a:cubicBezTo>
                    <a:cubicBezTo>
                      <a:pt x="2446" y="1603"/>
                      <a:pt x="2426" y="1597"/>
                      <a:pt x="2405" y="1597"/>
                    </a:cubicBezTo>
                    <a:close/>
                    <a:moveTo>
                      <a:pt x="10932" y="2758"/>
                    </a:moveTo>
                    <a:cubicBezTo>
                      <a:pt x="10886" y="2758"/>
                      <a:pt x="10859" y="2792"/>
                      <a:pt x="10859" y="2844"/>
                    </a:cubicBezTo>
                    <a:cubicBezTo>
                      <a:pt x="10847" y="2891"/>
                      <a:pt x="10883" y="2939"/>
                      <a:pt x="10942" y="2939"/>
                    </a:cubicBezTo>
                    <a:cubicBezTo>
                      <a:pt x="11383" y="2975"/>
                      <a:pt x="11788" y="3118"/>
                      <a:pt x="12050" y="3332"/>
                    </a:cubicBezTo>
                    <a:cubicBezTo>
                      <a:pt x="12073" y="3344"/>
                      <a:pt x="12097" y="3356"/>
                      <a:pt x="12109" y="3356"/>
                    </a:cubicBezTo>
                    <a:cubicBezTo>
                      <a:pt x="12145" y="3356"/>
                      <a:pt x="12169" y="3344"/>
                      <a:pt x="12192" y="3320"/>
                    </a:cubicBezTo>
                    <a:cubicBezTo>
                      <a:pt x="12216" y="3284"/>
                      <a:pt x="12216" y="3225"/>
                      <a:pt x="12169" y="3189"/>
                    </a:cubicBezTo>
                    <a:cubicBezTo>
                      <a:pt x="11871" y="2951"/>
                      <a:pt x="11442" y="2796"/>
                      <a:pt x="10954" y="2760"/>
                    </a:cubicBezTo>
                    <a:cubicBezTo>
                      <a:pt x="10946" y="2759"/>
                      <a:pt x="10939" y="2758"/>
                      <a:pt x="10932" y="2758"/>
                    </a:cubicBezTo>
                    <a:close/>
                    <a:moveTo>
                      <a:pt x="9705" y="2900"/>
                    </a:moveTo>
                    <a:cubicBezTo>
                      <a:pt x="9697" y="2900"/>
                      <a:pt x="9688" y="2901"/>
                      <a:pt x="9680" y="2903"/>
                    </a:cubicBezTo>
                    <a:cubicBezTo>
                      <a:pt x="9311" y="3010"/>
                      <a:pt x="8918" y="3201"/>
                      <a:pt x="8525" y="3463"/>
                    </a:cubicBezTo>
                    <a:cubicBezTo>
                      <a:pt x="8490" y="3499"/>
                      <a:pt x="8478" y="3558"/>
                      <a:pt x="8501" y="3594"/>
                    </a:cubicBezTo>
                    <a:cubicBezTo>
                      <a:pt x="8525" y="3618"/>
                      <a:pt x="8549" y="3641"/>
                      <a:pt x="8585" y="3641"/>
                    </a:cubicBezTo>
                    <a:cubicBezTo>
                      <a:pt x="8597" y="3641"/>
                      <a:pt x="8621" y="3629"/>
                      <a:pt x="8632" y="3618"/>
                    </a:cubicBezTo>
                    <a:cubicBezTo>
                      <a:pt x="9013" y="3368"/>
                      <a:pt x="9383" y="3189"/>
                      <a:pt x="9740" y="3082"/>
                    </a:cubicBezTo>
                    <a:cubicBezTo>
                      <a:pt x="9787" y="3070"/>
                      <a:pt x="9811" y="3010"/>
                      <a:pt x="9799" y="2963"/>
                    </a:cubicBezTo>
                    <a:cubicBezTo>
                      <a:pt x="9789" y="2923"/>
                      <a:pt x="9747" y="2900"/>
                      <a:pt x="9705" y="2900"/>
                    </a:cubicBezTo>
                    <a:close/>
                    <a:moveTo>
                      <a:pt x="4451" y="3070"/>
                    </a:moveTo>
                    <a:cubicBezTo>
                      <a:pt x="4418" y="3070"/>
                      <a:pt x="4386" y="3086"/>
                      <a:pt x="4370" y="3118"/>
                    </a:cubicBezTo>
                    <a:cubicBezTo>
                      <a:pt x="4346" y="3153"/>
                      <a:pt x="4358" y="3213"/>
                      <a:pt x="4394" y="3248"/>
                    </a:cubicBezTo>
                    <a:cubicBezTo>
                      <a:pt x="4763" y="3487"/>
                      <a:pt x="5120" y="3713"/>
                      <a:pt x="5465" y="3915"/>
                    </a:cubicBezTo>
                    <a:cubicBezTo>
                      <a:pt x="5477" y="3927"/>
                      <a:pt x="5501" y="3927"/>
                      <a:pt x="5513" y="3927"/>
                    </a:cubicBezTo>
                    <a:cubicBezTo>
                      <a:pt x="5549" y="3927"/>
                      <a:pt x="5573" y="3915"/>
                      <a:pt x="5596" y="3880"/>
                    </a:cubicBezTo>
                    <a:cubicBezTo>
                      <a:pt x="5620" y="3844"/>
                      <a:pt x="5608" y="3784"/>
                      <a:pt x="5561" y="3749"/>
                    </a:cubicBezTo>
                    <a:cubicBezTo>
                      <a:pt x="5215" y="3546"/>
                      <a:pt x="4858" y="3320"/>
                      <a:pt x="4501" y="3082"/>
                    </a:cubicBezTo>
                    <a:cubicBezTo>
                      <a:pt x="4485" y="3074"/>
                      <a:pt x="4468" y="3070"/>
                      <a:pt x="4451" y="3070"/>
                    </a:cubicBezTo>
                    <a:close/>
                    <a:moveTo>
                      <a:pt x="12389" y="4279"/>
                    </a:moveTo>
                    <a:cubicBezTo>
                      <a:pt x="12359" y="4279"/>
                      <a:pt x="12327" y="4300"/>
                      <a:pt x="12311" y="4332"/>
                    </a:cubicBezTo>
                    <a:cubicBezTo>
                      <a:pt x="12157" y="4606"/>
                      <a:pt x="11835" y="4856"/>
                      <a:pt x="11383" y="5046"/>
                    </a:cubicBezTo>
                    <a:cubicBezTo>
                      <a:pt x="11335" y="5058"/>
                      <a:pt x="11311" y="5118"/>
                      <a:pt x="11323" y="5165"/>
                    </a:cubicBezTo>
                    <a:cubicBezTo>
                      <a:pt x="11347" y="5201"/>
                      <a:pt x="11383" y="5225"/>
                      <a:pt x="11418" y="5225"/>
                    </a:cubicBezTo>
                    <a:cubicBezTo>
                      <a:pt x="11430" y="5225"/>
                      <a:pt x="11442" y="5225"/>
                      <a:pt x="11454" y="5213"/>
                    </a:cubicBezTo>
                    <a:cubicBezTo>
                      <a:pt x="11954" y="5011"/>
                      <a:pt x="12300" y="4737"/>
                      <a:pt x="12466" y="4415"/>
                    </a:cubicBezTo>
                    <a:cubicBezTo>
                      <a:pt x="12502" y="4368"/>
                      <a:pt x="12478" y="4320"/>
                      <a:pt x="12431" y="4296"/>
                    </a:cubicBezTo>
                    <a:cubicBezTo>
                      <a:pt x="12419" y="4284"/>
                      <a:pt x="12404" y="4279"/>
                      <a:pt x="12389" y="4279"/>
                    </a:cubicBezTo>
                    <a:close/>
                    <a:moveTo>
                      <a:pt x="7603" y="4246"/>
                    </a:moveTo>
                    <a:cubicBezTo>
                      <a:pt x="7579" y="4246"/>
                      <a:pt x="7555" y="4255"/>
                      <a:pt x="7537" y="4272"/>
                    </a:cubicBezTo>
                    <a:cubicBezTo>
                      <a:pt x="7418" y="4380"/>
                      <a:pt x="7311" y="4499"/>
                      <a:pt x="7204" y="4630"/>
                    </a:cubicBezTo>
                    <a:cubicBezTo>
                      <a:pt x="7025" y="4546"/>
                      <a:pt x="6835" y="4451"/>
                      <a:pt x="6656" y="4356"/>
                    </a:cubicBezTo>
                    <a:cubicBezTo>
                      <a:pt x="6643" y="4349"/>
                      <a:pt x="6630" y="4346"/>
                      <a:pt x="6616" y="4346"/>
                    </a:cubicBezTo>
                    <a:cubicBezTo>
                      <a:pt x="6579" y="4346"/>
                      <a:pt x="6542" y="4369"/>
                      <a:pt x="6525" y="4403"/>
                    </a:cubicBezTo>
                    <a:cubicBezTo>
                      <a:pt x="6501" y="4451"/>
                      <a:pt x="6525" y="4511"/>
                      <a:pt x="6573" y="4534"/>
                    </a:cubicBezTo>
                    <a:cubicBezTo>
                      <a:pt x="6739" y="4618"/>
                      <a:pt x="6906" y="4701"/>
                      <a:pt x="7073" y="4772"/>
                    </a:cubicBezTo>
                    <a:cubicBezTo>
                      <a:pt x="6942" y="4915"/>
                      <a:pt x="6823" y="5070"/>
                      <a:pt x="6704" y="5225"/>
                    </a:cubicBezTo>
                    <a:cubicBezTo>
                      <a:pt x="6680" y="5273"/>
                      <a:pt x="6692" y="5332"/>
                      <a:pt x="6727" y="5356"/>
                    </a:cubicBezTo>
                    <a:cubicBezTo>
                      <a:pt x="6751" y="5368"/>
                      <a:pt x="6763" y="5380"/>
                      <a:pt x="6787" y="5380"/>
                    </a:cubicBezTo>
                    <a:cubicBezTo>
                      <a:pt x="6811" y="5380"/>
                      <a:pt x="6846" y="5368"/>
                      <a:pt x="6858" y="5344"/>
                    </a:cubicBezTo>
                    <a:cubicBezTo>
                      <a:pt x="6989" y="5177"/>
                      <a:pt x="7108" y="5011"/>
                      <a:pt x="7251" y="4856"/>
                    </a:cubicBezTo>
                    <a:cubicBezTo>
                      <a:pt x="7406" y="4927"/>
                      <a:pt x="7573" y="4999"/>
                      <a:pt x="7728" y="5058"/>
                    </a:cubicBezTo>
                    <a:cubicBezTo>
                      <a:pt x="7736" y="5060"/>
                      <a:pt x="7744" y="5061"/>
                      <a:pt x="7752" y="5061"/>
                    </a:cubicBezTo>
                    <a:cubicBezTo>
                      <a:pt x="7791" y="5061"/>
                      <a:pt x="7827" y="5038"/>
                      <a:pt x="7847" y="4999"/>
                    </a:cubicBezTo>
                    <a:cubicBezTo>
                      <a:pt x="7859" y="4951"/>
                      <a:pt x="7835" y="4892"/>
                      <a:pt x="7787" y="4880"/>
                    </a:cubicBezTo>
                    <a:cubicBezTo>
                      <a:pt x="7656" y="4820"/>
                      <a:pt x="7525" y="4772"/>
                      <a:pt x="7382" y="4701"/>
                    </a:cubicBezTo>
                    <a:cubicBezTo>
                      <a:pt x="7478" y="4606"/>
                      <a:pt x="7573" y="4499"/>
                      <a:pt x="7668" y="4403"/>
                    </a:cubicBezTo>
                    <a:cubicBezTo>
                      <a:pt x="7704" y="4368"/>
                      <a:pt x="7704" y="4308"/>
                      <a:pt x="7668" y="4272"/>
                    </a:cubicBezTo>
                    <a:cubicBezTo>
                      <a:pt x="7650" y="4255"/>
                      <a:pt x="7626" y="4246"/>
                      <a:pt x="7603" y="4246"/>
                    </a:cubicBezTo>
                    <a:close/>
                    <a:moveTo>
                      <a:pt x="8958" y="5246"/>
                    </a:moveTo>
                    <a:cubicBezTo>
                      <a:pt x="8915" y="5246"/>
                      <a:pt x="8869" y="5279"/>
                      <a:pt x="8859" y="5320"/>
                    </a:cubicBezTo>
                    <a:cubicBezTo>
                      <a:pt x="8859" y="5380"/>
                      <a:pt x="8882" y="5427"/>
                      <a:pt x="8942" y="5439"/>
                    </a:cubicBezTo>
                    <a:cubicBezTo>
                      <a:pt x="9287" y="5511"/>
                      <a:pt x="9633" y="5558"/>
                      <a:pt x="9930" y="5558"/>
                    </a:cubicBezTo>
                    <a:cubicBezTo>
                      <a:pt x="10025" y="5558"/>
                      <a:pt x="10121" y="5546"/>
                      <a:pt x="10216" y="5546"/>
                    </a:cubicBezTo>
                    <a:cubicBezTo>
                      <a:pt x="10264" y="5534"/>
                      <a:pt x="10299" y="5487"/>
                      <a:pt x="10299" y="5439"/>
                    </a:cubicBezTo>
                    <a:cubicBezTo>
                      <a:pt x="10299" y="5397"/>
                      <a:pt x="10261" y="5354"/>
                      <a:pt x="10211" y="5354"/>
                    </a:cubicBezTo>
                    <a:cubicBezTo>
                      <a:pt x="10205" y="5354"/>
                      <a:pt x="10198" y="5355"/>
                      <a:pt x="10192" y="5356"/>
                    </a:cubicBezTo>
                    <a:cubicBezTo>
                      <a:pt x="10103" y="5365"/>
                      <a:pt x="10011" y="5369"/>
                      <a:pt x="9915" y="5369"/>
                    </a:cubicBezTo>
                    <a:cubicBezTo>
                      <a:pt x="9630" y="5369"/>
                      <a:pt x="9317" y="5329"/>
                      <a:pt x="8978" y="5249"/>
                    </a:cubicBezTo>
                    <a:cubicBezTo>
                      <a:pt x="8971" y="5247"/>
                      <a:pt x="8965" y="5246"/>
                      <a:pt x="8958" y="5246"/>
                    </a:cubicBezTo>
                    <a:close/>
                    <a:moveTo>
                      <a:pt x="6118" y="6261"/>
                    </a:moveTo>
                    <a:cubicBezTo>
                      <a:pt x="6084" y="6261"/>
                      <a:pt x="6053" y="6277"/>
                      <a:pt x="6037" y="6308"/>
                    </a:cubicBezTo>
                    <a:cubicBezTo>
                      <a:pt x="5846" y="6689"/>
                      <a:pt x="5680" y="7082"/>
                      <a:pt x="5561" y="7487"/>
                    </a:cubicBezTo>
                    <a:cubicBezTo>
                      <a:pt x="5537" y="7535"/>
                      <a:pt x="5573" y="7594"/>
                      <a:pt x="5620" y="7606"/>
                    </a:cubicBezTo>
                    <a:lnTo>
                      <a:pt x="5644" y="7606"/>
                    </a:lnTo>
                    <a:cubicBezTo>
                      <a:pt x="5692" y="7606"/>
                      <a:pt x="5727" y="7582"/>
                      <a:pt x="5739" y="7547"/>
                    </a:cubicBezTo>
                    <a:cubicBezTo>
                      <a:pt x="5858" y="7154"/>
                      <a:pt x="6013" y="6773"/>
                      <a:pt x="6204" y="6392"/>
                    </a:cubicBezTo>
                    <a:cubicBezTo>
                      <a:pt x="6227" y="6344"/>
                      <a:pt x="6215" y="6296"/>
                      <a:pt x="6168" y="6273"/>
                    </a:cubicBezTo>
                    <a:cubicBezTo>
                      <a:pt x="6152" y="6265"/>
                      <a:pt x="6135" y="6261"/>
                      <a:pt x="6118" y="6261"/>
                    </a:cubicBezTo>
                    <a:close/>
                    <a:moveTo>
                      <a:pt x="5394" y="8642"/>
                    </a:moveTo>
                    <a:cubicBezTo>
                      <a:pt x="5346" y="8642"/>
                      <a:pt x="5287" y="8678"/>
                      <a:pt x="5287" y="8725"/>
                    </a:cubicBezTo>
                    <a:cubicBezTo>
                      <a:pt x="5251" y="9011"/>
                      <a:pt x="5227" y="9309"/>
                      <a:pt x="5227" y="9595"/>
                    </a:cubicBezTo>
                    <a:cubicBezTo>
                      <a:pt x="5227" y="9725"/>
                      <a:pt x="5239" y="9868"/>
                      <a:pt x="5239" y="9999"/>
                    </a:cubicBezTo>
                    <a:cubicBezTo>
                      <a:pt x="5251" y="10047"/>
                      <a:pt x="5287" y="10083"/>
                      <a:pt x="5334" y="10083"/>
                    </a:cubicBezTo>
                    <a:lnTo>
                      <a:pt x="5346" y="10083"/>
                    </a:lnTo>
                    <a:cubicBezTo>
                      <a:pt x="5394" y="10083"/>
                      <a:pt x="5430" y="10035"/>
                      <a:pt x="5430" y="9987"/>
                    </a:cubicBezTo>
                    <a:cubicBezTo>
                      <a:pt x="5430" y="9856"/>
                      <a:pt x="5418" y="9725"/>
                      <a:pt x="5418" y="9595"/>
                    </a:cubicBezTo>
                    <a:cubicBezTo>
                      <a:pt x="5418" y="9309"/>
                      <a:pt x="5442" y="9035"/>
                      <a:pt x="5477" y="8749"/>
                    </a:cubicBezTo>
                    <a:cubicBezTo>
                      <a:pt x="5477" y="8702"/>
                      <a:pt x="5442" y="8654"/>
                      <a:pt x="5394" y="8642"/>
                    </a:cubicBezTo>
                    <a:close/>
                    <a:moveTo>
                      <a:pt x="5520" y="11140"/>
                    </a:moveTo>
                    <a:cubicBezTo>
                      <a:pt x="5514" y="11140"/>
                      <a:pt x="5507" y="11141"/>
                      <a:pt x="5501" y="11142"/>
                    </a:cubicBezTo>
                    <a:cubicBezTo>
                      <a:pt x="5453" y="11154"/>
                      <a:pt x="5418" y="11202"/>
                      <a:pt x="5430" y="11261"/>
                    </a:cubicBezTo>
                    <a:cubicBezTo>
                      <a:pt x="5525" y="11654"/>
                      <a:pt x="5668" y="12071"/>
                      <a:pt x="5834" y="12464"/>
                    </a:cubicBezTo>
                    <a:cubicBezTo>
                      <a:pt x="5846" y="12500"/>
                      <a:pt x="5882" y="12523"/>
                      <a:pt x="5918" y="12523"/>
                    </a:cubicBezTo>
                    <a:cubicBezTo>
                      <a:pt x="5930" y="12523"/>
                      <a:pt x="5942" y="12512"/>
                      <a:pt x="5965" y="12512"/>
                    </a:cubicBezTo>
                    <a:cubicBezTo>
                      <a:pt x="6013" y="12488"/>
                      <a:pt x="6025" y="12440"/>
                      <a:pt x="6013" y="12392"/>
                    </a:cubicBezTo>
                    <a:cubicBezTo>
                      <a:pt x="5846" y="12000"/>
                      <a:pt x="5715" y="11607"/>
                      <a:pt x="5620" y="11214"/>
                    </a:cubicBezTo>
                    <a:cubicBezTo>
                      <a:pt x="5610" y="11172"/>
                      <a:pt x="5564" y="11140"/>
                      <a:pt x="5520" y="11140"/>
                    </a:cubicBezTo>
                    <a:close/>
                    <a:moveTo>
                      <a:pt x="6503" y="13443"/>
                    </a:moveTo>
                    <a:cubicBezTo>
                      <a:pt x="6485" y="13443"/>
                      <a:pt x="6468" y="13450"/>
                      <a:pt x="6454" y="13464"/>
                    </a:cubicBezTo>
                    <a:cubicBezTo>
                      <a:pt x="6406" y="13488"/>
                      <a:pt x="6394" y="13547"/>
                      <a:pt x="6418" y="13583"/>
                    </a:cubicBezTo>
                    <a:cubicBezTo>
                      <a:pt x="6537" y="13786"/>
                      <a:pt x="6668" y="13988"/>
                      <a:pt x="6811" y="14178"/>
                    </a:cubicBezTo>
                    <a:cubicBezTo>
                      <a:pt x="6906" y="14321"/>
                      <a:pt x="7013" y="14476"/>
                      <a:pt x="7108" y="14643"/>
                    </a:cubicBezTo>
                    <a:cubicBezTo>
                      <a:pt x="7132" y="14667"/>
                      <a:pt x="7156" y="14678"/>
                      <a:pt x="7192" y="14678"/>
                    </a:cubicBezTo>
                    <a:cubicBezTo>
                      <a:pt x="7204" y="14678"/>
                      <a:pt x="7227" y="14678"/>
                      <a:pt x="7239" y="14667"/>
                    </a:cubicBezTo>
                    <a:cubicBezTo>
                      <a:pt x="7287" y="14643"/>
                      <a:pt x="7299" y="14583"/>
                      <a:pt x="7275" y="14536"/>
                    </a:cubicBezTo>
                    <a:cubicBezTo>
                      <a:pt x="7168" y="14369"/>
                      <a:pt x="7061" y="14214"/>
                      <a:pt x="6966" y="14071"/>
                    </a:cubicBezTo>
                    <a:cubicBezTo>
                      <a:pt x="6823" y="13881"/>
                      <a:pt x="6692" y="13678"/>
                      <a:pt x="6573" y="13488"/>
                    </a:cubicBezTo>
                    <a:cubicBezTo>
                      <a:pt x="6558" y="13459"/>
                      <a:pt x="6531" y="13443"/>
                      <a:pt x="6503" y="13443"/>
                    </a:cubicBezTo>
                    <a:close/>
                    <a:moveTo>
                      <a:pt x="7822" y="15583"/>
                    </a:moveTo>
                    <a:cubicBezTo>
                      <a:pt x="7807" y="15583"/>
                      <a:pt x="7791" y="15587"/>
                      <a:pt x="7775" y="15595"/>
                    </a:cubicBezTo>
                    <a:cubicBezTo>
                      <a:pt x="7728" y="15619"/>
                      <a:pt x="7704" y="15679"/>
                      <a:pt x="7728" y="15726"/>
                    </a:cubicBezTo>
                    <a:cubicBezTo>
                      <a:pt x="7918" y="16071"/>
                      <a:pt x="8097" y="16452"/>
                      <a:pt x="8263" y="16857"/>
                    </a:cubicBezTo>
                    <a:cubicBezTo>
                      <a:pt x="8275" y="16893"/>
                      <a:pt x="8311" y="16905"/>
                      <a:pt x="8347" y="16905"/>
                    </a:cubicBezTo>
                    <a:lnTo>
                      <a:pt x="8382" y="16905"/>
                    </a:lnTo>
                    <a:cubicBezTo>
                      <a:pt x="8430" y="16881"/>
                      <a:pt x="8454" y="16822"/>
                      <a:pt x="8430" y="16774"/>
                    </a:cubicBezTo>
                    <a:cubicBezTo>
                      <a:pt x="8263" y="16381"/>
                      <a:pt x="8085" y="15988"/>
                      <a:pt x="7894" y="15631"/>
                    </a:cubicBezTo>
                    <a:cubicBezTo>
                      <a:pt x="7878" y="15599"/>
                      <a:pt x="7852" y="15583"/>
                      <a:pt x="7822" y="15583"/>
                    </a:cubicBezTo>
                    <a:close/>
                    <a:moveTo>
                      <a:pt x="8801" y="17890"/>
                    </a:moveTo>
                    <a:cubicBezTo>
                      <a:pt x="8792" y="17890"/>
                      <a:pt x="8783" y="17891"/>
                      <a:pt x="8775" y="17893"/>
                    </a:cubicBezTo>
                    <a:cubicBezTo>
                      <a:pt x="8728" y="17917"/>
                      <a:pt x="8704" y="17965"/>
                      <a:pt x="8716" y="18012"/>
                    </a:cubicBezTo>
                    <a:cubicBezTo>
                      <a:pt x="8859" y="18405"/>
                      <a:pt x="8990" y="18798"/>
                      <a:pt x="9109" y="19203"/>
                    </a:cubicBezTo>
                    <a:cubicBezTo>
                      <a:pt x="9121" y="19250"/>
                      <a:pt x="9156" y="19274"/>
                      <a:pt x="9204" y="19274"/>
                    </a:cubicBezTo>
                    <a:cubicBezTo>
                      <a:pt x="9216" y="19274"/>
                      <a:pt x="9216" y="19274"/>
                      <a:pt x="9228" y="19262"/>
                    </a:cubicBezTo>
                    <a:cubicBezTo>
                      <a:pt x="9275" y="19250"/>
                      <a:pt x="9311" y="19203"/>
                      <a:pt x="9287" y="19143"/>
                    </a:cubicBezTo>
                    <a:cubicBezTo>
                      <a:pt x="9168" y="18738"/>
                      <a:pt x="9037" y="18346"/>
                      <a:pt x="8894" y="17953"/>
                    </a:cubicBezTo>
                    <a:cubicBezTo>
                      <a:pt x="8884" y="17913"/>
                      <a:pt x="8842" y="17890"/>
                      <a:pt x="8801" y="17890"/>
                    </a:cubicBezTo>
                    <a:close/>
                    <a:moveTo>
                      <a:pt x="9532" y="20296"/>
                    </a:moveTo>
                    <a:cubicBezTo>
                      <a:pt x="9526" y="20296"/>
                      <a:pt x="9520" y="20297"/>
                      <a:pt x="9513" y="20298"/>
                    </a:cubicBezTo>
                    <a:cubicBezTo>
                      <a:pt x="9454" y="20310"/>
                      <a:pt x="9430" y="20358"/>
                      <a:pt x="9442" y="20417"/>
                    </a:cubicBezTo>
                    <a:cubicBezTo>
                      <a:pt x="9537" y="20810"/>
                      <a:pt x="9633" y="21227"/>
                      <a:pt x="9704" y="21632"/>
                    </a:cubicBezTo>
                    <a:cubicBezTo>
                      <a:pt x="9716" y="21679"/>
                      <a:pt x="9752" y="21715"/>
                      <a:pt x="9799" y="21715"/>
                    </a:cubicBezTo>
                    <a:lnTo>
                      <a:pt x="9811" y="21715"/>
                    </a:lnTo>
                    <a:cubicBezTo>
                      <a:pt x="9871" y="21703"/>
                      <a:pt x="9894" y="21656"/>
                      <a:pt x="9894" y="21596"/>
                    </a:cubicBezTo>
                    <a:cubicBezTo>
                      <a:pt x="9811" y="21191"/>
                      <a:pt x="9716" y="20774"/>
                      <a:pt x="9621" y="20370"/>
                    </a:cubicBezTo>
                    <a:cubicBezTo>
                      <a:pt x="9610" y="20328"/>
                      <a:pt x="9573" y="20296"/>
                      <a:pt x="9532" y="20296"/>
                    </a:cubicBezTo>
                    <a:close/>
                    <a:moveTo>
                      <a:pt x="9978" y="22763"/>
                    </a:moveTo>
                    <a:cubicBezTo>
                      <a:pt x="9930" y="22775"/>
                      <a:pt x="9894" y="22822"/>
                      <a:pt x="9906" y="22870"/>
                    </a:cubicBezTo>
                    <a:cubicBezTo>
                      <a:pt x="9954" y="23287"/>
                      <a:pt x="10002" y="23703"/>
                      <a:pt x="10037" y="24120"/>
                    </a:cubicBezTo>
                    <a:cubicBezTo>
                      <a:pt x="10037" y="24168"/>
                      <a:pt x="10085" y="24203"/>
                      <a:pt x="10133" y="24203"/>
                    </a:cubicBezTo>
                    <a:cubicBezTo>
                      <a:pt x="10192" y="24192"/>
                      <a:pt x="10228" y="24156"/>
                      <a:pt x="10228" y="24096"/>
                    </a:cubicBezTo>
                    <a:cubicBezTo>
                      <a:pt x="10192" y="23680"/>
                      <a:pt x="10145" y="23263"/>
                      <a:pt x="10085" y="22846"/>
                    </a:cubicBezTo>
                    <a:cubicBezTo>
                      <a:pt x="10085" y="22799"/>
                      <a:pt x="10037" y="22763"/>
                      <a:pt x="9978" y="22763"/>
                    </a:cubicBezTo>
                    <a:close/>
                    <a:moveTo>
                      <a:pt x="10192" y="25275"/>
                    </a:moveTo>
                    <a:cubicBezTo>
                      <a:pt x="10133" y="25275"/>
                      <a:pt x="10097" y="25311"/>
                      <a:pt x="10097" y="25370"/>
                    </a:cubicBezTo>
                    <a:cubicBezTo>
                      <a:pt x="10097" y="25489"/>
                      <a:pt x="10097" y="25620"/>
                      <a:pt x="10097" y="25739"/>
                    </a:cubicBezTo>
                    <a:cubicBezTo>
                      <a:pt x="10097" y="26037"/>
                      <a:pt x="10097" y="26335"/>
                      <a:pt x="10085" y="26620"/>
                    </a:cubicBezTo>
                    <a:cubicBezTo>
                      <a:pt x="10073" y="26668"/>
                      <a:pt x="10121" y="26716"/>
                      <a:pt x="10168" y="26716"/>
                    </a:cubicBezTo>
                    <a:lnTo>
                      <a:pt x="10180" y="26716"/>
                    </a:lnTo>
                    <a:cubicBezTo>
                      <a:pt x="10228" y="26716"/>
                      <a:pt x="10264" y="26680"/>
                      <a:pt x="10264" y="26620"/>
                    </a:cubicBezTo>
                    <a:cubicBezTo>
                      <a:pt x="10287" y="26335"/>
                      <a:pt x="10287" y="26037"/>
                      <a:pt x="10287" y="25739"/>
                    </a:cubicBezTo>
                    <a:cubicBezTo>
                      <a:pt x="10287" y="25620"/>
                      <a:pt x="10287" y="25489"/>
                      <a:pt x="10287" y="25358"/>
                    </a:cubicBezTo>
                    <a:cubicBezTo>
                      <a:pt x="10287" y="25311"/>
                      <a:pt x="10252" y="25275"/>
                      <a:pt x="10192" y="25275"/>
                    </a:cubicBezTo>
                    <a:close/>
                    <a:moveTo>
                      <a:pt x="10085" y="27775"/>
                    </a:moveTo>
                    <a:cubicBezTo>
                      <a:pt x="10037" y="27775"/>
                      <a:pt x="9990" y="27811"/>
                      <a:pt x="9978" y="27859"/>
                    </a:cubicBezTo>
                    <a:cubicBezTo>
                      <a:pt x="9930" y="28287"/>
                      <a:pt x="9871" y="28704"/>
                      <a:pt x="9787" y="29097"/>
                    </a:cubicBezTo>
                    <a:cubicBezTo>
                      <a:pt x="9775" y="29145"/>
                      <a:pt x="9811" y="29192"/>
                      <a:pt x="9871" y="29204"/>
                    </a:cubicBezTo>
                    <a:lnTo>
                      <a:pt x="9883" y="29204"/>
                    </a:lnTo>
                    <a:cubicBezTo>
                      <a:pt x="9930" y="29204"/>
                      <a:pt x="9966" y="29180"/>
                      <a:pt x="9978" y="29133"/>
                    </a:cubicBezTo>
                    <a:cubicBezTo>
                      <a:pt x="10061" y="28728"/>
                      <a:pt x="10121" y="28311"/>
                      <a:pt x="10168" y="27882"/>
                    </a:cubicBezTo>
                    <a:cubicBezTo>
                      <a:pt x="10180" y="27835"/>
                      <a:pt x="10145" y="27787"/>
                      <a:pt x="10085" y="27775"/>
                    </a:cubicBezTo>
                    <a:close/>
                    <a:moveTo>
                      <a:pt x="9601" y="30238"/>
                    </a:moveTo>
                    <a:cubicBezTo>
                      <a:pt x="9558" y="30238"/>
                      <a:pt x="9512" y="30270"/>
                      <a:pt x="9502" y="30311"/>
                    </a:cubicBezTo>
                    <a:cubicBezTo>
                      <a:pt x="9383" y="30716"/>
                      <a:pt x="9252" y="31109"/>
                      <a:pt x="9109" y="31490"/>
                    </a:cubicBezTo>
                    <a:cubicBezTo>
                      <a:pt x="9085" y="31538"/>
                      <a:pt x="9109" y="31597"/>
                      <a:pt x="9156" y="31609"/>
                    </a:cubicBezTo>
                    <a:cubicBezTo>
                      <a:pt x="9168" y="31621"/>
                      <a:pt x="9180" y="31621"/>
                      <a:pt x="9192" y="31621"/>
                    </a:cubicBezTo>
                    <a:cubicBezTo>
                      <a:pt x="9228" y="31621"/>
                      <a:pt x="9263" y="31597"/>
                      <a:pt x="9275" y="31561"/>
                    </a:cubicBezTo>
                    <a:cubicBezTo>
                      <a:pt x="9430" y="31169"/>
                      <a:pt x="9561" y="30776"/>
                      <a:pt x="9680" y="30359"/>
                    </a:cubicBezTo>
                    <a:cubicBezTo>
                      <a:pt x="9692" y="30311"/>
                      <a:pt x="9668" y="30264"/>
                      <a:pt x="9621" y="30240"/>
                    </a:cubicBezTo>
                    <a:cubicBezTo>
                      <a:pt x="9614" y="30238"/>
                      <a:pt x="9608" y="30238"/>
                      <a:pt x="9601" y="30238"/>
                    </a:cubicBezTo>
                    <a:close/>
                    <a:moveTo>
                      <a:pt x="8678" y="32576"/>
                    </a:moveTo>
                    <a:cubicBezTo>
                      <a:pt x="8644" y="32576"/>
                      <a:pt x="8614" y="32598"/>
                      <a:pt x="8597" y="32633"/>
                    </a:cubicBezTo>
                    <a:cubicBezTo>
                      <a:pt x="8406" y="33002"/>
                      <a:pt x="8192" y="33359"/>
                      <a:pt x="7966" y="33705"/>
                    </a:cubicBezTo>
                    <a:cubicBezTo>
                      <a:pt x="7942" y="33740"/>
                      <a:pt x="7954" y="33800"/>
                      <a:pt x="7989" y="33836"/>
                    </a:cubicBezTo>
                    <a:cubicBezTo>
                      <a:pt x="8013" y="33847"/>
                      <a:pt x="8025" y="33847"/>
                      <a:pt x="8049" y="33847"/>
                    </a:cubicBezTo>
                    <a:cubicBezTo>
                      <a:pt x="8073" y="33847"/>
                      <a:pt x="8109" y="33836"/>
                      <a:pt x="8120" y="33800"/>
                    </a:cubicBezTo>
                    <a:cubicBezTo>
                      <a:pt x="8347" y="33455"/>
                      <a:pt x="8561" y="33097"/>
                      <a:pt x="8763" y="32716"/>
                    </a:cubicBezTo>
                    <a:cubicBezTo>
                      <a:pt x="8787" y="32669"/>
                      <a:pt x="8763" y="32609"/>
                      <a:pt x="8716" y="32585"/>
                    </a:cubicBezTo>
                    <a:cubicBezTo>
                      <a:pt x="8703" y="32579"/>
                      <a:pt x="8690" y="32576"/>
                      <a:pt x="8678" y="32576"/>
                    </a:cubicBezTo>
                    <a:close/>
                    <a:moveTo>
                      <a:pt x="7288" y="34664"/>
                    </a:moveTo>
                    <a:cubicBezTo>
                      <a:pt x="7262" y="34664"/>
                      <a:pt x="7235" y="34673"/>
                      <a:pt x="7216" y="34693"/>
                    </a:cubicBezTo>
                    <a:cubicBezTo>
                      <a:pt x="6954" y="35014"/>
                      <a:pt x="6668" y="35324"/>
                      <a:pt x="6370" y="35610"/>
                    </a:cubicBezTo>
                    <a:cubicBezTo>
                      <a:pt x="6323" y="35645"/>
                      <a:pt x="6323" y="35705"/>
                      <a:pt x="6358" y="35741"/>
                    </a:cubicBezTo>
                    <a:cubicBezTo>
                      <a:pt x="6382" y="35752"/>
                      <a:pt x="6406" y="35764"/>
                      <a:pt x="6430" y="35764"/>
                    </a:cubicBezTo>
                    <a:cubicBezTo>
                      <a:pt x="6454" y="35764"/>
                      <a:pt x="6477" y="35764"/>
                      <a:pt x="6489" y="35741"/>
                    </a:cubicBezTo>
                    <a:cubicBezTo>
                      <a:pt x="6799" y="35455"/>
                      <a:pt x="7097" y="35145"/>
                      <a:pt x="7358" y="34824"/>
                    </a:cubicBezTo>
                    <a:cubicBezTo>
                      <a:pt x="7394" y="34776"/>
                      <a:pt x="7394" y="34717"/>
                      <a:pt x="7347" y="34681"/>
                    </a:cubicBezTo>
                    <a:cubicBezTo>
                      <a:pt x="7330" y="34670"/>
                      <a:pt x="7310" y="34664"/>
                      <a:pt x="7288" y="34664"/>
                    </a:cubicBezTo>
                    <a:close/>
                    <a:moveTo>
                      <a:pt x="5472" y="36386"/>
                    </a:moveTo>
                    <a:cubicBezTo>
                      <a:pt x="5452" y="36386"/>
                      <a:pt x="5433" y="36392"/>
                      <a:pt x="5418" y="36407"/>
                    </a:cubicBezTo>
                    <a:cubicBezTo>
                      <a:pt x="5084" y="36645"/>
                      <a:pt x="4739" y="36884"/>
                      <a:pt x="4382" y="37098"/>
                    </a:cubicBezTo>
                    <a:cubicBezTo>
                      <a:pt x="4334" y="37122"/>
                      <a:pt x="4322" y="37181"/>
                      <a:pt x="4346" y="37229"/>
                    </a:cubicBezTo>
                    <a:cubicBezTo>
                      <a:pt x="4358" y="37253"/>
                      <a:pt x="4394" y="37276"/>
                      <a:pt x="4430" y="37276"/>
                    </a:cubicBezTo>
                    <a:cubicBezTo>
                      <a:pt x="4441" y="37276"/>
                      <a:pt x="4453" y="37265"/>
                      <a:pt x="4477" y="37253"/>
                    </a:cubicBezTo>
                    <a:cubicBezTo>
                      <a:pt x="4834" y="37038"/>
                      <a:pt x="5192" y="36812"/>
                      <a:pt x="5525" y="36562"/>
                    </a:cubicBezTo>
                    <a:cubicBezTo>
                      <a:pt x="5573" y="36526"/>
                      <a:pt x="5573" y="36467"/>
                      <a:pt x="5549" y="36419"/>
                    </a:cubicBezTo>
                    <a:cubicBezTo>
                      <a:pt x="5528" y="36398"/>
                      <a:pt x="5499" y="36386"/>
                      <a:pt x="5472" y="36386"/>
                    </a:cubicBezTo>
                    <a:close/>
                    <a:moveTo>
                      <a:pt x="3310" y="37665"/>
                    </a:moveTo>
                    <a:cubicBezTo>
                      <a:pt x="3298" y="37665"/>
                      <a:pt x="3286" y="37667"/>
                      <a:pt x="3275" y="37669"/>
                    </a:cubicBezTo>
                    <a:cubicBezTo>
                      <a:pt x="2906" y="37848"/>
                      <a:pt x="2513" y="38003"/>
                      <a:pt x="2120" y="38146"/>
                    </a:cubicBezTo>
                    <a:cubicBezTo>
                      <a:pt x="2072" y="38169"/>
                      <a:pt x="2048" y="38217"/>
                      <a:pt x="2060" y="38265"/>
                    </a:cubicBezTo>
                    <a:cubicBezTo>
                      <a:pt x="2084" y="38312"/>
                      <a:pt x="2120" y="38336"/>
                      <a:pt x="2155" y="38336"/>
                    </a:cubicBezTo>
                    <a:cubicBezTo>
                      <a:pt x="2167" y="38336"/>
                      <a:pt x="2179" y="38324"/>
                      <a:pt x="2179" y="38324"/>
                    </a:cubicBezTo>
                    <a:cubicBezTo>
                      <a:pt x="2584" y="38181"/>
                      <a:pt x="2977" y="38015"/>
                      <a:pt x="3358" y="37848"/>
                    </a:cubicBezTo>
                    <a:cubicBezTo>
                      <a:pt x="3406" y="37824"/>
                      <a:pt x="3417" y="37765"/>
                      <a:pt x="3394" y="37717"/>
                    </a:cubicBezTo>
                    <a:cubicBezTo>
                      <a:pt x="3385" y="37681"/>
                      <a:pt x="3348" y="37665"/>
                      <a:pt x="3310" y="37665"/>
                    </a:cubicBezTo>
                    <a:close/>
                    <a:moveTo>
                      <a:pt x="954" y="38524"/>
                    </a:moveTo>
                    <a:cubicBezTo>
                      <a:pt x="946" y="38524"/>
                      <a:pt x="937" y="38525"/>
                      <a:pt x="929" y="38527"/>
                    </a:cubicBezTo>
                    <a:cubicBezTo>
                      <a:pt x="655" y="38598"/>
                      <a:pt x="369" y="38670"/>
                      <a:pt x="84" y="38729"/>
                    </a:cubicBezTo>
                    <a:cubicBezTo>
                      <a:pt x="36" y="38741"/>
                      <a:pt x="0" y="38789"/>
                      <a:pt x="12" y="38836"/>
                    </a:cubicBezTo>
                    <a:cubicBezTo>
                      <a:pt x="24" y="38884"/>
                      <a:pt x="60" y="38920"/>
                      <a:pt x="108" y="38920"/>
                    </a:cubicBezTo>
                    <a:lnTo>
                      <a:pt x="119" y="38920"/>
                    </a:lnTo>
                    <a:cubicBezTo>
                      <a:pt x="417" y="38848"/>
                      <a:pt x="703" y="38777"/>
                      <a:pt x="977" y="38705"/>
                    </a:cubicBezTo>
                    <a:cubicBezTo>
                      <a:pt x="1036" y="38693"/>
                      <a:pt x="1060" y="38646"/>
                      <a:pt x="1048" y="38586"/>
                    </a:cubicBezTo>
                    <a:cubicBezTo>
                      <a:pt x="1038" y="38547"/>
                      <a:pt x="996" y="38524"/>
                      <a:pt x="954" y="385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0" name="Google Shape;1010;p10"/>
            <p:cNvSpPr/>
            <p:nvPr/>
          </p:nvSpPr>
          <p:spPr>
            <a:xfrm>
              <a:off x="271477" y="2023990"/>
              <a:ext cx="258884" cy="259960"/>
            </a:xfrm>
            <a:custGeom>
              <a:avLst/>
              <a:gdLst/>
              <a:ahLst/>
              <a:cxnLst/>
              <a:rect l="l" t="t" r="r" b="b"/>
              <a:pathLst>
                <a:path w="6978" h="7007" extrusionOk="0">
                  <a:moveTo>
                    <a:pt x="2489" y="374"/>
                  </a:moveTo>
                  <a:lnTo>
                    <a:pt x="3561" y="1791"/>
                  </a:lnTo>
                  <a:lnTo>
                    <a:pt x="2453" y="2125"/>
                  </a:lnTo>
                  <a:lnTo>
                    <a:pt x="2489" y="374"/>
                  </a:lnTo>
                  <a:close/>
                  <a:moveTo>
                    <a:pt x="6240" y="1196"/>
                  </a:moveTo>
                  <a:lnTo>
                    <a:pt x="4835" y="3172"/>
                  </a:lnTo>
                  <a:lnTo>
                    <a:pt x="3870" y="1898"/>
                  </a:lnTo>
                  <a:lnTo>
                    <a:pt x="6240" y="1196"/>
                  </a:lnTo>
                  <a:close/>
                  <a:moveTo>
                    <a:pt x="2263" y="2375"/>
                  </a:moveTo>
                  <a:lnTo>
                    <a:pt x="2227" y="3791"/>
                  </a:lnTo>
                  <a:lnTo>
                    <a:pt x="370" y="2934"/>
                  </a:lnTo>
                  <a:lnTo>
                    <a:pt x="2263" y="2375"/>
                  </a:lnTo>
                  <a:close/>
                  <a:moveTo>
                    <a:pt x="3680" y="1958"/>
                  </a:moveTo>
                  <a:lnTo>
                    <a:pt x="4716" y="3327"/>
                  </a:lnTo>
                  <a:lnTo>
                    <a:pt x="3846" y="4542"/>
                  </a:lnTo>
                  <a:lnTo>
                    <a:pt x="2418" y="3875"/>
                  </a:lnTo>
                  <a:lnTo>
                    <a:pt x="2453" y="2315"/>
                  </a:lnTo>
                  <a:lnTo>
                    <a:pt x="3680" y="1958"/>
                  </a:lnTo>
                  <a:close/>
                  <a:moveTo>
                    <a:pt x="4835" y="3482"/>
                  </a:moveTo>
                  <a:lnTo>
                    <a:pt x="6573" y="5792"/>
                  </a:lnTo>
                  <a:lnTo>
                    <a:pt x="4025" y="4613"/>
                  </a:lnTo>
                  <a:lnTo>
                    <a:pt x="4835" y="3482"/>
                  </a:lnTo>
                  <a:close/>
                  <a:moveTo>
                    <a:pt x="2418" y="4077"/>
                  </a:moveTo>
                  <a:lnTo>
                    <a:pt x="3739" y="4696"/>
                  </a:lnTo>
                  <a:lnTo>
                    <a:pt x="2370" y="6601"/>
                  </a:lnTo>
                  <a:lnTo>
                    <a:pt x="2418" y="4077"/>
                  </a:lnTo>
                  <a:close/>
                  <a:moveTo>
                    <a:pt x="2398" y="1"/>
                  </a:moveTo>
                  <a:cubicBezTo>
                    <a:pt x="2389" y="1"/>
                    <a:pt x="2379" y="2"/>
                    <a:pt x="2370" y="5"/>
                  </a:cubicBezTo>
                  <a:cubicBezTo>
                    <a:pt x="2334" y="17"/>
                    <a:pt x="2310" y="53"/>
                    <a:pt x="2310" y="101"/>
                  </a:cubicBezTo>
                  <a:lnTo>
                    <a:pt x="2263" y="2172"/>
                  </a:lnTo>
                  <a:lnTo>
                    <a:pt x="72" y="2827"/>
                  </a:lnTo>
                  <a:cubicBezTo>
                    <a:pt x="36" y="2839"/>
                    <a:pt x="13" y="2875"/>
                    <a:pt x="13" y="2910"/>
                  </a:cubicBezTo>
                  <a:cubicBezTo>
                    <a:pt x="1" y="2946"/>
                    <a:pt x="24" y="2982"/>
                    <a:pt x="60" y="3006"/>
                  </a:cubicBezTo>
                  <a:lnTo>
                    <a:pt x="2227" y="3994"/>
                  </a:lnTo>
                  <a:lnTo>
                    <a:pt x="2168" y="6911"/>
                  </a:lnTo>
                  <a:cubicBezTo>
                    <a:pt x="2168" y="6947"/>
                    <a:pt x="2203" y="6982"/>
                    <a:pt x="2239" y="6994"/>
                  </a:cubicBezTo>
                  <a:cubicBezTo>
                    <a:pt x="2251" y="7006"/>
                    <a:pt x="2251" y="7006"/>
                    <a:pt x="2263" y="7006"/>
                  </a:cubicBezTo>
                  <a:cubicBezTo>
                    <a:pt x="2299" y="7006"/>
                    <a:pt x="2322" y="6982"/>
                    <a:pt x="2346" y="6970"/>
                  </a:cubicBezTo>
                  <a:lnTo>
                    <a:pt x="3918" y="4780"/>
                  </a:lnTo>
                  <a:lnTo>
                    <a:pt x="6835" y="6125"/>
                  </a:lnTo>
                  <a:cubicBezTo>
                    <a:pt x="6844" y="6128"/>
                    <a:pt x="6855" y="6130"/>
                    <a:pt x="6865" y="6130"/>
                  </a:cubicBezTo>
                  <a:cubicBezTo>
                    <a:pt x="6894" y="6130"/>
                    <a:pt x="6925" y="6119"/>
                    <a:pt x="6942" y="6101"/>
                  </a:cubicBezTo>
                  <a:cubicBezTo>
                    <a:pt x="6978" y="6066"/>
                    <a:pt x="6978" y="6018"/>
                    <a:pt x="6954" y="5982"/>
                  </a:cubicBezTo>
                  <a:lnTo>
                    <a:pt x="4954" y="3327"/>
                  </a:lnTo>
                  <a:lnTo>
                    <a:pt x="6561" y="1089"/>
                  </a:lnTo>
                  <a:cubicBezTo>
                    <a:pt x="6585" y="1053"/>
                    <a:pt x="6585" y="1005"/>
                    <a:pt x="6561" y="970"/>
                  </a:cubicBezTo>
                  <a:cubicBezTo>
                    <a:pt x="6542" y="950"/>
                    <a:pt x="6506" y="931"/>
                    <a:pt x="6474" y="931"/>
                  </a:cubicBezTo>
                  <a:cubicBezTo>
                    <a:pt x="6467" y="931"/>
                    <a:pt x="6460" y="932"/>
                    <a:pt x="6454" y="934"/>
                  </a:cubicBezTo>
                  <a:lnTo>
                    <a:pt x="3751" y="1732"/>
                  </a:lnTo>
                  <a:lnTo>
                    <a:pt x="2477" y="41"/>
                  </a:lnTo>
                  <a:cubicBezTo>
                    <a:pt x="2459" y="14"/>
                    <a:pt x="2428" y="1"/>
                    <a:pt x="2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1" name="Google Shape;1011;p10"/>
            <p:cNvGrpSpPr/>
            <p:nvPr/>
          </p:nvGrpSpPr>
          <p:grpSpPr>
            <a:xfrm>
              <a:off x="277665" y="1151762"/>
              <a:ext cx="184649" cy="262078"/>
              <a:chOff x="7619190" y="700187"/>
              <a:chExt cx="184649" cy="262078"/>
            </a:xfrm>
          </p:grpSpPr>
          <p:sp>
            <p:nvSpPr>
              <p:cNvPr id="1012" name="Google Shape;1012;p10"/>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0"/>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0"/>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0"/>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0"/>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0"/>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0"/>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0"/>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020" name="Google Shape;1020;p10"/>
          <p:cNvGrpSpPr/>
          <p:nvPr/>
        </p:nvGrpSpPr>
        <p:grpSpPr>
          <a:xfrm>
            <a:off x="9929852" y="79003"/>
            <a:ext cx="1966361" cy="934277"/>
            <a:chOff x="7447388" y="59252"/>
            <a:chExt cx="1474771" cy="700708"/>
          </a:xfrm>
        </p:grpSpPr>
        <p:grpSp>
          <p:nvGrpSpPr>
            <p:cNvPr id="1021" name="Google Shape;1021;p10"/>
            <p:cNvGrpSpPr/>
            <p:nvPr/>
          </p:nvGrpSpPr>
          <p:grpSpPr>
            <a:xfrm>
              <a:off x="8409424" y="497882"/>
              <a:ext cx="184649" cy="262078"/>
              <a:chOff x="7619190" y="700187"/>
              <a:chExt cx="184649" cy="262078"/>
            </a:xfrm>
          </p:grpSpPr>
          <p:sp>
            <p:nvSpPr>
              <p:cNvPr id="1022" name="Google Shape;1022;p10"/>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0"/>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10"/>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10"/>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0"/>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10"/>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10"/>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0"/>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0"/>
            <p:cNvGrpSpPr/>
            <p:nvPr/>
          </p:nvGrpSpPr>
          <p:grpSpPr>
            <a:xfrm>
              <a:off x="7590424" y="201484"/>
              <a:ext cx="205871" cy="226202"/>
              <a:chOff x="7065678" y="829299"/>
              <a:chExt cx="205871" cy="226202"/>
            </a:xfrm>
          </p:grpSpPr>
          <p:sp>
            <p:nvSpPr>
              <p:cNvPr id="1031" name="Google Shape;1031;p10"/>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0"/>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0"/>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0"/>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0"/>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0"/>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7" name="Google Shape;1037;p10"/>
            <p:cNvGrpSpPr/>
            <p:nvPr/>
          </p:nvGrpSpPr>
          <p:grpSpPr>
            <a:xfrm rot="5400000">
              <a:off x="7929452" y="-422811"/>
              <a:ext cx="510644" cy="1474771"/>
              <a:chOff x="6276759" y="1364852"/>
              <a:chExt cx="510644" cy="1474771"/>
            </a:xfrm>
          </p:grpSpPr>
          <p:sp>
            <p:nvSpPr>
              <p:cNvPr id="1038" name="Google Shape;1038;p10"/>
              <p:cNvSpPr/>
              <p:nvPr/>
            </p:nvSpPr>
            <p:spPr>
              <a:xfrm>
                <a:off x="6464046" y="1364852"/>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10"/>
              <p:cNvSpPr/>
              <p:nvPr/>
            </p:nvSpPr>
            <p:spPr>
              <a:xfrm>
                <a:off x="6533833" y="1546647"/>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10"/>
              <p:cNvSpPr/>
              <p:nvPr/>
            </p:nvSpPr>
            <p:spPr>
              <a:xfrm>
                <a:off x="6582435" y="1581003"/>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10"/>
              <p:cNvSpPr/>
              <p:nvPr/>
            </p:nvSpPr>
            <p:spPr>
              <a:xfrm>
                <a:off x="6276759" y="1691119"/>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042" name="Google Shape;1042;p10"/>
          <p:cNvGrpSpPr/>
          <p:nvPr/>
        </p:nvGrpSpPr>
        <p:grpSpPr>
          <a:xfrm>
            <a:off x="-170738" y="5597628"/>
            <a:ext cx="1531340" cy="1078216"/>
            <a:chOff x="-128054" y="4198221"/>
            <a:chExt cx="1148505" cy="808662"/>
          </a:xfrm>
        </p:grpSpPr>
        <p:grpSp>
          <p:nvGrpSpPr>
            <p:cNvPr id="1043" name="Google Shape;1043;p10"/>
            <p:cNvGrpSpPr/>
            <p:nvPr/>
          </p:nvGrpSpPr>
          <p:grpSpPr>
            <a:xfrm>
              <a:off x="65882" y="4314892"/>
              <a:ext cx="727385" cy="481963"/>
              <a:chOff x="65882" y="4314892"/>
              <a:chExt cx="727385" cy="481963"/>
            </a:xfrm>
          </p:grpSpPr>
          <p:sp>
            <p:nvSpPr>
              <p:cNvPr id="1044" name="Google Shape;1044;p10"/>
              <p:cNvSpPr/>
              <p:nvPr/>
            </p:nvSpPr>
            <p:spPr>
              <a:xfrm flipH="1">
                <a:off x="215472" y="4541088"/>
                <a:ext cx="577795" cy="255767"/>
              </a:xfrm>
              <a:custGeom>
                <a:avLst/>
                <a:gdLst/>
                <a:ahLst/>
                <a:cxnLst/>
                <a:rect l="l" t="t" r="r" b="b"/>
                <a:pathLst>
                  <a:path w="15574" h="6894" extrusionOk="0">
                    <a:moveTo>
                      <a:pt x="7585" y="1619"/>
                    </a:moveTo>
                    <a:cubicBezTo>
                      <a:pt x="8025" y="1929"/>
                      <a:pt x="8263" y="2203"/>
                      <a:pt x="8216" y="2393"/>
                    </a:cubicBezTo>
                    <a:cubicBezTo>
                      <a:pt x="8192" y="2524"/>
                      <a:pt x="8001" y="2607"/>
                      <a:pt x="7704" y="2643"/>
                    </a:cubicBezTo>
                    <a:cubicBezTo>
                      <a:pt x="7644" y="2643"/>
                      <a:pt x="7597" y="2607"/>
                      <a:pt x="7561" y="2560"/>
                    </a:cubicBezTo>
                    <a:cubicBezTo>
                      <a:pt x="7466" y="2417"/>
                      <a:pt x="7442" y="2060"/>
                      <a:pt x="7585" y="1619"/>
                    </a:cubicBezTo>
                    <a:close/>
                    <a:moveTo>
                      <a:pt x="11383" y="1429"/>
                    </a:moveTo>
                    <a:lnTo>
                      <a:pt x="11383" y="1429"/>
                    </a:lnTo>
                    <a:cubicBezTo>
                      <a:pt x="11633" y="1953"/>
                      <a:pt x="11538" y="2465"/>
                      <a:pt x="11371" y="2738"/>
                    </a:cubicBezTo>
                    <a:cubicBezTo>
                      <a:pt x="11240" y="2965"/>
                      <a:pt x="11061" y="3084"/>
                      <a:pt x="10871" y="3084"/>
                    </a:cubicBezTo>
                    <a:lnTo>
                      <a:pt x="10776" y="3084"/>
                    </a:lnTo>
                    <a:cubicBezTo>
                      <a:pt x="10537" y="3024"/>
                      <a:pt x="10514" y="2762"/>
                      <a:pt x="10526" y="2607"/>
                    </a:cubicBezTo>
                    <a:cubicBezTo>
                      <a:pt x="10537" y="2167"/>
                      <a:pt x="10871" y="1536"/>
                      <a:pt x="11383" y="1429"/>
                    </a:cubicBezTo>
                    <a:close/>
                    <a:moveTo>
                      <a:pt x="4346" y="2036"/>
                    </a:moveTo>
                    <a:cubicBezTo>
                      <a:pt x="4453" y="2072"/>
                      <a:pt x="4572" y="2143"/>
                      <a:pt x="4680" y="2215"/>
                    </a:cubicBezTo>
                    <a:cubicBezTo>
                      <a:pt x="5156" y="2572"/>
                      <a:pt x="5358" y="2941"/>
                      <a:pt x="5263" y="3250"/>
                    </a:cubicBezTo>
                    <a:cubicBezTo>
                      <a:pt x="5156" y="3572"/>
                      <a:pt x="4751" y="3798"/>
                      <a:pt x="4453" y="3798"/>
                    </a:cubicBezTo>
                    <a:cubicBezTo>
                      <a:pt x="4346" y="3798"/>
                      <a:pt x="4227" y="3762"/>
                      <a:pt x="4215" y="3643"/>
                    </a:cubicBezTo>
                    <a:cubicBezTo>
                      <a:pt x="4203" y="3429"/>
                      <a:pt x="4179" y="2703"/>
                      <a:pt x="4346" y="2036"/>
                    </a:cubicBezTo>
                    <a:close/>
                    <a:moveTo>
                      <a:pt x="13657" y="4036"/>
                    </a:moveTo>
                    <a:lnTo>
                      <a:pt x="13657" y="4036"/>
                    </a:lnTo>
                    <a:cubicBezTo>
                      <a:pt x="13728" y="4346"/>
                      <a:pt x="13728" y="4584"/>
                      <a:pt x="13633" y="4703"/>
                    </a:cubicBezTo>
                    <a:cubicBezTo>
                      <a:pt x="13593" y="4773"/>
                      <a:pt x="13519" y="4801"/>
                      <a:pt x="13426" y="4801"/>
                    </a:cubicBezTo>
                    <a:cubicBezTo>
                      <a:pt x="13408" y="4801"/>
                      <a:pt x="13390" y="4800"/>
                      <a:pt x="13371" y="4798"/>
                    </a:cubicBezTo>
                    <a:cubicBezTo>
                      <a:pt x="13228" y="4786"/>
                      <a:pt x="13216" y="4715"/>
                      <a:pt x="13216" y="4703"/>
                    </a:cubicBezTo>
                    <a:cubicBezTo>
                      <a:pt x="13181" y="4536"/>
                      <a:pt x="13359" y="4239"/>
                      <a:pt x="13657" y="4036"/>
                    </a:cubicBezTo>
                    <a:close/>
                    <a:moveTo>
                      <a:pt x="2286" y="3500"/>
                    </a:moveTo>
                    <a:cubicBezTo>
                      <a:pt x="2405" y="3572"/>
                      <a:pt x="2501" y="3667"/>
                      <a:pt x="2572" y="3810"/>
                    </a:cubicBezTo>
                    <a:cubicBezTo>
                      <a:pt x="2715" y="4072"/>
                      <a:pt x="2739" y="4310"/>
                      <a:pt x="2620" y="4501"/>
                    </a:cubicBezTo>
                    <a:cubicBezTo>
                      <a:pt x="2501" y="4715"/>
                      <a:pt x="2263" y="4810"/>
                      <a:pt x="2096" y="4810"/>
                    </a:cubicBezTo>
                    <a:cubicBezTo>
                      <a:pt x="2048" y="4810"/>
                      <a:pt x="1941" y="4798"/>
                      <a:pt x="1893" y="4715"/>
                    </a:cubicBezTo>
                    <a:cubicBezTo>
                      <a:pt x="1834" y="4632"/>
                      <a:pt x="1846" y="4489"/>
                      <a:pt x="1929" y="4298"/>
                    </a:cubicBezTo>
                    <a:cubicBezTo>
                      <a:pt x="1941" y="4298"/>
                      <a:pt x="2060" y="3929"/>
                      <a:pt x="2286" y="3500"/>
                    </a:cubicBezTo>
                    <a:close/>
                    <a:moveTo>
                      <a:pt x="9275" y="191"/>
                    </a:moveTo>
                    <a:cubicBezTo>
                      <a:pt x="9502" y="191"/>
                      <a:pt x="9740" y="238"/>
                      <a:pt x="9990" y="321"/>
                    </a:cubicBezTo>
                    <a:cubicBezTo>
                      <a:pt x="10585" y="548"/>
                      <a:pt x="11026" y="869"/>
                      <a:pt x="11276" y="1262"/>
                    </a:cubicBezTo>
                    <a:cubicBezTo>
                      <a:pt x="10740" y="1405"/>
                      <a:pt x="10359" y="2048"/>
                      <a:pt x="10335" y="2596"/>
                    </a:cubicBezTo>
                    <a:cubicBezTo>
                      <a:pt x="10311" y="2965"/>
                      <a:pt x="10466" y="3215"/>
                      <a:pt x="10740" y="3262"/>
                    </a:cubicBezTo>
                    <a:cubicBezTo>
                      <a:pt x="10787" y="3274"/>
                      <a:pt x="10823" y="3274"/>
                      <a:pt x="10871" y="3274"/>
                    </a:cubicBezTo>
                    <a:cubicBezTo>
                      <a:pt x="11121" y="3274"/>
                      <a:pt x="11371" y="3119"/>
                      <a:pt x="11538" y="2846"/>
                    </a:cubicBezTo>
                    <a:cubicBezTo>
                      <a:pt x="11776" y="2441"/>
                      <a:pt x="11788" y="1893"/>
                      <a:pt x="11573" y="1417"/>
                    </a:cubicBezTo>
                    <a:lnTo>
                      <a:pt x="11573" y="1417"/>
                    </a:lnTo>
                    <a:cubicBezTo>
                      <a:pt x="11811" y="1441"/>
                      <a:pt x="12061" y="1584"/>
                      <a:pt x="12300" y="1845"/>
                    </a:cubicBezTo>
                    <a:cubicBezTo>
                      <a:pt x="12907" y="2477"/>
                      <a:pt x="13383" y="3227"/>
                      <a:pt x="13597" y="3846"/>
                    </a:cubicBezTo>
                    <a:cubicBezTo>
                      <a:pt x="13216" y="4084"/>
                      <a:pt x="12966" y="4477"/>
                      <a:pt x="13026" y="4739"/>
                    </a:cubicBezTo>
                    <a:cubicBezTo>
                      <a:pt x="13050" y="4822"/>
                      <a:pt x="13109" y="4965"/>
                      <a:pt x="13359" y="4989"/>
                    </a:cubicBezTo>
                    <a:cubicBezTo>
                      <a:pt x="13375" y="4990"/>
                      <a:pt x="13391" y="4990"/>
                      <a:pt x="13406" y="4990"/>
                    </a:cubicBezTo>
                    <a:cubicBezTo>
                      <a:pt x="13573" y="4990"/>
                      <a:pt x="13701" y="4931"/>
                      <a:pt x="13788" y="4822"/>
                    </a:cubicBezTo>
                    <a:cubicBezTo>
                      <a:pt x="13919" y="4643"/>
                      <a:pt x="13931" y="4334"/>
                      <a:pt x="13824" y="3929"/>
                    </a:cubicBezTo>
                    <a:cubicBezTo>
                      <a:pt x="13976" y="3855"/>
                      <a:pt x="14132" y="3817"/>
                      <a:pt x="14286" y="3817"/>
                    </a:cubicBezTo>
                    <a:cubicBezTo>
                      <a:pt x="14550" y="3817"/>
                      <a:pt x="14807" y="3929"/>
                      <a:pt x="15026" y="4155"/>
                    </a:cubicBezTo>
                    <a:cubicBezTo>
                      <a:pt x="15300" y="4441"/>
                      <a:pt x="15395" y="4715"/>
                      <a:pt x="15288" y="4965"/>
                    </a:cubicBezTo>
                    <a:cubicBezTo>
                      <a:pt x="15014" y="5644"/>
                      <a:pt x="13407" y="6132"/>
                      <a:pt x="11085" y="6227"/>
                    </a:cubicBezTo>
                    <a:cubicBezTo>
                      <a:pt x="10347" y="6263"/>
                      <a:pt x="9430" y="6346"/>
                      <a:pt x="8466" y="6429"/>
                    </a:cubicBezTo>
                    <a:cubicBezTo>
                      <a:pt x="6989" y="6560"/>
                      <a:pt x="5311" y="6715"/>
                      <a:pt x="3882" y="6715"/>
                    </a:cubicBezTo>
                    <a:cubicBezTo>
                      <a:pt x="1703" y="6715"/>
                      <a:pt x="548" y="6358"/>
                      <a:pt x="358" y="5644"/>
                    </a:cubicBezTo>
                    <a:cubicBezTo>
                      <a:pt x="203" y="5024"/>
                      <a:pt x="310" y="4441"/>
                      <a:pt x="655" y="3989"/>
                    </a:cubicBezTo>
                    <a:cubicBezTo>
                      <a:pt x="953" y="3608"/>
                      <a:pt x="1393" y="3369"/>
                      <a:pt x="1810" y="3369"/>
                    </a:cubicBezTo>
                    <a:cubicBezTo>
                      <a:pt x="1917" y="3369"/>
                      <a:pt x="2024" y="3381"/>
                      <a:pt x="2108" y="3417"/>
                    </a:cubicBezTo>
                    <a:cubicBezTo>
                      <a:pt x="1882" y="3870"/>
                      <a:pt x="1763" y="4227"/>
                      <a:pt x="1763" y="4239"/>
                    </a:cubicBezTo>
                    <a:cubicBezTo>
                      <a:pt x="1620" y="4536"/>
                      <a:pt x="1667" y="4715"/>
                      <a:pt x="1727" y="4822"/>
                    </a:cubicBezTo>
                    <a:cubicBezTo>
                      <a:pt x="1798" y="4929"/>
                      <a:pt x="1929" y="5001"/>
                      <a:pt x="2096" y="5001"/>
                    </a:cubicBezTo>
                    <a:cubicBezTo>
                      <a:pt x="2370" y="5001"/>
                      <a:pt x="2644" y="4834"/>
                      <a:pt x="2786" y="4596"/>
                    </a:cubicBezTo>
                    <a:cubicBezTo>
                      <a:pt x="2929" y="4346"/>
                      <a:pt x="2917" y="4036"/>
                      <a:pt x="2739" y="3715"/>
                    </a:cubicBezTo>
                    <a:cubicBezTo>
                      <a:pt x="2644" y="3548"/>
                      <a:pt x="2525" y="3417"/>
                      <a:pt x="2370" y="3334"/>
                    </a:cubicBezTo>
                    <a:cubicBezTo>
                      <a:pt x="2727" y="2679"/>
                      <a:pt x="3275" y="1953"/>
                      <a:pt x="3953" y="1953"/>
                    </a:cubicBezTo>
                    <a:cubicBezTo>
                      <a:pt x="4025" y="1953"/>
                      <a:pt x="4096" y="1953"/>
                      <a:pt x="4168" y="1976"/>
                    </a:cubicBezTo>
                    <a:cubicBezTo>
                      <a:pt x="3989" y="2679"/>
                      <a:pt x="4013" y="3429"/>
                      <a:pt x="4025" y="3655"/>
                    </a:cubicBezTo>
                    <a:cubicBezTo>
                      <a:pt x="4037" y="3858"/>
                      <a:pt x="4203" y="3977"/>
                      <a:pt x="4453" y="3977"/>
                    </a:cubicBezTo>
                    <a:cubicBezTo>
                      <a:pt x="4822" y="3977"/>
                      <a:pt x="5299" y="3715"/>
                      <a:pt x="5430" y="3310"/>
                    </a:cubicBezTo>
                    <a:cubicBezTo>
                      <a:pt x="5525" y="3036"/>
                      <a:pt x="5489" y="2584"/>
                      <a:pt x="4787" y="2072"/>
                    </a:cubicBezTo>
                    <a:cubicBezTo>
                      <a:pt x="4656" y="1976"/>
                      <a:pt x="4525" y="1905"/>
                      <a:pt x="4394" y="1845"/>
                    </a:cubicBezTo>
                    <a:cubicBezTo>
                      <a:pt x="4618" y="1141"/>
                      <a:pt x="5015" y="783"/>
                      <a:pt x="5573" y="783"/>
                    </a:cubicBezTo>
                    <a:cubicBezTo>
                      <a:pt x="5816" y="783"/>
                      <a:pt x="6090" y="851"/>
                      <a:pt x="6394" y="988"/>
                    </a:cubicBezTo>
                    <a:cubicBezTo>
                      <a:pt x="6787" y="1179"/>
                      <a:pt x="7132" y="1345"/>
                      <a:pt x="7418" y="1524"/>
                    </a:cubicBezTo>
                    <a:cubicBezTo>
                      <a:pt x="7263" y="1988"/>
                      <a:pt x="7251" y="2453"/>
                      <a:pt x="7406" y="2667"/>
                    </a:cubicBezTo>
                    <a:cubicBezTo>
                      <a:pt x="7478" y="2774"/>
                      <a:pt x="7585" y="2822"/>
                      <a:pt x="7704" y="2822"/>
                    </a:cubicBezTo>
                    <a:lnTo>
                      <a:pt x="7728" y="2822"/>
                    </a:lnTo>
                    <a:cubicBezTo>
                      <a:pt x="8109" y="2798"/>
                      <a:pt x="8347" y="2655"/>
                      <a:pt x="8394" y="2441"/>
                    </a:cubicBezTo>
                    <a:cubicBezTo>
                      <a:pt x="8454" y="2238"/>
                      <a:pt x="8359" y="1905"/>
                      <a:pt x="7644" y="1441"/>
                    </a:cubicBezTo>
                    <a:cubicBezTo>
                      <a:pt x="7894" y="822"/>
                      <a:pt x="8442" y="191"/>
                      <a:pt x="9275" y="191"/>
                    </a:cubicBezTo>
                    <a:close/>
                    <a:moveTo>
                      <a:pt x="9275" y="0"/>
                    </a:moveTo>
                    <a:cubicBezTo>
                      <a:pt x="8359" y="0"/>
                      <a:pt x="7763" y="667"/>
                      <a:pt x="7478" y="1334"/>
                    </a:cubicBezTo>
                    <a:cubicBezTo>
                      <a:pt x="7204" y="1167"/>
                      <a:pt x="6858" y="988"/>
                      <a:pt x="6465" y="822"/>
                    </a:cubicBezTo>
                    <a:cubicBezTo>
                      <a:pt x="6134" y="672"/>
                      <a:pt x="5831" y="598"/>
                      <a:pt x="5560" y="598"/>
                    </a:cubicBezTo>
                    <a:cubicBezTo>
                      <a:pt x="4926" y="598"/>
                      <a:pt x="4465" y="1002"/>
                      <a:pt x="4215" y="1786"/>
                    </a:cubicBezTo>
                    <a:cubicBezTo>
                      <a:pt x="4132" y="1774"/>
                      <a:pt x="4037" y="1762"/>
                      <a:pt x="3953" y="1762"/>
                    </a:cubicBezTo>
                    <a:cubicBezTo>
                      <a:pt x="3179" y="1762"/>
                      <a:pt x="2572" y="2548"/>
                      <a:pt x="2203" y="3250"/>
                    </a:cubicBezTo>
                    <a:cubicBezTo>
                      <a:pt x="2084" y="3203"/>
                      <a:pt x="1953" y="3179"/>
                      <a:pt x="1810" y="3179"/>
                    </a:cubicBezTo>
                    <a:cubicBezTo>
                      <a:pt x="1334" y="3179"/>
                      <a:pt x="834" y="3453"/>
                      <a:pt x="500" y="3881"/>
                    </a:cubicBezTo>
                    <a:cubicBezTo>
                      <a:pt x="119" y="4382"/>
                      <a:pt x="0" y="5024"/>
                      <a:pt x="179" y="5691"/>
                    </a:cubicBezTo>
                    <a:cubicBezTo>
                      <a:pt x="393" y="6513"/>
                      <a:pt x="1572" y="6894"/>
                      <a:pt x="3882" y="6894"/>
                    </a:cubicBezTo>
                    <a:cubicBezTo>
                      <a:pt x="5322" y="6894"/>
                      <a:pt x="7001" y="6751"/>
                      <a:pt x="8478" y="6620"/>
                    </a:cubicBezTo>
                    <a:cubicBezTo>
                      <a:pt x="9442" y="6537"/>
                      <a:pt x="10359" y="6453"/>
                      <a:pt x="11097" y="6417"/>
                    </a:cubicBezTo>
                    <a:cubicBezTo>
                      <a:pt x="13526" y="6310"/>
                      <a:pt x="15157" y="5798"/>
                      <a:pt x="15467" y="5024"/>
                    </a:cubicBezTo>
                    <a:cubicBezTo>
                      <a:pt x="15550" y="4810"/>
                      <a:pt x="15574" y="4453"/>
                      <a:pt x="15157" y="4024"/>
                    </a:cubicBezTo>
                    <a:cubicBezTo>
                      <a:pt x="14907" y="3762"/>
                      <a:pt x="14609" y="3631"/>
                      <a:pt x="14300" y="3631"/>
                    </a:cubicBezTo>
                    <a:cubicBezTo>
                      <a:pt x="14121" y="3631"/>
                      <a:pt x="13943" y="3667"/>
                      <a:pt x="13764" y="3750"/>
                    </a:cubicBezTo>
                    <a:cubicBezTo>
                      <a:pt x="13538" y="3096"/>
                      <a:pt x="13062" y="2357"/>
                      <a:pt x="12442" y="1715"/>
                    </a:cubicBezTo>
                    <a:cubicBezTo>
                      <a:pt x="12143" y="1392"/>
                      <a:pt x="11822" y="1226"/>
                      <a:pt x="11510" y="1226"/>
                    </a:cubicBezTo>
                    <a:cubicBezTo>
                      <a:pt x="11499" y="1226"/>
                      <a:pt x="11489" y="1226"/>
                      <a:pt x="11478" y="1226"/>
                    </a:cubicBezTo>
                    <a:cubicBezTo>
                      <a:pt x="11204" y="762"/>
                      <a:pt x="10716" y="393"/>
                      <a:pt x="10061" y="143"/>
                    </a:cubicBezTo>
                    <a:cubicBezTo>
                      <a:pt x="9787" y="48"/>
                      <a:pt x="9525" y="0"/>
                      <a:pt x="9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45" name="Google Shape;1045;p10"/>
              <p:cNvGrpSpPr/>
              <p:nvPr/>
            </p:nvGrpSpPr>
            <p:grpSpPr>
              <a:xfrm rot="975942">
                <a:off x="98891" y="4335507"/>
                <a:ext cx="184655" cy="262086"/>
                <a:chOff x="7619190" y="700187"/>
                <a:chExt cx="184649" cy="262078"/>
              </a:xfrm>
            </p:grpSpPr>
            <p:sp>
              <p:nvSpPr>
                <p:cNvPr id="1046" name="Google Shape;1046;p10"/>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0"/>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0"/>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0"/>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0"/>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0"/>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0"/>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0"/>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054" name="Google Shape;1054;p10"/>
            <p:cNvGrpSpPr/>
            <p:nvPr/>
          </p:nvGrpSpPr>
          <p:grpSpPr>
            <a:xfrm>
              <a:off x="-128054" y="4198221"/>
              <a:ext cx="1148505" cy="808662"/>
              <a:chOff x="-204254" y="4198221"/>
              <a:chExt cx="1148505" cy="808662"/>
            </a:xfrm>
          </p:grpSpPr>
          <p:grpSp>
            <p:nvGrpSpPr>
              <p:cNvPr id="1055" name="Google Shape;1055;p10"/>
              <p:cNvGrpSpPr/>
              <p:nvPr/>
            </p:nvGrpSpPr>
            <p:grpSpPr>
              <a:xfrm rot="3803483" flipH="1">
                <a:off x="580713" y="4264960"/>
                <a:ext cx="278594" cy="209395"/>
                <a:chOff x="1539427" y="3527825"/>
                <a:chExt cx="278590" cy="209392"/>
              </a:xfrm>
            </p:grpSpPr>
            <p:sp>
              <p:nvSpPr>
                <p:cNvPr id="1056" name="Google Shape;1056;p10"/>
                <p:cNvSpPr/>
                <p:nvPr/>
              </p:nvSpPr>
              <p:spPr>
                <a:xfrm rot="5400000">
                  <a:off x="1581319" y="3500519"/>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0"/>
                <p:cNvSpPr/>
                <p:nvPr/>
              </p:nvSpPr>
              <p:spPr>
                <a:xfrm rot="5400000">
                  <a:off x="1558868" y="3578172"/>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0"/>
                <p:cNvSpPr/>
                <p:nvPr/>
              </p:nvSpPr>
              <p:spPr>
                <a:xfrm rot="5400000">
                  <a:off x="1554731" y="3630911"/>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9" name="Google Shape;1059;p10"/>
              <p:cNvSpPr/>
              <p:nvPr/>
            </p:nvSpPr>
            <p:spPr>
              <a:xfrm rot="-5400000" flipH="1">
                <a:off x="114676" y="4177308"/>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60"/>
        <p:cNvGrpSpPr/>
        <p:nvPr/>
      </p:nvGrpSpPr>
      <p:grpSpPr>
        <a:xfrm>
          <a:off x="0" y="0"/>
          <a:ext cx="0" cy="0"/>
          <a:chOff x="0" y="0"/>
          <a:chExt cx="0" cy="0"/>
        </a:xfrm>
      </p:grpSpPr>
      <p:grpSp>
        <p:nvGrpSpPr>
          <p:cNvPr id="1061" name="Google Shape;1061;p11"/>
          <p:cNvGrpSpPr/>
          <p:nvPr/>
        </p:nvGrpSpPr>
        <p:grpSpPr>
          <a:xfrm>
            <a:off x="-121920" y="-45605"/>
            <a:ext cx="12435840" cy="6949212"/>
            <a:chOff x="0" y="0"/>
            <a:chExt cx="9144000" cy="5143500"/>
          </a:xfrm>
        </p:grpSpPr>
        <p:grpSp>
          <p:nvGrpSpPr>
            <p:cNvPr id="1062" name="Google Shape;1062;p11"/>
            <p:cNvGrpSpPr/>
            <p:nvPr/>
          </p:nvGrpSpPr>
          <p:grpSpPr>
            <a:xfrm>
              <a:off x="202089" y="0"/>
              <a:ext cx="8739822" cy="5143500"/>
              <a:chOff x="200927" y="-1250"/>
              <a:chExt cx="8739822" cy="5143500"/>
            </a:xfrm>
          </p:grpSpPr>
          <p:cxnSp>
            <p:nvCxnSpPr>
              <p:cNvPr id="1063" name="Google Shape;1063;p11"/>
              <p:cNvCxnSpPr/>
              <p:nvPr/>
            </p:nvCxnSpPr>
            <p:spPr>
              <a:xfrm>
                <a:off x="20092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064" name="Google Shape;1064;p11"/>
              <p:cNvCxnSpPr/>
              <p:nvPr/>
            </p:nvCxnSpPr>
            <p:spPr>
              <a:xfrm>
                <a:off x="40417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065" name="Google Shape;1065;p11"/>
              <p:cNvCxnSpPr/>
              <p:nvPr/>
            </p:nvCxnSpPr>
            <p:spPr>
              <a:xfrm>
                <a:off x="60743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066" name="Google Shape;1066;p11"/>
              <p:cNvCxnSpPr/>
              <p:nvPr/>
            </p:nvCxnSpPr>
            <p:spPr>
              <a:xfrm>
                <a:off x="81068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067" name="Google Shape;1067;p11"/>
              <p:cNvCxnSpPr/>
              <p:nvPr/>
            </p:nvCxnSpPr>
            <p:spPr>
              <a:xfrm>
                <a:off x="101393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068" name="Google Shape;1068;p11"/>
              <p:cNvCxnSpPr/>
              <p:nvPr/>
            </p:nvCxnSpPr>
            <p:spPr>
              <a:xfrm>
                <a:off x="121718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069" name="Google Shape;1069;p11"/>
              <p:cNvCxnSpPr/>
              <p:nvPr/>
            </p:nvCxnSpPr>
            <p:spPr>
              <a:xfrm>
                <a:off x="142043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070" name="Google Shape;1070;p11"/>
              <p:cNvCxnSpPr/>
              <p:nvPr/>
            </p:nvCxnSpPr>
            <p:spPr>
              <a:xfrm>
                <a:off x="162368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071" name="Google Shape;1071;p11"/>
              <p:cNvCxnSpPr/>
              <p:nvPr/>
            </p:nvCxnSpPr>
            <p:spPr>
              <a:xfrm>
                <a:off x="182694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072" name="Google Shape;1072;p11"/>
              <p:cNvCxnSpPr/>
              <p:nvPr/>
            </p:nvCxnSpPr>
            <p:spPr>
              <a:xfrm>
                <a:off x="203019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073" name="Google Shape;1073;p11"/>
              <p:cNvCxnSpPr/>
              <p:nvPr/>
            </p:nvCxnSpPr>
            <p:spPr>
              <a:xfrm>
                <a:off x="223344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074" name="Google Shape;1074;p11"/>
              <p:cNvCxnSpPr/>
              <p:nvPr/>
            </p:nvCxnSpPr>
            <p:spPr>
              <a:xfrm>
                <a:off x="243669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075" name="Google Shape;1075;p11"/>
              <p:cNvCxnSpPr/>
              <p:nvPr/>
            </p:nvCxnSpPr>
            <p:spPr>
              <a:xfrm>
                <a:off x="263994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076" name="Google Shape;1076;p11"/>
              <p:cNvCxnSpPr/>
              <p:nvPr/>
            </p:nvCxnSpPr>
            <p:spPr>
              <a:xfrm>
                <a:off x="284319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077" name="Google Shape;1077;p11"/>
              <p:cNvCxnSpPr/>
              <p:nvPr/>
            </p:nvCxnSpPr>
            <p:spPr>
              <a:xfrm>
                <a:off x="304645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078" name="Google Shape;1078;p11"/>
              <p:cNvCxnSpPr/>
              <p:nvPr/>
            </p:nvCxnSpPr>
            <p:spPr>
              <a:xfrm>
                <a:off x="324970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079" name="Google Shape;1079;p11"/>
              <p:cNvCxnSpPr/>
              <p:nvPr/>
            </p:nvCxnSpPr>
            <p:spPr>
              <a:xfrm>
                <a:off x="345295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080" name="Google Shape;1080;p11"/>
              <p:cNvCxnSpPr/>
              <p:nvPr/>
            </p:nvCxnSpPr>
            <p:spPr>
              <a:xfrm>
                <a:off x="365620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081" name="Google Shape;1081;p11"/>
              <p:cNvCxnSpPr/>
              <p:nvPr/>
            </p:nvCxnSpPr>
            <p:spPr>
              <a:xfrm>
                <a:off x="385945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082" name="Google Shape;1082;p11"/>
              <p:cNvCxnSpPr/>
              <p:nvPr/>
            </p:nvCxnSpPr>
            <p:spPr>
              <a:xfrm>
                <a:off x="406270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083" name="Google Shape;1083;p11"/>
              <p:cNvCxnSpPr/>
              <p:nvPr/>
            </p:nvCxnSpPr>
            <p:spPr>
              <a:xfrm>
                <a:off x="426596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084" name="Google Shape;1084;p11"/>
              <p:cNvCxnSpPr/>
              <p:nvPr/>
            </p:nvCxnSpPr>
            <p:spPr>
              <a:xfrm>
                <a:off x="446921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085" name="Google Shape;1085;p11"/>
              <p:cNvCxnSpPr/>
              <p:nvPr/>
            </p:nvCxnSpPr>
            <p:spPr>
              <a:xfrm>
                <a:off x="467246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086" name="Google Shape;1086;p11"/>
              <p:cNvCxnSpPr/>
              <p:nvPr/>
            </p:nvCxnSpPr>
            <p:spPr>
              <a:xfrm>
                <a:off x="487571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087" name="Google Shape;1087;p11"/>
              <p:cNvCxnSpPr/>
              <p:nvPr/>
            </p:nvCxnSpPr>
            <p:spPr>
              <a:xfrm>
                <a:off x="507896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088" name="Google Shape;1088;p11"/>
              <p:cNvCxnSpPr/>
              <p:nvPr/>
            </p:nvCxnSpPr>
            <p:spPr>
              <a:xfrm>
                <a:off x="528221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089" name="Google Shape;1089;p11"/>
              <p:cNvCxnSpPr/>
              <p:nvPr/>
            </p:nvCxnSpPr>
            <p:spPr>
              <a:xfrm>
                <a:off x="548547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090" name="Google Shape;1090;p11"/>
              <p:cNvCxnSpPr/>
              <p:nvPr/>
            </p:nvCxnSpPr>
            <p:spPr>
              <a:xfrm>
                <a:off x="568872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091" name="Google Shape;1091;p11"/>
              <p:cNvCxnSpPr/>
              <p:nvPr/>
            </p:nvCxnSpPr>
            <p:spPr>
              <a:xfrm>
                <a:off x="589197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092" name="Google Shape;1092;p11"/>
              <p:cNvCxnSpPr/>
              <p:nvPr/>
            </p:nvCxnSpPr>
            <p:spPr>
              <a:xfrm>
                <a:off x="609522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093" name="Google Shape;1093;p11"/>
              <p:cNvCxnSpPr/>
              <p:nvPr/>
            </p:nvCxnSpPr>
            <p:spPr>
              <a:xfrm>
                <a:off x="629847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094" name="Google Shape;1094;p11"/>
              <p:cNvCxnSpPr/>
              <p:nvPr/>
            </p:nvCxnSpPr>
            <p:spPr>
              <a:xfrm>
                <a:off x="650172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095" name="Google Shape;1095;p11"/>
              <p:cNvCxnSpPr/>
              <p:nvPr/>
            </p:nvCxnSpPr>
            <p:spPr>
              <a:xfrm>
                <a:off x="670498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096" name="Google Shape;1096;p11"/>
              <p:cNvCxnSpPr/>
              <p:nvPr/>
            </p:nvCxnSpPr>
            <p:spPr>
              <a:xfrm>
                <a:off x="690823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097" name="Google Shape;1097;p11"/>
              <p:cNvCxnSpPr/>
              <p:nvPr/>
            </p:nvCxnSpPr>
            <p:spPr>
              <a:xfrm>
                <a:off x="711148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098" name="Google Shape;1098;p11"/>
              <p:cNvCxnSpPr/>
              <p:nvPr/>
            </p:nvCxnSpPr>
            <p:spPr>
              <a:xfrm>
                <a:off x="731473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099" name="Google Shape;1099;p11"/>
              <p:cNvCxnSpPr/>
              <p:nvPr/>
            </p:nvCxnSpPr>
            <p:spPr>
              <a:xfrm>
                <a:off x="751798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100" name="Google Shape;1100;p11"/>
              <p:cNvCxnSpPr/>
              <p:nvPr/>
            </p:nvCxnSpPr>
            <p:spPr>
              <a:xfrm>
                <a:off x="772123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101" name="Google Shape;1101;p11"/>
              <p:cNvCxnSpPr/>
              <p:nvPr/>
            </p:nvCxnSpPr>
            <p:spPr>
              <a:xfrm>
                <a:off x="792449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102" name="Google Shape;1102;p11"/>
              <p:cNvCxnSpPr/>
              <p:nvPr/>
            </p:nvCxnSpPr>
            <p:spPr>
              <a:xfrm>
                <a:off x="812774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103" name="Google Shape;1103;p11"/>
              <p:cNvCxnSpPr/>
              <p:nvPr/>
            </p:nvCxnSpPr>
            <p:spPr>
              <a:xfrm>
                <a:off x="833099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104" name="Google Shape;1104;p11"/>
              <p:cNvCxnSpPr/>
              <p:nvPr/>
            </p:nvCxnSpPr>
            <p:spPr>
              <a:xfrm>
                <a:off x="853424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105" name="Google Shape;1105;p11"/>
              <p:cNvCxnSpPr/>
              <p:nvPr/>
            </p:nvCxnSpPr>
            <p:spPr>
              <a:xfrm>
                <a:off x="873749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106" name="Google Shape;1106;p11"/>
              <p:cNvCxnSpPr/>
              <p:nvPr/>
            </p:nvCxnSpPr>
            <p:spPr>
              <a:xfrm>
                <a:off x="8940748" y="-1250"/>
                <a:ext cx="0" cy="5143500"/>
              </a:xfrm>
              <a:prstGeom prst="straightConnector1">
                <a:avLst/>
              </a:prstGeom>
              <a:noFill/>
              <a:ln w="9525" cap="flat" cmpd="sng">
                <a:solidFill>
                  <a:schemeClr val="dk2"/>
                </a:solidFill>
                <a:prstDash val="solid"/>
                <a:round/>
                <a:headEnd type="none" w="med" len="med"/>
                <a:tailEnd type="none" w="med" len="med"/>
              </a:ln>
            </p:spPr>
          </p:cxnSp>
        </p:grpSp>
        <p:grpSp>
          <p:nvGrpSpPr>
            <p:cNvPr id="1107" name="Google Shape;1107;p11"/>
            <p:cNvGrpSpPr/>
            <p:nvPr/>
          </p:nvGrpSpPr>
          <p:grpSpPr>
            <a:xfrm>
              <a:off x="0" y="233038"/>
              <a:ext cx="9144000" cy="4677425"/>
              <a:chOff x="0" y="230950"/>
              <a:chExt cx="9144000" cy="4677425"/>
            </a:xfrm>
          </p:grpSpPr>
          <p:cxnSp>
            <p:nvCxnSpPr>
              <p:cNvPr id="1108" name="Google Shape;1108;p11"/>
              <p:cNvCxnSpPr/>
              <p:nvPr/>
            </p:nvCxnSpPr>
            <p:spPr>
              <a:xfrm>
                <a:off x="0" y="2309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109" name="Google Shape;1109;p11"/>
              <p:cNvCxnSpPr/>
              <p:nvPr/>
            </p:nvCxnSpPr>
            <p:spPr>
              <a:xfrm>
                <a:off x="0" y="69869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110" name="Google Shape;1110;p11"/>
              <p:cNvCxnSpPr/>
              <p:nvPr/>
            </p:nvCxnSpPr>
            <p:spPr>
              <a:xfrm>
                <a:off x="0" y="93256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111" name="Google Shape;1111;p11"/>
              <p:cNvCxnSpPr/>
              <p:nvPr/>
            </p:nvCxnSpPr>
            <p:spPr>
              <a:xfrm>
                <a:off x="0" y="116643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112" name="Google Shape;1112;p11"/>
              <p:cNvCxnSpPr/>
              <p:nvPr/>
            </p:nvCxnSpPr>
            <p:spPr>
              <a:xfrm>
                <a:off x="0" y="140030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113" name="Google Shape;1113;p11"/>
              <p:cNvCxnSpPr/>
              <p:nvPr/>
            </p:nvCxnSpPr>
            <p:spPr>
              <a:xfrm>
                <a:off x="0" y="1634178"/>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114" name="Google Shape;1114;p11"/>
              <p:cNvCxnSpPr/>
              <p:nvPr/>
            </p:nvCxnSpPr>
            <p:spPr>
              <a:xfrm>
                <a:off x="0" y="186804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115" name="Google Shape;1115;p11"/>
              <p:cNvCxnSpPr/>
              <p:nvPr/>
            </p:nvCxnSpPr>
            <p:spPr>
              <a:xfrm>
                <a:off x="0" y="210192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116" name="Google Shape;1116;p11"/>
              <p:cNvCxnSpPr/>
              <p:nvPr/>
            </p:nvCxnSpPr>
            <p:spPr>
              <a:xfrm>
                <a:off x="0" y="233579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117" name="Google Shape;1117;p11"/>
              <p:cNvCxnSpPr/>
              <p:nvPr/>
            </p:nvCxnSpPr>
            <p:spPr>
              <a:xfrm>
                <a:off x="0" y="256966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118" name="Google Shape;1118;p11"/>
              <p:cNvCxnSpPr/>
              <p:nvPr/>
            </p:nvCxnSpPr>
            <p:spPr>
              <a:xfrm>
                <a:off x="0" y="280353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119" name="Google Shape;1119;p11"/>
              <p:cNvCxnSpPr/>
              <p:nvPr/>
            </p:nvCxnSpPr>
            <p:spPr>
              <a:xfrm>
                <a:off x="0" y="303740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120" name="Google Shape;1120;p11"/>
              <p:cNvCxnSpPr/>
              <p:nvPr/>
            </p:nvCxnSpPr>
            <p:spPr>
              <a:xfrm>
                <a:off x="0" y="327127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121" name="Google Shape;1121;p11"/>
              <p:cNvCxnSpPr/>
              <p:nvPr/>
            </p:nvCxnSpPr>
            <p:spPr>
              <a:xfrm>
                <a:off x="0" y="3505147"/>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122" name="Google Shape;1122;p11"/>
              <p:cNvCxnSpPr/>
              <p:nvPr/>
            </p:nvCxnSpPr>
            <p:spPr>
              <a:xfrm>
                <a:off x="0" y="373901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123" name="Google Shape;1123;p11"/>
              <p:cNvCxnSpPr/>
              <p:nvPr/>
            </p:nvCxnSpPr>
            <p:spPr>
              <a:xfrm>
                <a:off x="0" y="397289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124" name="Google Shape;1124;p11"/>
              <p:cNvCxnSpPr/>
              <p:nvPr/>
            </p:nvCxnSpPr>
            <p:spPr>
              <a:xfrm>
                <a:off x="0" y="420676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125" name="Google Shape;1125;p11"/>
              <p:cNvCxnSpPr/>
              <p:nvPr/>
            </p:nvCxnSpPr>
            <p:spPr>
              <a:xfrm>
                <a:off x="0" y="444063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126" name="Google Shape;1126;p11"/>
              <p:cNvCxnSpPr/>
              <p:nvPr/>
            </p:nvCxnSpPr>
            <p:spPr>
              <a:xfrm>
                <a:off x="0" y="467450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127" name="Google Shape;1127;p11"/>
              <p:cNvCxnSpPr/>
              <p:nvPr/>
            </p:nvCxnSpPr>
            <p:spPr>
              <a:xfrm>
                <a:off x="0" y="490837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128" name="Google Shape;1128;p11"/>
              <p:cNvCxnSpPr/>
              <p:nvPr/>
            </p:nvCxnSpPr>
            <p:spPr>
              <a:xfrm>
                <a:off x="0" y="464821"/>
                <a:ext cx="9144000" cy="0"/>
              </a:xfrm>
              <a:prstGeom prst="straightConnector1">
                <a:avLst/>
              </a:prstGeom>
              <a:noFill/>
              <a:ln w="9525" cap="flat" cmpd="sng">
                <a:solidFill>
                  <a:schemeClr val="dk2"/>
                </a:solidFill>
                <a:prstDash val="solid"/>
                <a:round/>
                <a:headEnd type="none" w="med" len="med"/>
                <a:tailEnd type="none" w="med" len="med"/>
              </a:ln>
            </p:spPr>
          </p:cxnSp>
        </p:grpSp>
      </p:grpSp>
      <p:sp>
        <p:nvSpPr>
          <p:cNvPr id="1129" name="Google Shape;1129;p11"/>
          <p:cNvSpPr/>
          <p:nvPr/>
        </p:nvSpPr>
        <p:spPr>
          <a:xfrm>
            <a:off x="579500" y="466600"/>
            <a:ext cx="11032800" cy="5857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0" name="Google Shape;1130;p11"/>
          <p:cNvSpPr txBox="1">
            <a:spLocks noGrp="1"/>
          </p:cNvSpPr>
          <p:nvPr>
            <p:ph type="title" hasCustomPrompt="1"/>
          </p:nvPr>
        </p:nvSpPr>
        <p:spPr>
          <a:xfrm>
            <a:off x="1712000" y="2077967"/>
            <a:ext cx="8768000" cy="2014800"/>
          </a:xfrm>
          <a:prstGeom prst="rect">
            <a:avLst/>
          </a:prstGeom>
        </p:spPr>
        <p:txBody>
          <a:bodyPr spcFirstLastPara="1" wrap="square" lIns="0" tIns="0" rIns="0" bIns="0" anchor="ctr" anchorCtr="0">
            <a:noAutofit/>
          </a:bodyPr>
          <a:lstStyle>
            <a:lvl1pPr lvl="0" algn="ctr">
              <a:spcBef>
                <a:spcPts val="0"/>
              </a:spcBef>
              <a:spcAft>
                <a:spcPts val="0"/>
              </a:spcAft>
              <a:buSzPts val="9600"/>
              <a:buNone/>
              <a:defRPr sz="13335"/>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131" name="Google Shape;1131;p11"/>
          <p:cNvSpPr txBox="1">
            <a:spLocks noGrp="1"/>
          </p:cNvSpPr>
          <p:nvPr>
            <p:ph type="subTitle" idx="1"/>
          </p:nvPr>
        </p:nvSpPr>
        <p:spPr>
          <a:xfrm>
            <a:off x="1712000" y="4092833"/>
            <a:ext cx="87680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5"/>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p:txBody>
      </p:sp>
      <p:grpSp>
        <p:nvGrpSpPr>
          <p:cNvPr id="1132" name="Google Shape;1132;p11"/>
          <p:cNvGrpSpPr/>
          <p:nvPr/>
        </p:nvGrpSpPr>
        <p:grpSpPr>
          <a:xfrm>
            <a:off x="87823" y="317551"/>
            <a:ext cx="1014227" cy="2727716"/>
            <a:chOff x="65867" y="238163"/>
            <a:chExt cx="760670" cy="2045787"/>
          </a:xfrm>
        </p:grpSpPr>
        <p:grpSp>
          <p:nvGrpSpPr>
            <p:cNvPr id="1133" name="Google Shape;1133;p11"/>
            <p:cNvGrpSpPr/>
            <p:nvPr/>
          </p:nvGrpSpPr>
          <p:grpSpPr>
            <a:xfrm flipH="1">
              <a:off x="65867" y="238163"/>
              <a:ext cx="760670" cy="1616749"/>
              <a:chOff x="8230542" y="2865663"/>
              <a:chExt cx="760670" cy="1616749"/>
            </a:xfrm>
          </p:grpSpPr>
          <p:sp>
            <p:nvSpPr>
              <p:cNvPr id="1134" name="Google Shape;1134;p11"/>
              <p:cNvSpPr/>
              <p:nvPr/>
            </p:nvSpPr>
            <p:spPr>
              <a:xfrm>
                <a:off x="8230542" y="2865663"/>
                <a:ext cx="282294" cy="190880"/>
              </a:xfrm>
              <a:custGeom>
                <a:avLst/>
                <a:gdLst/>
                <a:ahLst/>
                <a:cxnLst/>
                <a:rect l="l" t="t" r="r" b="b"/>
                <a:pathLst>
                  <a:path w="7609" h="5145" extrusionOk="0">
                    <a:moveTo>
                      <a:pt x="7251" y="215"/>
                    </a:moveTo>
                    <a:lnTo>
                      <a:pt x="6096" y="1299"/>
                    </a:lnTo>
                    <a:lnTo>
                      <a:pt x="1286" y="858"/>
                    </a:lnTo>
                    <a:lnTo>
                      <a:pt x="7251" y="215"/>
                    </a:lnTo>
                    <a:close/>
                    <a:moveTo>
                      <a:pt x="381" y="989"/>
                    </a:moveTo>
                    <a:lnTo>
                      <a:pt x="5418" y="2715"/>
                    </a:lnTo>
                    <a:lnTo>
                      <a:pt x="5549" y="4847"/>
                    </a:lnTo>
                    <a:lnTo>
                      <a:pt x="381" y="989"/>
                    </a:lnTo>
                    <a:close/>
                    <a:moveTo>
                      <a:pt x="7501" y="1"/>
                    </a:moveTo>
                    <a:lnTo>
                      <a:pt x="84" y="798"/>
                    </a:lnTo>
                    <a:cubicBezTo>
                      <a:pt x="48" y="798"/>
                      <a:pt x="12" y="834"/>
                      <a:pt x="0" y="870"/>
                    </a:cubicBezTo>
                    <a:cubicBezTo>
                      <a:pt x="0" y="906"/>
                      <a:pt x="12" y="941"/>
                      <a:pt x="36" y="965"/>
                    </a:cubicBezTo>
                    <a:lnTo>
                      <a:pt x="5596" y="5120"/>
                    </a:lnTo>
                    <a:cubicBezTo>
                      <a:pt x="5620" y="5132"/>
                      <a:pt x="5632" y="5144"/>
                      <a:pt x="5656" y="5144"/>
                    </a:cubicBezTo>
                    <a:cubicBezTo>
                      <a:pt x="5703" y="5144"/>
                      <a:pt x="5751" y="5097"/>
                      <a:pt x="5751" y="5049"/>
                    </a:cubicBezTo>
                    <a:cubicBezTo>
                      <a:pt x="5751" y="5037"/>
                      <a:pt x="5751" y="5025"/>
                      <a:pt x="5751" y="5013"/>
                    </a:cubicBezTo>
                    <a:lnTo>
                      <a:pt x="5596" y="2632"/>
                    </a:lnTo>
                    <a:cubicBezTo>
                      <a:pt x="5596" y="2596"/>
                      <a:pt x="5573" y="2561"/>
                      <a:pt x="5537" y="2549"/>
                    </a:cubicBezTo>
                    <a:lnTo>
                      <a:pt x="1096" y="1037"/>
                    </a:lnTo>
                    <a:lnTo>
                      <a:pt x="6120" y="1489"/>
                    </a:lnTo>
                    <a:cubicBezTo>
                      <a:pt x="6127" y="1492"/>
                      <a:pt x="6133" y="1494"/>
                      <a:pt x="6139" y="1494"/>
                    </a:cubicBezTo>
                    <a:cubicBezTo>
                      <a:pt x="6157" y="1494"/>
                      <a:pt x="6174" y="1483"/>
                      <a:pt x="6192" y="1465"/>
                    </a:cubicBezTo>
                    <a:lnTo>
                      <a:pt x="7573" y="167"/>
                    </a:lnTo>
                    <a:cubicBezTo>
                      <a:pt x="7608" y="144"/>
                      <a:pt x="7608" y="96"/>
                      <a:pt x="7597" y="60"/>
                    </a:cubicBezTo>
                    <a:cubicBezTo>
                      <a:pt x="7585" y="25"/>
                      <a:pt x="7537" y="1"/>
                      <a:pt x="7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11"/>
              <p:cNvSpPr/>
              <p:nvPr/>
            </p:nvSpPr>
            <p:spPr>
              <a:xfrm>
                <a:off x="8431074" y="2913931"/>
                <a:ext cx="66743" cy="102396"/>
              </a:xfrm>
              <a:custGeom>
                <a:avLst/>
                <a:gdLst/>
                <a:ahLst/>
                <a:cxnLst/>
                <a:rect l="l" t="t" r="r" b="b"/>
                <a:pathLst>
                  <a:path w="1799" h="2760" extrusionOk="0">
                    <a:moveTo>
                      <a:pt x="731" y="0"/>
                    </a:moveTo>
                    <a:cubicBezTo>
                      <a:pt x="718" y="0"/>
                      <a:pt x="704" y="3"/>
                      <a:pt x="691" y="9"/>
                    </a:cubicBezTo>
                    <a:cubicBezTo>
                      <a:pt x="644" y="21"/>
                      <a:pt x="620" y="81"/>
                      <a:pt x="632" y="129"/>
                    </a:cubicBezTo>
                    <a:lnTo>
                      <a:pt x="1489" y="2355"/>
                    </a:lnTo>
                    <a:lnTo>
                      <a:pt x="156" y="1272"/>
                    </a:lnTo>
                    <a:cubicBezTo>
                      <a:pt x="139" y="1255"/>
                      <a:pt x="117" y="1246"/>
                      <a:pt x="95" y="1246"/>
                    </a:cubicBezTo>
                    <a:cubicBezTo>
                      <a:pt x="70" y="1246"/>
                      <a:pt x="44" y="1258"/>
                      <a:pt x="25" y="1283"/>
                    </a:cubicBezTo>
                    <a:cubicBezTo>
                      <a:pt x="1" y="1319"/>
                      <a:pt x="1" y="1379"/>
                      <a:pt x="37" y="1414"/>
                    </a:cubicBezTo>
                    <a:lnTo>
                      <a:pt x="1644" y="2736"/>
                    </a:lnTo>
                    <a:cubicBezTo>
                      <a:pt x="1656" y="2748"/>
                      <a:pt x="1680" y="2760"/>
                      <a:pt x="1703" y="2760"/>
                    </a:cubicBezTo>
                    <a:cubicBezTo>
                      <a:pt x="1727" y="2760"/>
                      <a:pt x="1739" y="2748"/>
                      <a:pt x="1751" y="2736"/>
                    </a:cubicBezTo>
                    <a:cubicBezTo>
                      <a:pt x="1787" y="2712"/>
                      <a:pt x="1799" y="2665"/>
                      <a:pt x="1787" y="2629"/>
                    </a:cubicBezTo>
                    <a:lnTo>
                      <a:pt x="810" y="57"/>
                    </a:lnTo>
                    <a:cubicBezTo>
                      <a:pt x="802" y="22"/>
                      <a:pt x="767" y="0"/>
                      <a:pt x="7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11"/>
              <p:cNvSpPr/>
              <p:nvPr/>
            </p:nvSpPr>
            <p:spPr>
              <a:xfrm>
                <a:off x="8432855" y="2991027"/>
                <a:ext cx="65407" cy="25302"/>
              </a:xfrm>
              <a:custGeom>
                <a:avLst/>
                <a:gdLst/>
                <a:ahLst/>
                <a:cxnLst/>
                <a:rect l="l" t="t" r="r" b="b"/>
                <a:pathLst>
                  <a:path w="1763" h="682" extrusionOk="0">
                    <a:moveTo>
                      <a:pt x="107" y="0"/>
                    </a:moveTo>
                    <a:cubicBezTo>
                      <a:pt x="65" y="0"/>
                      <a:pt x="22" y="25"/>
                      <a:pt x="12" y="75"/>
                    </a:cubicBezTo>
                    <a:cubicBezTo>
                      <a:pt x="0" y="122"/>
                      <a:pt x="24" y="170"/>
                      <a:pt x="72" y="182"/>
                    </a:cubicBezTo>
                    <a:lnTo>
                      <a:pt x="1620" y="670"/>
                    </a:lnTo>
                    <a:cubicBezTo>
                      <a:pt x="1632" y="670"/>
                      <a:pt x="1644" y="682"/>
                      <a:pt x="1655" y="682"/>
                    </a:cubicBezTo>
                    <a:cubicBezTo>
                      <a:pt x="1691" y="682"/>
                      <a:pt x="1727" y="646"/>
                      <a:pt x="1739" y="610"/>
                    </a:cubicBezTo>
                    <a:cubicBezTo>
                      <a:pt x="1763" y="563"/>
                      <a:pt x="1727" y="503"/>
                      <a:pt x="1679" y="491"/>
                    </a:cubicBezTo>
                    <a:lnTo>
                      <a:pt x="131" y="3"/>
                    </a:lnTo>
                    <a:cubicBezTo>
                      <a:pt x="123" y="1"/>
                      <a:pt x="115"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11"/>
              <p:cNvSpPr/>
              <p:nvPr/>
            </p:nvSpPr>
            <p:spPr>
              <a:xfrm>
                <a:off x="8527388" y="3038479"/>
                <a:ext cx="463824" cy="1443932"/>
              </a:xfrm>
              <a:custGeom>
                <a:avLst/>
                <a:gdLst/>
                <a:ahLst/>
                <a:cxnLst/>
                <a:rect l="l" t="t" r="r" b="b"/>
                <a:pathLst>
                  <a:path w="12502" h="38920" extrusionOk="0">
                    <a:moveTo>
                      <a:pt x="461" y="0"/>
                    </a:moveTo>
                    <a:cubicBezTo>
                      <a:pt x="431" y="0"/>
                      <a:pt x="402" y="13"/>
                      <a:pt x="381" y="34"/>
                    </a:cubicBezTo>
                    <a:cubicBezTo>
                      <a:pt x="346" y="70"/>
                      <a:pt x="358" y="129"/>
                      <a:pt x="393" y="165"/>
                    </a:cubicBezTo>
                    <a:cubicBezTo>
                      <a:pt x="393" y="165"/>
                      <a:pt x="762" y="498"/>
                      <a:pt x="1358" y="986"/>
                    </a:cubicBezTo>
                    <a:cubicBezTo>
                      <a:pt x="1382" y="998"/>
                      <a:pt x="1393" y="1010"/>
                      <a:pt x="1417" y="1010"/>
                    </a:cubicBezTo>
                    <a:cubicBezTo>
                      <a:pt x="1441" y="1010"/>
                      <a:pt x="1477" y="998"/>
                      <a:pt x="1489" y="974"/>
                    </a:cubicBezTo>
                    <a:cubicBezTo>
                      <a:pt x="1524" y="927"/>
                      <a:pt x="1512" y="867"/>
                      <a:pt x="1477" y="843"/>
                    </a:cubicBezTo>
                    <a:cubicBezTo>
                      <a:pt x="893" y="355"/>
                      <a:pt x="524" y="22"/>
                      <a:pt x="524" y="22"/>
                    </a:cubicBezTo>
                    <a:cubicBezTo>
                      <a:pt x="504" y="7"/>
                      <a:pt x="482" y="0"/>
                      <a:pt x="461" y="0"/>
                    </a:cubicBezTo>
                    <a:close/>
                    <a:moveTo>
                      <a:pt x="2405" y="1597"/>
                    </a:moveTo>
                    <a:cubicBezTo>
                      <a:pt x="2374" y="1597"/>
                      <a:pt x="2344" y="1612"/>
                      <a:pt x="2322" y="1641"/>
                    </a:cubicBezTo>
                    <a:cubicBezTo>
                      <a:pt x="2298" y="1677"/>
                      <a:pt x="2298" y="1736"/>
                      <a:pt x="2346" y="1772"/>
                    </a:cubicBezTo>
                    <a:cubicBezTo>
                      <a:pt x="2679" y="2034"/>
                      <a:pt x="3025" y="2284"/>
                      <a:pt x="3358" y="2522"/>
                    </a:cubicBezTo>
                    <a:cubicBezTo>
                      <a:pt x="3370" y="2534"/>
                      <a:pt x="3394" y="2546"/>
                      <a:pt x="3417" y="2546"/>
                    </a:cubicBezTo>
                    <a:cubicBezTo>
                      <a:pt x="3441" y="2546"/>
                      <a:pt x="3465" y="2534"/>
                      <a:pt x="3489" y="2498"/>
                    </a:cubicBezTo>
                    <a:cubicBezTo>
                      <a:pt x="3525" y="2463"/>
                      <a:pt x="3513" y="2403"/>
                      <a:pt x="3465" y="2367"/>
                    </a:cubicBezTo>
                    <a:cubicBezTo>
                      <a:pt x="3132" y="2129"/>
                      <a:pt x="2798" y="1879"/>
                      <a:pt x="2465" y="1617"/>
                    </a:cubicBezTo>
                    <a:cubicBezTo>
                      <a:pt x="2446" y="1603"/>
                      <a:pt x="2426" y="1597"/>
                      <a:pt x="2405" y="1597"/>
                    </a:cubicBezTo>
                    <a:close/>
                    <a:moveTo>
                      <a:pt x="10932" y="2758"/>
                    </a:moveTo>
                    <a:cubicBezTo>
                      <a:pt x="10886" y="2758"/>
                      <a:pt x="10859" y="2792"/>
                      <a:pt x="10859" y="2844"/>
                    </a:cubicBezTo>
                    <a:cubicBezTo>
                      <a:pt x="10847" y="2891"/>
                      <a:pt x="10883" y="2939"/>
                      <a:pt x="10942" y="2939"/>
                    </a:cubicBezTo>
                    <a:cubicBezTo>
                      <a:pt x="11383" y="2975"/>
                      <a:pt x="11788" y="3118"/>
                      <a:pt x="12050" y="3332"/>
                    </a:cubicBezTo>
                    <a:cubicBezTo>
                      <a:pt x="12073" y="3344"/>
                      <a:pt x="12097" y="3356"/>
                      <a:pt x="12109" y="3356"/>
                    </a:cubicBezTo>
                    <a:cubicBezTo>
                      <a:pt x="12145" y="3356"/>
                      <a:pt x="12169" y="3344"/>
                      <a:pt x="12192" y="3320"/>
                    </a:cubicBezTo>
                    <a:cubicBezTo>
                      <a:pt x="12216" y="3284"/>
                      <a:pt x="12216" y="3225"/>
                      <a:pt x="12169" y="3189"/>
                    </a:cubicBezTo>
                    <a:cubicBezTo>
                      <a:pt x="11871" y="2951"/>
                      <a:pt x="11442" y="2796"/>
                      <a:pt x="10954" y="2760"/>
                    </a:cubicBezTo>
                    <a:cubicBezTo>
                      <a:pt x="10946" y="2759"/>
                      <a:pt x="10939" y="2758"/>
                      <a:pt x="10932" y="2758"/>
                    </a:cubicBezTo>
                    <a:close/>
                    <a:moveTo>
                      <a:pt x="9705" y="2900"/>
                    </a:moveTo>
                    <a:cubicBezTo>
                      <a:pt x="9697" y="2900"/>
                      <a:pt x="9688" y="2901"/>
                      <a:pt x="9680" y="2903"/>
                    </a:cubicBezTo>
                    <a:cubicBezTo>
                      <a:pt x="9311" y="3010"/>
                      <a:pt x="8918" y="3201"/>
                      <a:pt x="8525" y="3463"/>
                    </a:cubicBezTo>
                    <a:cubicBezTo>
                      <a:pt x="8490" y="3499"/>
                      <a:pt x="8478" y="3558"/>
                      <a:pt x="8501" y="3594"/>
                    </a:cubicBezTo>
                    <a:cubicBezTo>
                      <a:pt x="8525" y="3618"/>
                      <a:pt x="8549" y="3641"/>
                      <a:pt x="8585" y="3641"/>
                    </a:cubicBezTo>
                    <a:cubicBezTo>
                      <a:pt x="8597" y="3641"/>
                      <a:pt x="8621" y="3629"/>
                      <a:pt x="8632" y="3618"/>
                    </a:cubicBezTo>
                    <a:cubicBezTo>
                      <a:pt x="9013" y="3368"/>
                      <a:pt x="9383" y="3189"/>
                      <a:pt x="9740" y="3082"/>
                    </a:cubicBezTo>
                    <a:cubicBezTo>
                      <a:pt x="9787" y="3070"/>
                      <a:pt x="9811" y="3010"/>
                      <a:pt x="9799" y="2963"/>
                    </a:cubicBezTo>
                    <a:cubicBezTo>
                      <a:pt x="9789" y="2923"/>
                      <a:pt x="9747" y="2900"/>
                      <a:pt x="9705" y="2900"/>
                    </a:cubicBezTo>
                    <a:close/>
                    <a:moveTo>
                      <a:pt x="4451" y="3070"/>
                    </a:moveTo>
                    <a:cubicBezTo>
                      <a:pt x="4418" y="3070"/>
                      <a:pt x="4386" y="3086"/>
                      <a:pt x="4370" y="3118"/>
                    </a:cubicBezTo>
                    <a:cubicBezTo>
                      <a:pt x="4346" y="3153"/>
                      <a:pt x="4358" y="3213"/>
                      <a:pt x="4394" y="3248"/>
                    </a:cubicBezTo>
                    <a:cubicBezTo>
                      <a:pt x="4763" y="3487"/>
                      <a:pt x="5120" y="3713"/>
                      <a:pt x="5465" y="3915"/>
                    </a:cubicBezTo>
                    <a:cubicBezTo>
                      <a:pt x="5477" y="3927"/>
                      <a:pt x="5501" y="3927"/>
                      <a:pt x="5513" y="3927"/>
                    </a:cubicBezTo>
                    <a:cubicBezTo>
                      <a:pt x="5549" y="3927"/>
                      <a:pt x="5573" y="3915"/>
                      <a:pt x="5596" y="3880"/>
                    </a:cubicBezTo>
                    <a:cubicBezTo>
                      <a:pt x="5620" y="3844"/>
                      <a:pt x="5608" y="3784"/>
                      <a:pt x="5561" y="3749"/>
                    </a:cubicBezTo>
                    <a:cubicBezTo>
                      <a:pt x="5215" y="3546"/>
                      <a:pt x="4858" y="3320"/>
                      <a:pt x="4501" y="3082"/>
                    </a:cubicBezTo>
                    <a:cubicBezTo>
                      <a:pt x="4485" y="3074"/>
                      <a:pt x="4468" y="3070"/>
                      <a:pt x="4451" y="3070"/>
                    </a:cubicBezTo>
                    <a:close/>
                    <a:moveTo>
                      <a:pt x="12389" y="4279"/>
                    </a:moveTo>
                    <a:cubicBezTo>
                      <a:pt x="12359" y="4279"/>
                      <a:pt x="12327" y="4300"/>
                      <a:pt x="12311" y="4332"/>
                    </a:cubicBezTo>
                    <a:cubicBezTo>
                      <a:pt x="12157" y="4606"/>
                      <a:pt x="11835" y="4856"/>
                      <a:pt x="11383" y="5046"/>
                    </a:cubicBezTo>
                    <a:cubicBezTo>
                      <a:pt x="11335" y="5058"/>
                      <a:pt x="11311" y="5118"/>
                      <a:pt x="11323" y="5165"/>
                    </a:cubicBezTo>
                    <a:cubicBezTo>
                      <a:pt x="11347" y="5201"/>
                      <a:pt x="11383" y="5225"/>
                      <a:pt x="11418" y="5225"/>
                    </a:cubicBezTo>
                    <a:cubicBezTo>
                      <a:pt x="11430" y="5225"/>
                      <a:pt x="11442" y="5225"/>
                      <a:pt x="11454" y="5213"/>
                    </a:cubicBezTo>
                    <a:cubicBezTo>
                      <a:pt x="11954" y="5011"/>
                      <a:pt x="12300" y="4737"/>
                      <a:pt x="12466" y="4415"/>
                    </a:cubicBezTo>
                    <a:cubicBezTo>
                      <a:pt x="12502" y="4368"/>
                      <a:pt x="12478" y="4320"/>
                      <a:pt x="12431" y="4296"/>
                    </a:cubicBezTo>
                    <a:cubicBezTo>
                      <a:pt x="12419" y="4284"/>
                      <a:pt x="12404" y="4279"/>
                      <a:pt x="12389" y="4279"/>
                    </a:cubicBezTo>
                    <a:close/>
                    <a:moveTo>
                      <a:pt x="7603" y="4246"/>
                    </a:moveTo>
                    <a:cubicBezTo>
                      <a:pt x="7579" y="4246"/>
                      <a:pt x="7555" y="4255"/>
                      <a:pt x="7537" y="4272"/>
                    </a:cubicBezTo>
                    <a:cubicBezTo>
                      <a:pt x="7418" y="4380"/>
                      <a:pt x="7311" y="4499"/>
                      <a:pt x="7204" y="4630"/>
                    </a:cubicBezTo>
                    <a:cubicBezTo>
                      <a:pt x="7025" y="4546"/>
                      <a:pt x="6835" y="4451"/>
                      <a:pt x="6656" y="4356"/>
                    </a:cubicBezTo>
                    <a:cubicBezTo>
                      <a:pt x="6643" y="4349"/>
                      <a:pt x="6630" y="4346"/>
                      <a:pt x="6616" y="4346"/>
                    </a:cubicBezTo>
                    <a:cubicBezTo>
                      <a:pt x="6579" y="4346"/>
                      <a:pt x="6542" y="4369"/>
                      <a:pt x="6525" y="4403"/>
                    </a:cubicBezTo>
                    <a:cubicBezTo>
                      <a:pt x="6501" y="4451"/>
                      <a:pt x="6525" y="4511"/>
                      <a:pt x="6573" y="4534"/>
                    </a:cubicBezTo>
                    <a:cubicBezTo>
                      <a:pt x="6739" y="4618"/>
                      <a:pt x="6906" y="4701"/>
                      <a:pt x="7073" y="4772"/>
                    </a:cubicBezTo>
                    <a:cubicBezTo>
                      <a:pt x="6942" y="4915"/>
                      <a:pt x="6823" y="5070"/>
                      <a:pt x="6704" y="5225"/>
                    </a:cubicBezTo>
                    <a:cubicBezTo>
                      <a:pt x="6680" y="5273"/>
                      <a:pt x="6692" y="5332"/>
                      <a:pt x="6727" y="5356"/>
                    </a:cubicBezTo>
                    <a:cubicBezTo>
                      <a:pt x="6751" y="5368"/>
                      <a:pt x="6763" y="5380"/>
                      <a:pt x="6787" y="5380"/>
                    </a:cubicBezTo>
                    <a:cubicBezTo>
                      <a:pt x="6811" y="5380"/>
                      <a:pt x="6846" y="5368"/>
                      <a:pt x="6858" y="5344"/>
                    </a:cubicBezTo>
                    <a:cubicBezTo>
                      <a:pt x="6989" y="5177"/>
                      <a:pt x="7108" y="5011"/>
                      <a:pt x="7251" y="4856"/>
                    </a:cubicBezTo>
                    <a:cubicBezTo>
                      <a:pt x="7406" y="4927"/>
                      <a:pt x="7573" y="4999"/>
                      <a:pt x="7728" y="5058"/>
                    </a:cubicBezTo>
                    <a:cubicBezTo>
                      <a:pt x="7736" y="5060"/>
                      <a:pt x="7744" y="5061"/>
                      <a:pt x="7752" y="5061"/>
                    </a:cubicBezTo>
                    <a:cubicBezTo>
                      <a:pt x="7791" y="5061"/>
                      <a:pt x="7827" y="5038"/>
                      <a:pt x="7847" y="4999"/>
                    </a:cubicBezTo>
                    <a:cubicBezTo>
                      <a:pt x="7859" y="4951"/>
                      <a:pt x="7835" y="4892"/>
                      <a:pt x="7787" y="4880"/>
                    </a:cubicBezTo>
                    <a:cubicBezTo>
                      <a:pt x="7656" y="4820"/>
                      <a:pt x="7525" y="4772"/>
                      <a:pt x="7382" y="4701"/>
                    </a:cubicBezTo>
                    <a:cubicBezTo>
                      <a:pt x="7478" y="4606"/>
                      <a:pt x="7573" y="4499"/>
                      <a:pt x="7668" y="4403"/>
                    </a:cubicBezTo>
                    <a:cubicBezTo>
                      <a:pt x="7704" y="4368"/>
                      <a:pt x="7704" y="4308"/>
                      <a:pt x="7668" y="4272"/>
                    </a:cubicBezTo>
                    <a:cubicBezTo>
                      <a:pt x="7650" y="4255"/>
                      <a:pt x="7626" y="4246"/>
                      <a:pt x="7603" y="4246"/>
                    </a:cubicBezTo>
                    <a:close/>
                    <a:moveTo>
                      <a:pt x="8958" y="5246"/>
                    </a:moveTo>
                    <a:cubicBezTo>
                      <a:pt x="8915" y="5246"/>
                      <a:pt x="8869" y="5279"/>
                      <a:pt x="8859" y="5320"/>
                    </a:cubicBezTo>
                    <a:cubicBezTo>
                      <a:pt x="8859" y="5380"/>
                      <a:pt x="8882" y="5427"/>
                      <a:pt x="8942" y="5439"/>
                    </a:cubicBezTo>
                    <a:cubicBezTo>
                      <a:pt x="9287" y="5511"/>
                      <a:pt x="9633" y="5558"/>
                      <a:pt x="9930" y="5558"/>
                    </a:cubicBezTo>
                    <a:cubicBezTo>
                      <a:pt x="10025" y="5558"/>
                      <a:pt x="10121" y="5546"/>
                      <a:pt x="10216" y="5546"/>
                    </a:cubicBezTo>
                    <a:cubicBezTo>
                      <a:pt x="10264" y="5534"/>
                      <a:pt x="10299" y="5487"/>
                      <a:pt x="10299" y="5439"/>
                    </a:cubicBezTo>
                    <a:cubicBezTo>
                      <a:pt x="10299" y="5397"/>
                      <a:pt x="10261" y="5354"/>
                      <a:pt x="10211" y="5354"/>
                    </a:cubicBezTo>
                    <a:cubicBezTo>
                      <a:pt x="10205" y="5354"/>
                      <a:pt x="10198" y="5355"/>
                      <a:pt x="10192" y="5356"/>
                    </a:cubicBezTo>
                    <a:cubicBezTo>
                      <a:pt x="10103" y="5365"/>
                      <a:pt x="10011" y="5369"/>
                      <a:pt x="9915" y="5369"/>
                    </a:cubicBezTo>
                    <a:cubicBezTo>
                      <a:pt x="9630" y="5369"/>
                      <a:pt x="9317" y="5329"/>
                      <a:pt x="8978" y="5249"/>
                    </a:cubicBezTo>
                    <a:cubicBezTo>
                      <a:pt x="8971" y="5247"/>
                      <a:pt x="8965" y="5246"/>
                      <a:pt x="8958" y="5246"/>
                    </a:cubicBezTo>
                    <a:close/>
                    <a:moveTo>
                      <a:pt x="6118" y="6261"/>
                    </a:moveTo>
                    <a:cubicBezTo>
                      <a:pt x="6084" y="6261"/>
                      <a:pt x="6053" y="6277"/>
                      <a:pt x="6037" y="6308"/>
                    </a:cubicBezTo>
                    <a:cubicBezTo>
                      <a:pt x="5846" y="6689"/>
                      <a:pt x="5680" y="7082"/>
                      <a:pt x="5561" y="7487"/>
                    </a:cubicBezTo>
                    <a:cubicBezTo>
                      <a:pt x="5537" y="7535"/>
                      <a:pt x="5573" y="7594"/>
                      <a:pt x="5620" y="7606"/>
                    </a:cubicBezTo>
                    <a:lnTo>
                      <a:pt x="5644" y="7606"/>
                    </a:lnTo>
                    <a:cubicBezTo>
                      <a:pt x="5692" y="7606"/>
                      <a:pt x="5727" y="7582"/>
                      <a:pt x="5739" y="7547"/>
                    </a:cubicBezTo>
                    <a:cubicBezTo>
                      <a:pt x="5858" y="7154"/>
                      <a:pt x="6013" y="6773"/>
                      <a:pt x="6204" y="6392"/>
                    </a:cubicBezTo>
                    <a:cubicBezTo>
                      <a:pt x="6227" y="6344"/>
                      <a:pt x="6215" y="6296"/>
                      <a:pt x="6168" y="6273"/>
                    </a:cubicBezTo>
                    <a:cubicBezTo>
                      <a:pt x="6152" y="6265"/>
                      <a:pt x="6135" y="6261"/>
                      <a:pt x="6118" y="6261"/>
                    </a:cubicBezTo>
                    <a:close/>
                    <a:moveTo>
                      <a:pt x="5394" y="8642"/>
                    </a:moveTo>
                    <a:cubicBezTo>
                      <a:pt x="5346" y="8642"/>
                      <a:pt x="5287" y="8678"/>
                      <a:pt x="5287" y="8725"/>
                    </a:cubicBezTo>
                    <a:cubicBezTo>
                      <a:pt x="5251" y="9011"/>
                      <a:pt x="5227" y="9309"/>
                      <a:pt x="5227" y="9595"/>
                    </a:cubicBezTo>
                    <a:cubicBezTo>
                      <a:pt x="5227" y="9725"/>
                      <a:pt x="5239" y="9868"/>
                      <a:pt x="5239" y="9999"/>
                    </a:cubicBezTo>
                    <a:cubicBezTo>
                      <a:pt x="5251" y="10047"/>
                      <a:pt x="5287" y="10083"/>
                      <a:pt x="5334" y="10083"/>
                    </a:cubicBezTo>
                    <a:lnTo>
                      <a:pt x="5346" y="10083"/>
                    </a:lnTo>
                    <a:cubicBezTo>
                      <a:pt x="5394" y="10083"/>
                      <a:pt x="5430" y="10035"/>
                      <a:pt x="5430" y="9987"/>
                    </a:cubicBezTo>
                    <a:cubicBezTo>
                      <a:pt x="5430" y="9856"/>
                      <a:pt x="5418" y="9725"/>
                      <a:pt x="5418" y="9595"/>
                    </a:cubicBezTo>
                    <a:cubicBezTo>
                      <a:pt x="5418" y="9309"/>
                      <a:pt x="5442" y="9035"/>
                      <a:pt x="5477" y="8749"/>
                    </a:cubicBezTo>
                    <a:cubicBezTo>
                      <a:pt x="5477" y="8702"/>
                      <a:pt x="5442" y="8654"/>
                      <a:pt x="5394" y="8642"/>
                    </a:cubicBezTo>
                    <a:close/>
                    <a:moveTo>
                      <a:pt x="5520" y="11140"/>
                    </a:moveTo>
                    <a:cubicBezTo>
                      <a:pt x="5514" y="11140"/>
                      <a:pt x="5507" y="11141"/>
                      <a:pt x="5501" y="11142"/>
                    </a:cubicBezTo>
                    <a:cubicBezTo>
                      <a:pt x="5453" y="11154"/>
                      <a:pt x="5418" y="11202"/>
                      <a:pt x="5430" y="11261"/>
                    </a:cubicBezTo>
                    <a:cubicBezTo>
                      <a:pt x="5525" y="11654"/>
                      <a:pt x="5668" y="12071"/>
                      <a:pt x="5834" y="12464"/>
                    </a:cubicBezTo>
                    <a:cubicBezTo>
                      <a:pt x="5846" y="12500"/>
                      <a:pt x="5882" y="12523"/>
                      <a:pt x="5918" y="12523"/>
                    </a:cubicBezTo>
                    <a:cubicBezTo>
                      <a:pt x="5930" y="12523"/>
                      <a:pt x="5942" y="12512"/>
                      <a:pt x="5965" y="12512"/>
                    </a:cubicBezTo>
                    <a:cubicBezTo>
                      <a:pt x="6013" y="12488"/>
                      <a:pt x="6025" y="12440"/>
                      <a:pt x="6013" y="12392"/>
                    </a:cubicBezTo>
                    <a:cubicBezTo>
                      <a:pt x="5846" y="12000"/>
                      <a:pt x="5715" y="11607"/>
                      <a:pt x="5620" y="11214"/>
                    </a:cubicBezTo>
                    <a:cubicBezTo>
                      <a:pt x="5610" y="11172"/>
                      <a:pt x="5564" y="11140"/>
                      <a:pt x="5520" y="11140"/>
                    </a:cubicBezTo>
                    <a:close/>
                    <a:moveTo>
                      <a:pt x="6503" y="13443"/>
                    </a:moveTo>
                    <a:cubicBezTo>
                      <a:pt x="6485" y="13443"/>
                      <a:pt x="6468" y="13450"/>
                      <a:pt x="6454" y="13464"/>
                    </a:cubicBezTo>
                    <a:cubicBezTo>
                      <a:pt x="6406" y="13488"/>
                      <a:pt x="6394" y="13547"/>
                      <a:pt x="6418" y="13583"/>
                    </a:cubicBezTo>
                    <a:cubicBezTo>
                      <a:pt x="6537" y="13786"/>
                      <a:pt x="6668" y="13988"/>
                      <a:pt x="6811" y="14178"/>
                    </a:cubicBezTo>
                    <a:cubicBezTo>
                      <a:pt x="6906" y="14321"/>
                      <a:pt x="7013" y="14476"/>
                      <a:pt x="7108" y="14643"/>
                    </a:cubicBezTo>
                    <a:cubicBezTo>
                      <a:pt x="7132" y="14667"/>
                      <a:pt x="7156" y="14678"/>
                      <a:pt x="7192" y="14678"/>
                    </a:cubicBezTo>
                    <a:cubicBezTo>
                      <a:pt x="7204" y="14678"/>
                      <a:pt x="7227" y="14678"/>
                      <a:pt x="7239" y="14667"/>
                    </a:cubicBezTo>
                    <a:cubicBezTo>
                      <a:pt x="7287" y="14643"/>
                      <a:pt x="7299" y="14583"/>
                      <a:pt x="7275" y="14536"/>
                    </a:cubicBezTo>
                    <a:cubicBezTo>
                      <a:pt x="7168" y="14369"/>
                      <a:pt x="7061" y="14214"/>
                      <a:pt x="6966" y="14071"/>
                    </a:cubicBezTo>
                    <a:cubicBezTo>
                      <a:pt x="6823" y="13881"/>
                      <a:pt x="6692" y="13678"/>
                      <a:pt x="6573" y="13488"/>
                    </a:cubicBezTo>
                    <a:cubicBezTo>
                      <a:pt x="6558" y="13459"/>
                      <a:pt x="6531" y="13443"/>
                      <a:pt x="6503" y="13443"/>
                    </a:cubicBezTo>
                    <a:close/>
                    <a:moveTo>
                      <a:pt x="7822" y="15583"/>
                    </a:moveTo>
                    <a:cubicBezTo>
                      <a:pt x="7807" y="15583"/>
                      <a:pt x="7791" y="15587"/>
                      <a:pt x="7775" y="15595"/>
                    </a:cubicBezTo>
                    <a:cubicBezTo>
                      <a:pt x="7728" y="15619"/>
                      <a:pt x="7704" y="15679"/>
                      <a:pt x="7728" y="15726"/>
                    </a:cubicBezTo>
                    <a:cubicBezTo>
                      <a:pt x="7918" y="16071"/>
                      <a:pt x="8097" y="16452"/>
                      <a:pt x="8263" y="16857"/>
                    </a:cubicBezTo>
                    <a:cubicBezTo>
                      <a:pt x="8275" y="16893"/>
                      <a:pt x="8311" y="16905"/>
                      <a:pt x="8347" y="16905"/>
                    </a:cubicBezTo>
                    <a:lnTo>
                      <a:pt x="8382" y="16905"/>
                    </a:lnTo>
                    <a:cubicBezTo>
                      <a:pt x="8430" y="16881"/>
                      <a:pt x="8454" y="16822"/>
                      <a:pt x="8430" y="16774"/>
                    </a:cubicBezTo>
                    <a:cubicBezTo>
                      <a:pt x="8263" y="16381"/>
                      <a:pt x="8085" y="15988"/>
                      <a:pt x="7894" y="15631"/>
                    </a:cubicBezTo>
                    <a:cubicBezTo>
                      <a:pt x="7878" y="15599"/>
                      <a:pt x="7852" y="15583"/>
                      <a:pt x="7822" y="15583"/>
                    </a:cubicBezTo>
                    <a:close/>
                    <a:moveTo>
                      <a:pt x="8801" y="17890"/>
                    </a:moveTo>
                    <a:cubicBezTo>
                      <a:pt x="8792" y="17890"/>
                      <a:pt x="8783" y="17891"/>
                      <a:pt x="8775" y="17893"/>
                    </a:cubicBezTo>
                    <a:cubicBezTo>
                      <a:pt x="8728" y="17917"/>
                      <a:pt x="8704" y="17965"/>
                      <a:pt x="8716" y="18012"/>
                    </a:cubicBezTo>
                    <a:cubicBezTo>
                      <a:pt x="8859" y="18405"/>
                      <a:pt x="8990" y="18798"/>
                      <a:pt x="9109" y="19203"/>
                    </a:cubicBezTo>
                    <a:cubicBezTo>
                      <a:pt x="9121" y="19250"/>
                      <a:pt x="9156" y="19274"/>
                      <a:pt x="9204" y="19274"/>
                    </a:cubicBezTo>
                    <a:cubicBezTo>
                      <a:pt x="9216" y="19274"/>
                      <a:pt x="9216" y="19274"/>
                      <a:pt x="9228" y="19262"/>
                    </a:cubicBezTo>
                    <a:cubicBezTo>
                      <a:pt x="9275" y="19250"/>
                      <a:pt x="9311" y="19203"/>
                      <a:pt x="9287" y="19143"/>
                    </a:cubicBezTo>
                    <a:cubicBezTo>
                      <a:pt x="9168" y="18738"/>
                      <a:pt x="9037" y="18346"/>
                      <a:pt x="8894" y="17953"/>
                    </a:cubicBezTo>
                    <a:cubicBezTo>
                      <a:pt x="8884" y="17913"/>
                      <a:pt x="8842" y="17890"/>
                      <a:pt x="8801" y="17890"/>
                    </a:cubicBezTo>
                    <a:close/>
                    <a:moveTo>
                      <a:pt x="9532" y="20296"/>
                    </a:moveTo>
                    <a:cubicBezTo>
                      <a:pt x="9526" y="20296"/>
                      <a:pt x="9520" y="20297"/>
                      <a:pt x="9513" y="20298"/>
                    </a:cubicBezTo>
                    <a:cubicBezTo>
                      <a:pt x="9454" y="20310"/>
                      <a:pt x="9430" y="20358"/>
                      <a:pt x="9442" y="20417"/>
                    </a:cubicBezTo>
                    <a:cubicBezTo>
                      <a:pt x="9537" y="20810"/>
                      <a:pt x="9633" y="21227"/>
                      <a:pt x="9704" y="21632"/>
                    </a:cubicBezTo>
                    <a:cubicBezTo>
                      <a:pt x="9716" y="21679"/>
                      <a:pt x="9752" y="21715"/>
                      <a:pt x="9799" y="21715"/>
                    </a:cubicBezTo>
                    <a:lnTo>
                      <a:pt x="9811" y="21715"/>
                    </a:lnTo>
                    <a:cubicBezTo>
                      <a:pt x="9871" y="21703"/>
                      <a:pt x="9894" y="21656"/>
                      <a:pt x="9894" y="21596"/>
                    </a:cubicBezTo>
                    <a:cubicBezTo>
                      <a:pt x="9811" y="21191"/>
                      <a:pt x="9716" y="20774"/>
                      <a:pt x="9621" y="20370"/>
                    </a:cubicBezTo>
                    <a:cubicBezTo>
                      <a:pt x="9610" y="20328"/>
                      <a:pt x="9573" y="20296"/>
                      <a:pt x="9532" y="20296"/>
                    </a:cubicBezTo>
                    <a:close/>
                    <a:moveTo>
                      <a:pt x="9978" y="22763"/>
                    </a:moveTo>
                    <a:cubicBezTo>
                      <a:pt x="9930" y="22775"/>
                      <a:pt x="9894" y="22822"/>
                      <a:pt x="9906" y="22870"/>
                    </a:cubicBezTo>
                    <a:cubicBezTo>
                      <a:pt x="9954" y="23287"/>
                      <a:pt x="10002" y="23703"/>
                      <a:pt x="10037" y="24120"/>
                    </a:cubicBezTo>
                    <a:cubicBezTo>
                      <a:pt x="10037" y="24168"/>
                      <a:pt x="10085" y="24203"/>
                      <a:pt x="10133" y="24203"/>
                    </a:cubicBezTo>
                    <a:cubicBezTo>
                      <a:pt x="10192" y="24192"/>
                      <a:pt x="10228" y="24156"/>
                      <a:pt x="10228" y="24096"/>
                    </a:cubicBezTo>
                    <a:cubicBezTo>
                      <a:pt x="10192" y="23680"/>
                      <a:pt x="10145" y="23263"/>
                      <a:pt x="10085" y="22846"/>
                    </a:cubicBezTo>
                    <a:cubicBezTo>
                      <a:pt x="10085" y="22799"/>
                      <a:pt x="10037" y="22763"/>
                      <a:pt x="9978" y="22763"/>
                    </a:cubicBezTo>
                    <a:close/>
                    <a:moveTo>
                      <a:pt x="10192" y="25275"/>
                    </a:moveTo>
                    <a:cubicBezTo>
                      <a:pt x="10133" y="25275"/>
                      <a:pt x="10097" y="25311"/>
                      <a:pt x="10097" y="25370"/>
                    </a:cubicBezTo>
                    <a:cubicBezTo>
                      <a:pt x="10097" y="25489"/>
                      <a:pt x="10097" y="25620"/>
                      <a:pt x="10097" y="25739"/>
                    </a:cubicBezTo>
                    <a:cubicBezTo>
                      <a:pt x="10097" y="26037"/>
                      <a:pt x="10097" y="26335"/>
                      <a:pt x="10085" y="26620"/>
                    </a:cubicBezTo>
                    <a:cubicBezTo>
                      <a:pt x="10073" y="26668"/>
                      <a:pt x="10121" y="26716"/>
                      <a:pt x="10168" y="26716"/>
                    </a:cubicBezTo>
                    <a:lnTo>
                      <a:pt x="10180" y="26716"/>
                    </a:lnTo>
                    <a:cubicBezTo>
                      <a:pt x="10228" y="26716"/>
                      <a:pt x="10264" y="26680"/>
                      <a:pt x="10264" y="26620"/>
                    </a:cubicBezTo>
                    <a:cubicBezTo>
                      <a:pt x="10287" y="26335"/>
                      <a:pt x="10287" y="26037"/>
                      <a:pt x="10287" y="25739"/>
                    </a:cubicBezTo>
                    <a:cubicBezTo>
                      <a:pt x="10287" y="25620"/>
                      <a:pt x="10287" y="25489"/>
                      <a:pt x="10287" y="25358"/>
                    </a:cubicBezTo>
                    <a:cubicBezTo>
                      <a:pt x="10287" y="25311"/>
                      <a:pt x="10252" y="25275"/>
                      <a:pt x="10192" y="25275"/>
                    </a:cubicBezTo>
                    <a:close/>
                    <a:moveTo>
                      <a:pt x="10085" y="27775"/>
                    </a:moveTo>
                    <a:cubicBezTo>
                      <a:pt x="10037" y="27775"/>
                      <a:pt x="9990" y="27811"/>
                      <a:pt x="9978" y="27859"/>
                    </a:cubicBezTo>
                    <a:cubicBezTo>
                      <a:pt x="9930" y="28287"/>
                      <a:pt x="9871" y="28704"/>
                      <a:pt x="9787" y="29097"/>
                    </a:cubicBezTo>
                    <a:cubicBezTo>
                      <a:pt x="9775" y="29145"/>
                      <a:pt x="9811" y="29192"/>
                      <a:pt x="9871" y="29204"/>
                    </a:cubicBezTo>
                    <a:lnTo>
                      <a:pt x="9883" y="29204"/>
                    </a:lnTo>
                    <a:cubicBezTo>
                      <a:pt x="9930" y="29204"/>
                      <a:pt x="9966" y="29180"/>
                      <a:pt x="9978" y="29133"/>
                    </a:cubicBezTo>
                    <a:cubicBezTo>
                      <a:pt x="10061" y="28728"/>
                      <a:pt x="10121" y="28311"/>
                      <a:pt x="10168" y="27882"/>
                    </a:cubicBezTo>
                    <a:cubicBezTo>
                      <a:pt x="10180" y="27835"/>
                      <a:pt x="10145" y="27787"/>
                      <a:pt x="10085" y="27775"/>
                    </a:cubicBezTo>
                    <a:close/>
                    <a:moveTo>
                      <a:pt x="9601" y="30238"/>
                    </a:moveTo>
                    <a:cubicBezTo>
                      <a:pt x="9558" y="30238"/>
                      <a:pt x="9512" y="30270"/>
                      <a:pt x="9502" y="30311"/>
                    </a:cubicBezTo>
                    <a:cubicBezTo>
                      <a:pt x="9383" y="30716"/>
                      <a:pt x="9252" y="31109"/>
                      <a:pt x="9109" y="31490"/>
                    </a:cubicBezTo>
                    <a:cubicBezTo>
                      <a:pt x="9085" y="31538"/>
                      <a:pt x="9109" y="31597"/>
                      <a:pt x="9156" y="31609"/>
                    </a:cubicBezTo>
                    <a:cubicBezTo>
                      <a:pt x="9168" y="31621"/>
                      <a:pt x="9180" y="31621"/>
                      <a:pt x="9192" y="31621"/>
                    </a:cubicBezTo>
                    <a:cubicBezTo>
                      <a:pt x="9228" y="31621"/>
                      <a:pt x="9263" y="31597"/>
                      <a:pt x="9275" y="31561"/>
                    </a:cubicBezTo>
                    <a:cubicBezTo>
                      <a:pt x="9430" y="31169"/>
                      <a:pt x="9561" y="30776"/>
                      <a:pt x="9680" y="30359"/>
                    </a:cubicBezTo>
                    <a:cubicBezTo>
                      <a:pt x="9692" y="30311"/>
                      <a:pt x="9668" y="30264"/>
                      <a:pt x="9621" y="30240"/>
                    </a:cubicBezTo>
                    <a:cubicBezTo>
                      <a:pt x="9614" y="30238"/>
                      <a:pt x="9608" y="30238"/>
                      <a:pt x="9601" y="30238"/>
                    </a:cubicBezTo>
                    <a:close/>
                    <a:moveTo>
                      <a:pt x="8678" y="32576"/>
                    </a:moveTo>
                    <a:cubicBezTo>
                      <a:pt x="8644" y="32576"/>
                      <a:pt x="8614" y="32598"/>
                      <a:pt x="8597" y="32633"/>
                    </a:cubicBezTo>
                    <a:cubicBezTo>
                      <a:pt x="8406" y="33002"/>
                      <a:pt x="8192" y="33359"/>
                      <a:pt x="7966" y="33705"/>
                    </a:cubicBezTo>
                    <a:cubicBezTo>
                      <a:pt x="7942" y="33740"/>
                      <a:pt x="7954" y="33800"/>
                      <a:pt x="7989" y="33836"/>
                    </a:cubicBezTo>
                    <a:cubicBezTo>
                      <a:pt x="8013" y="33847"/>
                      <a:pt x="8025" y="33847"/>
                      <a:pt x="8049" y="33847"/>
                    </a:cubicBezTo>
                    <a:cubicBezTo>
                      <a:pt x="8073" y="33847"/>
                      <a:pt x="8109" y="33836"/>
                      <a:pt x="8120" y="33800"/>
                    </a:cubicBezTo>
                    <a:cubicBezTo>
                      <a:pt x="8347" y="33455"/>
                      <a:pt x="8561" y="33097"/>
                      <a:pt x="8763" y="32716"/>
                    </a:cubicBezTo>
                    <a:cubicBezTo>
                      <a:pt x="8787" y="32669"/>
                      <a:pt x="8763" y="32609"/>
                      <a:pt x="8716" y="32585"/>
                    </a:cubicBezTo>
                    <a:cubicBezTo>
                      <a:pt x="8703" y="32579"/>
                      <a:pt x="8690" y="32576"/>
                      <a:pt x="8678" y="32576"/>
                    </a:cubicBezTo>
                    <a:close/>
                    <a:moveTo>
                      <a:pt x="7288" y="34664"/>
                    </a:moveTo>
                    <a:cubicBezTo>
                      <a:pt x="7262" y="34664"/>
                      <a:pt x="7235" y="34673"/>
                      <a:pt x="7216" y="34693"/>
                    </a:cubicBezTo>
                    <a:cubicBezTo>
                      <a:pt x="6954" y="35014"/>
                      <a:pt x="6668" y="35324"/>
                      <a:pt x="6370" y="35610"/>
                    </a:cubicBezTo>
                    <a:cubicBezTo>
                      <a:pt x="6323" y="35645"/>
                      <a:pt x="6323" y="35705"/>
                      <a:pt x="6358" y="35741"/>
                    </a:cubicBezTo>
                    <a:cubicBezTo>
                      <a:pt x="6382" y="35752"/>
                      <a:pt x="6406" y="35764"/>
                      <a:pt x="6430" y="35764"/>
                    </a:cubicBezTo>
                    <a:cubicBezTo>
                      <a:pt x="6454" y="35764"/>
                      <a:pt x="6477" y="35764"/>
                      <a:pt x="6489" y="35741"/>
                    </a:cubicBezTo>
                    <a:cubicBezTo>
                      <a:pt x="6799" y="35455"/>
                      <a:pt x="7097" y="35145"/>
                      <a:pt x="7358" y="34824"/>
                    </a:cubicBezTo>
                    <a:cubicBezTo>
                      <a:pt x="7394" y="34776"/>
                      <a:pt x="7394" y="34717"/>
                      <a:pt x="7347" y="34681"/>
                    </a:cubicBezTo>
                    <a:cubicBezTo>
                      <a:pt x="7330" y="34670"/>
                      <a:pt x="7310" y="34664"/>
                      <a:pt x="7288" y="34664"/>
                    </a:cubicBezTo>
                    <a:close/>
                    <a:moveTo>
                      <a:pt x="5472" y="36386"/>
                    </a:moveTo>
                    <a:cubicBezTo>
                      <a:pt x="5452" y="36386"/>
                      <a:pt x="5433" y="36392"/>
                      <a:pt x="5418" y="36407"/>
                    </a:cubicBezTo>
                    <a:cubicBezTo>
                      <a:pt x="5084" y="36645"/>
                      <a:pt x="4739" y="36884"/>
                      <a:pt x="4382" y="37098"/>
                    </a:cubicBezTo>
                    <a:cubicBezTo>
                      <a:pt x="4334" y="37122"/>
                      <a:pt x="4322" y="37181"/>
                      <a:pt x="4346" y="37229"/>
                    </a:cubicBezTo>
                    <a:cubicBezTo>
                      <a:pt x="4358" y="37253"/>
                      <a:pt x="4394" y="37276"/>
                      <a:pt x="4430" y="37276"/>
                    </a:cubicBezTo>
                    <a:cubicBezTo>
                      <a:pt x="4441" y="37276"/>
                      <a:pt x="4453" y="37265"/>
                      <a:pt x="4477" y="37253"/>
                    </a:cubicBezTo>
                    <a:cubicBezTo>
                      <a:pt x="4834" y="37038"/>
                      <a:pt x="5192" y="36812"/>
                      <a:pt x="5525" y="36562"/>
                    </a:cubicBezTo>
                    <a:cubicBezTo>
                      <a:pt x="5573" y="36526"/>
                      <a:pt x="5573" y="36467"/>
                      <a:pt x="5549" y="36419"/>
                    </a:cubicBezTo>
                    <a:cubicBezTo>
                      <a:pt x="5528" y="36398"/>
                      <a:pt x="5499" y="36386"/>
                      <a:pt x="5472" y="36386"/>
                    </a:cubicBezTo>
                    <a:close/>
                    <a:moveTo>
                      <a:pt x="3310" y="37665"/>
                    </a:moveTo>
                    <a:cubicBezTo>
                      <a:pt x="3298" y="37665"/>
                      <a:pt x="3286" y="37667"/>
                      <a:pt x="3275" y="37669"/>
                    </a:cubicBezTo>
                    <a:cubicBezTo>
                      <a:pt x="2906" y="37848"/>
                      <a:pt x="2513" y="38003"/>
                      <a:pt x="2120" y="38146"/>
                    </a:cubicBezTo>
                    <a:cubicBezTo>
                      <a:pt x="2072" y="38169"/>
                      <a:pt x="2048" y="38217"/>
                      <a:pt x="2060" y="38265"/>
                    </a:cubicBezTo>
                    <a:cubicBezTo>
                      <a:pt x="2084" y="38312"/>
                      <a:pt x="2120" y="38336"/>
                      <a:pt x="2155" y="38336"/>
                    </a:cubicBezTo>
                    <a:cubicBezTo>
                      <a:pt x="2167" y="38336"/>
                      <a:pt x="2179" y="38324"/>
                      <a:pt x="2179" y="38324"/>
                    </a:cubicBezTo>
                    <a:cubicBezTo>
                      <a:pt x="2584" y="38181"/>
                      <a:pt x="2977" y="38015"/>
                      <a:pt x="3358" y="37848"/>
                    </a:cubicBezTo>
                    <a:cubicBezTo>
                      <a:pt x="3406" y="37824"/>
                      <a:pt x="3417" y="37765"/>
                      <a:pt x="3394" y="37717"/>
                    </a:cubicBezTo>
                    <a:cubicBezTo>
                      <a:pt x="3385" y="37681"/>
                      <a:pt x="3348" y="37665"/>
                      <a:pt x="3310" y="37665"/>
                    </a:cubicBezTo>
                    <a:close/>
                    <a:moveTo>
                      <a:pt x="954" y="38524"/>
                    </a:moveTo>
                    <a:cubicBezTo>
                      <a:pt x="946" y="38524"/>
                      <a:pt x="937" y="38525"/>
                      <a:pt x="929" y="38527"/>
                    </a:cubicBezTo>
                    <a:cubicBezTo>
                      <a:pt x="655" y="38598"/>
                      <a:pt x="369" y="38670"/>
                      <a:pt x="84" y="38729"/>
                    </a:cubicBezTo>
                    <a:cubicBezTo>
                      <a:pt x="36" y="38741"/>
                      <a:pt x="0" y="38789"/>
                      <a:pt x="12" y="38836"/>
                    </a:cubicBezTo>
                    <a:cubicBezTo>
                      <a:pt x="24" y="38884"/>
                      <a:pt x="60" y="38920"/>
                      <a:pt x="108" y="38920"/>
                    </a:cubicBezTo>
                    <a:lnTo>
                      <a:pt x="119" y="38920"/>
                    </a:lnTo>
                    <a:cubicBezTo>
                      <a:pt x="417" y="38848"/>
                      <a:pt x="703" y="38777"/>
                      <a:pt x="977" y="38705"/>
                    </a:cubicBezTo>
                    <a:cubicBezTo>
                      <a:pt x="1036" y="38693"/>
                      <a:pt x="1060" y="38646"/>
                      <a:pt x="1048" y="38586"/>
                    </a:cubicBezTo>
                    <a:cubicBezTo>
                      <a:pt x="1038" y="38547"/>
                      <a:pt x="996" y="38524"/>
                      <a:pt x="954" y="385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8" name="Google Shape;1138;p11"/>
            <p:cNvSpPr/>
            <p:nvPr/>
          </p:nvSpPr>
          <p:spPr>
            <a:xfrm>
              <a:off x="271477" y="2023990"/>
              <a:ext cx="258884" cy="259960"/>
            </a:xfrm>
            <a:custGeom>
              <a:avLst/>
              <a:gdLst/>
              <a:ahLst/>
              <a:cxnLst/>
              <a:rect l="l" t="t" r="r" b="b"/>
              <a:pathLst>
                <a:path w="6978" h="7007" extrusionOk="0">
                  <a:moveTo>
                    <a:pt x="2489" y="374"/>
                  </a:moveTo>
                  <a:lnTo>
                    <a:pt x="3561" y="1791"/>
                  </a:lnTo>
                  <a:lnTo>
                    <a:pt x="2453" y="2125"/>
                  </a:lnTo>
                  <a:lnTo>
                    <a:pt x="2489" y="374"/>
                  </a:lnTo>
                  <a:close/>
                  <a:moveTo>
                    <a:pt x="6240" y="1196"/>
                  </a:moveTo>
                  <a:lnTo>
                    <a:pt x="4835" y="3172"/>
                  </a:lnTo>
                  <a:lnTo>
                    <a:pt x="3870" y="1898"/>
                  </a:lnTo>
                  <a:lnTo>
                    <a:pt x="6240" y="1196"/>
                  </a:lnTo>
                  <a:close/>
                  <a:moveTo>
                    <a:pt x="2263" y="2375"/>
                  </a:moveTo>
                  <a:lnTo>
                    <a:pt x="2227" y="3791"/>
                  </a:lnTo>
                  <a:lnTo>
                    <a:pt x="370" y="2934"/>
                  </a:lnTo>
                  <a:lnTo>
                    <a:pt x="2263" y="2375"/>
                  </a:lnTo>
                  <a:close/>
                  <a:moveTo>
                    <a:pt x="3680" y="1958"/>
                  </a:moveTo>
                  <a:lnTo>
                    <a:pt x="4716" y="3327"/>
                  </a:lnTo>
                  <a:lnTo>
                    <a:pt x="3846" y="4542"/>
                  </a:lnTo>
                  <a:lnTo>
                    <a:pt x="2418" y="3875"/>
                  </a:lnTo>
                  <a:lnTo>
                    <a:pt x="2453" y="2315"/>
                  </a:lnTo>
                  <a:lnTo>
                    <a:pt x="3680" y="1958"/>
                  </a:lnTo>
                  <a:close/>
                  <a:moveTo>
                    <a:pt x="4835" y="3482"/>
                  </a:moveTo>
                  <a:lnTo>
                    <a:pt x="6573" y="5792"/>
                  </a:lnTo>
                  <a:lnTo>
                    <a:pt x="4025" y="4613"/>
                  </a:lnTo>
                  <a:lnTo>
                    <a:pt x="4835" y="3482"/>
                  </a:lnTo>
                  <a:close/>
                  <a:moveTo>
                    <a:pt x="2418" y="4077"/>
                  </a:moveTo>
                  <a:lnTo>
                    <a:pt x="3739" y="4696"/>
                  </a:lnTo>
                  <a:lnTo>
                    <a:pt x="2370" y="6601"/>
                  </a:lnTo>
                  <a:lnTo>
                    <a:pt x="2418" y="4077"/>
                  </a:lnTo>
                  <a:close/>
                  <a:moveTo>
                    <a:pt x="2398" y="1"/>
                  </a:moveTo>
                  <a:cubicBezTo>
                    <a:pt x="2389" y="1"/>
                    <a:pt x="2379" y="2"/>
                    <a:pt x="2370" y="5"/>
                  </a:cubicBezTo>
                  <a:cubicBezTo>
                    <a:pt x="2334" y="17"/>
                    <a:pt x="2310" y="53"/>
                    <a:pt x="2310" y="101"/>
                  </a:cubicBezTo>
                  <a:lnTo>
                    <a:pt x="2263" y="2172"/>
                  </a:lnTo>
                  <a:lnTo>
                    <a:pt x="72" y="2827"/>
                  </a:lnTo>
                  <a:cubicBezTo>
                    <a:pt x="36" y="2839"/>
                    <a:pt x="13" y="2875"/>
                    <a:pt x="13" y="2910"/>
                  </a:cubicBezTo>
                  <a:cubicBezTo>
                    <a:pt x="1" y="2946"/>
                    <a:pt x="24" y="2982"/>
                    <a:pt x="60" y="3006"/>
                  </a:cubicBezTo>
                  <a:lnTo>
                    <a:pt x="2227" y="3994"/>
                  </a:lnTo>
                  <a:lnTo>
                    <a:pt x="2168" y="6911"/>
                  </a:lnTo>
                  <a:cubicBezTo>
                    <a:pt x="2168" y="6947"/>
                    <a:pt x="2203" y="6982"/>
                    <a:pt x="2239" y="6994"/>
                  </a:cubicBezTo>
                  <a:cubicBezTo>
                    <a:pt x="2251" y="7006"/>
                    <a:pt x="2251" y="7006"/>
                    <a:pt x="2263" y="7006"/>
                  </a:cubicBezTo>
                  <a:cubicBezTo>
                    <a:pt x="2299" y="7006"/>
                    <a:pt x="2322" y="6982"/>
                    <a:pt x="2346" y="6970"/>
                  </a:cubicBezTo>
                  <a:lnTo>
                    <a:pt x="3918" y="4780"/>
                  </a:lnTo>
                  <a:lnTo>
                    <a:pt x="6835" y="6125"/>
                  </a:lnTo>
                  <a:cubicBezTo>
                    <a:pt x="6844" y="6128"/>
                    <a:pt x="6855" y="6130"/>
                    <a:pt x="6865" y="6130"/>
                  </a:cubicBezTo>
                  <a:cubicBezTo>
                    <a:pt x="6894" y="6130"/>
                    <a:pt x="6925" y="6119"/>
                    <a:pt x="6942" y="6101"/>
                  </a:cubicBezTo>
                  <a:cubicBezTo>
                    <a:pt x="6978" y="6066"/>
                    <a:pt x="6978" y="6018"/>
                    <a:pt x="6954" y="5982"/>
                  </a:cubicBezTo>
                  <a:lnTo>
                    <a:pt x="4954" y="3327"/>
                  </a:lnTo>
                  <a:lnTo>
                    <a:pt x="6561" y="1089"/>
                  </a:lnTo>
                  <a:cubicBezTo>
                    <a:pt x="6585" y="1053"/>
                    <a:pt x="6585" y="1005"/>
                    <a:pt x="6561" y="970"/>
                  </a:cubicBezTo>
                  <a:cubicBezTo>
                    <a:pt x="6542" y="950"/>
                    <a:pt x="6506" y="931"/>
                    <a:pt x="6474" y="931"/>
                  </a:cubicBezTo>
                  <a:cubicBezTo>
                    <a:pt x="6467" y="931"/>
                    <a:pt x="6460" y="932"/>
                    <a:pt x="6454" y="934"/>
                  </a:cubicBezTo>
                  <a:lnTo>
                    <a:pt x="3751" y="1732"/>
                  </a:lnTo>
                  <a:lnTo>
                    <a:pt x="2477" y="41"/>
                  </a:lnTo>
                  <a:cubicBezTo>
                    <a:pt x="2459" y="14"/>
                    <a:pt x="2428" y="1"/>
                    <a:pt x="2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39" name="Google Shape;1139;p11"/>
            <p:cNvGrpSpPr/>
            <p:nvPr/>
          </p:nvGrpSpPr>
          <p:grpSpPr>
            <a:xfrm>
              <a:off x="277665" y="1151762"/>
              <a:ext cx="184649" cy="262078"/>
              <a:chOff x="7619190" y="700187"/>
              <a:chExt cx="184649" cy="262078"/>
            </a:xfrm>
          </p:grpSpPr>
          <p:sp>
            <p:nvSpPr>
              <p:cNvPr id="1140" name="Google Shape;1140;p11"/>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11"/>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11"/>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11"/>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11"/>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11"/>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1"/>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11"/>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48" name="Google Shape;1148;p11"/>
          <p:cNvGrpSpPr/>
          <p:nvPr/>
        </p:nvGrpSpPr>
        <p:grpSpPr>
          <a:xfrm>
            <a:off x="9929852" y="79003"/>
            <a:ext cx="1966361" cy="934277"/>
            <a:chOff x="7447388" y="59252"/>
            <a:chExt cx="1474771" cy="700708"/>
          </a:xfrm>
        </p:grpSpPr>
        <p:grpSp>
          <p:nvGrpSpPr>
            <p:cNvPr id="1149" name="Google Shape;1149;p11"/>
            <p:cNvGrpSpPr/>
            <p:nvPr/>
          </p:nvGrpSpPr>
          <p:grpSpPr>
            <a:xfrm>
              <a:off x="8409424" y="497882"/>
              <a:ext cx="184649" cy="262078"/>
              <a:chOff x="7619190" y="700187"/>
              <a:chExt cx="184649" cy="262078"/>
            </a:xfrm>
          </p:grpSpPr>
          <p:sp>
            <p:nvSpPr>
              <p:cNvPr id="1150" name="Google Shape;1150;p11"/>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11"/>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1"/>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1"/>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11"/>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11"/>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11"/>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11"/>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8" name="Google Shape;1158;p11"/>
            <p:cNvGrpSpPr/>
            <p:nvPr/>
          </p:nvGrpSpPr>
          <p:grpSpPr>
            <a:xfrm>
              <a:off x="7590424" y="201484"/>
              <a:ext cx="205871" cy="226202"/>
              <a:chOff x="7065678" y="829299"/>
              <a:chExt cx="205871" cy="226202"/>
            </a:xfrm>
          </p:grpSpPr>
          <p:sp>
            <p:nvSpPr>
              <p:cNvPr id="1159" name="Google Shape;1159;p11"/>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11"/>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11"/>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11"/>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11"/>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11"/>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5" name="Google Shape;1165;p11"/>
            <p:cNvGrpSpPr/>
            <p:nvPr/>
          </p:nvGrpSpPr>
          <p:grpSpPr>
            <a:xfrm rot="5400000">
              <a:off x="7929452" y="-422811"/>
              <a:ext cx="510644" cy="1474771"/>
              <a:chOff x="6276759" y="1364852"/>
              <a:chExt cx="510644" cy="1474771"/>
            </a:xfrm>
          </p:grpSpPr>
          <p:sp>
            <p:nvSpPr>
              <p:cNvPr id="1166" name="Google Shape;1166;p11"/>
              <p:cNvSpPr/>
              <p:nvPr/>
            </p:nvSpPr>
            <p:spPr>
              <a:xfrm>
                <a:off x="6464046" y="1364852"/>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11"/>
              <p:cNvSpPr/>
              <p:nvPr/>
            </p:nvSpPr>
            <p:spPr>
              <a:xfrm>
                <a:off x="6533833" y="1546647"/>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11"/>
              <p:cNvSpPr/>
              <p:nvPr/>
            </p:nvSpPr>
            <p:spPr>
              <a:xfrm>
                <a:off x="6582435" y="1581003"/>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11"/>
              <p:cNvSpPr/>
              <p:nvPr/>
            </p:nvSpPr>
            <p:spPr>
              <a:xfrm>
                <a:off x="6276759" y="1691119"/>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70" name="Google Shape;1170;p11"/>
          <p:cNvGrpSpPr/>
          <p:nvPr/>
        </p:nvGrpSpPr>
        <p:grpSpPr>
          <a:xfrm>
            <a:off x="10790023" y="4113932"/>
            <a:ext cx="1014227" cy="2561893"/>
            <a:chOff x="8092517" y="3085449"/>
            <a:chExt cx="760670" cy="1921420"/>
          </a:xfrm>
        </p:grpSpPr>
        <p:grpSp>
          <p:nvGrpSpPr>
            <p:cNvPr id="1171" name="Google Shape;1171;p11"/>
            <p:cNvGrpSpPr/>
            <p:nvPr/>
          </p:nvGrpSpPr>
          <p:grpSpPr>
            <a:xfrm>
              <a:off x="8092517" y="3240925"/>
              <a:ext cx="760670" cy="1616749"/>
              <a:chOff x="8230542" y="2865663"/>
              <a:chExt cx="760670" cy="1616749"/>
            </a:xfrm>
          </p:grpSpPr>
          <p:sp>
            <p:nvSpPr>
              <p:cNvPr id="1172" name="Google Shape;1172;p11"/>
              <p:cNvSpPr/>
              <p:nvPr/>
            </p:nvSpPr>
            <p:spPr>
              <a:xfrm>
                <a:off x="8230542" y="2865663"/>
                <a:ext cx="282294" cy="190880"/>
              </a:xfrm>
              <a:custGeom>
                <a:avLst/>
                <a:gdLst/>
                <a:ahLst/>
                <a:cxnLst/>
                <a:rect l="l" t="t" r="r" b="b"/>
                <a:pathLst>
                  <a:path w="7609" h="5145" extrusionOk="0">
                    <a:moveTo>
                      <a:pt x="7251" y="215"/>
                    </a:moveTo>
                    <a:lnTo>
                      <a:pt x="6096" y="1299"/>
                    </a:lnTo>
                    <a:lnTo>
                      <a:pt x="1286" y="858"/>
                    </a:lnTo>
                    <a:lnTo>
                      <a:pt x="7251" y="215"/>
                    </a:lnTo>
                    <a:close/>
                    <a:moveTo>
                      <a:pt x="381" y="989"/>
                    </a:moveTo>
                    <a:lnTo>
                      <a:pt x="5418" y="2715"/>
                    </a:lnTo>
                    <a:lnTo>
                      <a:pt x="5549" y="4847"/>
                    </a:lnTo>
                    <a:lnTo>
                      <a:pt x="381" y="989"/>
                    </a:lnTo>
                    <a:close/>
                    <a:moveTo>
                      <a:pt x="7501" y="1"/>
                    </a:moveTo>
                    <a:lnTo>
                      <a:pt x="84" y="798"/>
                    </a:lnTo>
                    <a:cubicBezTo>
                      <a:pt x="48" y="798"/>
                      <a:pt x="12" y="834"/>
                      <a:pt x="0" y="870"/>
                    </a:cubicBezTo>
                    <a:cubicBezTo>
                      <a:pt x="0" y="906"/>
                      <a:pt x="12" y="941"/>
                      <a:pt x="36" y="965"/>
                    </a:cubicBezTo>
                    <a:lnTo>
                      <a:pt x="5596" y="5120"/>
                    </a:lnTo>
                    <a:cubicBezTo>
                      <a:pt x="5620" y="5132"/>
                      <a:pt x="5632" y="5144"/>
                      <a:pt x="5656" y="5144"/>
                    </a:cubicBezTo>
                    <a:cubicBezTo>
                      <a:pt x="5703" y="5144"/>
                      <a:pt x="5751" y="5097"/>
                      <a:pt x="5751" y="5049"/>
                    </a:cubicBezTo>
                    <a:cubicBezTo>
                      <a:pt x="5751" y="5037"/>
                      <a:pt x="5751" y="5025"/>
                      <a:pt x="5751" y="5013"/>
                    </a:cubicBezTo>
                    <a:lnTo>
                      <a:pt x="5596" y="2632"/>
                    </a:lnTo>
                    <a:cubicBezTo>
                      <a:pt x="5596" y="2596"/>
                      <a:pt x="5573" y="2561"/>
                      <a:pt x="5537" y="2549"/>
                    </a:cubicBezTo>
                    <a:lnTo>
                      <a:pt x="1096" y="1037"/>
                    </a:lnTo>
                    <a:lnTo>
                      <a:pt x="6120" y="1489"/>
                    </a:lnTo>
                    <a:cubicBezTo>
                      <a:pt x="6127" y="1492"/>
                      <a:pt x="6133" y="1494"/>
                      <a:pt x="6139" y="1494"/>
                    </a:cubicBezTo>
                    <a:cubicBezTo>
                      <a:pt x="6157" y="1494"/>
                      <a:pt x="6174" y="1483"/>
                      <a:pt x="6192" y="1465"/>
                    </a:cubicBezTo>
                    <a:lnTo>
                      <a:pt x="7573" y="167"/>
                    </a:lnTo>
                    <a:cubicBezTo>
                      <a:pt x="7608" y="144"/>
                      <a:pt x="7608" y="96"/>
                      <a:pt x="7597" y="60"/>
                    </a:cubicBezTo>
                    <a:cubicBezTo>
                      <a:pt x="7585" y="25"/>
                      <a:pt x="7537" y="1"/>
                      <a:pt x="7501"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11"/>
              <p:cNvSpPr/>
              <p:nvPr/>
            </p:nvSpPr>
            <p:spPr>
              <a:xfrm>
                <a:off x="8431074" y="2913931"/>
                <a:ext cx="66743" cy="102396"/>
              </a:xfrm>
              <a:custGeom>
                <a:avLst/>
                <a:gdLst/>
                <a:ahLst/>
                <a:cxnLst/>
                <a:rect l="l" t="t" r="r" b="b"/>
                <a:pathLst>
                  <a:path w="1799" h="2760" extrusionOk="0">
                    <a:moveTo>
                      <a:pt x="731" y="0"/>
                    </a:moveTo>
                    <a:cubicBezTo>
                      <a:pt x="718" y="0"/>
                      <a:pt x="704" y="3"/>
                      <a:pt x="691" y="9"/>
                    </a:cubicBezTo>
                    <a:cubicBezTo>
                      <a:pt x="644" y="21"/>
                      <a:pt x="620" y="81"/>
                      <a:pt x="632" y="129"/>
                    </a:cubicBezTo>
                    <a:lnTo>
                      <a:pt x="1489" y="2355"/>
                    </a:lnTo>
                    <a:lnTo>
                      <a:pt x="156" y="1272"/>
                    </a:lnTo>
                    <a:cubicBezTo>
                      <a:pt x="139" y="1255"/>
                      <a:pt x="117" y="1246"/>
                      <a:pt x="95" y="1246"/>
                    </a:cubicBezTo>
                    <a:cubicBezTo>
                      <a:pt x="70" y="1246"/>
                      <a:pt x="44" y="1258"/>
                      <a:pt x="25" y="1283"/>
                    </a:cubicBezTo>
                    <a:cubicBezTo>
                      <a:pt x="1" y="1319"/>
                      <a:pt x="1" y="1379"/>
                      <a:pt x="37" y="1414"/>
                    </a:cubicBezTo>
                    <a:lnTo>
                      <a:pt x="1644" y="2736"/>
                    </a:lnTo>
                    <a:cubicBezTo>
                      <a:pt x="1656" y="2748"/>
                      <a:pt x="1680" y="2760"/>
                      <a:pt x="1703" y="2760"/>
                    </a:cubicBezTo>
                    <a:cubicBezTo>
                      <a:pt x="1727" y="2760"/>
                      <a:pt x="1739" y="2748"/>
                      <a:pt x="1751" y="2736"/>
                    </a:cubicBezTo>
                    <a:cubicBezTo>
                      <a:pt x="1787" y="2712"/>
                      <a:pt x="1799" y="2665"/>
                      <a:pt x="1787" y="2629"/>
                    </a:cubicBezTo>
                    <a:lnTo>
                      <a:pt x="810" y="57"/>
                    </a:lnTo>
                    <a:cubicBezTo>
                      <a:pt x="802" y="22"/>
                      <a:pt x="767" y="0"/>
                      <a:pt x="73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11"/>
              <p:cNvSpPr/>
              <p:nvPr/>
            </p:nvSpPr>
            <p:spPr>
              <a:xfrm>
                <a:off x="8432855" y="2991027"/>
                <a:ext cx="65407" cy="25302"/>
              </a:xfrm>
              <a:custGeom>
                <a:avLst/>
                <a:gdLst/>
                <a:ahLst/>
                <a:cxnLst/>
                <a:rect l="l" t="t" r="r" b="b"/>
                <a:pathLst>
                  <a:path w="1763" h="682" extrusionOk="0">
                    <a:moveTo>
                      <a:pt x="107" y="0"/>
                    </a:moveTo>
                    <a:cubicBezTo>
                      <a:pt x="65" y="0"/>
                      <a:pt x="22" y="25"/>
                      <a:pt x="12" y="75"/>
                    </a:cubicBezTo>
                    <a:cubicBezTo>
                      <a:pt x="0" y="122"/>
                      <a:pt x="24" y="170"/>
                      <a:pt x="72" y="182"/>
                    </a:cubicBezTo>
                    <a:lnTo>
                      <a:pt x="1620" y="670"/>
                    </a:lnTo>
                    <a:cubicBezTo>
                      <a:pt x="1632" y="670"/>
                      <a:pt x="1644" y="682"/>
                      <a:pt x="1655" y="682"/>
                    </a:cubicBezTo>
                    <a:cubicBezTo>
                      <a:pt x="1691" y="682"/>
                      <a:pt x="1727" y="646"/>
                      <a:pt x="1739" y="610"/>
                    </a:cubicBezTo>
                    <a:cubicBezTo>
                      <a:pt x="1763" y="563"/>
                      <a:pt x="1727" y="503"/>
                      <a:pt x="1679" y="491"/>
                    </a:cubicBezTo>
                    <a:lnTo>
                      <a:pt x="131" y="3"/>
                    </a:lnTo>
                    <a:cubicBezTo>
                      <a:pt x="123" y="1"/>
                      <a:pt x="115" y="0"/>
                      <a:pt x="10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11"/>
              <p:cNvSpPr/>
              <p:nvPr/>
            </p:nvSpPr>
            <p:spPr>
              <a:xfrm>
                <a:off x="8527388" y="3038479"/>
                <a:ext cx="463824" cy="1443932"/>
              </a:xfrm>
              <a:custGeom>
                <a:avLst/>
                <a:gdLst/>
                <a:ahLst/>
                <a:cxnLst/>
                <a:rect l="l" t="t" r="r" b="b"/>
                <a:pathLst>
                  <a:path w="12502" h="38920" extrusionOk="0">
                    <a:moveTo>
                      <a:pt x="461" y="0"/>
                    </a:moveTo>
                    <a:cubicBezTo>
                      <a:pt x="431" y="0"/>
                      <a:pt x="402" y="13"/>
                      <a:pt x="381" y="34"/>
                    </a:cubicBezTo>
                    <a:cubicBezTo>
                      <a:pt x="346" y="70"/>
                      <a:pt x="358" y="129"/>
                      <a:pt x="393" y="165"/>
                    </a:cubicBezTo>
                    <a:cubicBezTo>
                      <a:pt x="393" y="165"/>
                      <a:pt x="762" y="498"/>
                      <a:pt x="1358" y="986"/>
                    </a:cubicBezTo>
                    <a:cubicBezTo>
                      <a:pt x="1382" y="998"/>
                      <a:pt x="1393" y="1010"/>
                      <a:pt x="1417" y="1010"/>
                    </a:cubicBezTo>
                    <a:cubicBezTo>
                      <a:pt x="1441" y="1010"/>
                      <a:pt x="1477" y="998"/>
                      <a:pt x="1489" y="974"/>
                    </a:cubicBezTo>
                    <a:cubicBezTo>
                      <a:pt x="1524" y="927"/>
                      <a:pt x="1512" y="867"/>
                      <a:pt x="1477" y="843"/>
                    </a:cubicBezTo>
                    <a:cubicBezTo>
                      <a:pt x="893" y="355"/>
                      <a:pt x="524" y="22"/>
                      <a:pt x="524" y="22"/>
                    </a:cubicBezTo>
                    <a:cubicBezTo>
                      <a:pt x="504" y="7"/>
                      <a:pt x="482" y="0"/>
                      <a:pt x="461" y="0"/>
                    </a:cubicBezTo>
                    <a:close/>
                    <a:moveTo>
                      <a:pt x="2405" y="1597"/>
                    </a:moveTo>
                    <a:cubicBezTo>
                      <a:pt x="2374" y="1597"/>
                      <a:pt x="2344" y="1612"/>
                      <a:pt x="2322" y="1641"/>
                    </a:cubicBezTo>
                    <a:cubicBezTo>
                      <a:pt x="2298" y="1677"/>
                      <a:pt x="2298" y="1736"/>
                      <a:pt x="2346" y="1772"/>
                    </a:cubicBezTo>
                    <a:cubicBezTo>
                      <a:pt x="2679" y="2034"/>
                      <a:pt x="3025" y="2284"/>
                      <a:pt x="3358" y="2522"/>
                    </a:cubicBezTo>
                    <a:cubicBezTo>
                      <a:pt x="3370" y="2534"/>
                      <a:pt x="3394" y="2546"/>
                      <a:pt x="3417" y="2546"/>
                    </a:cubicBezTo>
                    <a:cubicBezTo>
                      <a:pt x="3441" y="2546"/>
                      <a:pt x="3465" y="2534"/>
                      <a:pt x="3489" y="2498"/>
                    </a:cubicBezTo>
                    <a:cubicBezTo>
                      <a:pt x="3525" y="2463"/>
                      <a:pt x="3513" y="2403"/>
                      <a:pt x="3465" y="2367"/>
                    </a:cubicBezTo>
                    <a:cubicBezTo>
                      <a:pt x="3132" y="2129"/>
                      <a:pt x="2798" y="1879"/>
                      <a:pt x="2465" y="1617"/>
                    </a:cubicBezTo>
                    <a:cubicBezTo>
                      <a:pt x="2446" y="1603"/>
                      <a:pt x="2426" y="1597"/>
                      <a:pt x="2405" y="1597"/>
                    </a:cubicBezTo>
                    <a:close/>
                    <a:moveTo>
                      <a:pt x="10932" y="2758"/>
                    </a:moveTo>
                    <a:cubicBezTo>
                      <a:pt x="10886" y="2758"/>
                      <a:pt x="10859" y="2792"/>
                      <a:pt x="10859" y="2844"/>
                    </a:cubicBezTo>
                    <a:cubicBezTo>
                      <a:pt x="10847" y="2891"/>
                      <a:pt x="10883" y="2939"/>
                      <a:pt x="10942" y="2939"/>
                    </a:cubicBezTo>
                    <a:cubicBezTo>
                      <a:pt x="11383" y="2975"/>
                      <a:pt x="11788" y="3118"/>
                      <a:pt x="12050" y="3332"/>
                    </a:cubicBezTo>
                    <a:cubicBezTo>
                      <a:pt x="12073" y="3344"/>
                      <a:pt x="12097" y="3356"/>
                      <a:pt x="12109" y="3356"/>
                    </a:cubicBezTo>
                    <a:cubicBezTo>
                      <a:pt x="12145" y="3356"/>
                      <a:pt x="12169" y="3344"/>
                      <a:pt x="12192" y="3320"/>
                    </a:cubicBezTo>
                    <a:cubicBezTo>
                      <a:pt x="12216" y="3284"/>
                      <a:pt x="12216" y="3225"/>
                      <a:pt x="12169" y="3189"/>
                    </a:cubicBezTo>
                    <a:cubicBezTo>
                      <a:pt x="11871" y="2951"/>
                      <a:pt x="11442" y="2796"/>
                      <a:pt x="10954" y="2760"/>
                    </a:cubicBezTo>
                    <a:cubicBezTo>
                      <a:pt x="10946" y="2759"/>
                      <a:pt x="10939" y="2758"/>
                      <a:pt x="10932" y="2758"/>
                    </a:cubicBezTo>
                    <a:close/>
                    <a:moveTo>
                      <a:pt x="9705" y="2900"/>
                    </a:moveTo>
                    <a:cubicBezTo>
                      <a:pt x="9697" y="2900"/>
                      <a:pt x="9688" y="2901"/>
                      <a:pt x="9680" y="2903"/>
                    </a:cubicBezTo>
                    <a:cubicBezTo>
                      <a:pt x="9311" y="3010"/>
                      <a:pt x="8918" y="3201"/>
                      <a:pt x="8525" y="3463"/>
                    </a:cubicBezTo>
                    <a:cubicBezTo>
                      <a:pt x="8490" y="3499"/>
                      <a:pt x="8478" y="3558"/>
                      <a:pt x="8501" y="3594"/>
                    </a:cubicBezTo>
                    <a:cubicBezTo>
                      <a:pt x="8525" y="3618"/>
                      <a:pt x="8549" y="3641"/>
                      <a:pt x="8585" y="3641"/>
                    </a:cubicBezTo>
                    <a:cubicBezTo>
                      <a:pt x="8597" y="3641"/>
                      <a:pt x="8621" y="3629"/>
                      <a:pt x="8632" y="3618"/>
                    </a:cubicBezTo>
                    <a:cubicBezTo>
                      <a:pt x="9013" y="3368"/>
                      <a:pt x="9383" y="3189"/>
                      <a:pt x="9740" y="3082"/>
                    </a:cubicBezTo>
                    <a:cubicBezTo>
                      <a:pt x="9787" y="3070"/>
                      <a:pt x="9811" y="3010"/>
                      <a:pt x="9799" y="2963"/>
                    </a:cubicBezTo>
                    <a:cubicBezTo>
                      <a:pt x="9789" y="2923"/>
                      <a:pt x="9747" y="2900"/>
                      <a:pt x="9705" y="2900"/>
                    </a:cubicBezTo>
                    <a:close/>
                    <a:moveTo>
                      <a:pt x="4451" y="3070"/>
                    </a:moveTo>
                    <a:cubicBezTo>
                      <a:pt x="4418" y="3070"/>
                      <a:pt x="4386" y="3086"/>
                      <a:pt x="4370" y="3118"/>
                    </a:cubicBezTo>
                    <a:cubicBezTo>
                      <a:pt x="4346" y="3153"/>
                      <a:pt x="4358" y="3213"/>
                      <a:pt x="4394" y="3248"/>
                    </a:cubicBezTo>
                    <a:cubicBezTo>
                      <a:pt x="4763" y="3487"/>
                      <a:pt x="5120" y="3713"/>
                      <a:pt x="5465" y="3915"/>
                    </a:cubicBezTo>
                    <a:cubicBezTo>
                      <a:pt x="5477" y="3927"/>
                      <a:pt x="5501" y="3927"/>
                      <a:pt x="5513" y="3927"/>
                    </a:cubicBezTo>
                    <a:cubicBezTo>
                      <a:pt x="5549" y="3927"/>
                      <a:pt x="5573" y="3915"/>
                      <a:pt x="5596" y="3880"/>
                    </a:cubicBezTo>
                    <a:cubicBezTo>
                      <a:pt x="5620" y="3844"/>
                      <a:pt x="5608" y="3784"/>
                      <a:pt x="5561" y="3749"/>
                    </a:cubicBezTo>
                    <a:cubicBezTo>
                      <a:pt x="5215" y="3546"/>
                      <a:pt x="4858" y="3320"/>
                      <a:pt x="4501" y="3082"/>
                    </a:cubicBezTo>
                    <a:cubicBezTo>
                      <a:pt x="4485" y="3074"/>
                      <a:pt x="4468" y="3070"/>
                      <a:pt x="4451" y="3070"/>
                    </a:cubicBezTo>
                    <a:close/>
                    <a:moveTo>
                      <a:pt x="12389" y="4279"/>
                    </a:moveTo>
                    <a:cubicBezTo>
                      <a:pt x="12359" y="4279"/>
                      <a:pt x="12327" y="4300"/>
                      <a:pt x="12311" y="4332"/>
                    </a:cubicBezTo>
                    <a:cubicBezTo>
                      <a:pt x="12157" y="4606"/>
                      <a:pt x="11835" y="4856"/>
                      <a:pt x="11383" y="5046"/>
                    </a:cubicBezTo>
                    <a:cubicBezTo>
                      <a:pt x="11335" y="5058"/>
                      <a:pt x="11311" y="5118"/>
                      <a:pt x="11323" y="5165"/>
                    </a:cubicBezTo>
                    <a:cubicBezTo>
                      <a:pt x="11347" y="5201"/>
                      <a:pt x="11383" y="5225"/>
                      <a:pt x="11418" y="5225"/>
                    </a:cubicBezTo>
                    <a:cubicBezTo>
                      <a:pt x="11430" y="5225"/>
                      <a:pt x="11442" y="5225"/>
                      <a:pt x="11454" y="5213"/>
                    </a:cubicBezTo>
                    <a:cubicBezTo>
                      <a:pt x="11954" y="5011"/>
                      <a:pt x="12300" y="4737"/>
                      <a:pt x="12466" y="4415"/>
                    </a:cubicBezTo>
                    <a:cubicBezTo>
                      <a:pt x="12502" y="4368"/>
                      <a:pt x="12478" y="4320"/>
                      <a:pt x="12431" y="4296"/>
                    </a:cubicBezTo>
                    <a:cubicBezTo>
                      <a:pt x="12419" y="4284"/>
                      <a:pt x="12404" y="4279"/>
                      <a:pt x="12389" y="4279"/>
                    </a:cubicBezTo>
                    <a:close/>
                    <a:moveTo>
                      <a:pt x="7603" y="4246"/>
                    </a:moveTo>
                    <a:cubicBezTo>
                      <a:pt x="7579" y="4246"/>
                      <a:pt x="7555" y="4255"/>
                      <a:pt x="7537" y="4272"/>
                    </a:cubicBezTo>
                    <a:cubicBezTo>
                      <a:pt x="7418" y="4380"/>
                      <a:pt x="7311" y="4499"/>
                      <a:pt x="7204" y="4630"/>
                    </a:cubicBezTo>
                    <a:cubicBezTo>
                      <a:pt x="7025" y="4546"/>
                      <a:pt x="6835" y="4451"/>
                      <a:pt x="6656" y="4356"/>
                    </a:cubicBezTo>
                    <a:cubicBezTo>
                      <a:pt x="6643" y="4349"/>
                      <a:pt x="6630" y="4346"/>
                      <a:pt x="6616" y="4346"/>
                    </a:cubicBezTo>
                    <a:cubicBezTo>
                      <a:pt x="6579" y="4346"/>
                      <a:pt x="6542" y="4369"/>
                      <a:pt x="6525" y="4403"/>
                    </a:cubicBezTo>
                    <a:cubicBezTo>
                      <a:pt x="6501" y="4451"/>
                      <a:pt x="6525" y="4511"/>
                      <a:pt x="6573" y="4534"/>
                    </a:cubicBezTo>
                    <a:cubicBezTo>
                      <a:pt x="6739" y="4618"/>
                      <a:pt x="6906" y="4701"/>
                      <a:pt x="7073" y="4772"/>
                    </a:cubicBezTo>
                    <a:cubicBezTo>
                      <a:pt x="6942" y="4915"/>
                      <a:pt x="6823" y="5070"/>
                      <a:pt x="6704" y="5225"/>
                    </a:cubicBezTo>
                    <a:cubicBezTo>
                      <a:pt x="6680" y="5273"/>
                      <a:pt x="6692" y="5332"/>
                      <a:pt x="6727" y="5356"/>
                    </a:cubicBezTo>
                    <a:cubicBezTo>
                      <a:pt x="6751" y="5368"/>
                      <a:pt x="6763" y="5380"/>
                      <a:pt x="6787" y="5380"/>
                    </a:cubicBezTo>
                    <a:cubicBezTo>
                      <a:pt x="6811" y="5380"/>
                      <a:pt x="6846" y="5368"/>
                      <a:pt x="6858" y="5344"/>
                    </a:cubicBezTo>
                    <a:cubicBezTo>
                      <a:pt x="6989" y="5177"/>
                      <a:pt x="7108" y="5011"/>
                      <a:pt x="7251" y="4856"/>
                    </a:cubicBezTo>
                    <a:cubicBezTo>
                      <a:pt x="7406" y="4927"/>
                      <a:pt x="7573" y="4999"/>
                      <a:pt x="7728" y="5058"/>
                    </a:cubicBezTo>
                    <a:cubicBezTo>
                      <a:pt x="7736" y="5060"/>
                      <a:pt x="7744" y="5061"/>
                      <a:pt x="7752" y="5061"/>
                    </a:cubicBezTo>
                    <a:cubicBezTo>
                      <a:pt x="7791" y="5061"/>
                      <a:pt x="7827" y="5038"/>
                      <a:pt x="7847" y="4999"/>
                    </a:cubicBezTo>
                    <a:cubicBezTo>
                      <a:pt x="7859" y="4951"/>
                      <a:pt x="7835" y="4892"/>
                      <a:pt x="7787" y="4880"/>
                    </a:cubicBezTo>
                    <a:cubicBezTo>
                      <a:pt x="7656" y="4820"/>
                      <a:pt x="7525" y="4772"/>
                      <a:pt x="7382" y="4701"/>
                    </a:cubicBezTo>
                    <a:cubicBezTo>
                      <a:pt x="7478" y="4606"/>
                      <a:pt x="7573" y="4499"/>
                      <a:pt x="7668" y="4403"/>
                    </a:cubicBezTo>
                    <a:cubicBezTo>
                      <a:pt x="7704" y="4368"/>
                      <a:pt x="7704" y="4308"/>
                      <a:pt x="7668" y="4272"/>
                    </a:cubicBezTo>
                    <a:cubicBezTo>
                      <a:pt x="7650" y="4255"/>
                      <a:pt x="7626" y="4246"/>
                      <a:pt x="7603" y="4246"/>
                    </a:cubicBezTo>
                    <a:close/>
                    <a:moveTo>
                      <a:pt x="8958" y="5246"/>
                    </a:moveTo>
                    <a:cubicBezTo>
                      <a:pt x="8915" y="5246"/>
                      <a:pt x="8869" y="5279"/>
                      <a:pt x="8859" y="5320"/>
                    </a:cubicBezTo>
                    <a:cubicBezTo>
                      <a:pt x="8859" y="5380"/>
                      <a:pt x="8882" y="5427"/>
                      <a:pt x="8942" y="5439"/>
                    </a:cubicBezTo>
                    <a:cubicBezTo>
                      <a:pt x="9287" y="5511"/>
                      <a:pt x="9633" y="5558"/>
                      <a:pt x="9930" y="5558"/>
                    </a:cubicBezTo>
                    <a:cubicBezTo>
                      <a:pt x="10025" y="5558"/>
                      <a:pt x="10121" y="5546"/>
                      <a:pt x="10216" y="5546"/>
                    </a:cubicBezTo>
                    <a:cubicBezTo>
                      <a:pt x="10264" y="5534"/>
                      <a:pt x="10299" y="5487"/>
                      <a:pt x="10299" y="5439"/>
                    </a:cubicBezTo>
                    <a:cubicBezTo>
                      <a:pt x="10299" y="5397"/>
                      <a:pt x="10261" y="5354"/>
                      <a:pt x="10211" y="5354"/>
                    </a:cubicBezTo>
                    <a:cubicBezTo>
                      <a:pt x="10205" y="5354"/>
                      <a:pt x="10198" y="5355"/>
                      <a:pt x="10192" y="5356"/>
                    </a:cubicBezTo>
                    <a:cubicBezTo>
                      <a:pt x="10103" y="5365"/>
                      <a:pt x="10011" y="5369"/>
                      <a:pt x="9915" y="5369"/>
                    </a:cubicBezTo>
                    <a:cubicBezTo>
                      <a:pt x="9630" y="5369"/>
                      <a:pt x="9317" y="5329"/>
                      <a:pt x="8978" y="5249"/>
                    </a:cubicBezTo>
                    <a:cubicBezTo>
                      <a:pt x="8971" y="5247"/>
                      <a:pt x="8965" y="5246"/>
                      <a:pt x="8958" y="5246"/>
                    </a:cubicBezTo>
                    <a:close/>
                    <a:moveTo>
                      <a:pt x="6118" y="6261"/>
                    </a:moveTo>
                    <a:cubicBezTo>
                      <a:pt x="6084" y="6261"/>
                      <a:pt x="6053" y="6277"/>
                      <a:pt x="6037" y="6308"/>
                    </a:cubicBezTo>
                    <a:cubicBezTo>
                      <a:pt x="5846" y="6689"/>
                      <a:pt x="5680" y="7082"/>
                      <a:pt x="5561" y="7487"/>
                    </a:cubicBezTo>
                    <a:cubicBezTo>
                      <a:pt x="5537" y="7535"/>
                      <a:pt x="5573" y="7594"/>
                      <a:pt x="5620" y="7606"/>
                    </a:cubicBezTo>
                    <a:lnTo>
                      <a:pt x="5644" y="7606"/>
                    </a:lnTo>
                    <a:cubicBezTo>
                      <a:pt x="5692" y="7606"/>
                      <a:pt x="5727" y="7582"/>
                      <a:pt x="5739" y="7547"/>
                    </a:cubicBezTo>
                    <a:cubicBezTo>
                      <a:pt x="5858" y="7154"/>
                      <a:pt x="6013" y="6773"/>
                      <a:pt x="6204" y="6392"/>
                    </a:cubicBezTo>
                    <a:cubicBezTo>
                      <a:pt x="6227" y="6344"/>
                      <a:pt x="6215" y="6296"/>
                      <a:pt x="6168" y="6273"/>
                    </a:cubicBezTo>
                    <a:cubicBezTo>
                      <a:pt x="6152" y="6265"/>
                      <a:pt x="6135" y="6261"/>
                      <a:pt x="6118" y="6261"/>
                    </a:cubicBezTo>
                    <a:close/>
                    <a:moveTo>
                      <a:pt x="5394" y="8642"/>
                    </a:moveTo>
                    <a:cubicBezTo>
                      <a:pt x="5346" y="8642"/>
                      <a:pt x="5287" y="8678"/>
                      <a:pt x="5287" y="8725"/>
                    </a:cubicBezTo>
                    <a:cubicBezTo>
                      <a:pt x="5251" y="9011"/>
                      <a:pt x="5227" y="9309"/>
                      <a:pt x="5227" y="9595"/>
                    </a:cubicBezTo>
                    <a:cubicBezTo>
                      <a:pt x="5227" y="9725"/>
                      <a:pt x="5239" y="9868"/>
                      <a:pt x="5239" y="9999"/>
                    </a:cubicBezTo>
                    <a:cubicBezTo>
                      <a:pt x="5251" y="10047"/>
                      <a:pt x="5287" y="10083"/>
                      <a:pt x="5334" y="10083"/>
                    </a:cubicBezTo>
                    <a:lnTo>
                      <a:pt x="5346" y="10083"/>
                    </a:lnTo>
                    <a:cubicBezTo>
                      <a:pt x="5394" y="10083"/>
                      <a:pt x="5430" y="10035"/>
                      <a:pt x="5430" y="9987"/>
                    </a:cubicBezTo>
                    <a:cubicBezTo>
                      <a:pt x="5430" y="9856"/>
                      <a:pt x="5418" y="9725"/>
                      <a:pt x="5418" y="9595"/>
                    </a:cubicBezTo>
                    <a:cubicBezTo>
                      <a:pt x="5418" y="9309"/>
                      <a:pt x="5442" y="9035"/>
                      <a:pt x="5477" y="8749"/>
                    </a:cubicBezTo>
                    <a:cubicBezTo>
                      <a:pt x="5477" y="8702"/>
                      <a:pt x="5442" y="8654"/>
                      <a:pt x="5394" y="8642"/>
                    </a:cubicBezTo>
                    <a:close/>
                    <a:moveTo>
                      <a:pt x="5520" y="11140"/>
                    </a:moveTo>
                    <a:cubicBezTo>
                      <a:pt x="5514" y="11140"/>
                      <a:pt x="5507" y="11141"/>
                      <a:pt x="5501" y="11142"/>
                    </a:cubicBezTo>
                    <a:cubicBezTo>
                      <a:pt x="5453" y="11154"/>
                      <a:pt x="5418" y="11202"/>
                      <a:pt x="5430" y="11261"/>
                    </a:cubicBezTo>
                    <a:cubicBezTo>
                      <a:pt x="5525" y="11654"/>
                      <a:pt x="5668" y="12071"/>
                      <a:pt x="5834" y="12464"/>
                    </a:cubicBezTo>
                    <a:cubicBezTo>
                      <a:pt x="5846" y="12500"/>
                      <a:pt x="5882" y="12523"/>
                      <a:pt x="5918" y="12523"/>
                    </a:cubicBezTo>
                    <a:cubicBezTo>
                      <a:pt x="5930" y="12523"/>
                      <a:pt x="5942" y="12512"/>
                      <a:pt x="5965" y="12512"/>
                    </a:cubicBezTo>
                    <a:cubicBezTo>
                      <a:pt x="6013" y="12488"/>
                      <a:pt x="6025" y="12440"/>
                      <a:pt x="6013" y="12392"/>
                    </a:cubicBezTo>
                    <a:cubicBezTo>
                      <a:pt x="5846" y="12000"/>
                      <a:pt x="5715" y="11607"/>
                      <a:pt x="5620" y="11214"/>
                    </a:cubicBezTo>
                    <a:cubicBezTo>
                      <a:pt x="5610" y="11172"/>
                      <a:pt x="5564" y="11140"/>
                      <a:pt x="5520" y="11140"/>
                    </a:cubicBezTo>
                    <a:close/>
                    <a:moveTo>
                      <a:pt x="6503" y="13443"/>
                    </a:moveTo>
                    <a:cubicBezTo>
                      <a:pt x="6485" y="13443"/>
                      <a:pt x="6468" y="13450"/>
                      <a:pt x="6454" y="13464"/>
                    </a:cubicBezTo>
                    <a:cubicBezTo>
                      <a:pt x="6406" y="13488"/>
                      <a:pt x="6394" y="13547"/>
                      <a:pt x="6418" y="13583"/>
                    </a:cubicBezTo>
                    <a:cubicBezTo>
                      <a:pt x="6537" y="13786"/>
                      <a:pt x="6668" y="13988"/>
                      <a:pt x="6811" y="14178"/>
                    </a:cubicBezTo>
                    <a:cubicBezTo>
                      <a:pt x="6906" y="14321"/>
                      <a:pt x="7013" y="14476"/>
                      <a:pt x="7108" y="14643"/>
                    </a:cubicBezTo>
                    <a:cubicBezTo>
                      <a:pt x="7132" y="14667"/>
                      <a:pt x="7156" y="14678"/>
                      <a:pt x="7192" y="14678"/>
                    </a:cubicBezTo>
                    <a:cubicBezTo>
                      <a:pt x="7204" y="14678"/>
                      <a:pt x="7227" y="14678"/>
                      <a:pt x="7239" y="14667"/>
                    </a:cubicBezTo>
                    <a:cubicBezTo>
                      <a:pt x="7287" y="14643"/>
                      <a:pt x="7299" y="14583"/>
                      <a:pt x="7275" y="14536"/>
                    </a:cubicBezTo>
                    <a:cubicBezTo>
                      <a:pt x="7168" y="14369"/>
                      <a:pt x="7061" y="14214"/>
                      <a:pt x="6966" y="14071"/>
                    </a:cubicBezTo>
                    <a:cubicBezTo>
                      <a:pt x="6823" y="13881"/>
                      <a:pt x="6692" y="13678"/>
                      <a:pt x="6573" y="13488"/>
                    </a:cubicBezTo>
                    <a:cubicBezTo>
                      <a:pt x="6558" y="13459"/>
                      <a:pt x="6531" y="13443"/>
                      <a:pt x="6503" y="13443"/>
                    </a:cubicBezTo>
                    <a:close/>
                    <a:moveTo>
                      <a:pt x="7822" y="15583"/>
                    </a:moveTo>
                    <a:cubicBezTo>
                      <a:pt x="7807" y="15583"/>
                      <a:pt x="7791" y="15587"/>
                      <a:pt x="7775" y="15595"/>
                    </a:cubicBezTo>
                    <a:cubicBezTo>
                      <a:pt x="7728" y="15619"/>
                      <a:pt x="7704" y="15679"/>
                      <a:pt x="7728" y="15726"/>
                    </a:cubicBezTo>
                    <a:cubicBezTo>
                      <a:pt x="7918" y="16071"/>
                      <a:pt x="8097" y="16452"/>
                      <a:pt x="8263" y="16857"/>
                    </a:cubicBezTo>
                    <a:cubicBezTo>
                      <a:pt x="8275" y="16893"/>
                      <a:pt x="8311" y="16905"/>
                      <a:pt x="8347" y="16905"/>
                    </a:cubicBezTo>
                    <a:lnTo>
                      <a:pt x="8382" y="16905"/>
                    </a:lnTo>
                    <a:cubicBezTo>
                      <a:pt x="8430" y="16881"/>
                      <a:pt x="8454" y="16822"/>
                      <a:pt x="8430" y="16774"/>
                    </a:cubicBezTo>
                    <a:cubicBezTo>
                      <a:pt x="8263" y="16381"/>
                      <a:pt x="8085" y="15988"/>
                      <a:pt x="7894" y="15631"/>
                    </a:cubicBezTo>
                    <a:cubicBezTo>
                      <a:pt x="7878" y="15599"/>
                      <a:pt x="7852" y="15583"/>
                      <a:pt x="7822" y="15583"/>
                    </a:cubicBezTo>
                    <a:close/>
                    <a:moveTo>
                      <a:pt x="8801" y="17890"/>
                    </a:moveTo>
                    <a:cubicBezTo>
                      <a:pt x="8792" y="17890"/>
                      <a:pt x="8783" y="17891"/>
                      <a:pt x="8775" y="17893"/>
                    </a:cubicBezTo>
                    <a:cubicBezTo>
                      <a:pt x="8728" y="17917"/>
                      <a:pt x="8704" y="17965"/>
                      <a:pt x="8716" y="18012"/>
                    </a:cubicBezTo>
                    <a:cubicBezTo>
                      <a:pt x="8859" y="18405"/>
                      <a:pt x="8990" y="18798"/>
                      <a:pt x="9109" y="19203"/>
                    </a:cubicBezTo>
                    <a:cubicBezTo>
                      <a:pt x="9121" y="19250"/>
                      <a:pt x="9156" y="19274"/>
                      <a:pt x="9204" y="19274"/>
                    </a:cubicBezTo>
                    <a:cubicBezTo>
                      <a:pt x="9216" y="19274"/>
                      <a:pt x="9216" y="19274"/>
                      <a:pt x="9228" y="19262"/>
                    </a:cubicBezTo>
                    <a:cubicBezTo>
                      <a:pt x="9275" y="19250"/>
                      <a:pt x="9311" y="19203"/>
                      <a:pt x="9287" y="19143"/>
                    </a:cubicBezTo>
                    <a:cubicBezTo>
                      <a:pt x="9168" y="18738"/>
                      <a:pt x="9037" y="18346"/>
                      <a:pt x="8894" y="17953"/>
                    </a:cubicBezTo>
                    <a:cubicBezTo>
                      <a:pt x="8884" y="17913"/>
                      <a:pt x="8842" y="17890"/>
                      <a:pt x="8801" y="17890"/>
                    </a:cubicBezTo>
                    <a:close/>
                    <a:moveTo>
                      <a:pt x="9532" y="20296"/>
                    </a:moveTo>
                    <a:cubicBezTo>
                      <a:pt x="9526" y="20296"/>
                      <a:pt x="9520" y="20297"/>
                      <a:pt x="9513" y="20298"/>
                    </a:cubicBezTo>
                    <a:cubicBezTo>
                      <a:pt x="9454" y="20310"/>
                      <a:pt x="9430" y="20358"/>
                      <a:pt x="9442" y="20417"/>
                    </a:cubicBezTo>
                    <a:cubicBezTo>
                      <a:pt x="9537" y="20810"/>
                      <a:pt x="9633" y="21227"/>
                      <a:pt x="9704" y="21632"/>
                    </a:cubicBezTo>
                    <a:cubicBezTo>
                      <a:pt x="9716" y="21679"/>
                      <a:pt x="9752" y="21715"/>
                      <a:pt x="9799" y="21715"/>
                    </a:cubicBezTo>
                    <a:lnTo>
                      <a:pt x="9811" y="21715"/>
                    </a:lnTo>
                    <a:cubicBezTo>
                      <a:pt x="9871" y="21703"/>
                      <a:pt x="9894" y="21656"/>
                      <a:pt x="9894" y="21596"/>
                    </a:cubicBezTo>
                    <a:cubicBezTo>
                      <a:pt x="9811" y="21191"/>
                      <a:pt x="9716" y="20774"/>
                      <a:pt x="9621" y="20370"/>
                    </a:cubicBezTo>
                    <a:cubicBezTo>
                      <a:pt x="9610" y="20328"/>
                      <a:pt x="9573" y="20296"/>
                      <a:pt x="9532" y="20296"/>
                    </a:cubicBezTo>
                    <a:close/>
                    <a:moveTo>
                      <a:pt x="9978" y="22763"/>
                    </a:moveTo>
                    <a:cubicBezTo>
                      <a:pt x="9930" y="22775"/>
                      <a:pt x="9894" y="22822"/>
                      <a:pt x="9906" y="22870"/>
                    </a:cubicBezTo>
                    <a:cubicBezTo>
                      <a:pt x="9954" y="23287"/>
                      <a:pt x="10002" y="23703"/>
                      <a:pt x="10037" y="24120"/>
                    </a:cubicBezTo>
                    <a:cubicBezTo>
                      <a:pt x="10037" y="24168"/>
                      <a:pt x="10085" y="24203"/>
                      <a:pt x="10133" y="24203"/>
                    </a:cubicBezTo>
                    <a:cubicBezTo>
                      <a:pt x="10192" y="24192"/>
                      <a:pt x="10228" y="24156"/>
                      <a:pt x="10228" y="24096"/>
                    </a:cubicBezTo>
                    <a:cubicBezTo>
                      <a:pt x="10192" y="23680"/>
                      <a:pt x="10145" y="23263"/>
                      <a:pt x="10085" y="22846"/>
                    </a:cubicBezTo>
                    <a:cubicBezTo>
                      <a:pt x="10085" y="22799"/>
                      <a:pt x="10037" y="22763"/>
                      <a:pt x="9978" y="22763"/>
                    </a:cubicBezTo>
                    <a:close/>
                    <a:moveTo>
                      <a:pt x="10192" y="25275"/>
                    </a:moveTo>
                    <a:cubicBezTo>
                      <a:pt x="10133" y="25275"/>
                      <a:pt x="10097" y="25311"/>
                      <a:pt x="10097" y="25370"/>
                    </a:cubicBezTo>
                    <a:cubicBezTo>
                      <a:pt x="10097" y="25489"/>
                      <a:pt x="10097" y="25620"/>
                      <a:pt x="10097" y="25739"/>
                    </a:cubicBezTo>
                    <a:cubicBezTo>
                      <a:pt x="10097" y="26037"/>
                      <a:pt x="10097" y="26335"/>
                      <a:pt x="10085" y="26620"/>
                    </a:cubicBezTo>
                    <a:cubicBezTo>
                      <a:pt x="10073" y="26668"/>
                      <a:pt x="10121" y="26716"/>
                      <a:pt x="10168" y="26716"/>
                    </a:cubicBezTo>
                    <a:lnTo>
                      <a:pt x="10180" y="26716"/>
                    </a:lnTo>
                    <a:cubicBezTo>
                      <a:pt x="10228" y="26716"/>
                      <a:pt x="10264" y="26680"/>
                      <a:pt x="10264" y="26620"/>
                    </a:cubicBezTo>
                    <a:cubicBezTo>
                      <a:pt x="10287" y="26335"/>
                      <a:pt x="10287" y="26037"/>
                      <a:pt x="10287" y="25739"/>
                    </a:cubicBezTo>
                    <a:cubicBezTo>
                      <a:pt x="10287" y="25620"/>
                      <a:pt x="10287" y="25489"/>
                      <a:pt x="10287" y="25358"/>
                    </a:cubicBezTo>
                    <a:cubicBezTo>
                      <a:pt x="10287" y="25311"/>
                      <a:pt x="10252" y="25275"/>
                      <a:pt x="10192" y="25275"/>
                    </a:cubicBezTo>
                    <a:close/>
                    <a:moveTo>
                      <a:pt x="10085" y="27775"/>
                    </a:moveTo>
                    <a:cubicBezTo>
                      <a:pt x="10037" y="27775"/>
                      <a:pt x="9990" y="27811"/>
                      <a:pt x="9978" y="27859"/>
                    </a:cubicBezTo>
                    <a:cubicBezTo>
                      <a:pt x="9930" y="28287"/>
                      <a:pt x="9871" y="28704"/>
                      <a:pt x="9787" y="29097"/>
                    </a:cubicBezTo>
                    <a:cubicBezTo>
                      <a:pt x="9775" y="29145"/>
                      <a:pt x="9811" y="29192"/>
                      <a:pt x="9871" y="29204"/>
                    </a:cubicBezTo>
                    <a:lnTo>
                      <a:pt x="9883" y="29204"/>
                    </a:lnTo>
                    <a:cubicBezTo>
                      <a:pt x="9930" y="29204"/>
                      <a:pt x="9966" y="29180"/>
                      <a:pt x="9978" y="29133"/>
                    </a:cubicBezTo>
                    <a:cubicBezTo>
                      <a:pt x="10061" y="28728"/>
                      <a:pt x="10121" y="28311"/>
                      <a:pt x="10168" y="27882"/>
                    </a:cubicBezTo>
                    <a:cubicBezTo>
                      <a:pt x="10180" y="27835"/>
                      <a:pt x="10145" y="27787"/>
                      <a:pt x="10085" y="27775"/>
                    </a:cubicBezTo>
                    <a:close/>
                    <a:moveTo>
                      <a:pt x="9601" y="30238"/>
                    </a:moveTo>
                    <a:cubicBezTo>
                      <a:pt x="9558" y="30238"/>
                      <a:pt x="9512" y="30270"/>
                      <a:pt x="9502" y="30311"/>
                    </a:cubicBezTo>
                    <a:cubicBezTo>
                      <a:pt x="9383" y="30716"/>
                      <a:pt x="9252" y="31109"/>
                      <a:pt x="9109" y="31490"/>
                    </a:cubicBezTo>
                    <a:cubicBezTo>
                      <a:pt x="9085" y="31538"/>
                      <a:pt x="9109" y="31597"/>
                      <a:pt x="9156" y="31609"/>
                    </a:cubicBezTo>
                    <a:cubicBezTo>
                      <a:pt x="9168" y="31621"/>
                      <a:pt x="9180" y="31621"/>
                      <a:pt x="9192" y="31621"/>
                    </a:cubicBezTo>
                    <a:cubicBezTo>
                      <a:pt x="9228" y="31621"/>
                      <a:pt x="9263" y="31597"/>
                      <a:pt x="9275" y="31561"/>
                    </a:cubicBezTo>
                    <a:cubicBezTo>
                      <a:pt x="9430" y="31169"/>
                      <a:pt x="9561" y="30776"/>
                      <a:pt x="9680" y="30359"/>
                    </a:cubicBezTo>
                    <a:cubicBezTo>
                      <a:pt x="9692" y="30311"/>
                      <a:pt x="9668" y="30264"/>
                      <a:pt x="9621" y="30240"/>
                    </a:cubicBezTo>
                    <a:cubicBezTo>
                      <a:pt x="9614" y="30238"/>
                      <a:pt x="9608" y="30238"/>
                      <a:pt x="9601" y="30238"/>
                    </a:cubicBezTo>
                    <a:close/>
                    <a:moveTo>
                      <a:pt x="8678" y="32576"/>
                    </a:moveTo>
                    <a:cubicBezTo>
                      <a:pt x="8644" y="32576"/>
                      <a:pt x="8614" y="32598"/>
                      <a:pt x="8597" y="32633"/>
                    </a:cubicBezTo>
                    <a:cubicBezTo>
                      <a:pt x="8406" y="33002"/>
                      <a:pt x="8192" y="33359"/>
                      <a:pt x="7966" y="33705"/>
                    </a:cubicBezTo>
                    <a:cubicBezTo>
                      <a:pt x="7942" y="33740"/>
                      <a:pt x="7954" y="33800"/>
                      <a:pt x="7989" y="33836"/>
                    </a:cubicBezTo>
                    <a:cubicBezTo>
                      <a:pt x="8013" y="33847"/>
                      <a:pt x="8025" y="33847"/>
                      <a:pt x="8049" y="33847"/>
                    </a:cubicBezTo>
                    <a:cubicBezTo>
                      <a:pt x="8073" y="33847"/>
                      <a:pt x="8109" y="33836"/>
                      <a:pt x="8120" y="33800"/>
                    </a:cubicBezTo>
                    <a:cubicBezTo>
                      <a:pt x="8347" y="33455"/>
                      <a:pt x="8561" y="33097"/>
                      <a:pt x="8763" y="32716"/>
                    </a:cubicBezTo>
                    <a:cubicBezTo>
                      <a:pt x="8787" y="32669"/>
                      <a:pt x="8763" y="32609"/>
                      <a:pt x="8716" y="32585"/>
                    </a:cubicBezTo>
                    <a:cubicBezTo>
                      <a:pt x="8703" y="32579"/>
                      <a:pt x="8690" y="32576"/>
                      <a:pt x="8678" y="32576"/>
                    </a:cubicBezTo>
                    <a:close/>
                    <a:moveTo>
                      <a:pt x="7288" y="34664"/>
                    </a:moveTo>
                    <a:cubicBezTo>
                      <a:pt x="7262" y="34664"/>
                      <a:pt x="7235" y="34673"/>
                      <a:pt x="7216" y="34693"/>
                    </a:cubicBezTo>
                    <a:cubicBezTo>
                      <a:pt x="6954" y="35014"/>
                      <a:pt x="6668" y="35324"/>
                      <a:pt x="6370" y="35610"/>
                    </a:cubicBezTo>
                    <a:cubicBezTo>
                      <a:pt x="6323" y="35645"/>
                      <a:pt x="6323" y="35705"/>
                      <a:pt x="6358" y="35741"/>
                    </a:cubicBezTo>
                    <a:cubicBezTo>
                      <a:pt x="6382" y="35752"/>
                      <a:pt x="6406" y="35764"/>
                      <a:pt x="6430" y="35764"/>
                    </a:cubicBezTo>
                    <a:cubicBezTo>
                      <a:pt x="6454" y="35764"/>
                      <a:pt x="6477" y="35764"/>
                      <a:pt x="6489" y="35741"/>
                    </a:cubicBezTo>
                    <a:cubicBezTo>
                      <a:pt x="6799" y="35455"/>
                      <a:pt x="7097" y="35145"/>
                      <a:pt x="7358" y="34824"/>
                    </a:cubicBezTo>
                    <a:cubicBezTo>
                      <a:pt x="7394" y="34776"/>
                      <a:pt x="7394" y="34717"/>
                      <a:pt x="7347" y="34681"/>
                    </a:cubicBezTo>
                    <a:cubicBezTo>
                      <a:pt x="7330" y="34670"/>
                      <a:pt x="7310" y="34664"/>
                      <a:pt x="7288" y="34664"/>
                    </a:cubicBezTo>
                    <a:close/>
                    <a:moveTo>
                      <a:pt x="5472" y="36386"/>
                    </a:moveTo>
                    <a:cubicBezTo>
                      <a:pt x="5452" y="36386"/>
                      <a:pt x="5433" y="36392"/>
                      <a:pt x="5418" y="36407"/>
                    </a:cubicBezTo>
                    <a:cubicBezTo>
                      <a:pt x="5084" y="36645"/>
                      <a:pt x="4739" y="36884"/>
                      <a:pt x="4382" y="37098"/>
                    </a:cubicBezTo>
                    <a:cubicBezTo>
                      <a:pt x="4334" y="37122"/>
                      <a:pt x="4322" y="37181"/>
                      <a:pt x="4346" y="37229"/>
                    </a:cubicBezTo>
                    <a:cubicBezTo>
                      <a:pt x="4358" y="37253"/>
                      <a:pt x="4394" y="37276"/>
                      <a:pt x="4430" y="37276"/>
                    </a:cubicBezTo>
                    <a:cubicBezTo>
                      <a:pt x="4441" y="37276"/>
                      <a:pt x="4453" y="37265"/>
                      <a:pt x="4477" y="37253"/>
                    </a:cubicBezTo>
                    <a:cubicBezTo>
                      <a:pt x="4834" y="37038"/>
                      <a:pt x="5192" y="36812"/>
                      <a:pt x="5525" y="36562"/>
                    </a:cubicBezTo>
                    <a:cubicBezTo>
                      <a:pt x="5573" y="36526"/>
                      <a:pt x="5573" y="36467"/>
                      <a:pt x="5549" y="36419"/>
                    </a:cubicBezTo>
                    <a:cubicBezTo>
                      <a:pt x="5528" y="36398"/>
                      <a:pt x="5499" y="36386"/>
                      <a:pt x="5472" y="36386"/>
                    </a:cubicBezTo>
                    <a:close/>
                    <a:moveTo>
                      <a:pt x="3310" y="37665"/>
                    </a:moveTo>
                    <a:cubicBezTo>
                      <a:pt x="3298" y="37665"/>
                      <a:pt x="3286" y="37667"/>
                      <a:pt x="3275" y="37669"/>
                    </a:cubicBezTo>
                    <a:cubicBezTo>
                      <a:pt x="2906" y="37848"/>
                      <a:pt x="2513" y="38003"/>
                      <a:pt x="2120" y="38146"/>
                    </a:cubicBezTo>
                    <a:cubicBezTo>
                      <a:pt x="2072" y="38169"/>
                      <a:pt x="2048" y="38217"/>
                      <a:pt x="2060" y="38265"/>
                    </a:cubicBezTo>
                    <a:cubicBezTo>
                      <a:pt x="2084" y="38312"/>
                      <a:pt x="2120" y="38336"/>
                      <a:pt x="2155" y="38336"/>
                    </a:cubicBezTo>
                    <a:cubicBezTo>
                      <a:pt x="2167" y="38336"/>
                      <a:pt x="2179" y="38324"/>
                      <a:pt x="2179" y="38324"/>
                    </a:cubicBezTo>
                    <a:cubicBezTo>
                      <a:pt x="2584" y="38181"/>
                      <a:pt x="2977" y="38015"/>
                      <a:pt x="3358" y="37848"/>
                    </a:cubicBezTo>
                    <a:cubicBezTo>
                      <a:pt x="3406" y="37824"/>
                      <a:pt x="3417" y="37765"/>
                      <a:pt x="3394" y="37717"/>
                    </a:cubicBezTo>
                    <a:cubicBezTo>
                      <a:pt x="3385" y="37681"/>
                      <a:pt x="3348" y="37665"/>
                      <a:pt x="3310" y="37665"/>
                    </a:cubicBezTo>
                    <a:close/>
                    <a:moveTo>
                      <a:pt x="954" y="38524"/>
                    </a:moveTo>
                    <a:cubicBezTo>
                      <a:pt x="946" y="38524"/>
                      <a:pt x="937" y="38525"/>
                      <a:pt x="929" y="38527"/>
                    </a:cubicBezTo>
                    <a:cubicBezTo>
                      <a:pt x="655" y="38598"/>
                      <a:pt x="369" y="38670"/>
                      <a:pt x="84" y="38729"/>
                    </a:cubicBezTo>
                    <a:cubicBezTo>
                      <a:pt x="36" y="38741"/>
                      <a:pt x="0" y="38789"/>
                      <a:pt x="12" y="38836"/>
                    </a:cubicBezTo>
                    <a:cubicBezTo>
                      <a:pt x="24" y="38884"/>
                      <a:pt x="60" y="38920"/>
                      <a:pt x="108" y="38920"/>
                    </a:cubicBezTo>
                    <a:lnTo>
                      <a:pt x="119" y="38920"/>
                    </a:lnTo>
                    <a:cubicBezTo>
                      <a:pt x="417" y="38848"/>
                      <a:pt x="703" y="38777"/>
                      <a:pt x="977" y="38705"/>
                    </a:cubicBezTo>
                    <a:cubicBezTo>
                      <a:pt x="1036" y="38693"/>
                      <a:pt x="1060" y="38646"/>
                      <a:pt x="1048" y="38586"/>
                    </a:cubicBezTo>
                    <a:cubicBezTo>
                      <a:pt x="1038" y="38547"/>
                      <a:pt x="996" y="38524"/>
                      <a:pt x="954" y="38524"/>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6" name="Google Shape;1176;p11"/>
            <p:cNvGrpSpPr/>
            <p:nvPr/>
          </p:nvGrpSpPr>
          <p:grpSpPr>
            <a:xfrm>
              <a:off x="8435915" y="4335512"/>
              <a:ext cx="184649" cy="262078"/>
              <a:chOff x="7619190" y="700187"/>
              <a:chExt cx="184649" cy="262078"/>
            </a:xfrm>
          </p:grpSpPr>
          <p:sp>
            <p:nvSpPr>
              <p:cNvPr id="1177" name="Google Shape;1177;p11"/>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11"/>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11"/>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11"/>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11"/>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11"/>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11"/>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11"/>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5" name="Google Shape;1185;p11"/>
            <p:cNvGrpSpPr/>
            <p:nvPr/>
          </p:nvGrpSpPr>
          <p:grpSpPr>
            <a:xfrm rot="10800000">
              <a:off x="8602349" y="3085449"/>
              <a:ext cx="205871" cy="226202"/>
              <a:chOff x="7065678" y="829299"/>
              <a:chExt cx="205871" cy="226202"/>
            </a:xfrm>
          </p:grpSpPr>
          <p:sp>
            <p:nvSpPr>
              <p:cNvPr id="1186" name="Google Shape;1186;p11"/>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11"/>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11"/>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11"/>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11"/>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11"/>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2" name="Google Shape;1192;p11"/>
            <p:cNvSpPr/>
            <p:nvPr/>
          </p:nvSpPr>
          <p:spPr>
            <a:xfrm>
              <a:off x="8135502" y="4746909"/>
              <a:ext cx="258884" cy="259960"/>
            </a:xfrm>
            <a:custGeom>
              <a:avLst/>
              <a:gdLst/>
              <a:ahLst/>
              <a:cxnLst/>
              <a:rect l="l" t="t" r="r" b="b"/>
              <a:pathLst>
                <a:path w="6978" h="7007" extrusionOk="0">
                  <a:moveTo>
                    <a:pt x="2489" y="374"/>
                  </a:moveTo>
                  <a:lnTo>
                    <a:pt x="3561" y="1791"/>
                  </a:lnTo>
                  <a:lnTo>
                    <a:pt x="2453" y="2125"/>
                  </a:lnTo>
                  <a:lnTo>
                    <a:pt x="2489" y="374"/>
                  </a:lnTo>
                  <a:close/>
                  <a:moveTo>
                    <a:pt x="6240" y="1196"/>
                  </a:moveTo>
                  <a:lnTo>
                    <a:pt x="4835" y="3172"/>
                  </a:lnTo>
                  <a:lnTo>
                    <a:pt x="3870" y="1898"/>
                  </a:lnTo>
                  <a:lnTo>
                    <a:pt x="6240" y="1196"/>
                  </a:lnTo>
                  <a:close/>
                  <a:moveTo>
                    <a:pt x="2263" y="2375"/>
                  </a:moveTo>
                  <a:lnTo>
                    <a:pt x="2227" y="3791"/>
                  </a:lnTo>
                  <a:lnTo>
                    <a:pt x="370" y="2934"/>
                  </a:lnTo>
                  <a:lnTo>
                    <a:pt x="2263" y="2375"/>
                  </a:lnTo>
                  <a:close/>
                  <a:moveTo>
                    <a:pt x="3680" y="1958"/>
                  </a:moveTo>
                  <a:lnTo>
                    <a:pt x="4716" y="3327"/>
                  </a:lnTo>
                  <a:lnTo>
                    <a:pt x="3846" y="4542"/>
                  </a:lnTo>
                  <a:lnTo>
                    <a:pt x="2418" y="3875"/>
                  </a:lnTo>
                  <a:lnTo>
                    <a:pt x="2453" y="2315"/>
                  </a:lnTo>
                  <a:lnTo>
                    <a:pt x="3680" y="1958"/>
                  </a:lnTo>
                  <a:close/>
                  <a:moveTo>
                    <a:pt x="4835" y="3482"/>
                  </a:moveTo>
                  <a:lnTo>
                    <a:pt x="6573" y="5792"/>
                  </a:lnTo>
                  <a:lnTo>
                    <a:pt x="4025" y="4613"/>
                  </a:lnTo>
                  <a:lnTo>
                    <a:pt x="4835" y="3482"/>
                  </a:lnTo>
                  <a:close/>
                  <a:moveTo>
                    <a:pt x="2418" y="4077"/>
                  </a:moveTo>
                  <a:lnTo>
                    <a:pt x="3739" y="4696"/>
                  </a:lnTo>
                  <a:lnTo>
                    <a:pt x="2370" y="6601"/>
                  </a:lnTo>
                  <a:lnTo>
                    <a:pt x="2418" y="4077"/>
                  </a:lnTo>
                  <a:close/>
                  <a:moveTo>
                    <a:pt x="2398" y="1"/>
                  </a:moveTo>
                  <a:cubicBezTo>
                    <a:pt x="2389" y="1"/>
                    <a:pt x="2379" y="2"/>
                    <a:pt x="2370" y="5"/>
                  </a:cubicBezTo>
                  <a:cubicBezTo>
                    <a:pt x="2334" y="17"/>
                    <a:pt x="2310" y="53"/>
                    <a:pt x="2310" y="101"/>
                  </a:cubicBezTo>
                  <a:lnTo>
                    <a:pt x="2263" y="2172"/>
                  </a:lnTo>
                  <a:lnTo>
                    <a:pt x="72" y="2827"/>
                  </a:lnTo>
                  <a:cubicBezTo>
                    <a:pt x="36" y="2839"/>
                    <a:pt x="13" y="2875"/>
                    <a:pt x="13" y="2910"/>
                  </a:cubicBezTo>
                  <a:cubicBezTo>
                    <a:pt x="1" y="2946"/>
                    <a:pt x="24" y="2982"/>
                    <a:pt x="60" y="3006"/>
                  </a:cubicBezTo>
                  <a:lnTo>
                    <a:pt x="2227" y="3994"/>
                  </a:lnTo>
                  <a:lnTo>
                    <a:pt x="2168" y="6911"/>
                  </a:lnTo>
                  <a:cubicBezTo>
                    <a:pt x="2168" y="6947"/>
                    <a:pt x="2203" y="6982"/>
                    <a:pt x="2239" y="6994"/>
                  </a:cubicBezTo>
                  <a:cubicBezTo>
                    <a:pt x="2251" y="7006"/>
                    <a:pt x="2251" y="7006"/>
                    <a:pt x="2263" y="7006"/>
                  </a:cubicBezTo>
                  <a:cubicBezTo>
                    <a:pt x="2299" y="7006"/>
                    <a:pt x="2322" y="6982"/>
                    <a:pt x="2346" y="6970"/>
                  </a:cubicBezTo>
                  <a:lnTo>
                    <a:pt x="3918" y="4780"/>
                  </a:lnTo>
                  <a:lnTo>
                    <a:pt x="6835" y="6125"/>
                  </a:lnTo>
                  <a:cubicBezTo>
                    <a:pt x="6844" y="6128"/>
                    <a:pt x="6855" y="6130"/>
                    <a:pt x="6865" y="6130"/>
                  </a:cubicBezTo>
                  <a:cubicBezTo>
                    <a:pt x="6894" y="6130"/>
                    <a:pt x="6925" y="6119"/>
                    <a:pt x="6942" y="6101"/>
                  </a:cubicBezTo>
                  <a:cubicBezTo>
                    <a:pt x="6978" y="6066"/>
                    <a:pt x="6978" y="6018"/>
                    <a:pt x="6954" y="5982"/>
                  </a:cubicBezTo>
                  <a:lnTo>
                    <a:pt x="4954" y="3327"/>
                  </a:lnTo>
                  <a:lnTo>
                    <a:pt x="6561" y="1089"/>
                  </a:lnTo>
                  <a:cubicBezTo>
                    <a:pt x="6585" y="1053"/>
                    <a:pt x="6585" y="1005"/>
                    <a:pt x="6561" y="970"/>
                  </a:cubicBezTo>
                  <a:cubicBezTo>
                    <a:pt x="6542" y="950"/>
                    <a:pt x="6506" y="931"/>
                    <a:pt x="6474" y="931"/>
                  </a:cubicBezTo>
                  <a:cubicBezTo>
                    <a:pt x="6467" y="931"/>
                    <a:pt x="6460" y="932"/>
                    <a:pt x="6454" y="934"/>
                  </a:cubicBezTo>
                  <a:lnTo>
                    <a:pt x="3751" y="1732"/>
                  </a:lnTo>
                  <a:lnTo>
                    <a:pt x="2477" y="41"/>
                  </a:lnTo>
                  <a:cubicBezTo>
                    <a:pt x="2459" y="14"/>
                    <a:pt x="2428" y="1"/>
                    <a:pt x="2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3" name="Google Shape;1193;p11"/>
          <p:cNvGrpSpPr/>
          <p:nvPr/>
        </p:nvGrpSpPr>
        <p:grpSpPr>
          <a:xfrm>
            <a:off x="-170738" y="5597628"/>
            <a:ext cx="1531340" cy="1078216"/>
            <a:chOff x="-128054" y="4198221"/>
            <a:chExt cx="1148505" cy="808662"/>
          </a:xfrm>
        </p:grpSpPr>
        <p:grpSp>
          <p:nvGrpSpPr>
            <p:cNvPr id="1194" name="Google Shape;1194;p11"/>
            <p:cNvGrpSpPr/>
            <p:nvPr/>
          </p:nvGrpSpPr>
          <p:grpSpPr>
            <a:xfrm>
              <a:off x="65882" y="4314892"/>
              <a:ext cx="727385" cy="481963"/>
              <a:chOff x="65882" y="4314892"/>
              <a:chExt cx="727385" cy="481963"/>
            </a:xfrm>
          </p:grpSpPr>
          <p:sp>
            <p:nvSpPr>
              <p:cNvPr id="1195" name="Google Shape;1195;p11"/>
              <p:cNvSpPr/>
              <p:nvPr/>
            </p:nvSpPr>
            <p:spPr>
              <a:xfrm flipH="1">
                <a:off x="215472" y="4541088"/>
                <a:ext cx="577795" cy="255767"/>
              </a:xfrm>
              <a:custGeom>
                <a:avLst/>
                <a:gdLst/>
                <a:ahLst/>
                <a:cxnLst/>
                <a:rect l="l" t="t" r="r" b="b"/>
                <a:pathLst>
                  <a:path w="15574" h="6894" extrusionOk="0">
                    <a:moveTo>
                      <a:pt x="7585" y="1619"/>
                    </a:moveTo>
                    <a:cubicBezTo>
                      <a:pt x="8025" y="1929"/>
                      <a:pt x="8263" y="2203"/>
                      <a:pt x="8216" y="2393"/>
                    </a:cubicBezTo>
                    <a:cubicBezTo>
                      <a:pt x="8192" y="2524"/>
                      <a:pt x="8001" y="2607"/>
                      <a:pt x="7704" y="2643"/>
                    </a:cubicBezTo>
                    <a:cubicBezTo>
                      <a:pt x="7644" y="2643"/>
                      <a:pt x="7597" y="2607"/>
                      <a:pt x="7561" y="2560"/>
                    </a:cubicBezTo>
                    <a:cubicBezTo>
                      <a:pt x="7466" y="2417"/>
                      <a:pt x="7442" y="2060"/>
                      <a:pt x="7585" y="1619"/>
                    </a:cubicBezTo>
                    <a:close/>
                    <a:moveTo>
                      <a:pt x="11383" y="1429"/>
                    </a:moveTo>
                    <a:lnTo>
                      <a:pt x="11383" y="1429"/>
                    </a:lnTo>
                    <a:cubicBezTo>
                      <a:pt x="11633" y="1953"/>
                      <a:pt x="11538" y="2465"/>
                      <a:pt x="11371" y="2738"/>
                    </a:cubicBezTo>
                    <a:cubicBezTo>
                      <a:pt x="11240" y="2965"/>
                      <a:pt x="11061" y="3084"/>
                      <a:pt x="10871" y="3084"/>
                    </a:cubicBezTo>
                    <a:lnTo>
                      <a:pt x="10776" y="3084"/>
                    </a:lnTo>
                    <a:cubicBezTo>
                      <a:pt x="10537" y="3024"/>
                      <a:pt x="10514" y="2762"/>
                      <a:pt x="10526" y="2607"/>
                    </a:cubicBezTo>
                    <a:cubicBezTo>
                      <a:pt x="10537" y="2167"/>
                      <a:pt x="10871" y="1536"/>
                      <a:pt x="11383" y="1429"/>
                    </a:cubicBezTo>
                    <a:close/>
                    <a:moveTo>
                      <a:pt x="4346" y="2036"/>
                    </a:moveTo>
                    <a:cubicBezTo>
                      <a:pt x="4453" y="2072"/>
                      <a:pt x="4572" y="2143"/>
                      <a:pt x="4680" y="2215"/>
                    </a:cubicBezTo>
                    <a:cubicBezTo>
                      <a:pt x="5156" y="2572"/>
                      <a:pt x="5358" y="2941"/>
                      <a:pt x="5263" y="3250"/>
                    </a:cubicBezTo>
                    <a:cubicBezTo>
                      <a:pt x="5156" y="3572"/>
                      <a:pt x="4751" y="3798"/>
                      <a:pt x="4453" y="3798"/>
                    </a:cubicBezTo>
                    <a:cubicBezTo>
                      <a:pt x="4346" y="3798"/>
                      <a:pt x="4227" y="3762"/>
                      <a:pt x="4215" y="3643"/>
                    </a:cubicBezTo>
                    <a:cubicBezTo>
                      <a:pt x="4203" y="3429"/>
                      <a:pt x="4179" y="2703"/>
                      <a:pt x="4346" y="2036"/>
                    </a:cubicBezTo>
                    <a:close/>
                    <a:moveTo>
                      <a:pt x="13657" y="4036"/>
                    </a:moveTo>
                    <a:lnTo>
                      <a:pt x="13657" y="4036"/>
                    </a:lnTo>
                    <a:cubicBezTo>
                      <a:pt x="13728" y="4346"/>
                      <a:pt x="13728" y="4584"/>
                      <a:pt x="13633" y="4703"/>
                    </a:cubicBezTo>
                    <a:cubicBezTo>
                      <a:pt x="13593" y="4773"/>
                      <a:pt x="13519" y="4801"/>
                      <a:pt x="13426" y="4801"/>
                    </a:cubicBezTo>
                    <a:cubicBezTo>
                      <a:pt x="13408" y="4801"/>
                      <a:pt x="13390" y="4800"/>
                      <a:pt x="13371" y="4798"/>
                    </a:cubicBezTo>
                    <a:cubicBezTo>
                      <a:pt x="13228" y="4786"/>
                      <a:pt x="13216" y="4715"/>
                      <a:pt x="13216" y="4703"/>
                    </a:cubicBezTo>
                    <a:cubicBezTo>
                      <a:pt x="13181" y="4536"/>
                      <a:pt x="13359" y="4239"/>
                      <a:pt x="13657" y="4036"/>
                    </a:cubicBezTo>
                    <a:close/>
                    <a:moveTo>
                      <a:pt x="2286" y="3500"/>
                    </a:moveTo>
                    <a:cubicBezTo>
                      <a:pt x="2405" y="3572"/>
                      <a:pt x="2501" y="3667"/>
                      <a:pt x="2572" y="3810"/>
                    </a:cubicBezTo>
                    <a:cubicBezTo>
                      <a:pt x="2715" y="4072"/>
                      <a:pt x="2739" y="4310"/>
                      <a:pt x="2620" y="4501"/>
                    </a:cubicBezTo>
                    <a:cubicBezTo>
                      <a:pt x="2501" y="4715"/>
                      <a:pt x="2263" y="4810"/>
                      <a:pt x="2096" y="4810"/>
                    </a:cubicBezTo>
                    <a:cubicBezTo>
                      <a:pt x="2048" y="4810"/>
                      <a:pt x="1941" y="4798"/>
                      <a:pt x="1893" y="4715"/>
                    </a:cubicBezTo>
                    <a:cubicBezTo>
                      <a:pt x="1834" y="4632"/>
                      <a:pt x="1846" y="4489"/>
                      <a:pt x="1929" y="4298"/>
                    </a:cubicBezTo>
                    <a:cubicBezTo>
                      <a:pt x="1941" y="4298"/>
                      <a:pt x="2060" y="3929"/>
                      <a:pt x="2286" y="3500"/>
                    </a:cubicBezTo>
                    <a:close/>
                    <a:moveTo>
                      <a:pt x="9275" y="191"/>
                    </a:moveTo>
                    <a:cubicBezTo>
                      <a:pt x="9502" y="191"/>
                      <a:pt x="9740" y="238"/>
                      <a:pt x="9990" y="321"/>
                    </a:cubicBezTo>
                    <a:cubicBezTo>
                      <a:pt x="10585" y="548"/>
                      <a:pt x="11026" y="869"/>
                      <a:pt x="11276" y="1262"/>
                    </a:cubicBezTo>
                    <a:cubicBezTo>
                      <a:pt x="10740" y="1405"/>
                      <a:pt x="10359" y="2048"/>
                      <a:pt x="10335" y="2596"/>
                    </a:cubicBezTo>
                    <a:cubicBezTo>
                      <a:pt x="10311" y="2965"/>
                      <a:pt x="10466" y="3215"/>
                      <a:pt x="10740" y="3262"/>
                    </a:cubicBezTo>
                    <a:cubicBezTo>
                      <a:pt x="10787" y="3274"/>
                      <a:pt x="10823" y="3274"/>
                      <a:pt x="10871" y="3274"/>
                    </a:cubicBezTo>
                    <a:cubicBezTo>
                      <a:pt x="11121" y="3274"/>
                      <a:pt x="11371" y="3119"/>
                      <a:pt x="11538" y="2846"/>
                    </a:cubicBezTo>
                    <a:cubicBezTo>
                      <a:pt x="11776" y="2441"/>
                      <a:pt x="11788" y="1893"/>
                      <a:pt x="11573" y="1417"/>
                    </a:cubicBezTo>
                    <a:lnTo>
                      <a:pt x="11573" y="1417"/>
                    </a:lnTo>
                    <a:cubicBezTo>
                      <a:pt x="11811" y="1441"/>
                      <a:pt x="12061" y="1584"/>
                      <a:pt x="12300" y="1845"/>
                    </a:cubicBezTo>
                    <a:cubicBezTo>
                      <a:pt x="12907" y="2477"/>
                      <a:pt x="13383" y="3227"/>
                      <a:pt x="13597" y="3846"/>
                    </a:cubicBezTo>
                    <a:cubicBezTo>
                      <a:pt x="13216" y="4084"/>
                      <a:pt x="12966" y="4477"/>
                      <a:pt x="13026" y="4739"/>
                    </a:cubicBezTo>
                    <a:cubicBezTo>
                      <a:pt x="13050" y="4822"/>
                      <a:pt x="13109" y="4965"/>
                      <a:pt x="13359" y="4989"/>
                    </a:cubicBezTo>
                    <a:cubicBezTo>
                      <a:pt x="13375" y="4990"/>
                      <a:pt x="13391" y="4990"/>
                      <a:pt x="13406" y="4990"/>
                    </a:cubicBezTo>
                    <a:cubicBezTo>
                      <a:pt x="13573" y="4990"/>
                      <a:pt x="13701" y="4931"/>
                      <a:pt x="13788" y="4822"/>
                    </a:cubicBezTo>
                    <a:cubicBezTo>
                      <a:pt x="13919" y="4643"/>
                      <a:pt x="13931" y="4334"/>
                      <a:pt x="13824" y="3929"/>
                    </a:cubicBezTo>
                    <a:cubicBezTo>
                      <a:pt x="13976" y="3855"/>
                      <a:pt x="14132" y="3817"/>
                      <a:pt x="14286" y="3817"/>
                    </a:cubicBezTo>
                    <a:cubicBezTo>
                      <a:pt x="14550" y="3817"/>
                      <a:pt x="14807" y="3929"/>
                      <a:pt x="15026" y="4155"/>
                    </a:cubicBezTo>
                    <a:cubicBezTo>
                      <a:pt x="15300" y="4441"/>
                      <a:pt x="15395" y="4715"/>
                      <a:pt x="15288" y="4965"/>
                    </a:cubicBezTo>
                    <a:cubicBezTo>
                      <a:pt x="15014" y="5644"/>
                      <a:pt x="13407" y="6132"/>
                      <a:pt x="11085" y="6227"/>
                    </a:cubicBezTo>
                    <a:cubicBezTo>
                      <a:pt x="10347" y="6263"/>
                      <a:pt x="9430" y="6346"/>
                      <a:pt x="8466" y="6429"/>
                    </a:cubicBezTo>
                    <a:cubicBezTo>
                      <a:pt x="6989" y="6560"/>
                      <a:pt x="5311" y="6715"/>
                      <a:pt x="3882" y="6715"/>
                    </a:cubicBezTo>
                    <a:cubicBezTo>
                      <a:pt x="1703" y="6715"/>
                      <a:pt x="548" y="6358"/>
                      <a:pt x="358" y="5644"/>
                    </a:cubicBezTo>
                    <a:cubicBezTo>
                      <a:pt x="203" y="5024"/>
                      <a:pt x="310" y="4441"/>
                      <a:pt x="655" y="3989"/>
                    </a:cubicBezTo>
                    <a:cubicBezTo>
                      <a:pt x="953" y="3608"/>
                      <a:pt x="1393" y="3369"/>
                      <a:pt x="1810" y="3369"/>
                    </a:cubicBezTo>
                    <a:cubicBezTo>
                      <a:pt x="1917" y="3369"/>
                      <a:pt x="2024" y="3381"/>
                      <a:pt x="2108" y="3417"/>
                    </a:cubicBezTo>
                    <a:cubicBezTo>
                      <a:pt x="1882" y="3870"/>
                      <a:pt x="1763" y="4227"/>
                      <a:pt x="1763" y="4239"/>
                    </a:cubicBezTo>
                    <a:cubicBezTo>
                      <a:pt x="1620" y="4536"/>
                      <a:pt x="1667" y="4715"/>
                      <a:pt x="1727" y="4822"/>
                    </a:cubicBezTo>
                    <a:cubicBezTo>
                      <a:pt x="1798" y="4929"/>
                      <a:pt x="1929" y="5001"/>
                      <a:pt x="2096" y="5001"/>
                    </a:cubicBezTo>
                    <a:cubicBezTo>
                      <a:pt x="2370" y="5001"/>
                      <a:pt x="2644" y="4834"/>
                      <a:pt x="2786" y="4596"/>
                    </a:cubicBezTo>
                    <a:cubicBezTo>
                      <a:pt x="2929" y="4346"/>
                      <a:pt x="2917" y="4036"/>
                      <a:pt x="2739" y="3715"/>
                    </a:cubicBezTo>
                    <a:cubicBezTo>
                      <a:pt x="2644" y="3548"/>
                      <a:pt x="2525" y="3417"/>
                      <a:pt x="2370" y="3334"/>
                    </a:cubicBezTo>
                    <a:cubicBezTo>
                      <a:pt x="2727" y="2679"/>
                      <a:pt x="3275" y="1953"/>
                      <a:pt x="3953" y="1953"/>
                    </a:cubicBezTo>
                    <a:cubicBezTo>
                      <a:pt x="4025" y="1953"/>
                      <a:pt x="4096" y="1953"/>
                      <a:pt x="4168" y="1976"/>
                    </a:cubicBezTo>
                    <a:cubicBezTo>
                      <a:pt x="3989" y="2679"/>
                      <a:pt x="4013" y="3429"/>
                      <a:pt x="4025" y="3655"/>
                    </a:cubicBezTo>
                    <a:cubicBezTo>
                      <a:pt x="4037" y="3858"/>
                      <a:pt x="4203" y="3977"/>
                      <a:pt x="4453" y="3977"/>
                    </a:cubicBezTo>
                    <a:cubicBezTo>
                      <a:pt x="4822" y="3977"/>
                      <a:pt x="5299" y="3715"/>
                      <a:pt x="5430" y="3310"/>
                    </a:cubicBezTo>
                    <a:cubicBezTo>
                      <a:pt x="5525" y="3036"/>
                      <a:pt x="5489" y="2584"/>
                      <a:pt x="4787" y="2072"/>
                    </a:cubicBezTo>
                    <a:cubicBezTo>
                      <a:pt x="4656" y="1976"/>
                      <a:pt x="4525" y="1905"/>
                      <a:pt x="4394" y="1845"/>
                    </a:cubicBezTo>
                    <a:cubicBezTo>
                      <a:pt x="4618" y="1141"/>
                      <a:pt x="5015" y="783"/>
                      <a:pt x="5573" y="783"/>
                    </a:cubicBezTo>
                    <a:cubicBezTo>
                      <a:pt x="5816" y="783"/>
                      <a:pt x="6090" y="851"/>
                      <a:pt x="6394" y="988"/>
                    </a:cubicBezTo>
                    <a:cubicBezTo>
                      <a:pt x="6787" y="1179"/>
                      <a:pt x="7132" y="1345"/>
                      <a:pt x="7418" y="1524"/>
                    </a:cubicBezTo>
                    <a:cubicBezTo>
                      <a:pt x="7263" y="1988"/>
                      <a:pt x="7251" y="2453"/>
                      <a:pt x="7406" y="2667"/>
                    </a:cubicBezTo>
                    <a:cubicBezTo>
                      <a:pt x="7478" y="2774"/>
                      <a:pt x="7585" y="2822"/>
                      <a:pt x="7704" y="2822"/>
                    </a:cubicBezTo>
                    <a:lnTo>
                      <a:pt x="7728" y="2822"/>
                    </a:lnTo>
                    <a:cubicBezTo>
                      <a:pt x="8109" y="2798"/>
                      <a:pt x="8347" y="2655"/>
                      <a:pt x="8394" y="2441"/>
                    </a:cubicBezTo>
                    <a:cubicBezTo>
                      <a:pt x="8454" y="2238"/>
                      <a:pt x="8359" y="1905"/>
                      <a:pt x="7644" y="1441"/>
                    </a:cubicBezTo>
                    <a:cubicBezTo>
                      <a:pt x="7894" y="822"/>
                      <a:pt x="8442" y="191"/>
                      <a:pt x="9275" y="191"/>
                    </a:cubicBezTo>
                    <a:close/>
                    <a:moveTo>
                      <a:pt x="9275" y="0"/>
                    </a:moveTo>
                    <a:cubicBezTo>
                      <a:pt x="8359" y="0"/>
                      <a:pt x="7763" y="667"/>
                      <a:pt x="7478" y="1334"/>
                    </a:cubicBezTo>
                    <a:cubicBezTo>
                      <a:pt x="7204" y="1167"/>
                      <a:pt x="6858" y="988"/>
                      <a:pt x="6465" y="822"/>
                    </a:cubicBezTo>
                    <a:cubicBezTo>
                      <a:pt x="6134" y="672"/>
                      <a:pt x="5831" y="598"/>
                      <a:pt x="5560" y="598"/>
                    </a:cubicBezTo>
                    <a:cubicBezTo>
                      <a:pt x="4926" y="598"/>
                      <a:pt x="4465" y="1002"/>
                      <a:pt x="4215" y="1786"/>
                    </a:cubicBezTo>
                    <a:cubicBezTo>
                      <a:pt x="4132" y="1774"/>
                      <a:pt x="4037" y="1762"/>
                      <a:pt x="3953" y="1762"/>
                    </a:cubicBezTo>
                    <a:cubicBezTo>
                      <a:pt x="3179" y="1762"/>
                      <a:pt x="2572" y="2548"/>
                      <a:pt x="2203" y="3250"/>
                    </a:cubicBezTo>
                    <a:cubicBezTo>
                      <a:pt x="2084" y="3203"/>
                      <a:pt x="1953" y="3179"/>
                      <a:pt x="1810" y="3179"/>
                    </a:cubicBezTo>
                    <a:cubicBezTo>
                      <a:pt x="1334" y="3179"/>
                      <a:pt x="834" y="3453"/>
                      <a:pt x="500" y="3881"/>
                    </a:cubicBezTo>
                    <a:cubicBezTo>
                      <a:pt x="119" y="4382"/>
                      <a:pt x="0" y="5024"/>
                      <a:pt x="179" y="5691"/>
                    </a:cubicBezTo>
                    <a:cubicBezTo>
                      <a:pt x="393" y="6513"/>
                      <a:pt x="1572" y="6894"/>
                      <a:pt x="3882" y="6894"/>
                    </a:cubicBezTo>
                    <a:cubicBezTo>
                      <a:pt x="5322" y="6894"/>
                      <a:pt x="7001" y="6751"/>
                      <a:pt x="8478" y="6620"/>
                    </a:cubicBezTo>
                    <a:cubicBezTo>
                      <a:pt x="9442" y="6537"/>
                      <a:pt x="10359" y="6453"/>
                      <a:pt x="11097" y="6417"/>
                    </a:cubicBezTo>
                    <a:cubicBezTo>
                      <a:pt x="13526" y="6310"/>
                      <a:pt x="15157" y="5798"/>
                      <a:pt x="15467" y="5024"/>
                    </a:cubicBezTo>
                    <a:cubicBezTo>
                      <a:pt x="15550" y="4810"/>
                      <a:pt x="15574" y="4453"/>
                      <a:pt x="15157" y="4024"/>
                    </a:cubicBezTo>
                    <a:cubicBezTo>
                      <a:pt x="14907" y="3762"/>
                      <a:pt x="14609" y="3631"/>
                      <a:pt x="14300" y="3631"/>
                    </a:cubicBezTo>
                    <a:cubicBezTo>
                      <a:pt x="14121" y="3631"/>
                      <a:pt x="13943" y="3667"/>
                      <a:pt x="13764" y="3750"/>
                    </a:cubicBezTo>
                    <a:cubicBezTo>
                      <a:pt x="13538" y="3096"/>
                      <a:pt x="13062" y="2357"/>
                      <a:pt x="12442" y="1715"/>
                    </a:cubicBezTo>
                    <a:cubicBezTo>
                      <a:pt x="12143" y="1392"/>
                      <a:pt x="11822" y="1226"/>
                      <a:pt x="11510" y="1226"/>
                    </a:cubicBezTo>
                    <a:cubicBezTo>
                      <a:pt x="11499" y="1226"/>
                      <a:pt x="11489" y="1226"/>
                      <a:pt x="11478" y="1226"/>
                    </a:cubicBezTo>
                    <a:cubicBezTo>
                      <a:pt x="11204" y="762"/>
                      <a:pt x="10716" y="393"/>
                      <a:pt x="10061" y="143"/>
                    </a:cubicBezTo>
                    <a:cubicBezTo>
                      <a:pt x="9787" y="48"/>
                      <a:pt x="9525" y="0"/>
                      <a:pt x="9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96" name="Google Shape;1196;p11"/>
              <p:cNvGrpSpPr/>
              <p:nvPr/>
            </p:nvGrpSpPr>
            <p:grpSpPr>
              <a:xfrm rot="975942">
                <a:off x="98891" y="4335507"/>
                <a:ext cx="184655" cy="262086"/>
                <a:chOff x="7619190" y="700187"/>
                <a:chExt cx="184649" cy="262078"/>
              </a:xfrm>
            </p:grpSpPr>
            <p:sp>
              <p:nvSpPr>
                <p:cNvPr id="1197" name="Google Shape;1197;p11"/>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11"/>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11"/>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11"/>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11"/>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11"/>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1"/>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11"/>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05" name="Google Shape;1205;p11"/>
            <p:cNvGrpSpPr/>
            <p:nvPr/>
          </p:nvGrpSpPr>
          <p:grpSpPr>
            <a:xfrm>
              <a:off x="-128054" y="4198221"/>
              <a:ext cx="1148505" cy="808662"/>
              <a:chOff x="-204254" y="4198221"/>
              <a:chExt cx="1148505" cy="808662"/>
            </a:xfrm>
          </p:grpSpPr>
          <p:grpSp>
            <p:nvGrpSpPr>
              <p:cNvPr id="1206" name="Google Shape;1206;p11"/>
              <p:cNvGrpSpPr/>
              <p:nvPr/>
            </p:nvGrpSpPr>
            <p:grpSpPr>
              <a:xfrm rot="3803483" flipH="1">
                <a:off x="580713" y="4264960"/>
                <a:ext cx="278594" cy="209395"/>
                <a:chOff x="1539427" y="3527825"/>
                <a:chExt cx="278590" cy="209392"/>
              </a:xfrm>
            </p:grpSpPr>
            <p:sp>
              <p:nvSpPr>
                <p:cNvPr id="1207" name="Google Shape;1207;p11"/>
                <p:cNvSpPr/>
                <p:nvPr/>
              </p:nvSpPr>
              <p:spPr>
                <a:xfrm rot="5400000">
                  <a:off x="1581319" y="3500519"/>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11"/>
                <p:cNvSpPr/>
                <p:nvPr/>
              </p:nvSpPr>
              <p:spPr>
                <a:xfrm rot="5400000">
                  <a:off x="1558868" y="3578172"/>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11"/>
                <p:cNvSpPr/>
                <p:nvPr/>
              </p:nvSpPr>
              <p:spPr>
                <a:xfrm rot="5400000">
                  <a:off x="1554731" y="3630911"/>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10" name="Google Shape;1210;p11"/>
              <p:cNvSpPr/>
              <p:nvPr/>
            </p:nvSpPr>
            <p:spPr>
              <a:xfrm rot="-5400000" flipH="1">
                <a:off x="114676" y="4177308"/>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matchingName="Blank">
  <p:cSld name="Blank">
    <p:bg>
      <p:bgPr>
        <a:noFill/>
        <a:effectLst/>
      </p:bgPr>
    </p:bg>
    <p:spTree>
      <p:nvGrpSpPr>
        <p:cNvPr id="1" name="Shape 1211"/>
        <p:cNvGrpSpPr/>
        <p:nvPr/>
      </p:nvGrpSpPr>
      <p:grpSpPr>
        <a:xfrm>
          <a:off x="0" y="0"/>
          <a:ext cx="0" cy="0"/>
          <a:chOff x="0" y="0"/>
          <a:chExt cx="0" cy="0"/>
        </a:xfrm>
      </p:grpSpPr>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12"/>
        <p:cNvGrpSpPr/>
        <p:nvPr/>
      </p:nvGrpSpPr>
      <p:grpSpPr>
        <a:xfrm>
          <a:off x="0" y="0"/>
          <a:ext cx="0" cy="0"/>
          <a:chOff x="0" y="0"/>
          <a:chExt cx="0" cy="0"/>
        </a:xfrm>
      </p:grpSpPr>
      <p:grpSp>
        <p:nvGrpSpPr>
          <p:cNvPr id="1213" name="Google Shape;1213;p13"/>
          <p:cNvGrpSpPr/>
          <p:nvPr/>
        </p:nvGrpSpPr>
        <p:grpSpPr>
          <a:xfrm>
            <a:off x="-121920" y="-45605"/>
            <a:ext cx="12435840" cy="6949212"/>
            <a:chOff x="0" y="0"/>
            <a:chExt cx="9144000" cy="5143500"/>
          </a:xfrm>
        </p:grpSpPr>
        <p:grpSp>
          <p:nvGrpSpPr>
            <p:cNvPr id="1214" name="Google Shape;1214;p13"/>
            <p:cNvGrpSpPr/>
            <p:nvPr/>
          </p:nvGrpSpPr>
          <p:grpSpPr>
            <a:xfrm>
              <a:off x="202089" y="0"/>
              <a:ext cx="8739822" cy="5143500"/>
              <a:chOff x="200927" y="-1250"/>
              <a:chExt cx="8739822" cy="5143500"/>
            </a:xfrm>
          </p:grpSpPr>
          <p:cxnSp>
            <p:nvCxnSpPr>
              <p:cNvPr id="1215" name="Google Shape;1215;p13"/>
              <p:cNvCxnSpPr/>
              <p:nvPr/>
            </p:nvCxnSpPr>
            <p:spPr>
              <a:xfrm>
                <a:off x="20092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216" name="Google Shape;1216;p13"/>
              <p:cNvCxnSpPr/>
              <p:nvPr/>
            </p:nvCxnSpPr>
            <p:spPr>
              <a:xfrm>
                <a:off x="40417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217" name="Google Shape;1217;p13"/>
              <p:cNvCxnSpPr/>
              <p:nvPr/>
            </p:nvCxnSpPr>
            <p:spPr>
              <a:xfrm>
                <a:off x="60743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218" name="Google Shape;1218;p13"/>
              <p:cNvCxnSpPr/>
              <p:nvPr/>
            </p:nvCxnSpPr>
            <p:spPr>
              <a:xfrm>
                <a:off x="81068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219" name="Google Shape;1219;p13"/>
              <p:cNvCxnSpPr/>
              <p:nvPr/>
            </p:nvCxnSpPr>
            <p:spPr>
              <a:xfrm>
                <a:off x="101393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220" name="Google Shape;1220;p13"/>
              <p:cNvCxnSpPr/>
              <p:nvPr/>
            </p:nvCxnSpPr>
            <p:spPr>
              <a:xfrm>
                <a:off x="121718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221" name="Google Shape;1221;p13"/>
              <p:cNvCxnSpPr/>
              <p:nvPr/>
            </p:nvCxnSpPr>
            <p:spPr>
              <a:xfrm>
                <a:off x="142043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222" name="Google Shape;1222;p13"/>
              <p:cNvCxnSpPr/>
              <p:nvPr/>
            </p:nvCxnSpPr>
            <p:spPr>
              <a:xfrm>
                <a:off x="162368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223" name="Google Shape;1223;p13"/>
              <p:cNvCxnSpPr/>
              <p:nvPr/>
            </p:nvCxnSpPr>
            <p:spPr>
              <a:xfrm>
                <a:off x="182694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224" name="Google Shape;1224;p13"/>
              <p:cNvCxnSpPr/>
              <p:nvPr/>
            </p:nvCxnSpPr>
            <p:spPr>
              <a:xfrm>
                <a:off x="203019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225" name="Google Shape;1225;p13"/>
              <p:cNvCxnSpPr/>
              <p:nvPr/>
            </p:nvCxnSpPr>
            <p:spPr>
              <a:xfrm>
                <a:off x="223344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226" name="Google Shape;1226;p13"/>
              <p:cNvCxnSpPr/>
              <p:nvPr/>
            </p:nvCxnSpPr>
            <p:spPr>
              <a:xfrm>
                <a:off x="243669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227" name="Google Shape;1227;p13"/>
              <p:cNvCxnSpPr/>
              <p:nvPr/>
            </p:nvCxnSpPr>
            <p:spPr>
              <a:xfrm>
                <a:off x="263994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228" name="Google Shape;1228;p13"/>
              <p:cNvCxnSpPr/>
              <p:nvPr/>
            </p:nvCxnSpPr>
            <p:spPr>
              <a:xfrm>
                <a:off x="284319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229" name="Google Shape;1229;p13"/>
              <p:cNvCxnSpPr/>
              <p:nvPr/>
            </p:nvCxnSpPr>
            <p:spPr>
              <a:xfrm>
                <a:off x="304645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230" name="Google Shape;1230;p13"/>
              <p:cNvCxnSpPr/>
              <p:nvPr/>
            </p:nvCxnSpPr>
            <p:spPr>
              <a:xfrm>
                <a:off x="324970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231" name="Google Shape;1231;p13"/>
              <p:cNvCxnSpPr/>
              <p:nvPr/>
            </p:nvCxnSpPr>
            <p:spPr>
              <a:xfrm>
                <a:off x="345295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232" name="Google Shape;1232;p13"/>
              <p:cNvCxnSpPr/>
              <p:nvPr/>
            </p:nvCxnSpPr>
            <p:spPr>
              <a:xfrm>
                <a:off x="365620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233" name="Google Shape;1233;p13"/>
              <p:cNvCxnSpPr/>
              <p:nvPr/>
            </p:nvCxnSpPr>
            <p:spPr>
              <a:xfrm>
                <a:off x="385945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234" name="Google Shape;1234;p13"/>
              <p:cNvCxnSpPr/>
              <p:nvPr/>
            </p:nvCxnSpPr>
            <p:spPr>
              <a:xfrm>
                <a:off x="406270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235" name="Google Shape;1235;p13"/>
              <p:cNvCxnSpPr/>
              <p:nvPr/>
            </p:nvCxnSpPr>
            <p:spPr>
              <a:xfrm>
                <a:off x="426596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236" name="Google Shape;1236;p13"/>
              <p:cNvCxnSpPr/>
              <p:nvPr/>
            </p:nvCxnSpPr>
            <p:spPr>
              <a:xfrm>
                <a:off x="446921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237" name="Google Shape;1237;p13"/>
              <p:cNvCxnSpPr/>
              <p:nvPr/>
            </p:nvCxnSpPr>
            <p:spPr>
              <a:xfrm>
                <a:off x="467246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238" name="Google Shape;1238;p13"/>
              <p:cNvCxnSpPr/>
              <p:nvPr/>
            </p:nvCxnSpPr>
            <p:spPr>
              <a:xfrm>
                <a:off x="487571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239" name="Google Shape;1239;p13"/>
              <p:cNvCxnSpPr/>
              <p:nvPr/>
            </p:nvCxnSpPr>
            <p:spPr>
              <a:xfrm>
                <a:off x="507896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240" name="Google Shape;1240;p13"/>
              <p:cNvCxnSpPr/>
              <p:nvPr/>
            </p:nvCxnSpPr>
            <p:spPr>
              <a:xfrm>
                <a:off x="528221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241" name="Google Shape;1241;p13"/>
              <p:cNvCxnSpPr/>
              <p:nvPr/>
            </p:nvCxnSpPr>
            <p:spPr>
              <a:xfrm>
                <a:off x="548547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242" name="Google Shape;1242;p13"/>
              <p:cNvCxnSpPr/>
              <p:nvPr/>
            </p:nvCxnSpPr>
            <p:spPr>
              <a:xfrm>
                <a:off x="568872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243" name="Google Shape;1243;p13"/>
              <p:cNvCxnSpPr/>
              <p:nvPr/>
            </p:nvCxnSpPr>
            <p:spPr>
              <a:xfrm>
                <a:off x="589197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244" name="Google Shape;1244;p13"/>
              <p:cNvCxnSpPr/>
              <p:nvPr/>
            </p:nvCxnSpPr>
            <p:spPr>
              <a:xfrm>
                <a:off x="609522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245" name="Google Shape;1245;p13"/>
              <p:cNvCxnSpPr/>
              <p:nvPr/>
            </p:nvCxnSpPr>
            <p:spPr>
              <a:xfrm>
                <a:off x="629847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246" name="Google Shape;1246;p13"/>
              <p:cNvCxnSpPr/>
              <p:nvPr/>
            </p:nvCxnSpPr>
            <p:spPr>
              <a:xfrm>
                <a:off x="650172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247" name="Google Shape;1247;p13"/>
              <p:cNvCxnSpPr/>
              <p:nvPr/>
            </p:nvCxnSpPr>
            <p:spPr>
              <a:xfrm>
                <a:off x="670498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248" name="Google Shape;1248;p13"/>
              <p:cNvCxnSpPr/>
              <p:nvPr/>
            </p:nvCxnSpPr>
            <p:spPr>
              <a:xfrm>
                <a:off x="690823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249" name="Google Shape;1249;p13"/>
              <p:cNvCxnSpPr/>
              <p:nvPr/>
            </p:nvCxnSpPr>
            <p:spPr>
              <a:xfrm>
                <a:off x="711148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250" name="Google Shape;1250;p13"/>
              <p:cNvCxnSpPr/>
              <p:nvPr/>
            </p:nvCxnSpPr>
            <p:spPr>
              <a:xfrm>
                <a:off x="731473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251" name="Google Shape;1251;p13"/>
              <p:cNvCxnSpPr/>
              <p:nvPr/>
            </p:nvCxnSpPr>
            <p:spPr>
              <a:xfrm>
                <a:off x="751798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252" name="Google Shape;1252;p13"/>
              <p:cNvCxnSpPr/>
              <p:nvPr/>
            </p:nvCxnSpPr>
            <p:spPr>
              <a:xfrm>
                <a:off x="772123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253" name="Google Shape;1253;p13"/>
              <p:cNvCxnSpPr/>
              <p:nvPr/>
            </p:nvCxnSpPr>
            <p:spPr>
              <a:xfrm>
                <a:off x="792449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254" name="Google Shape;1254;p13"/>
              <p:cNvCxnSpPr/>
              <p:nvPr/>
            </p:nvCxnSpPr>
            <p:spPr>
              <a:xfrm>
                <a:off x="812774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255" name="Google Shape;1255;p13"/>
              <p:cNvCxnSpPr/>
              <p:nvPr/>
            </p:nvCxnSpPr>
            <p:spPr>
              <a:xfrm>
                <a:off x="833099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256" name="Google Shape;1256;p13"/>
              <p:cNvCxnSpPr/>
              <p:nvPr/>
            </p:nvCxnSpPr>
            <p:spPr>
              <a:xfrm>
                <a:off x="853424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257" name="Google Shape;1257;p13"/>
              <p:cNvCxnSpPr/>
              <p:nvPr/>
            </p:nvCxnSpPr>
            <p:spPr>
              <a:xfrm>
                <a:off x="873749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258" name="Google Shape;1258;p13"/>
              <p:cNvCxnSpPr/>
              <p:nvPr/>
            </p:nvCxnSpPr>
            <p:spPr>
              <a:xfrm>
                <a:off x="8940748" y="-1250"/>
                <a:ext cx="0" cy="5143500"/>
              </a:xfrm>
              <a:prstGeom prst="straightConnector1">
                <a:avLst/>
              </a:prstGeom>
              <a:noFill/>
              <a:ln w="9525" cap="flat" cmpd="sng">
                <a:solidFill>
                  <a:schemeClr val="dk2"/>
                </a:solidFill>
                <a:prstDash val="solid"/>
                <a:round/>
                <a:headEnd type="none" w="med" len="med"/>
                <a:tailEnd type="none" w="med" len="med"/>
              </a:ln>
            </p:spPr>
          </p:cxnSp>
        </p:grpSp>
        <p:grpSp>
          <p:nvGrpSpPr>
            <p:cNvPr id="1259" name="Google Shape;1259;p13"/>
            <p:cNvGrpSpPr/>
            <p:nvPr/>
          </p:nvGrpSpPr>
          <p:grpSpPr>
            <a:xfrm>
              <a:off x="0" y="233038"/>
              <a:ext cx="9144000" cy="4677425"/>
              <a:chOff x="0" y="230950"/>
              <a:chExt cx="9144000" cy="4677425"/>
            </a:xfrm>
          </p:grpSpPr>
          <p:cxnSp>
            <p:nvCxnSpPr>
              <p:cNvPr id="1260" name="Google Shape;1260;p13"/>
              <p:cNvCxnSpPr/>
              <p:nvPr/>
            </p:nvCxnSpPr>
            <p:spPr>
              <a:xfrm>
                <a:off x="0" y="2309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61" name="Google Shape;1261;p13"/>
              <p:cNvCxnSpPr/>
              <p:nvPr/>
            </p:nvCxnSpPr>
            <p:spPr>
              <a:xfrm>
                <a:off x="0" y="69869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62" name="Google Shape;1262;p13"/>
              <p:cNvCxnSpPr/>
              <p:nvPr/>
            </p:nvCxnSpPr>
            <p:spPr>
              <a:xfrm>
                <a:off x="0" y="93256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63" name="Google Shape;1263;p13"/>
              <p:cNvCxnSpPr/>
              <p:nvPr/>
            </p:nvCxnSpPr>
            <p:spPr>
              <a:xfrm>
                <a:off x="0" y="116643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64" name="Google Shape;1264;p13"/>
              <p:cNvCxnSpPr/>
              <p:nvPr/>
            </p:nvCxnSpPr>
            <p:spPr>
              <a:xfrm>
                <a:off x="0" y="140030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65" name="Google Shape;1265;p13"/>
              <p:cNvCxnSpPr/>
              <p:nvPr/>
            </p:nvCxnSpPr>
            <p:spPr>
              <a:xfrm>
                <a:off x="0" y="1634178"/>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66" name="Google Shape;1266;p13"/>
              <p:cNvCxnSpPr/>
              <p:nvPr/>
            </p:nvCxnSpPr>
            <p:spPr>
              <a:xfrm>
                <a:off x="0" y="186804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67" name="Google Shape;1267;p13"/>
              <p:cNvCxnSpPr/>
              <p:nvPr/>
            </p:nvCxnSpPr>
            <p:spPr>
              <a:xfrm>
                <a:off x="0" y="210192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68" name="Google Shape;1268;p13"/>
              <p:cNvCxnSpPr/>
              <p:nvPr/>
            </p:nvCxnSpPr>
            <p:spPr>
              <a:xfrm>
                <a:off x="0" y="233579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69" name="Google Shape;1269;p13"/>
              <p:cNvCxnSpPr/>
              <p:nvPr/>
            </p:nvCxnSpPr>
            <p:spPr>
              <a:xfrm>
                <a:off x="0" y="256966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70" name="Google Shape;1270;p13"/>
              <p:cNvCxnSpPr/>
              <p:nvPr/>
            </p:nvCxnSpPr>
            <p:spPr>
              <a:xfrm>
                <a:off x="0" y="280353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71" name="Google Shape;1271;p13"/>
              <p:cNvCxnSpPr/>
              <p:nvPr/>
            </p:nvCxnSpPr>
            <p:spPr>
              <a:xfrm>
                <a:off x="0" y="303740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72" name="Google Shape;1272;p13"/>
              <p:cNvCxnSpPr/>
              <p:nvPr/>
            </p:nvCxnSpPr>
            <p:spPr>
              <a:xfrm>
                <a:off x="0" y="327127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73" name="Google Shape;1273;p13"/>
              <p:cNvCxnSpPr/>
              <p:nvPr/>
            </p:nvCxnSpPr>
            <p:spPr>
              <a:xfrm>
                <a:off x="0" y="3505147"/>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74" name="Google Shape;1274;p13"/>
              <p:cNvCxnSpPr/>
              <p:nvPr/>
            </p:nvCxnSpPr>
            <p:spPr>
              <a:xfrm>
                <a:off x="0" y="373901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75" name="Google Shape;1275;p13"/>
              <p:cNvCxnSpPr/>
              <p:nvPr/>
            </p:nvCxnSpPr>
            <p:spPr>
              <a:xfrm>
                <a:off x="0" y="397289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76" name="Google Shape;1276;p13"/>
              <p:cNvCxnSpPr/>
              <p:nvPr/>
            </p:nvCxnSpPr>
            <p:spPr>
              <a:xfrm>
                <a:off x="0" y="420676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77" name="Google Shape;1277;p13"/>
              <p:cNvCxnSpPr/>
              <p:nvPr/>
            </p:nvCxnSpPr>
            <p:spPr>
              <a:xfrm>
                <a:off x="0" y="444063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78" name="Google Shape;1278;p13"/>
              <p:cNvCxnSpPr/>
              <p:nvPr/>
            </p:nvCxnSpPr>
            <p:spPr>
              <a:xfrm>
                <a:off x="0" y="467450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79" name="Google Shape;1279;p13"/>
              <p:cNvCxnSpPr/>
              <p:nvPr/>
            </p:nvCxnSpPr>
            <p:spPr>
              <a:xfrm>
                <a:off x="0" y="490837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80" name="Google Shape;1280;p13"/>
              <p:cNvCxnSpPr/>
              <p:nvPr/>
            </p:nvCxnSpPr>
            <p:spPr>
              <a:xfrm>
                <a:off x="0" y="464821"/>
                <a:ext cx="9144000" cy="0"/>
              </a:xfrm>
              <a:prstGeom prst="straightConnector1">
                <a:avLst/>
              </a:prstGeom>
              <a:noFill/>
              <a:ln w="9525" cap="flat" cmpd="sng">
                <a:solidFill>
                  <a:schemeClr val="dk2"/>
                </a:solidFill>
                <a:prstDash val="solid"/>
                <a:round/>
                <a:headEnd type="none" w="med" len="med"/>
                <a:tailEnd type="none" w="med" len="med"/>
              </a:ln>
            </p:spPr>
          </p:cxnSp>
        </p:grpSp>
      </p:grpSp>
      <p:sp>
        <p:nvSpPr>
          <p:cNvPr id="1281" name="Google Shape;1281;p13"/>
          <p:cNvSpPr/>
          <p:nvPr/>
        </p:nvSpPr>
        <p:spPr>
          <a:xfrm>
            <a:off x="579500" y="466600"/>
            <a:ext cx="11032800" cy="5857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2" name="Google Shape;1282;p13"/>
          <p:cNvSpPr txBox="1">
            <a:spLocks noGrp="1"/>
          </p:cNvSpPr>
          <p:nvPr>
            <p:ph type="title"/>
          </p:nvPr>
        </p:nvSpPr>
        <p:spPr>
          <a:xfrm>
            <a:off x="960000" y="3149584"/>
            <a:ext cx="1950800" cy="703600"/>
          </a:xfrm>
          <a:prstGeom prst="rect">
            <a:avLst/>
          </a:prstGeom>
        </p:spPr>
        <p:txBody>
          <a:bodyPr spcFirstLastPara="1" wrap="square" lIns="0" tIns="0" rIns="0" bIns="0" anchor="ctr" anchorCtr="0">
            <a:noAutofit/>
          </a:bodyPr>
          <a:lstStyle>
            <a:lvl1pPr lvl="0" algn="ctr" rtl="0">
              <a:spcBef>
                <a:spcPts val="0"/>
              </a:spcBef>
              <a:spcAft>
                <a:spcPts val="0"/>
              </a:spcAft>
              <a:buSzPts val="2400"/>
              <a:buNone/>
              <a:defRPr sz="3335"/>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p:txBody>
      </p:sp>
      <p:sp>
        <p:nvSpPr>
          <p:cNvPr id="1283" name="Google Shape;1283;p13"/>
          <p:cNvSpPr txBox="1">
            <a:spLocks noGrp="1"/>
          </p:cNvSpPr>
          <p:nvPr>
            <p:ph type="title" idx="2" hasCustomPrompt="1"/>
          </p:nvPr>
        </p:nvSpPr>
        <p:spPr>
          <a:xfrm>
            <a:off x="1569600" y="2218803"/>
            <a:ext cx="731600" cy="791200"/>
          </a:xfrm>
          <a:prstGeom prst="rect">
            <a:avLst/>
          </a:prstGeom>
        </p:spPr>
        <p:txBody>
          <a:bodyPr spcFirstLastPara="1" wrap="square" lIns="0" tIns="0" rIns="0" bIns="0" anchor="ctr" anchorCtr="0">
            <a:noAutofit/>
          </a:bodyPr>
          <a:lstStyle>
            <a:lvl1pPr lvl="0" algn="ctr" rtl="0">
              <a:spcBef>
                <a:spcPts val="0"/>
              </a:spcBef>
              <a:spcAft>
                <a:spcPts val="0"/>
              </a:spcAft>
              <a:buSzPts val="3000"/>
              <a:buNone/>
              <a:defRPr sz="5335"/>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84" name="Google Shape;1284;p13"/>
          <p:cNvSpPr txBox="1">
            <a:spLocks noGrp="1"/>
          </p:cNvSpPr>
          <p:nvPr>
            <p:ph type="subTitle" idx="1"/>
          </p:nvPr>
        </p:nvSpPr>
        <p:spPr>
          <a:xfrm>
            <a:off x="960000" y="3853221"/>
            <a:ext cx="1950800" cy="85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285" name="Google Shape;1285;p13"/>
          <p:cNvSpPr txBox="1">
            <a:spLocks noGrp="1"/>
          </p:cNvSpPr>
          <p:nvPr>
            <p:ph type="title" idx="3"/>
          </p:nvPr>
        </p:nvSpPr>
        <p:spPr>
          <a:xfrm>
            <a:off x="6426133" y="3149584"/>
            <a:ext cx="1950800" cy="703600"/>
          </a:xfrm>
          <a:prstGeom prst="rect">
            <a:avLst/>
          </a:prstGeom>
        </p:spPr>
        <p:txBody>
          <a:bodyPr spcFirstLastPara="1" wrap="square" lIns="0" tIns="0" rIns="0" bIns="0" anchor="ctr" anchorCtr="0">
            <a:noAutofit/>
          </a:bodyPr>
          <a:lstStyle>
            <a:lvl1pPr lvl="0" algn="ctr" rtl="0">
              <a:spcBef>
                <a:spcPts val="0"/>
              </a:spcBef>
              <a:spcAft>
                <a:spcPts val="0"/>
              </a:spcAft>
              <a:buSzPts val="2400"/>
              <a:buNone/>
              <a:defRPr sz="3335"/>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p:txBody>
      </p:sp>
      <p:sp>
        <p:nvSpPr>
          <p:cNvPr id="1286" name="Google Shape;1286;p13"/>
          <p:cNvSpPr txBox="1">
            <a:spLocks noGrp="1"/>
          </p:cNvSpPr>
          <p:nvPr>
            <p:ph type="title" idx="4" hasCustomPrompt="1"/>
          </p:nvPr>
        </p:nvSpPr>
        <p:spPr>
          <a:xfrm>
            <a:off x="7035733" y="2218803"/>
            <a:ext cx="731600" cy="791200"/>
          </a:xfrm>
          <a:prstGeom prst="rect">
            <a:avLst/>
          </a:prstGeom>
        </p:spPr>
        <p:txBody>
          <a:bodyPr spcFirstLastPara="1" wrap="square" lIns="0" tIns="0" rIns="0" bIns="0" anchor="ctr" anchorCtr="0">
            <a:noAutofit/>
          </a:bodyPr>
          <a:lstStyle>
            <a:lvl1pPr lvl="0" algn="ctr" rtl="0">
              <a:spcBef>
                <a:spcPts val="0"/>
              </a:spcBef>
              <a:spcAft>
                <a:spcPts val="0"/>
              </a:spcAft>
              <a:buSzPts val="3000"/>
              <a:buNone/>
              <a:defRPr sz="5335"/>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87" name="Google Shape;1287;p13"/>
          <p:cNvSpPr txBox="1">
            <a:spLocks noGrp="1"/>
          </p:cNvSpPr>
          <p:nvPr>
            <p:ph type="subTitle" idx="5"/>
          </p:nvPr>
        </p:nvSpPr>
        <p:spPr>
          <a:xfrm>
            <a:off x="6426133" y="3853221"/>
            <a:ext cx="1950800" cy="85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288" name="Google Shape;1288;p13"/>
          <p:cNvSpPr txBox="1">
            <a:spLocks noGrp="1"/>
          </p:cNvSpPr>
          <p:nvPr>
            <p:ph type="title" idx="6"/>
          </p:nvPr>
        </p:nvSpPr>
        <p:spPr>
          <a:xfrm>
            <a:off x="3693067" y="3149615"/>
            <a:ext cx="1950800" cy="703600"/>
          </a:xfrm>
          <a:prstGeom prst="rect">
            <a:avLst/>
          </a:prstGeom>
        </p:spPr>
        <p:txBody>
          <a:bodyPr spcFirstLastPara="1" wrap="square" lIns="0" tIns="0" rIns="0" bIns="0" anchor="ctr" anchorCtr="0">
            <a:noAutofit/>
          </a:bodyPr>
          <a:lstStyle>
            <a:lvl1pPr lvl="0" algn="ctr" rtl="0">
              <a:spcBef>
                <a:spcPts val="0"/>
              </a:spcBef>
              <a:spcAft>
                <a:spcPts val="0"/>
              </a:spcAft>
              <a:buSzPts val="2400"/>
              <a:buNone/>
              <a:defRPr sz="3335"/>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p:txBody>
      </p:sp>
      <p:sp>
        <p:nvSpPr>
          <p:cNvPr id="1289" name="Google Shape;1289;p13"/>
          <p:cNvSpPr txBox="1">
            <a:spLocks noGrp="1"/>
          </p:cNvSpPr>
          <p:nvPr>
            <p:ph type="title" idx="7" hasCustomPrompt="1"/>
          </p:nvPr>
        </p:nvSpPr>
        <p:spPr>
          <a:xfrm>
            <a:off x="4302667" y="2218803"/>
            <a:ext cx="731600" cy="791200"/>
          </a:xfrm>
          <a:prstGeom prst="rect">
            <a:avLst/>
          </a:prstGeom>
        </p:spPr>
        <p:txBody>
          <a:bodyPr spcFirstLastPara="1" wrap="square" lIns="0" tIns="0" rIns="0" bIns="0" anchor="ctr" anchorCtr="0">
            <a:noAutofit/>
          </a:bodyPr>
          <a:lstStyle>
            <a:lvl1pPr lvl="0" algn="ctr" rtl="0">
              <a:spcBef>
                <a:spcPts val="0"/>
              </a:spcBef>
              <a:spcAft>
                <a:spcPts val="0"/>
              </a:spcAft>
              <a:buSzPts val="3000"/>
              <a:buNone/>
              <a:defRPr sz="5335"/>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90" name="Google Shape;1290;p13"/>
          <p:cNvSpPr txBox="1">
            <a:spLocks noGrp="1"/>
          </p:cNvSpPr>
          <p:nvPr>
            <p:ph type="subTitle" idx="8"/>
          </p:nvPr>
        </p:nvSpPr>
        <p:spPr>
          <a:xfrm>
            <a:off x="3693067" y="3853263"/>
            <a:ext cx="1950800" cy="85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291" name="Google Shape;1291;p13"/>
          <p:cNvSpPr txBox="1">
            <a:spLocks noGrp="1"/>
          </p:cNvSpPr>
          <p:nvPr>
            <p:ph type="title" idx="9"/>
          </p:nvPr>
        </p:nvSpPr>
        <p:spPr>
          <a:xfrm>
            <a:off x="9159200" y="3149465"/>
            <a:ext cx="2072800" cy="703600"/>
          </a:xfrm>
          <a:prstGeom prst="rect">
            <a:avLst/>
          </a:prstGeom>
        </p:spPr>
        <p:txBody>
          <a:bodyPr spcFirstLastPara="1" wrap="square" lIns="0" tIns="0" rIns="0" bIns="0" anchor="ctr" anchorCtr="0">
            <a:noAutofit/>
          </a:bodyPr>
          <a:lstStyle>
            <a:lvl1pPr lvl="0" algn="ctr" rtl="0">
              <a:spcBef>
                <a:spcPts val="0"/>
              </a:spcBef>
              <a:spcAft>
                <a:spcPts val="0"/>
              </a:spcAft>
              <a:buSzPts val="2400"/>
              <a:buNone/>
              <a:defRPr sz="3335"/>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p:txBody>
      </p:sp>
      <p:sp>
        <p:nvSpPr>
          <p:cNvPr id="1292" name="Google Shape;1292;p13"/>
          <p:cNvSpPr txBox="1">
            <a:spLocks noGrp="1"/>
          </p:cNvSpPr>
          <p:nvPr>
            <p:ph type="title" idx="13" hasCustomPrompt="1"/>
          </p:nvPr>
        </p:nvSpPr>
        <p:spPr>
          <a:xfrm>
            <a:off x="9829800" y="2218803"/>
            <a:ext cx="731600" cy="791200"/>
          </a:xfrm>
          <a:prstGeom prst="rect">
            <a:avLst/>
          </a:prstGeom>
        </p:spPr>
        <p:txBody>
          <a:bodyPr spcFirstLastPara="1" wrap="square" lIns="0" tIns="0" rIns="0" bIns="0" anchor="ctr" anchorCtr="0">
            <a:noAutofit/>
          </a:bodyPr>
          <a:lstStyle>
            <a:lvl1pPr lvl="0" algn="ctr" rtl="0">
              <a:spcBef>
                <a:spcPts val="0"/>
              </a:spcBef>
              <a:spcAft>
                <a:spcPts val="0"/>
              </a:spcAft>
              <a:buSzPts val="3000"/>
              <a:buNone/>
              <a:defRPr sz="5335"/>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93" name="Google Shape;1293;p13"/>
          <p:cNvSpPr txBox="1">
            <a:spLocks noGrp="1"/>
          </p:cNvSpPr>
          <p:nvPr>
            <p:ph type="subTitle" idx="14"/>
          </p:nvPr>
        </p:nvSpPr>
        <p:spPr>
          <a:xfrm>
            <a:off x="9159200" y="3853065"/>
            <a:ext cx="2072800" cy="85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294" name="Google Shape;1294;p13"/>
          <p:cNvSpPr txBox="1">
            <a:spLocks noGrp="1"/>
          </p:cNvSpPr>
          <p:nvPr>
            <p:ph type="title" idx="15"/>
          </p:nvPr>
        </p:nvSpPr>
        <p:spPr>
          <a:xfrm>
            <a:off x="960000" y="563756"/>
            <a:ext cx="10272000" cy="6096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295" name="Google Shape;1295;p13"/>
          <p:cNvSpPr/>
          <p:nvPr/>
        </p:nvSpPr>
        <p:spPr>
          <a:xfrm>
            <a:off x="394583" y="720001"/>
            <a:ext cx="377565" cy="375159"/>
          </a:xfrm>
          <a:custGeom>
            <a:avLst/>
            <a:gdLst/>
            <a:ahLst/>
            <a:cxnLst/>
            <a:rect l="l" t="t" r="r" b="b"/>
            <a:pathLst>
              <a:path w="5490" h="5276" extrusionOk="0">
                <a:moveTo>
                  <a:pt x="2775" y="536"/>
                </a:moveTo>
                <a:cubicBezTo>
                  <a:pt x="3168" y="751"/>
                  <a:pt x="3347" y="1072"/>
                  <a:pt x="3299" y="1275"/>
                </a:cubicBezTo>
                <a:cubicBezTo>
                  <a:pt x="3278" y="1366"/>
                  <a:pt x="3203" y="1412"/>
                  <a:pt x="3091" y="1412"/>
                </a:cubicBezTo>
                <a:cubicBezTo>
                  <a:pt x="3013" y="1412"/>
                  <a:pt x="2918" y="1390"/>
                  <a:pt x="2811" y="1346"/>
                </a:cubicBezTo>
                <a:cubicBezTo>
                  <a:pt x="2644" y="1286"/>
                  <a:pt x="2549" y="1191"/>
                  <a:pt x="2525" y="1072"/>
                </a:cubicBezTo>
                <a:cubicBezTo>
                  <a:pt x="2501" y="917"/>
                  <a:pt x="2597" y="715"/>
                  <a:pt x="2775" y="536"/>
                </a:cubicBezTo>
                <a:close/>
                <a:moveTo>
                  <a:pt x="989" y="1810"/>
                </a:moveTo>
                <a:cubicBezTo>
                  <a:pt x="1299" y="1882"/>
                  <a:pt x="1454" y="2144"/>
                  <a:pt x="1454" y="2334"/>
                </a:cubicBezTo>
                <a:cubicBezTo>
                  <a:pt x="1442" y="2418"/>
                  <a:pt x="1418" y="2513"/>
                  <a:pt x="1287" y="2513"/>
                </a:cubicBezTo>
                <a:cubicBezTo>
                  <a:pt x="1239" y="2513"/>
                  <a:pt x="1180" y="2501"/>
                  <a:pt x="1120" y="2477"/>
                </a:cubicBezTo>
                <a:cubicBezTo>
                  <a:pt x="1096" y="2382"/>
                  <a:pt x="1025" y="2120"/>
                  <a:pt x="989" y="1810"/>
                </a:cubicBezTo>
                <a:close/>
                <a:moveTo>
                  <a:pt x="4216" y="2227"/>
                </a:moveTo>
                <a:cubicBezTo>
                  <a:pt x="4335" y="2227"/>
                  <a:pt x="4525" y="2251"/>
                  <a:pt x="4763" y="2382"/>
                </a:cubicBezTo>
                <a:cubicBezTo>
                  <a:pt x="4811" y="2418"/>
                  <a:pt x="4871" y="2453"/>
                  <a:pt x="4918" y="2489"/>
                </a:cubicBezTo>
                <a:cubicBezTo>
                  <a:pt x="4811" y="2525"/>
                  <a:pt x="4692" y="2548"/>
                  <a:pt x="4549" y="2548"/>
                </a:cubicBezTo>
                <a:lnTo>
                  <a:pt x="4490" y="2537"/>
                </a:lnTo>
                <a:cubicBezTo>
                  <a:pt x="4037" y="2525"/>
                  <a:pt x="3882" y="2406"/>
                  <a:pt x="3882" y="2358"/>
                </a:cubicBezTo>
                <a:cubicBezTo>
                  <a:pt x="3882" y="2310"/>
                  <a:pt x="4001" y="2227"/>
                  <a:pt x="4216" y="2227"/>
                </a:cubicBezTo>
                <a:close/>
                <a:moveTo>
                  <a:pt x="3144" y="3799"/>
                </a:moveTo>
                <a:cubicBezTo>
                  <a:pt x="3180" y="3799"/>
                  <a:pt x="3204" y="3799"/>
                  <a:pt x="3239" y="3811"/>
                </a:cubicBezTo>
                <a:cubicBezTo>
                  <a:pt x="3513" y="3870"/>
                  <a:pt x="3775" y="4108"/>
                  <a:pt x="3882" y="4370"/>
                </a:cubicBezTo>
                <a:cubicBezTo>
                  <a:pt x="3811" y="4370"/>
                  <a:pt x="3751" y="4382"/>
                  <a:pt x="3692" y="4382"/>
                </a:cubicBezTo>
                <a:cubicBezTo>
                  <a:pt x="3263" y="4382"/>
                  <a:pt x="3097" y="4144"/>
                  <a:pt x="3061" y="4072"/>
                </a:cubicBezTo>
                <a:cubicBezTo>
                  <a:pt x="3001" y="3989"/>
                  <a:pt x="2989" y="3906"/>
                  <a:pt x="3025" y="3846"/>
                </a:cubicBezTo>
                <a:cubicBezTo>
                  <a:pt x="3049" y="3811"/>
                  <a:pt x="3085" y="3799"/>
                  <a:pt x="3144" y="3799"/>
                </a:cubicBezTo>
                <a:close/>
                <a:moveTo>
                  <a:pt x="1930" y="3846"/>
                </a:moveTo>
                <a:cubicBezTo>
                  <a:pt x="2144" y="3846"/>
                  <a:pt x="2287" y="3930"/>
                  <a:pt x="2323" y="4072"/>
                </a:cubicBezTo>
                <a:cubicBezTo>
                  <a:pt x="2358" y="4251"/>
                  <a:pt x="2251" y="4513"/>
                  <a:pt x="1954" y="4692"/>
                </a:cubicBezTo>
                <a:cubicBezTo>
                  <a:pt x="1680" y="4430"/>
                  <a:pt x="1585" y="4144"/>
                  <a:pt x="1644" y="3989"/>
                </a:cubicBezTo>
                <a:cubicBezTo>
                  <a:pt x="1668" y="3894"/>
                  <a:pt x="1763" y="3846"/>
                  <a:pt x="1906" y="3846"/>
                </a:cubicBezTo>
                <a:close/>
                <a:moveTo>
                  <a:pt x="3620" y="191"/>
                </a:moveTo>
                <a:cubicBezTo>
                  <a:pt x="3871" y="191"/>
                  <a:pt x="4109" y="274"/>
                  <a:pt x="4311" y="465"/>
                </a:cubicBezTo>
                <a:cubicBezTo>
                  <a:pt x="4871" y="977"/>
                  <a:pt x="5240" y="1620"/>
                  <a:pt x="5216" y="2060"/>
                </a:cubicBezTo>
                <a:cubicBezTo>
                  <a:pt x="5204" y="2191"/>
                  <a:pt x="5156" y="2298"/>
                  <a:pt x="5085" y="2382"/>
                </a:cubicBezTo>
                <a:cubicBezTo>
                  <a:pt x="5014" y="2322"/>
                  <a:pt x="4942" y="2263"/>
                  <a:pt x="4859" y="2215"/>
                </a:cubicBezTo>
                <a:cubicBezTo>
                  <a:pt x="4585" y="2072"/>
                  <a:pt x="4359" y="2037"/>
                  <a:pt x="4216" y="2037"/>
                </a:cubicBezTo>
                <a:cubicBezTo>
                  <a:pt x="3918" y="2037"/>
                  <a:pt x="3704" y="2167"/>
                  <a:pt x="3692" y="2358"/>
                </a:cubicBezTo>
                <a:cubicBezTo>
                  <a:pt x="3692" y="2441"/>
                  <a:pt x="3751" y="2703"/>
                  <a:pt x="4478" y="2727"/>
                </a:cubicBezTo>
                <a:lnTo>
                  <a:pt x="4549" y="2739"/>
                </a:lnTo>
                <a:cubicBezTo>
                  <a:pt x="4752" y="2739"/>
                  <a:pt x="4918" y="2703"/>
                  <a:pt x="5061" y="2620"/>
                </a:cubicBezTo>
                <a:cubicBezTo>
                  <a:pt x="5228" y="2822"/>
                  <a:pt x="5299" y="3072"/>
                  <a:pt x="5240" y="3322"/>
                </a:cubicBezTo>
                <a:cubicBezTo>
                  <a:pt x="5144" y="3727"/>
                  <a:pt x="4740" y="4096"/>
                  <a:pt x="4168" y="4299"/>
                </a:cubicBezTo>
                <a:cubicBezTo>
                  <a:pt x="4132" y="4311"/>
                  <a:pt x="4097" y="4311"/>
                  <a:pt x="4073" y="4323"/>
                </a:cubicBezTo>
                <a:cubicBezTo>
                  <a:pt x="3942" y="4001"/>
                  <a:pt x="3632" y="3715"/>
                  <a:pt x="3287" y="3632"/>
                </a:cubicBezTo>
                <a:cubicBezTo>
                  <a:pt x="3232" y="3615"/>
                  <a:pt x="3180" y="3607"/>
                  <a:pt x="3131" y="3607"/>
                </a:cubicBezTo>
                <a:cubicBezTo>
                  <a:pt x="3009" y="3607"/>
                  <a:pt x="2909" y="3658"/>
                  <a:pt x="2858" y="3751"/>
                </a:cubicBezTo>
                <a:cubicBezTo>
                  <a:pt x="2799" y="3870"/>
                  <a:pt x="2811" y="4025"/>
                  <a:pt x="2894" y="4168"/>
                </a:cubicBezTo>
                <a:cubicBezTo>
                  <a:pt x="3041" y="4421"/>
                  <a:pt x="3331" y="4571"/>
                  <a:pt x="3686" y="4571"/>
                </a:cubicBezTo>
                <a:cubicBezTo>
                  <a:pt x="3765" y="4571"/>
                  <a:pt x="3846" y="4564"/>
                  <a:pt x="3930" y="4549"/>
                </a:cubicBezTo>
                <a:lnTo>
                  <a:pt x="3930" y="4549"/>
                </a:lnTo>
                <a:cubicBezTo>
                  <a:pt x="3942" y="4644"/>
                  <a:pt x="3918" y="4727"/>
                  <a:pt x="3859" y="4799"/>
                </a:cubicBezTo>
                <a:cubicBezTo>
                  <a:pt x="3751" y="4954"/>
                  <a:pt x="3513" y="5049"/>
                  <a:pt x="3156" y="5085"/>
                </a:cubicBezTo>
                <a:cubicBezTo>
                  <a:pt x="3117" y="5087"/>
                  <a:pt x="3078" y="5088"/>
                  <a:pt x="3039" y="5088"/>
                </a:cubicBezTo>
                <a:cubicBezTo>
                  <a:pt x="2692" y="5088"/>
                  <a:pt x="2376" y="4993"/>
                  <a:pt x="2108" y="4811"/>
                </a:cubicBezTo>
                <a:cubicBezTo>
                  <a:pt x="2406" y="4620"/>
                  <a:pt x="2573" y="4311"/>
                  <a:pt x="2501" y="4037"/>
                </a:cubicBezTo>
                <a:cubicBezTo>
                  <a:pt x="2454" y="3799"/>
                  <a:pt x="2239" y="3656"/>
                  <a:pt x="1930" y="3656"/>
                </a:cubicBezTo>
                <a:lnTo>
                  <a:pt x="1894" y="3656"/>
                </a:lnTo>
                <a:cubicBezTo>
                  <a:pt x="1596" y="3668"/>
                  <a:pt x="1501" y="3834"/>
                  <a:pt x="1465" y="3942"/>
                </a:cubicBezTo>
                <a:cubicBezTo>
                  <a:pt x="1382" y="4168"/>
                  <a:pt x="1501" y="4501"/>
                  <a:pt x="1763" y="4775"/>
                </a:cubicBezTo>
                <a:cubicBezTo>
                  <a:pt x="1668" y="4811"/>
                  <a:pt x="1561" y="4834"/>
                  <a:pt x="1442" y="4846"/>
                </a:cubicBezTo>
                <a:cubicBezTo>
                  <a:pt x="1425" y="4848"/>
                  <a:pt x="1408" y="4849"/>
                  <a:pt x="1391" y="4849"/>
                </a:cubicBezTo>
                <a:cubicBezTo>
                  <a:pt x="842" y="4849"/>
                  <a:pt x="379" y="3915"/>
                  <a:pt x="275" y="3037"/>
                </a:cubicBezTo>
                <a:cubicBezTo>
                  <a:pt x="215" y="2513"/>
                  <a:pt x="287" y="1917"/>
                  <a:pt x="656" y="1822"/>
                </a:cubicBezTo>
                <a:cubicBezTo>
                  <a:pt x="703" y="1810"/>
                  <a:pt x="751" y="1810"/>
                  <a:pt x="799" y="1798"/>
                </a:cubicBezTo>
                <a:cubicBezTo>
                  <a:pt x="846" y="2227"/>
                  <a:pt x="953" y="2560"/>
                  <a:pt x="953" y="2572"/>
                </a:cubicBezTo>
                <a:cubicBezTo>
                  <a:pt x="965" y="2608"/>
                  <a:pt x="977" y="2632"/>
                  <a:pt x="1001" y="2632"/>
                </a:cubicBezTo>
                <a:cubicBezTo>
                  <a:pt x="1108" y="2679"/>
                  <a:pt x="1204" y="2703"/>
                  <a:pt x="1287" y="2703"/>
                </a:cubicBezTo>
                <a:cubicBezTo>
                  <a:pt x="1489" y="2703"/>
                  <a:pt x="1632" y="2560"/>
                  <a:pt x="1632" y="2334"/>
                </a:cubicBezTo>
                <a:cubicBezTo>
                  <a:pt x="1644" y="2060"/>
                  <a:pt x="1418" y="1679"/>
                  <a:pt x="977" y="1620"/>
                </a:cubicBezTo>
                <a:cubicBezTo>
                  <a:pt x="953" y="1263"/>
                  <a:pt x="989" y="822"/>
                  <a:pt x="1239" y="560"/>
                </a:cubicBezTo>
                <a:cubicBezTo>
                  <a:pt x="1384" y="404"/>
                  <a:pt x="1603" y="321"/>
                  <a:pt x="1884" y="321"/>
                </a:cubicBezTo>
                <a:cubicBezTo>
                  <a:pt x="1903" y="321"/>
                  <a:pt x="1922" y="321"/>
                  <a:pt x="1942" y="322"/>
                </a:cubicBezTo>
                <a:cubicBezTo>
                  <a:pt x="2180" y="334"/>
                  <a:pt x="2406" y="382"/>
                  <a:pt x="2597" y="453"/>
                </a:cubicBezTo>
                <a:cubicBezTo>
                  <a:pt x="2406" y="667"/>
                  <a:pt x="2311" y="894"/>
                  <a:pt x="2347" y="1108"/>
                </a:cubicBezTo>
                <a:cubicBezTo>
                  <a:pt x="2370" y="1239"/>
                  <a:pt x="2454" y="1417"/>
                  <a:pt x="2739" y="1525"/>
                </a:cubicBezTo>
                <a:cubicBezTo>
                  <a:pt x="2868" y="1575"/>
                  <a:pt x="2986" y="1599"/>
                  <a:pt x="3090" y="1599"/>
                </a:cubicBezTo>
                <a:cubicBezTo>
                  <a:pt x="3302" y="1599"/>
                  <a:pt x="3449" y="1498"/>
                  <a:pt x="3490" y="1322"/>
                </a:cubicBezTo>
                <a:cubicBezTo>
                  <a:pt x="3549" y="1060"/>
                  <a:pt x="3370" y="679"/>
                  <a:pt x="2930" y="417"/>
                </a:cubicBezTo>
                <a:cubicBezTo>
                  <a:pt x="3144" y="262"/>
                  <a:pt x="3382" y="191"/>
                  <a:pt x="3620" y="191"/>
                </a:cubicBezTo>
                <a:close/>
                <a:moveTo>
                  <a:pt x="3620" y="1"/>
                </a:moveTo>
                <a:cubicBezTo>
                  <a:pt x="3323" y="1"/>
                  <a:pt x="3001" y="108"/>
                  <a:pt x="2751" y="310"/>
                </a:cubicBezTo>
                <a:cubicBezTo>
                  <a:pt x="2513" y="203"/>
                  <a:pt x="2239" y="143"/>
                  <a:pt x="1942" y="132"/>
                </a:cubicBezTo>
                <a:cubicBezTo>
                  <a:pt x="1921" y="131"/>
                  <a:pt x="1901" y="131"/>
                  <a:pt x="1881" y="131"/>
                </a:cubicBezTo>
                <a:cubicBezTo>
                  <a:pt x="1542" y="131"/>
                  <a:pt x="1288" y="227"/>
                  <a:pt x="1096" y="429"/>
                </a:cubicBezTo>
                <a:cubicBezTo>
                  <a:pt x="870" y="679"/>
                  <a:pt x="763" y="1084"/>
                  <a:pt x="787" y="1608"/>
                </a:cubicBezTo>
                <a:cubicBezTo>
                  <a:pt x="727" y="1620"/>
                  <a:pt x="680" y="1632"/>
                  <a:pt x="620" y="1644"/>
                </a:cubicBezTo>
                <a:cubicBezTo>
                  <a:pt x="191" y="1739"/>
                  <a:pt x="1" y="2263"/>
                  <a:pt x="84" y="3060"/>
                </a:cubicBezTo>
                <a:cubicBezTo>
                  <a:pt x="200" y="4028"/>
                  <a:pt x="727" y="5040"/>
                  <a:pt x="1397" y="5040"/>
                </a:cubicBezTo>
                <a:cubicBezTo>
                  <a:pt x="1420" y="5040"/>
                  <a:pt x="1443" y="5039"/>
                  <a:pt x="1465" y="5037"/>
                </a:cubicBezTo>
                <a:cubicBezTo>
                  <a:pt x="1632" y="5013"/>
                  <a:pt x="1787" y="4977"/>
                  <a:pt x="1930" y="4918"/>
                </a:cubicBezTo>
                <a:cubicBezTo>
                  <a:pt x="2227" y="5144"/>
                  <a:pt x="2608" y="5275"/>
                  <a:pt x="3013" y="5275"/>
                </a:cubicBezTo>
                <a:cubicBezTo>
                  <a:pt x="3061" y="5275"/>
                  <a:pt x="3120" y="5275"/>
                  <a:pt x="3180" y="5263"/>
                </a:cubicBezTo>
                <a:cubicBezTo>
                  <a:pt x="3585" y="5239"/>
                  <a:pt x="3871" y="5120"/>
                  <a:pt x="4013" y="4906"/>
                </a:cubicBezTo>
                <a:cubicBezTo>
                  <a:pt x="4097" y="4799"/>
                  <a:pt x="4132" y="4656"/>
                  <a:pt x="4109" y="4501"/>
                </a:cubicBezTo>
                <a:cubicBezTo>
                  <a:pt x="4144" y="4489"/>
                  <a:pt x="4192" y="4477"/>
                  <a:pt x="4228" y="4465"/>
                </a:cubicBezTo>
                <a:cubicBezTo>
                  <a:pt x="4859" y="4251"/>
                  <a:pt x="5311" y="3834"/>
                  <a:pt x="5418" y="3358"/>
                </a:cubicBezTo>
                <a:cubicBezTo>
                  <a:pt x="5490" y="3049"/>
                  <a:pt x="5418" y="2751"/>
                  <a:pt x="5216" y="2513"/>
                </a:cubicBezTo>
                <a:cubicBezTo>
                  <a:pt x="5323" y="2394"/>
                  <a:pt x="5395" y="2251"/>
                  <a:pt x="5395" y="2072"/>
                </a:cubicBezTo>
                <a:cubicBezTo>
                  <a:pt x="5430" y="1560"/>
                  <a:pt x="5049" y="882"/>
                  <a:pt x="4430" y="322"/>
                </a:cubicBezTo>
                <a:cubicBezTo>
                  <a:pt x="4204" y="108"/>
                  <a:pt x="3918" y="1"/>
                  <a:pt x="362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96" name="Google Shape;1296;p13"/>
          <p:cNvGrpSpPr/>
          <p:nvPr/>
        </p:nvGrpSpPr>
        <p:grpSpPr>
          <a:xfrm>
            <a:off x="9929852" y="79003"/>
            <a:ext cx="1966361" cy="934277"/>
            <a:chOff x="7447388" y="59252"/>
            <a:chExt cx="1474771" cy="700708"/>
          </a:xfrm>
        </p:grpSpPr>
        <p:grpSp>
          <p:nvGrpSpPr>
            <p:cNvPr id="1297" name="Google Shape;1297;p13"/>
            <p:cNvGrpSpPr/>
            <p:nvPr/>
          </p:nvGrpSpPr>
          <p:grpSpPr>
            <a:xfrm>
              <a:off x="8409424" y="497882"/>
              <a:ext cx="184649" cy="262078"/>
              <a:chOff x="7619190" y="700187"/>
              <a:chExt cx="184649" cy="262078"/>
            </a:xfrm>
          </p:grpSpPr>
          <p:sp>
            <p:nvSpPr>
              <p:cNvPr id="1298" name="Google Shape;1298;p13"/>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3"/>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3"/>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3"/>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3"/>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3"/>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3"/>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13"/>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6" name="Google Shape;1306;p13"/>
            <p:cNvGrpSpPr/>
            <p:nvPr/>
          </p:nvGrpSpPr>
          <p:grpSpPr>
            <a:xfrm>
              <a:off x="7590424" y="201484"/>
              <a:ext cx="205871" cy="226202"/>
              <a:chOff x="7065678" y="829299"/>
              <a:chExt cx="205871" cy="226202"/>
            </a:xfrm>
          </p:grpSpPr>
          <p:sp>
            <p:nvSpPr>
              <p:cNvPr id="1307" name="Google Shape;1307;p13"/>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3"/>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3"/>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13"/>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3"/>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3"/>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3" name="Google Shape;1313;p13"/>
            <p:cNvGrpSpPr/>
            <p:nvPr/>
          </p:nvGrpSpPr>
          <p:grpSpPr>
            <a:xfrm rot="5400000">
              <a:off x="7929452" y="-422811"/>
              <a:ext cx="510644" cy="1474771"/>
              <a:chOff x="6276759" y="1364852"/>
              <a:chExt cx="510644" cy="1474771"/>
            </a:xfrm>
          </p:grpSpPr>
          <p:sp>
            <p:nvSpPr>
              <p:cNvPr id="1314" name="Google Shape;1314;p13"/>
              <p:cNvSpPr/>
              <p:nvPr/>
            </p:nvSpPr>
            <p:spPr>
              <a:xfrm>
                <a:off x="6464046" y="1364852"/>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3"/>
              <p:cNvSpPr/>
              <p:nvPr/>
            </p:nvSpPr>
            <p:spPr>
              <a:xfrm>
                <a:off x="6533833" y="1546647"/>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13"/>
              <p:cNvSpPr/>
              <p:nvPr/>
            </p:nvSpPr>
            <p:spPr>
              <a:xfrm>
                <a:off x="6582435" y="1581003"/>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13"/>
              <p:cNvSpPr/>
              <p:nvPr/>
            </p:nvSpPr>
            <p:spPr>
              <a:xfrm>
                <a:off x="6276759" y="1691119"/>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18" name="Google Shape;1318;p13"/>
          <p:cNvGrpSpPr/>
          <p:nvPr/>
        </p:nvGrpSpPr>
        <p:grpSpPr>
          <a:xfrm>
            <a:off x="-170738" y="5597628"/>
            <a:ext cx="1531340" cy="1078216"/>
            <a:chOff x="-128054" y="4198221"/>
            <a:chExt cx="1148505" cy="808662"/>
          </a:xfrm>
        </p:grpSpPr>
        <p:grpSp>
          <p:nvGrpSpPr>
            <p:cNvPr id="1319" name="Google Shape;1319;p13"/>
            <p:cNvGrpSpPr/>
            <p:nvPr/>
          </p:nvGrpSpPr>
          <p:grpSpPr>
            <a:xfrm>
              <a:off x="65882" y="4314892"/>
              <a:ext cx="727385" cy="481963"/>
              <a:chOff x="65882" y="4314892"/>
              <a:chExt cx="727385" cy="481963"/>
            </a:xfrm>
          </p:grpSpPr>
          <p:sp>
            <p:nvSpPr>
              <p:cNvPr id="1320" name="Google Shape;1320;p13"/>
              <p:cNvSpPr/>
              <p:nvPr/>
            </p:nvSpPr>
            <p:spPr>
              <a:xfrm flipH="1">
                <a:off x="215472" y="4541088"/>
                <a:ext cx="577795" cy="255767"/>
              </a:xfrm>
              <a:custGeom>
                <a:avLst/>
                <a:gdLst/>
                <a:ahLst/>
                <a:cxnLst/>
                <a:rect l="l" t="t" r="r" b="b"/>
                <a:pathLst>
                  <a:path w="15574" h="6894" extrusionOk="0">
                    <a:moveTo>
                      <a:pt x="7585" y="1619"/>
                    </a:moveTo>
                    <a:cubicBezTo>
                      <a:pt x="8025" y="1929"/>
                      <a:pt x="8263" y="2203"/>
                      <a:pt x="8216" y="2393"/>
                    </a:cubicBezTo>
                    <a:cubicBezTo>
                      <a:pt x="8192" y="2524"/>
                      <a:pt x="8001" y="2607"/>
                      <a:pt x="7704" y="2643"/>
                    </a:cubicBezTo>
                    <a:cubicBezTo>
                      <a:pt x="7644" y="2643"/>
                      <a:pt x="7597" y="2607"/>
                      <a:pt x="7561" y="2560"/>
                    </a:cubicBezTo>
                    <a:cubicBezTo>
                      <a:pt x="7466" y="2417"/>
                      <a:pt x="7442" y="2060"/>
                      <a:pt x="7585" y="1619"/>
                    </a:cubicBezTo>
                    <a:close/>
                    <a:moveTo>
                      <a:pt x="11383" y="1429"/>
                    </a:moveTo>
                    <a:lnTo>
                      <a:pt x="11383" y="1429"/>
                    </a:lnTo>
                    <a:cubicBezTo>
                      <a:pt x="11633" y="1953"/>
                      <a:pt x="11538" y="2465"/>
                      <a:pt x="11371" y="2738"/>
                    </a:cubicBezTo>
                    <a:cubicBezTo>
                      <a:pt x="11240" y="2965"/>
                      <a:pt x="11061" y="3084"/>
                      <a:pt x="10871" y="3084"/>
                    </a:cubicBezTo>
                    <a:lnTo>
                      <a:pt x="10776" y="3084"/>
                    </a:lnTo>
                    <a:cubicBezTo>
                      <a:pt x="10537" y="3024"/>
                      <a:pt x="10514" y="2762"/>
                      <a:pt x="10526" y="2607"/>
                    </a:cubicBezTo>
                    <a:cubicBezTo>
                      <a:pt x="10537" y="2167"/>
                      <a:pt x="10871" y="1536"/>
                      <a:pt x="11383" y="1429"/>
                    </a:cubicBezTo>
                    <a:close/>
                    <a:moveTo>
                      <a:pt x="4346" y="2036"/>
                    </a:moveTo>
                    <a:cubicBezTo>
                      <a:pt x="4453" y="2072"/>
                      <a:pt x="4572" y="2143"/>
                      <a:pt x="4680" y="2215"/>
                    </a:cubicBezTo>
                    <a:cubicBezTo>
                      <a:pt x="5156" y="2572"/>
                      <a:pt x="5358" y="2941"/>
                      <a:pt x="5263" y="3250"/>
                    </a:cubicBezTo>
                    <a:cubicBezTo>
                      <a:pt x="5156" y="3572"/>
                      <a:pt x="4751" y="3798"/>
                      <a:pt x="4453" y="3798"/>
                    </a:cubicBezTo>
                    <a:cubicBezTo>
                      <a:pt x="4346" y="3798"/>
                      <a:pt x="4227" y="3762"/>
                      <a:pt x="4215" y="3643"/>
                    </a:cubicBezTo>
                    <a:cubicBezTo>
                      <a:pt x="4203" y="3429"/>
                      <a:pt x="4179" y="2703"/>
                      <a:pt x="4346" y="2036"/>
                    </a:cubicBezTo>
                    <a:close/>
                    <a:moveTo>
                      <a:pt x="13657" y="4036"/>
                    </a:moveTo>
                    <a:lnTo>
                      <a:pt x="13657" y="4036"/>
                    </a:lnTo>
                    <a:cubicBezTo>
                      <a:pt x="13728" y="4346"/>
                      <a:pt x="13728" y="4584"/>
                      <a:pt x="13633" y="4703"/>
                    </a:cubicBezTo>
                    <a:cubicBezTo>
                      <a:pt x="13593" y="4773"/>
                      <a:pt x="13519" y="4801"/>
                      <a:pt x="13426" y="4801"/>
                    </a:cubicBezTo>
                    <a:cubicBezTo>
                      <a:pt x="13408" y="4801"/>
                      <a:pt x="13390" y="4800"/>
                      <a:pt x="13371" y="4798"/>
                    </a:cubicBezTo>
                    <a:cubicBezTo>
                      <a:pt x="13228" y="4786"/>
                      <a:pt x="13216" y="4715"/>
                      <a:pt x="13216" y="4703"/>
                    </a:cubicBezTo>
                    <a:cubicBezTo>
                      <a:pt x="13181" y="4536"/>
                      <a:pt x="13359" y="4239"/>
                      <a:pt x="13657" y="4036"/>
                    </a:cubicBezTo>
                    <a:close/>
                    <a:moveTo>
                      <a:pt x="2286" y="3500"/>
                    </a:moveTo>
                    <a:cubicBezTo>
                      <a:pt x="2405" y="3572"/>
                      <a:pt x="2501" y="3667"/>
                      <a:pt x="2572" y="3810"/>
                    </a:cubicBezTo>
                    <a:cubicBezTo>
                      <a:pt x="2715" y="4072"/>
                      <a:pt x="2739" y="4310"/>
                      <a:pt x="2620" y="4501"/>
                    </a:cubicBezTo>
                    <a:cubicBezTo>
                      <a:pt x="2501" y="4715"/>
                      <a:pt x="2263" y="4810"/>
                      <a:pt x="2096" y="4810"/>
                    </a:cubicBezTo>
                    <a:cubicBezTo>
                      <a:pt x="2048" y="4810"/>
                      <a:pt x="1941" y="4798"/>
                      <a:pt x="1893" y="4715"/>
                    </a:cubicBezTo>
                    <a:cubicBezTo>
                      <a:pt x="1834" y="4632"/>
                      <a:pt x="1846" y="4489"/>
                      <a:pt x="1929" y="4298"/>
                    </a:cubicBezTo>
                    <a:cubicBezTo>
                      <a:pt x="1941" y="4298"/>
                      <a:pt x="2060" y="3929"/>
                      <a:pt x="2286" y="3500"/>
                    </a:cubicBezTo>
                    <a:close/>
                    <a:moveTo>
                      <a:pt x="9275" y="191"/>
                    </a:moveTo>
                    <a:cubicBezTo>
                      <a:pt x="9502" y="191"/>
                      <a:pt x="9740" y="238"/>
                      <a:pt x="9990" y="321"/>
                    </a:cubicBezTo>
                    <a:cubicBezTo>
                      <a:pt x="10585" y="548"/>
                      <a:pt x="11026" y="869"/>
                      <a:pt x="11276" y="1262"/>
                    </a:cubicBezTo>
                    <a:cubicBezTo>
                      <a:pt x="10740" y="1405"/>
                      <a:pt x="10359" y="2048"/>
                      <a:pt x="10335" y="2596"/>
                    </a:cubicBezTo>
                    <a:cubicBezTo>
                      <a:pt x="10311" y="2965"/>
                      <a:pt x="10466" y="3215"/>
                      <a:pt x="10740" y="3262"/>
                    </a:cubicBezTo>
                    <a:cubicBezTo>
                      <a:pt x="10787" y="3274"/>
                      <a:pt x="10823" y="3274"/>
                      <a:pt x="10871" y="3274"/>
                    </a:cubicBezTo>
                    <a:cubicBezTo>
                      <a:pt x="11121" y="3274"/>
                      <a:pt x="11371" y="3119"/>
                      <a:pt x="11538" y="2846"/>
                    </a:cubicBezTo>
                    <a:cubicBezTo>
                      <a:pt x="11776" y="2441"/>
                      <a:pt x="11788" y="1893"/>
                      <a:pt x="11573" y="1417"/>
                    </a:cubicBezTo>
                    <a:lnTo>
                      <a:pt x="11573" y="1417"/>
                    </a:lnTo>
                    <a:cubicBezTo>
                      <a:pt x="11811" y="1441"/>
                      <a:pt x="12061" y="1584"/>
                      <a:pt x="12300" y="1845"/>
                    </a:cubicBezTo>
                    <a:cubicBezTo>
                      <a:pt x="12907" y="2477"/>
                      <a:pt x="13383" y="3227"/>
                      <a:pt x="13597" y="3846"/>
                    </a:cubicBezTo>
                    <a:cubicBezTo>
                      <a:pt x="13216" y="4084"/>
                      <a:pt x="12966" y="4477"/>
                      <a:pt x="13026" y="4739"/>
                    </a:cubicBezTo>
                    <a:cubicBezTo>
                      <a:pt x="13050" y="4822"/>
                      <a:pt x="13109" y="4965"/>
                      <a:pt x="13359" y="4989"/>
                    </a:cubicBezTo>
                    <a:cubicBezTo>
                      <a:pt x="13375" y="4990"/>
                      <a:pt x="13391" y="4990"/>
                      <a:pt x="13406" y="4990"/>
                    </a:cubicBezTo>
                    <a:cubicBezTo>
                      <a:pt x="13573" y="4990"/>
                      <a:pt x="13701" y="4931"/>
                      <a:pt x="13788" y="4822"/>
                    </a:cubicBezTo>
                    <a:cubicBezTo>
                      <a:pt x="13919" y="4643"/>
                      <a:pt x="13931" y="4334"/>
                      <a:pt x="13824" y="3929"/>
                    </a:cubicBezTo>
                    <a:cubicBezTo>
                      <a:pt x="13976" y="3855"/>
                      <a:pt x="14132" y="3817"/>
                      <a:pt x="14286" y="3817"/>
                    </a:cubicBezTo>
                    <a:cubicBezTo>
                      <a:pt x="14550" y="3817"/>
                      <a:pt x="14807" y="3929"/>
                      <a:pt x="15026" y="4155"/>
                    </a:cubicBezTo>
                    <a:cubicBezTo>
                      <a:pt x="15300" y="4441"/>
                      <a:pt x="15395" y="4715"/>
                      <a:pt x="15288" y="4965"/>
                    </a:cubicBezTo>
                    <a:cubicBezTo>
                      <a:pt x="15014" y="5644"/>
                      <a:pt x="13407" y="6132"/>
                      <a:pt x="11085" y="6227"/>
                    </a:cubicBezTo>
                    <a:cubicBezTo>
                      <a:pt x="10347" y="6263"/>
                      <a:pt x="9430" y="6346"/>
                      <a:pt x="8466" y="6429"/>
                    </a:cubicBezTo>
                    <a:cubicBezTo>
                      <a:pt x="6989" y="6560"/>
                      <a:pt x="5311" y="6715"/>
                      <a:pt x="3882" y="6715"/>
                    </a:cubicBezTo>
                    <a:cubicBezTo>
                      <a:pt x="1703" y="6715"/>
                      <a:pt x="548" y="6358"/>
                      <a:pt x="358" y="5644"/>
                    </a:cubicBezTo>
                    <a:cubicBezTo>
                      <a:pt x="203" y="5024"/>
                      <a:pt x="310" y="4441"/>
                      <a:pt x="655" y="3989"/>
                    </a:cubicBezTo>
                    <a:cubicBezTo>
                      <a:pt x="953" y="3608"/>
                      <a:pt x="1393" y="3369"/>
                      <a:pt x="1810" y="3369"/>
                    </a:cubicBezTo>
                    <a:cubicBezTo>
                      <a:pt x="1917" y="3369"/>
                      <a:pt x="2024" y="3381"/>
                      <a:pt x="2108" y="3417"/>
                    </a:cubicBezTo>
                    <a:cubicBezTo>
                      <a:pt x="1882" y="3870"/>
                      <a:pt x="1763" y="4227"/>
                      <a:pt x="1763" y="4239"/>
                    </a:cubicBezTo>
                    <a:cubicBezTo>
                      <a:pt x="1620" y="4536"/>
                      <a:pt x="1667" y="4715"/>
                      <a:pt x="1727" y="4822"/>
                    </a:cubicBezTo>
                    <a:cubicBezTo>
                      <a:pt x="1798" y="4929"/>
                      <a:pt x="1929" y="5001"/>
                      <a:pt x="2096" y="5001"/>
                    </a:cubicBezTo>
                    <a:cubicBezTo>
                      <a:pt x="2370" y="5001"/>
                      <a:pt x="2644" y="4834"/>
                      <a:pt x="2786" y="4596"/>
                    </a:cubicBezTo>
                    <a:cubicBezTo>
                      <a:pt x="2929" y="4346"/>
                      <a:pt x="2917" y="4036"/>
                      <a:pt x="2739" y="3715"/>
                    </a:cubicBezTo>
                    <a:cubicBezTo>
                      <a:pt x="2644" y="3548"/>
                      <a:pt x="2525" y="3417"/>
                      <a:pt x="2370" y="3334"/>
                    </a:cubicBezTo>
                    <a:cubicBezTo>
                      <a:pt x="2727" y="2679"/>
                      <a:pt x="3275" y="1953"/>
                      <a:pt x="3953" y="1953"/>
                    </a:cubicBezTo>
                    <a:cubicBezTo>
                      <a:pt x="4025" y="1953"/>
                      <a:pt x="4096" y="1953"/>
                      <a:pt x="4168" y="1976"/>
                    </a:cubicBezTo>
                    <a:cubicBezTo>
                      <a:pt x="3989" y="2679"/>
                      <a:pt x="4013" y="3429"/>
                      <a:pt x="4025" y="3655"/>
                    </a:cubicBezTo>
                    <a:cubicBezTo>
                      <a:pt x="4037" y="3858"/>
                      <a:pt x="4203" y="3977"/>
                      <a:pt x="4453" y="3977"/>
                    </a:cubicBezTo>
                    <a:cubicBezTo>
                      <a:pt x="4822" y="3977"/>
                      <a:pt x="5299" y="3715"/>
                      <a:pt x="5430" y="3310"/>
                    </a:cubicBezTo>
                    <a:cubicBezTo>
                      <a:pt x="5525" y="3036"/>
                      <a:pt x="5489" y="2584"/>
                      <a:pt x="4787" y="2072"/>
                    </a:cubicBezTo>
                    <a:cubicBezTo>
                      <a:pt x="4656" y="1976"/>
                      <a:pt x="4525" y="1905"/>
                      <a:pt x="4394" y="1845"/>
                    </a:cubicBezTo>
                    <a:cubicBezTo>
                      <a:pt x="4618" y="1141"/>
                      <a:pt x="5015" y="783"/>
                      <a:pt x="5573" y="783"/>
                    </a:cubicBezTo>
                    <a:cubicBezTo>
                      <a:pt x="5816" y="783"/>
                      <a:pt x="6090" y="851"/>
                      <a:pt x="6394" y="988"/>
                    </a:cubicBezTo>
                    <a:cubicBezTo>
                      <a:pt x="6787" y="1179"/>
                      <a:pt x="7132" y="1345"/>
                      <a:pt x="7418" y="1524"/>
                    </a:cubicBezTo>
                    <a:cubicBezTo>
                      <a:pt x="7263" y="1988"/>
                      <a:pt x="7251" y="2453"/>
                      <a:pt x="7406" y="2667"/>
                    </a:cubicBezTo>
                    <a:cubicBezTo>
                      <a:pt x="7478" y="2774"/>
                      <a:pt x="7585" y="2822"/>
                      <a:pt x="7704" y="2822"/>
                    </a:cubicBezTo>
                    <a:lnTo>
                      <a:pt x="7728" y="2822"/>
                    </a:lnTo>
                    <a:cubicBezTo>
                      <a:pt x="8109" y="2798"/>
                      <a:pt x="8347" y="2655"/>
                      <a:pt x="8394" y="2441"/>
                    </a:cubicBezTo>
                    <a:cubicBezTo>
                      <a:pt x="8454" y="2238"/>
                      <a:pt x="8359" y="1905"/>
                      <a:pt x="7644" y="1441"/>
                    </a:cubicBezTo>
                    <a:cubicBezTo>
                      <a:pt x="7894" y="822"/>
                      <a:pt x="8442" y="191"/>
                      <a:pt x="9275" y="191"/>
                    </a:cubicBezTo>
                    <a:close/>
                    <a:moveTo>
                      <a:pt x="9275" y="0"/>
                    </a:moveTo>
                    <a:cubicBezTo>
                      <a:pt x="8359" y="0"/>
                      <a:pt x="7763" y="667"/>
                      <a:pt x="7478" y="1334"/>
                    </a:cubicBezTo>
                    <a:cubicBezTo>
                      <a:pt x="7204" y="1167"/>
                      <a:pt x="6858" y="988"/>
                      <a:pt x="6465" y="822"/>
                    </a:cubicBezTo>
                    <a:cubicBezTo>
                      <a:pt x="6134" y="672"/>
                      <a:pt x="5831" y="598"/>
                      <a:pt x="5560" y="598"/>
                    </a:cubicBezTo>
                    <a:cubicBezTo>
                      <a:pt x="4926" y="598"/>
                      <a:pt x="4465" y="1002"/>
                      <a:pt x="4215" y="1786"/>
                    </a:cubicBezTo>
                    <a:cubicBezTo>
                      <a:pt x="4132" y="1774"/>
                      <a:pt x="4037" y="1762"/>
                      <a:pt x="3953" y="1762"/>
                    </a:cubicBezTo>
                    <a:cubicBezTo>
                      <a:pt x="3179" y="1762"/>
                      <a:pt x="2572" y="2548"/>
                      <a:pt x="2203" y="3250"/>
                    </a:cubicBezTo>
                    <a:cubicBezTo>
                      <a:pt x="2084" y="3203"/>
                      <a:pt x="1953" y="3179"/>
                      <a:pt x="1810" y="3179"/>
                    </a:cubicBezTo>
                    <a:cubicBezTo>
                      <a:pt x="1334" y="3179"/>
                      <a:pt x="834" y="3453"/>
                      <a:pt x="500" y="3881"/>
                    </a:cubicBezTo>
                    <a:cubicBezTo>
                      <a:pt x="119" y="4382"/>
                      <a:pt x="0" y="5024"/>
                      <a:pt x="179" y="5691"/>
                    </a:cubicBezTo>
                    <a:cubicBezTo>
                      <a:pt x="393" y="6513"/>
                      <a:pt x="1572" y="6894"/>
                      <a:pt x="3882" y="6894"/>
                    </a:cubicBezTo>
                    <a:cubicBezTo>
                      <a:pt x="5322" y="6894"/>
                      <a:pt x="7001" y="6751"/>
                      <a:pt x="8478" y="6620"/>
                    </a:cubicBezTo>
                    <a:cubicBezTo>
                      <a:pt x="9442" y="6537"/>
                      <a:pt x="10359" y="6453"/>
                      <a:pt x="11097" y="6417"/>
                    </a:cubicBezTo>
                    <a:cubicBezTo>
                      <a:pt x="13526" y="6310"/>
                      <a:pt x="15157" y="5798"/>
                      <a:pt x="15467" y="5024"/>
                    </a:cubicBezTo>
                    <a:cubicBezTo>
                      <a:pt x="15550" y="4810"/>
                      <a:pt x="15574" y="4453"/>
                      <a:pt x="15157" y="4024"/>
                    </a:cubicBezTo>
                    <a:cubicBezTo>
                      <a:pt x="14907" y="3762"/>
                      <a:pt x="14609" y="3631"/>
                      <a:pt x="14300" y="3631"/>
                    </a:cubicBezTo>
                    <a:cubicBezTo>
                      <a:pt x="14121" y="3631"/>
                      <a:pt x="13943" y="3667"/>
                      <a:pt x="13764" y="3750"/>
                    </a:cubicBezTo>
                    <a:cubicBezTo>
                      <a:pt x="13538" y="3096"/>
                      <a:pt x="13062" y="2357"/>
                      <a:pt x="12442" y="1715"/>
                    </a:cubicBezTo>
                    <a:cubicBezTo>
                      <a:pt x="12143" y="1392"/>
                      <a:pt x="11822" y="1226"/>
                      <a:pt x="11510" y="1226"/>
                    </a:cubicBezTo>
                    <a:cubicBezTo>
                      <a:pt x="11499" y="1226"/>
                      <a:pt x="11489" y="1226"/>
                      <a:pt x="11478" y="1226"/>
                    </a:cubicBezTo>
                    <a:cubicBezTo>
                      <a:pt x="11204" y="762"/>
                      <a:pt x="10716" y="393"/>
                      <a:pt x="10061" y="143"/>
                    </a:cubicBezTo>
                    <a:cubicBezTo>
                      <a:pt x="9787" y="48"/>
                      <a:pt x="9525" y="0"/>
                      <a:pt x="9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21" name="Google Shape;1321;p13"/>
              <p:cNvGrpSpPr/>
              <p:nvPr/>
            </p:nvGrpSpPr>
            <p:grpSpPr>
              <a:xfrm rot="975942">
                <a:off x="98891" y="4335507"/>
                <a:ext cx="184655" cy="262086"/>
                <a:chOff x="7619190" y="700187"/>
                <a:chExt cx="184649" cy="262078"/>
              </a:xfrm>
            </p:grpSpPr>
            <p:sp>
              <p:nvSpPr>
                <p:cNvPr id="1322" name="Google Shape;1322;p13"/>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3"/>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3"/>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3"/>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13"/>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13"/>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13"/>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13"/>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30" name="Google Shape;1330;p13"/>
            <p:cNvGrpSpPr/>
            <p:nvPr/>
          </p:nvGrpSpPr>
          <p:grpSpPr>
            <a:xfrm>
              <a:off x="-128054" y="4198221"/>
              <a:ext cx="1148505" cy="808662"/>
              <a:chOff x="-204254" y="4198221"/>
              <a:chExt cx="1148505" cy="808662"/>
            </a:xfrm>
          </p:grpSpPr>
          <p:grpSp>
            <p:nvGrpSpPr>
              <p:cNvPr id="1331" name="Google Shape;1331;p13"/>
              <p:cNvGrpSpPr/>
              <p:nvPr/>
            </p:nvGrpSpPr>
            <p:grpSpPr>
              <a:xfrm rot="3803483" flipH="1">
                <a:off x="580713" y="4264960"/>
                <a:ext cx="278594" cy="209395"/>
                <a:chOff x="1539427" y="3527825"/>
                <a:chExt cx="278590" cy="209392"/>
              </a:xfrm>
            </p:grpSpPr>
            <p:sp>
              <p:nvSpPr>
                <p:cNvPr id="1332" name="Google Shape;1332;p13"/>
                <p:cNvSpPr/>
                <p:nvPr/>
              </p:nvSpPr>
              <p:spPr>
                <a:xfrm rot="5400000">
                  <a:off x="1581319" y="3500519"/>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3"/>
                <p:cNvSpPr/>
                <p:nvPr/>
              </p:nvSpPr>
              <p:spPr>
                <a:xfrm rot="5400000">
                  <a:off x="1558868" y="3578172"/>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3"/>
                <p:cNvSpPr/>
                <p:nvPr/>
              </p:nvSpPr>
              <p:spPr>
                <a:xfrm rot="5400000">
                  <a:off x="1554731" y="3630911"/>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5" name="Google Shape;1335;p13"/>
              <p:cNvSpPr/>
              <p:nvPr/>
            </p:nvSpPr>
            <p:spPr>
              <a:xfrm rot="-5400000" flipH="1">
                <a:off x="114676" y="4177308"/>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336"/>
        <p:cNvGrpSpPr/>
        <p:nvPr/>
      </p:nvGrpSpPr>
      <p:grpSpPr>
        <a:xfrm>
          <a:off x="0" y="0"/>
          <a:ext cx="0" cy="0"/>
          <a:chOff x="0" y="0"/>
          <a:chExt cx="0" cy="0"/>
        </a:xfrm>
      </p:grpSpPr>
      <p:grpSp>
        <p:nvGrpSpPr>
          <p:cNvPr id="1337" name="Google Shape;1337;p14"/>
          <p:cNvGrpSpPr/>
          <p:nvPr/>
        </p:nvGrpSpPr>
        <p:grpSpPr>
          <a:xfrm>
            <a:off x="-121920" y="-45605"/>
            <a:ext cx="12435840" cy="6949212"/>
            <a:chOff x="0" y="0"/>
            <a:chExt cx="9144000" cy="5143500"/>
          </a:xfrm>
        </p:grpSpPr>
        <p:grpSp>
          <p:nvGrpSpPr>
            <p:cNvPr id="1338" name="Google Shape;1338;p14"/>
            <p:cNvGrpSpPr/>
            <p:nvPr/>
          </p:nvGrpSpPr>
          <p:grpSpPr>
            <a:xfrm>
              <a:off x="202089" y="0"/>
              <a:ext cx="8739822" cy="5143500"/>
              <a:chOff x="200927" y="-1250"/>
              <a:chExt cx="8739822" cy="5143500"/>
            </a:xfrm>
          </p:grpSpPr>
          <p:cxnSp>
            <p:nvCxnSpPr>
              <p:cNvPr id="1339" name="Google Shape;1339;p14"/>
              <p:cNvCxnSpPr/>
              <p:nvPr/>
            </p:nvCxnSpPr>
            <p:spPr>
              <a:xfrm>
                <a:off x="20092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0" name="Google Shape;1340;p14"/>
              <p:cNvCxnSpPr/>
              <p:nvPr/>
            </p:nvCxnSpPr>
            <p:spPr>
              <a:xfrm>
                <a:off x="40417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1" name="Google Shape;1341;p14"/>
              <p:cNvCxnSpPr/>
              <p:nvPr/>
            </p:nvCxnSpPr>
            <p:spPr>
              <a:xfrm>
                <a:off x="60743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2" name="Google Shape;1342;p14"/>
              <p:cNvCxnSpPr/>
              <p:nvPr/>
            </p:nvCxnSpPr>
            <p:spPr>
              <a:xfrm>
                <a:off x="81068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3" name="Google Shape;1343;p14"/>
              <p:cNvCxnSpPr/>
              <p:nvPr/>
            </p:nvCxnSpPr>
            <p:spPr>
              <a:xfrm>
                <a:off x="101393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4" name="Google Shape;1344;p14"/>
              <p:cNvCxnSpPr/>
              <p:nvPr/>
            </p:nvCxnSpPr>
            <p:spPr>
              <a:xfrm>
                <a:off x="121718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5" name="Google Shape;1345;p14"/>
              <p:cNvCxnSpPr/>
              <p:nvPr/>
            </p:nvCxnSpPr>
            <p:spPr>
              <a:xfrm>
                <a:off x="142043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6" name="Google Shape;1346;p14"/>
              <p:cNvCxnSpPr/>
              <p:nvPr/>
            </p:nvCxnSpPr>
            <p:spPr>
              <a:xfrm>
                <a:off x="162368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7" name="Google Shape;1347;p14"/>
              <p:cNvCxnSpPr/>
              <p:nvPr/>
            </p:nvCxnSpPr>
            <p:spPr>
              <a:xfrm>
                <a:off x="182694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8" name="Google Shape;1348;p14"/>
              <p:cNvCxnSpPr/>
              <p:nvPr/>
            </p:nvCxnSpPr>
            <p:spPr>
              <a:xfrm>
                <a:off x="203019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49" name="Google Shape;1349;p14"/>
              <p:cNvCxnSpPr/>
              <p:nvPr/>
            </p:nvCxnSpPr>
            <p:spPr>
              <a:xfrm>
                <a:off x="223344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0" name="Google Shape;1350;p14"/>
              <p:cNvCxnSpPr/>
              <p:nvPr/>
            </p:nvCxnSpPr>
            <p:spPr>
              <a:xfrm>
                <a:off x="243669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1" name="Google Shape;1351;p14"/>
              <p:cNvCxnSpPr/>
              <p:nvPr/>
            </p:nvCxnSpPr>
            <p:spPr>
              <a:xfrm>
                <a:off x="263994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2" name="Google Shape;1352;p14"/>
              <p:cNvCxnSpPr/>
              <p:nvPr/>
            </p:nvCxnSpPr>
            <p:spPr>
              <a:xfrm>
                <a:off x="284319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3" name="Google Shape;1353;p14"/>
              <p:cNvCxnSpPr/>
              <p:nvPr/>
            </p:nvCxnSpPr>
            <p:spPr>
              <a:xfrm>
                <a:off x="304645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4" name="Google Shape;1354;p14"/>
              <p:cNvCxnSpPr/>
              <p:nvPr/>
            </p:nvCxnSpPr>
            <p:spPr>
              <a:xfrm>
                <a:off x="324970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5" name="Google Shape;1355;p14"/>
              <p:cNvCxnSpPr/>
              <p:nvPr/>
            </p:nvCxnSpPr>
            <p:spPr>
              <a:xfrm>
                <a:off x="345295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6" name="Google Shape;1356;p14"/>
              <p:cNvCxnSpPr/>
              <p:nvPr/>
            </p:nvCxnSpPr>
            <p:spPr>
              <a:xfrm>
                <a:off x="365620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7" name="Google Shape;1357;p14"/>
              <p:cNvCxnSpPr/>
              <p:nvPr/>
            </p:nvCxnSpPr>
            <p:spPr>
              <a:xfrm>
                <a:off x="385945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8" name="Google Shape;1358;p14"/>
              <p:cNvCxnSpPr/>
              <p:nvPr/>
            </p:nvCxnSpPr>
            <p:spPr>
              <a:xfrm>
                <a:off x="406270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59" name="Google Shape;1359;p14"/>
              <p:cNvCxnSpPr/>
              <p:nvPr/>
            </p:nvCxnSpPr>
            <p:spPr>
              <a:xfrm>
                <a:off x="426596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0" name="Google Shape;1360;p14"/>
              <p:cNvCxnSpPr/>
              <p:nvPr/>
            </p:nvCxnSpPr>
            <p:spPr>
              <a:xfrm>
                <a:off x="446921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1" name="Google Shape;1361;p14"/>
              <p:cNvCxnSpPr/>
              <p:nvPr/>
            </p:nvCxnSpPr>
            <p:spPr>
              <a:xfrm>
                <a:off x="467246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2" name="Google Shape;1362;p14"/>
              <p:cNvCxnSpPr/>
              <p:nvPr/>
            </p:nvCxnSpPr>
            <p:spPr>
              <a:xfrm>
                <a:off x="487571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3" name="Google Shape;1363;p14"/>
              <p:cNvCxnSpPr/>
              <p:nvPr/>
            </p:nvCxnSpPr>
            <p:spPr>
              <a:xfrm>
                <a:off x="507896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4" name="Google Shape;1364;p14"/>
              <p:cNvCxnSpPr/>
              <p:nvPr/>
            </p:nvCxnSpPr>
            <p:spPr>
              <a:xfrm>
                <a:off x="528221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5" name="Google Shape;1365;p14"/>
              <p:cNvCxnSpPr/>
              <p:nvPr/>
            </p:nvCxnSpPr>
            <p:spPr>
              <a:xfrm>
                <a:off x="548547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6" name="Google Shape;1366;p14"/>
              <p:cNvCxnSpPr/>
              <p:nvPr/>
            </p:nvCxnSpPr>
            <p:spPr>
              <a:xfrm>
                <a:off x="568872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7" name="Google Shape;1367;p14"/>
              <p:cNvCxnSpPr/>
              <p:nvPr/>
            </p:nvCxnSpPr>
            <p:spPr>
              <a:xfrm>
                <a:off x="589197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8" name="Google Shape;1368;p14"/>
              <p:cNvCxnSpPr/>
              <p:nvPr/>
            </p:nvCxnSpPr>
            <p:spPr>
              <a:xfrm>
                <a:off x="609522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69" name="Google Shape;1369;p14"/>
              <p:cNvCxnSpPr/>
              <p:nvPr/>
            </p:nvCxnSpPr>
            <p:spPr>
              <a:xfrm>
                <a:off x="629847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0" name="Google Shape;1370;p14"/>
              <p:cNvCxnSpPr/>
              <p:nvPr/>
            </p:nvCxnSpPr>
            <p:spPr>
              <a:xfrm>
                <a:off x="650172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1" name="Google Shape;1371;p14"/>
              <p:cNvCxnSpPr/>
              <p:nvPr/>
            </p:nvCxnSpPr>
            <p:spPr>
              <a:xfrm>
                <a:off x="670498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2" name="Google Shape;1372;p14"/>
              <p:cNvCxnSpPr/>
              <p:nvPr/>
            </p:nvCxnSpPr>
            <p:spPr>
              <a:xfrm>
                <a:off x="690823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3" name="Google Shape;1373;p14"/>
              <p:cNvCxnSpPr/>
              <p:nvPr/>
            </p:nvCxnSpPr>
            <p:spPr>
              <a:xfrm>
                <a:off x="711148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4" name="Google Shape;1374;p14"/>
              <p:cNvCxnSpPr/>
              <p:nvPr/>
            </p:nvCxnSpPr>
            <p:spPr>
              <a:xfrm>
                <a:off x="731473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5" name="Google Shape;1375;p14"/>
              <p:cNvCxnSpPr/>
              <p:nvPr/>
            </p:nvCxnSpPr>
            <p:spPr>
              <a:xfrm>
                <a:off x="751798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6" name="Google Shape;1376;p14"/>
              <p:cNvCxnSpPr/>
              <p:nvPr/>
            </p:nvCxnSpPr>
            <p:spPr>
              <a:xfrm>
                <a:off x="772123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7" name="Google Shape;1377;p14"/>
              <p:cNvCxnSpPr/>
              <p:nvPr/>
            </p:nvCxnSpPr>
            <p:spPr>
              <a:xfrm>
                <a:off x="792449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8" name="Google Shape;1378;p14"/>
              <p:cNvCxnSpPr/>
              <p:nvPr/>
            </p:nvCxnSpPr>
            <p:spPr>
              <a:xfrm>
                <a:off x="812774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79" name="Google Shape;1379;p14"/>
              <p:cNvCxnSpPr/>
              <p:nvPr/>
            </p:nvCxnSpPr>
            <p:spPr>
              <a:xfrm>
                <a:off x="833099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80" name="Google Shape;1380;p14"/>
              <p:cNvCxnSpPr/>
              <p:nvPr/>
            </p:nvCxnSpPr>
            <p:spPr>
              <a:xfrm>
                <a:off x="853424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81" name="Google Shape;1381;p14"/>
              <p:cNvCxnSpPr/>
              <p:nvPr/>
            </p:nvCxnSpPr>
            <p:spPr>
              <a:xfrm>
                <a:off x="873749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382" name="Google Shape;1382;p14"/>
              <p:cNvCxnSpPr/>
              <p:nvPr/>
            </p:nvCxnSpPr>
            <p:spPr>
              <a:xfrm>
                <a:off x="8940748" y="-1250"/>
                <a:ext cx="0" cy="5143500"/>
              </a:xfrm>
              <a:prstGeom prst="straightConnector1">
                <a:avLst/>
              </a:prstGeom>
              <a:noFill/>
              <a:ln w="9525" cap="flat" cmpd="sng">
                <a:solidFill>
                  <a:schemeClr val="dk2"/>
                </a:solidFill>
                <a:prstDash val="solid"/>
                <a:round/>
                <a:headEnd type="none" w="med" len="med"/>
                <a:tailEnd type="none" w="med" len="med"/>
              </a:ln>
            </p:spPr>
          </p:cxnSp>
        </p:grpSp>
        <p:grpSp>
          <p:nvGrpSpPr>
            <p:cNvPr id="1383" name="Google Shape;1383;p14"/>
            <p:cNvGrpSpPr/>
            <p:nvPr/>
          </p:nvGrpSpPr>
          <p:grpSpPr>
            <a:xfrm>
              <a:off x="0" y="233038"/>
              <a:ext cx="9144000" cy="4677425"/>
              <a:chOff x="0" y="230950"/>
              <a:chExt cx="9144000" cy="4677425"/>
            </a:xfrm>
          </p:grpSpPr>
          <p:cxnSp>
            <p:nvCxnSpPr>
              <p:cNvPr id="1384" name="Google Shape;1384;p14"/>
              <p:cNvCxnSpPr/>
              <p:nvPr/>
            </p:nvCxnSpPr>
            <p:spPr>
              <a:xfrm>
                <a:off x="0" y="2309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85" name="Google Shape;1385;p14"/>
              <p:cNvCxnSpPr/>
              <p:nvPr/>
            </p:nvCxnSpPr>
            <p:spPr>
              <a:xfrm>
                <a:off x="0" y="69869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86" name="Google Shape;1386;p14"/>
              <p:cNvCxnSpPr/>
              <p:nvPr/>
            </p:nvCxnSpPr>
            <p:spPr>
              <a:xfrm>
                <a:off x="0" y="93256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87" name="Google Shape;1387;p14"/>
              <p:cNvCxnSpPr/>
              <p:nvPr/>
            </p:nvCxnSpPr>
            <p:spPr>
              <a:xfrm>
                <a:off x="0" y="116643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88" name="Google Shape;1388;p14"/>
              <p:cNvCxnSpPr/>
              <p:nvPr/>
            </p:nvCxnSpPr>
            <p:spPr>
              <a:xfrm>
                <a:off x="0" y="140030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89" name="Google Shape;1389;p14"/>
              <p:cNvCxnSpPr/>
              <p:nvPr/>
            </p:nvCxnSpPr>
            <p:spPr>
              <a:xfrm>
                <a:off x="0" y="1634178"/>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0" name="Google Shape;1390;p14"/>
              <p:cNvCxnSpPr/>
              <p:nvPr/>
            </p:nvCxnSpPr>
            <p:spPr>
              <a:xfrm>
                <a:off x="0" y="186804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1" name="Google Shape;1391;p14"/>
              <p:cNvCxnSpPr/>
              <p:nvPr/>
            </p:nvCxnSpPr>
            <p:spPr>
              <a:xfrm>
                <a:off x="0" y="210192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2" name="Google Shape;1392;p14"/>
              <p:cNvCxnSpPr/>
              <p:nvPr/>
            </p:nvCxnSpPr>
            <p:spPr>
              <a:xfrm>
                <a:off x="0" y="233579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3" name="Google Shape;1393;p14"/>
              <p:cNvCxnSpPr/>
              <p:nvPr/>
            </p:nvCxnSpPr>
            <p:spPr>
              <a:xfrm>
                <a:off x="0" y="256966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4" name="Google Shape;1394;p14"/>
              <p:cNvCxnSpPr/>
              <p:nvPr/>
            </p:nvCxnSpPr>
            <p:spPr>
              <a:xfrm>
                <a:off x="0" y="280353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5" name="Google Shape;1395;p14"/>
              <p:cNvCxnSpPr/>
              <p:nvPr/>
            </p:nvCxnSpPr>
            <p:spPr>
              <a:xfrm>
                <a:off x="0" y="303740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6" name="Google Shape;1396;p14"/>
              <p:cNvCxnSpPr/>
              <p:nvPr/>
            </p:nvCxnSpPr>
            <p:spPr>
              <a:xfrm>
                <a:off x="0" y="327127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7" name="Google Shape;1397;p14"/>
              <p:cNvCxnSpPr/>
              <p:nvPr/>
            </p:nvCxnSpPr>
            <p:spPr>
              <a:xfrm>
                <a:off x="0" y="3505147"/>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8" name="Google Shape;1398;p14"/>
              <p:cNvCxnSpPr/>
              <p:nvPr/>
            </p:nvCxnSpPr>
            <p:spPr>
              <a:xfrm>
                <a:off x="0" y="373901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399" name="Google Shape;1399;p14"/>
              <p:cNvCxnSpPr/>
              <p:nvPr/>
            </p:nvCxnSpPr>
            <p:spPr>
              <a:xfrm>
                <a:off x="0" y="397289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00" name="Google Shape;1400;p14"/>
              <p:cNvCxnSpPr/>
              <p:nvPr/>
            </p:nvCxnSpPr>
            <p:spPr>
              <a:xfrm>
                <a:off x="0" y="420676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01" name="Google Shape;1401;p14"/>
              <p:cNvCxnSpPr/>
              <p:nvPr/>
            </p:nvCxnSpPr>
            <p:spPr>
              <a:xfrm>
                <a:off x="0" y="444063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02" name="Google Shape;1402;p14"/>
              <p:cNvCxnSpPr/>
              <p:nvPr/>
            </p:nvCxnSpPr>
            <p:spPr>
              <a:xfrm>
                <a:off x="0" y="467450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03" name="Google Shape;1403;p14"/>
              <p:cNvCxnSpPr/>
              <p:nvPr/>
            </p:nvCxnSpPr>
            <p:spPr>
              <a:xfrm>
                <a:off x="0" y="490837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04" name="Google Shape;1404;p14"/>
              <p:cNvCxnSpPr/>
              <p:nvPr/>
            </p:nvCxnSpPr>
            <p:spPr>
              <a:xfrm>
                <a:off x="0" y="464821"/>
                <a:ext cx="9144000" cy="0"/>
              </a:xfrm>
              <a:prstGeom prst="straightConnector1">
                <a:avLst/>
              </a:prstGeom>
              <a:noFill/>
              <a:ln w="9525" cap="flat" cmpd="sng">
                <a:solidFill>
                  <a:schemeClr val="dk2"/>
                </a:solidFill>
                <a:prstDash val="solid"/>
                <a:round/>
                <a:headEnd type="none" w="med" len="med"/>
                <a:tailEnd type="none" w="med" len="med"/>
              </a:ln>
            </p:spPr>
          </p:cxnSp>
        </p:grpSp>
      </p:grpSp>
      <p:sp>
        <p:nvSpPr>
          <p:cNvPr id="1405" name="Google Shape;1405;p14"/>
          <p:cNvSpPr/>
          <p:nvPr/>
        </p:nvSpPr>
        <p:spPr>
          <a:xfrm>
            <a:off x="579500" y="466600"/>
            <a:ext cx="11032800" cy="5857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6" name="Google Shape;1406;p14"/>
          <p:cNvSpPr txBox="1">
            <a:spLocks noGrp="1"/>
          </p:cNvSpPr>
          <p:nvPr>
            <p:ph type="title"/>
          </p:nvPr>
        </p:nvSpPr>
        <p:spPr>
          <a:xfrm>
            <a:off x="8179400" y="4277400"/>
            <a:ext cx="3052800" cy="709200"/>
          </a:xfrm>
          <a:prstGeom prst="rect">
            <a:avLst/>
          </a:prstGeom>
        </p:spPr>
        <p:txBody>
          <a:bodyPr spcFirstLastPara="1" wrap="square" lIns="0" tIns="0" rIns="0" bIns="0" anchor="ctr" anchorCtr="0">
            <a:noAutofit/>
          </a:bodyPr>
          <a:lstStyle>
            <a:lvl1pPr lvl="0" algn="r" rtl="0">
              <a:spcBef>
                <a:spcPts val="0"/>
              </a:spcBef>
              <a:spcAft>
                <a:spcPts val="0"/>
              </a:spcAft>
              <a:buSzPts val="3000"/>
              <a:buNone/>
              <a:defRPr sz="3335"/>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p:txBody>
      </p:sp>
      <p:sp>
        <p:nvSpPr>
          <p:cNvPr id="1407" name="Google Shape;1407;p14"/>
          <p:cNvSpPr txBox="1">
            <a:spLocks noGrp="1"/>
          </p:cNvSpPr>
          <p:nvPr>
            <p:ph type="subTitle" idx="1"/>
          </p:nvPr>
        </p:nvSpPr>
        <p:spPr>
          <a:xfrm>
            <a:off x="4871000" y="1446833"/>
            <a:ext cx="6361600" cy="26272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500"/>
              <a:buNone/>
              <a:defRPr sz="4000"/>
            </a:lvl1pPr>
            <a:lvl2pPr lvl="1" algn="ctr" rtl="0">
              <a:lnSpc>
                <a:spcPct val="100000"/>
              </a:lnSpc>
              <a:spcBef>
                <a:spcPts val="0"/>
              </a:spcBef>
              <a:spcAft>
                <a:spcPts val="0"/>
              </a:spcAft>
              <a:buSzPts val="2500"/>
              <a:buNone/>
              <a:defRPr sz="3335"/>
            </a:lvl2pPr>
            <a:lvl3pPr lvl="2" algn="ctr" rtl="0">
              <a:lnSpc>
                <a:spcPct val="100000"/>
              </a:lnSpc>
              <a:spcBef>
                <a:spcPts val="0"/>
              </a:spcBef>
              <a:spcAft>
                <a:spcPts val="0"/>
              </a:spcAft>
              <a:buSzPts val="2500"/>
              <a:buNone/>
              <a:defRPr sz="3335"/>
            </a:lvl3pPr>
            <a:lvl4pPr lvl="3" algn="ctr" rtl="0">
              <a:lnSpc>
                <a:spcPct val="100000"/>
              </a:lnSpc>
              <a:spcBef>
                <a:spcPts val="0"/>
              </a:spcBef>
              <a:spcAft>
                <a:spcPts val="0"/>
              </a:spcAft>
              <a:buSzPts val="2500"/>
              <a:buNone/>
              <a:defRPr sz="3335"/>
            </a:lvl4pPr>
            <a:lvl5pPr lvl="4" algn="ctr" rtl="0">
              <a:lnSpc>
                <a:spcPct val="100000"/>
              </a:lnSpc>
              <a:spcBef>
                <a:spcPts val="0"/>
              </a:spcBef>
              <a:spcAft>
                <a:spcPts val="0"/>
              </a:spcAft>
              <a:buSzPts val="2500"/>
              <a:buNone/>
              <a:defRPr sz="3335"/>
            </a:lvl5pPr>
            <a:lvl6pPr lvl="5" algn="ctr" rtl="0">
              <a:lnSpc>
                <a:spcPct val="100000"/>
              </a:lnSpc>
              <a:spcBef>
                <a:spcPts val="0"/>
              </a:spcBef>
              <a:spcAft>
                <a:spcPts val="0"/>
              </a:spcAft>
              <a:buSzPts val="2500"/>
              <a:buNone/>
              <a:defRPr sz="3335"/>
            </a:lvl6pPr>
            <a:lvl7pPr lvl="6" algn="ctr" rtl="0">
              <a:lnSpc>
                <a:spcPct val="100000"/>
              </a:lnSpc>
              <a:spcBef>
                <a:spcPts val="0"/>
              </a:spcBef>
              <a:spcAft>
                <a:spcPts val="0"/>
              </a:spcAft>
              <a:buSzPts val="2500"/>
              <a:buNone/>
              <a:defRPr sz="3335"/>
            </a:lvl7pPr>
            <a:lvl8pPr lvl="7" algn="ctr" rtl="0">
              <a:lnSpc>
                <a:spcPct val="100000"/>
              </a:lnSpc>
              <a:spcBef>
                <a:spcPts val="0"/>
              </a:spcBef>
              <a:spcAft>
                <a:spcPts val="0"/>
              </a:spcAft>
              <a:buSzPts val="2500"/>
              <a:buNone/>
              <a:defRPr sz="3335"/>
            </a:lvl8pPr>
            <a:lvl9pPr lvl="8" algn="ctr" rtl="0">
              <a:lnSpc>
                <a:spcPct val="100000"/>
              </a:lnSpc>
              <a:spcBef>
                <a:spcPts val="0"/>
              </a:spcBef>
              <a:spcAft>
                <a:spcPts val="0"/>
              </a:spcAft>
              <a:buSzPts val="2500"/>
              <a:buNone/>
              <a:defRPr sz="3335"/>
            </a:lvl9pPr>
          </a:lstStyle>
          <a:p/>
        </p:txBody>
      </p:sp>
      <p:grpSp>
        <p:nvGrpSpPr>
          <p:cNvPr id="1408" name="Google Shape;1408;p14"/>
          <p:cNvGrpSpPr/>
          <p:nvPr/>
        </p:nvGrpSpPr>
        <p:grpSpPr>
          <a:xfrm>
            <a:off x="-170738" y="5597628"/>
            <a:ext cx="1531340" cy="1078216"/>
            <a:chOff x="-128054" y="4198221"/>
            <a:chExt cx="1148505" cy="808662"/>
          </a:xfrm>
        </p:grpSpPr>
        <p:grpSp>
          <p:nvGrpSpPr>
            <p:cNvPr id="1409" name="Google Shape;1409;p14"/>
            <p:cNvGrpSpPr/>
            <p:nvPr/>
          </p:nvGrpSpPr>
          <p:grpSpPr>
            <a:xfrm>
              <a:off x="65882" y="4314892"/>
              <a:ext cx="727385" cy="481963"/>
              <a:chOff x="65882" y="4314892"/>
              <a:chExt cx="727385" cy="481963"/>
            </a:xfrm>
          </p:grpSpPr>
          <p:sp>
            <p:nvSpPr>
              <p:cNvPr id="1410" name="Google Shape;1410;p14"/>
              <p:cNvSpPr/>
              <p:nvPr/>
            </p:nvSpPr>
            <p:spPr>
              <a:xfrm flipH="1">
                <a:off x="215472" y="4541088"/>
                <a:ext cx="577795" cy="255767"/>
              </a:xfrm>
              <a:custGeom>
                <a:avLst/>
                <a:gdLst/>
                <a:ahLst/>
                <a:cxnLst/>
                <a:rect l="l" t="t" r="r" b="b"/>
                <a:pathLst>
                  <a:path w="15574" h="6894" extrusionOk="0">
                    <a:moveTo>
                      <a:pt x="7585" y="1619"/>
                    </a:moveTo>
                    <a:cubicBezTo>
                      <a:pt x="8025" y="1929"/>
                      <a:pt x="8263" y="2203"/>
                      <a:pt x="8216" y="2393"/>
                    </a:cubicBezTo>
                    <a:cubicBezTo>
                      <a:pt x="8192" y="2524"/>
                      <a:pt x="8001" y="2607"/>
                      <a:pt x="7704" y="2643"/>
                    </a:cubicBezTo>
                    <a:cubicBezTo>
                      <a:pt x="7644" y="2643"/>
                      <a:pt x="7597" y="2607"/>
                      <a:pt x="7561" y="2560"/>
                    </a:cubicBezTo>
                    <a:cubicBezTo>
                      <a:pt x="7466" y="2417"/>
                      <a:pt x="7442" y="2060"/>
                      <a:pt x="7585" y="1619"/>
                    </a:cubicBezTo>
                    <a:close/>
                    <a:moveTo>
                      <a:pt x="11383" y="1429"/>
                    </a:moveTo>
                    <a:lnTo>
                      <a:pt x="11383" y="1429"/>
                    </a:lnTo>
                    <a:cubicBezTo>
                      <a:pt x="11633" y="1953"/>
                      <a:pt x="11538" y="2465"/>
                      <a:pt x="11371" y="2738"/>
                    </a:cubicBezTo>
                    <a:cubicBezTo>
                      <a:pt x="11240" y="2965"/>
                      <a:pt x="11061" y="3084"/>
                      <a:pt x="10871" y="3084"/>
                    </a:cubicBezTo>
                    <a:lnTo>
                      <a:pt x="10776" y="3084"/>
                    </a:lnTo>
                    <a:cubicBezTo>
                      <a:pt x="10537" y="3024"/>
                      <a:pt x="10514" y="2762"/>
                      <a:pt x="10526" y="2607"/>
                    </a:cubicBezTo>
                    <a:cubicBezTo>
                      <a:pt x="10537" y="2167"/>
                      <a:pt x="10871" y="1536"/>
                      <a:pt x="11383" y="1429"/>
                    </a:cubicBezTo>
                    <a:close/>
                    <a:moveTo>
                      <a:pt x="4346" y="2036"/>
                    </a:moveTo>
                    <a:cubicBezTo>
                      <a:pt x="4453" y="2072"/>
                      <a:pt x="4572" y="2143"/>
                      <a:pt x="4680" y="2215"/>
                    </a:cubicBezTo>
                    <a:cubicBezTo>
                      <a:pt x="5156" y="2572"/>
                      <a:pt x="5358" y="2941"/>
                      <a:pt x="5263" y="3250"/>
                    </a:cubicBezTo>
                    <a:cubicBezTo>
                      <a:pt x="5156" y="3572"/>
                      <a:pt x="4751" y="3798"/>
                      <a:pt x="4453" y="3798"/>
                    </a:cubicBezTo>
                    <a:cubicBezTo>
                      <a:pt x="4346" y="3798"/>
                      <a:pt x="4227" y="3762"/>
                      <a:pt x="4215" y="3643"/>
                    </a:cubicBezTo>
                    <a:cubicBezTo>
                      <a:pt x="4203" y="3429"/>
                      <a:pt x="4179" y="2703"/>
                      <a:pt x="4346" y="2036"/>
                    </a:cubicBezTo>
                    <a:close/>
                    <a:moveTo>
                      <a:pt x="13657" y="4036"/>
                    </a:moveTo>
                    <a:lnTo>
                      <a:pt x="13657" y="4036"/>
                    </a:lnTo>
                    <a:cubicBezTo>
                      <a:pt x="13728" y="4346"/>
                      <a:pt x="13728" y="4584"/>
                      <a:pt x="13633" y="4703"/>
                    </a:cubicBezTo>
                    <a:cubicBezTo>
                      <a:pt x="13593" y="4773"/>
                      <a:pt x="13519" y="4801"/>
                      <a:pt x="13426" y="4801"/>
                    </a:cubicBezTo>
                    <a:cubicBezTo>
                      <a:pt x="13408" y="4801"/>
                      <a:pt x="13390" y="4800"/>
                      <a:pt x="13371" y="4798"/>
                    </a:cubicBezTo>
                    <a:cubicBezTo>
                      <a:pt x="13228" y="4786"/>
                      <a:pt x="13216" y="4715"/>
                      <a:pt x="13216" y="4703"/>
                    </a:cubicBezTo>
                    <a:cubicBezTo>
                      <a:pt x="13181" y="4536"/>
                      <a:pt x="13359" y="4239"/>
                      <a:pt x="13657" y="4036"/>
                    </a:cubicBezTo>
                    <a:close/>
                    <a:moveTo>
                      <a:pt x="2286" y="3500"/>
                    </a:moveTo>
                    <a:cubicBezTo>
                      <a:pt x="2405" y="3572"/>
                      <a:pt x="2501" y="3667"/>
                      <a:pt x="2572" y="3810"/>
                    </a:cubicBezTo>
                    <a:cubicBezTo>
                      <a:pt x="2715" y="4072"/>
                      <a:pt x="2739" y="4310"/>
                      <a:pt x="2620" y="4501"/>
                    </a:cubicBezTo>
                    <a:cubicBezTo>
                      <a:pt x="2501" y="4715"/>
                      <a:pt x="2263" y="4810"/>
                      <a:pt x="2096" y="4810"/>
                    </a:cubicBezTo>
                    <a:cubicBezTo>
                      <a:pt x="2048" y="4810"/>
                      <a:pt x="1941" y="4798"/>
                      <a:pt x="1893" y="4715"/>
                    </a:cubicBezTo>
                    <a:cubicBezTo>
                      <a:pt x="1834" y="4632"/>
                      <a:pt x="1846" y="4489"/>
                      <a:pt x="1929" y="4298"/>
                    </a:cubicBezTo>
                    <a:cubicBezTo>
                      <a:pt x="1941" y="4298"/>
                      <a:pt x="2060" y="3929"/>
                      <a:pt x="2286" y="3500"/>
                    </a:cubicBezTo>
                    <a:close/>
                    <a:moveTo>
                      <a:pt x="9275" y="191"/>
                    </a:moveTo>
                    <a:cubicBezTo>
                      <a:pt x="9502" y="191"/>
                      <a:pt x="9740" y="238"/>
                      <a:pt x="9990" y="321"/>
                    </a:cubicBezTo>
                    <a:cubicBezTo>
                      <a:pt x="10585" y="548"/>
                      <a:pt x="11026" y="869"/>
                      <a:pt x="11276" y="1262"/>
                    </a:cubicBezTo>
                    <a:cubicBezTo>
                      <a:pt x="10740" y="1405"/>
                      <a:pt x="10359" y="2048"/>
                      <a:pt x="10335" y="2596"/>
                    </a:cubicBezTo>
                    <a:cubicBezTo>
                      <a:pt x="10311" y="2965"/>
                      <a:pt x="10466" y="3215"/>
                      <a:pt x="10740" y="3262"/>
                    </a:cubicBezTo>
                    <a:cubicBezTo>
                      <a:pt x="10787" y="3274"/>
                      <a:pt x="10823" y="3274"/>
                      <a:pt x="10871" y="3274"/>
                    </a:cubicBezTo>
                    <a:cubicBezTo>
                      <a:pt x="11121" y="3274"/>
                      <a:pt x="11371" y="3119"/>
                      <a:pt x="11538" y="2846"/>
                    </a:cubicBezTo>
                    <a:cubicBezTo>
                      <a:pt x="11776" y="2441"/>
                      <a:pt x="11788" y="1893"/>
                      <a:pt x="11573" y="1417"/>
                    </a:cubicBezTo>
                    <a:lnTo>
                      <a:pt x="11573" y="1417"/>
                    </a:lnTo>
                    <a:cubicBezTo>
                      <a:pt x="11811" y="1441"/>
                      <a:pt x="12061" y="1584"/>
                      <a:pt x="12300" y="1845"/>
                    </a:cubicBezTo>
                    <a:cubicBezTo>
                      <a:pt x="12907" y="2477"/>
                      <a:pt x="13383" y="3227"/>
                      <a:pt x="13597" y="3846"/>
                    </a:cubicBezTo>
                    <a:cubicBezTo>
                      <a:pt x="13216" y="4084"/>
                      <a:pt x="12966" y="4477"/>
                      <a:pt x="13026" y="4739"/>
                    </a:cubicBezTo>
                    <a:cubicBezTo>
                      <a:pt x="13050" y="4822"/>
                      <a:pt x="13109" y="4965"/>
                      <a:pt x="13359" y="4989"/>
                    </a:cubicBezTo>
                    <a:cubicBezTo>
                      <a:pt x="13375" y="4990"/>
                      <a:pt x="13391" y="4990"/>
                      <a:pt x="13406" y="4990"/>
                    </a:cubicBezTo>
                    <a:cubicBezTo>
                      <a:pt x="13573" y="4990"/>
                      <a:pt x="13701" y="4931"/>
                      <a:pt x="13788" y="4822"/>
                    </a:cubicBezTo>
                    <a:cubicBezTo>
                      <a:pt x="13919" y="4643"/>
                      <a:pt x="13931" y="4334"/>
                      <a:pt x="13824" y="3929"/>
                    </a:cubicBezTo>
                    <a:cubicBezTo>
                      <a:pt x="13976" y="3855"/>
                      <a:pt x="14132" y="3817"/>
                      <a:pt x="14286" y="3817"/>
                    </a:cubicBezTo>
                    <a:cubicBezTo>
                      <a:pt x="14550" y="3817"/>
                      <a:pt x="14807" y="3929"/>
                      <a:pt x="15026" y="4155"/>
                    </a:cubicBezTo>
                    <a:cubicBezTo>
                      <a:pt x="15300" y="4441"/>
                      <a:pt x="15395" y="4715"/>
                      <a:pt x="15288" y="4965"/>
                    </a:cubicBezTo>
                    <a:cubicBezTo>
                      <a:pt x="15014" y="5644"/>
                      <a:pt x="13407" y="6132"/>
                      <a:pt x="11085" y="6227"/>
                    </a:cubicBezTo>
                    <a:cubicBezTo>
                      <a:pt x="10347" y="6263"/>
                      <a:pt x="9430" y="6346"/>
                      <a:pt x="8466" y="6429"/>
                    </a:cubicBezTo>
                    <a:cubicBezTo>
                      <a:pt x="6989" y="6560"/>
                      <a:pt x="5311" y="6715"/>
                      <a:pt x="3882" y="6715"/>
                    </a:cubicBezTo>
                    <a:cubicBezTo>
                      <a:pt x="1703" y="6715"/>
                      <a:pt x="548" y="6358"/>
                      <a:pt x="358" y="5644"/>
                    </a:cubicBezTo>
                    <a:cubicBezTo>
                      <a:pt x="203" y="5024"/>
                      <a:pt x="310" y="4441"/>
                      <a:pt x="655" y="3989"/>
                    </a:cubicBezTo>
                    <a:cubicBezTo>
                      <a:pt x="953" y="3608"/>
                      <a:pt x="1393" y="3369"/>
                      <a:pt x="1810" y="3369"/>
                    </a:cubicBezTo>
                    <a:cubicBezTo>
                      <a:pt x="1917" y="3369"/>
                      <a:pt x="2024" y="3381"/>
                      <a:pt x="2108" y="3417"/>
                    </a:cubicBezTo>
                    <a:cubicBezTo>
                      <a:pt x="1882" y="3870"/>
                      <a:pt x="1763" y="4227"/>
                      <a:pt x="1763" y="4239"/>
                    </a:cubicBezTo>
                    <a:cubicBezTo>
                      <a:pt x="1620" y="4536"/>
                      <a:pt x="1667" y="4715"/>
                      <a:pt x="1727" y="4822"/>
                    </a:cubicBezTo>
                    <a:cubicBezTo>
                      <a:pt x="1798" y="4929"/>
                      <a:pt x="1929" y="5001"/>
                      <a:pt x="2096" y="5001"/>
                    </a:cubicBezTo>
                    <a:cubicBezTo>
                      <a:pt x="2370" y="5001"/>
                      <a:pt x="2644" y="4834"/>
                      <a:pt x="2786" y="4596"/>
                    </a:cubicBezTo>
                    <a:cubicBezTo>
                      <a:pt x="2929" y="4346"/>
                      <a:pt x="2917" y="4036"/>
                      <a:pt x="2739" y="3715"/>
                    </a:cubicBezTo>
                    <a:cubicBezTo>
                      <a:pt x="2644" y="3548"/>
                      <a:pt x="2525" y="3417"/>
                      <a:pt x="2370" y="3334"/>
                    </a:cubicBezTo>
                    <a:cubicBezTo>
                      <a:pt x="2727" y="2679"/>
                      <a:pt x="3275" y="1953"/>
                      <a:pt x="3953" y="1953"/>
                    </a:cubicBezTo>
                    <a:cubicBezTo>
                      <a:pt x="4025" y="1953"/>
                      <a:pt x="4096" y="1953"/>
                      <a:pt x="4168" y="1976"/>
                    </a:cubicBezTo>
                    <a:cubicBezTo>
                      <a:pt x="3989" y="2679"/>
                      <a:pt x="4013" y="3429"/>
                      <a:pt x="4025" y="3655"/>
                    </a:cubicBezTo>
                    <a:cubicBezTo>
                      <a:pt x="4037" y="3858"/>
                      <a:pt x="4203" y="3977"/>
                      <a:pt x="4453" y="3977"/>
                    </a:cubicBezTo>
                    <a:cubicBezTo>
                      <a:pt x="4822" y="3977"/>
                      <a:pt x="5299" y="3715"/>
                      <a:pt x="5430" y="3310"/>
                    </a:cubicBezTo>
                    <a:cubicBezTo>
                      <a:pt x="5525" y="3036"/>
                      <a:pt x="5489" y="2584"/>
                      <a:pt x="4787" y="2072"/>
                    </a:cubicBezTo>
                    <a:cubicBezTo>
                      <a:pt x="4656" y="1976"/>
                      <a:pt x="4525" y="1905"/>
                      <a:pt x="4394" y="1845"/>
                    </a:cubicBezTo>
                    <a:cubicBezTo>
                      <a:pt x="4618" y="1141"/>
                      <a:pt x="5015" y="783"/>
                      <a:pt x="5573" y="783"/>
                    </a:cubicBezTo>
                    <a:cubicBezTo>
                      <a:pt x="5816" y="783"/>
                      <a:pt x="6090" y="851"/>
                      <a:pt x="6394" y="988"/>
                    </a:cubicBezTo>
                    <a:cubicBezTo>
                      <a:pt x="6787" y="1179"/>
                      <a:pt x="7132" y="1345"/>
                      <a:pt x="7418" y="1524"/>
                    </a:cubicBezTo>
                    <a:cubicBezTo>
                      <a:pt x="7263" y="1988"/>
                      <a:pt x="7251" y="2453"/>
                      <a:pt x="7406" y="2667"/>
                    </a:cubicBezTo>
                    <a:cubicBezTo>
                      <a:pt x="7478" y="2774"/>
                      <a:pt x="7585" y="2822"/>
                      <a:pt x="7704" y="2822"/>
                    </a:cubicBezTo>
                    <a:lnTo>
                      <a:pt x="7728" y="2822"/>
                    </a:lnTo>
                    <a:cubicBezTo>
                      <a:pt x="8109" y="2798"/>
                      <a:pt x="8347" y="2655"/>
                      <a:pt x="8394" y="2441"/>
                    </a:cubicBezTo>
                    <a:cubicBezTo>
                      <a:pt x="8454" y="2238"/>
                      <a:pt x="8359" y="1905"/>
                      <a:pt x="7644" y="1441"/>
                    </a:cubicBezTo>
                    <a:cubicBezTo>
                      <a:pt x="7894" y="822"/>
                      <a:pt x="8442" y="191"/>
                      <a:pt x="9275" y="191"/>
                    </a:cubicBezTo>
                    <a:close/>
                    <a:moveTo>
                      <a:pt x="9275" y="0"/>
                    </a:moveTo>
                    <a:cubicBezTo>
                      <a:pt x="8359" y="0"/>
                      <a:pt x="7763" y="667"/>
                      <a:pt x="7478" y="1334"/>
                    </a:cubicBezTo>
                    <a:cubicBezTo>
                      <a:pt x="7204" y="1167"/>
                      <a:pt x="6858" y="988"/>
                      <a:pt x="6465" y="822"/>
                    </a:cubicBezTo>
                    <a:cubicBezTo>
                      <a:pt x="6134" y="672"/>
                      <a:pt x="5831" y="598"/>
                      <a:pt x="5560" y="598"/>
                    </a:cubicBezTo>
                    <a:cubicBezTo>
                      <a:pt x="4926" y="598"/>
                      <a:pt x="4465" y="1002"/>
                      <a:pt x="4215" y="1786"/>
                    </a:cubicBezTo>
                    <a:cubicBezTo>
                      <a:pt x="4132" y="1774"/>
                      <a:pt x="4037" y="1762"/>
                      <a:pt x="3953" y="1762"/>
                    </a:cubicBezTo>
                    <a:cubicBezTo>
                      <a:pt x="3179" y="1762"/>
                      <a:pt x="2572" y="2548"/>
                      <a:pt x="2203" y="3250"/>
                    </a:cubicBezTo>
                    <a:cubicBezTo>
                      <a:pt x="2084" y="3203"/>
                      <a:pt x="1953" y="3179"/>
                      <a:pt x="1810" y="3179"/>
                    </a:cubicBezTo>
                    <a:cubicBezTo>
                      <a:pt x="1334" y="3179"/>
                      <a:pt x="834" y="3453"/>
                      <a:pt x="500" y="3881"/>
                    </a:cubicBezTo>
                    <a:cubicBezTo>
                      <a:pt x="119" y="4382"/>
                      <a:pt x="0" y="5024"/>
                      <a:pt x="179" y="5691"/>
                    </a:cubicBezTo>
                    <a:cubicBezTo>
                      <a:pt x="393" y="6513"/>
                      <a:pt x="1572" y="6894"/>
                      <a:pt x="3882" y="6894"/>
                    </a:cubicBezTo>
                    <a:cubicBezTo>
                      <a:pt x="5322" y="6894"/>
                      <a:pt x="7001" y="6751"/>
                      <a:pt x="8478" y="6620"/>
                    </a:cubicBezTo>
                    <a:cubicBezTo>
                      <a:pt x="9442" y="6537"/>
                      <a:pt x="10359" y="6453"/>
                      <a:pt x="11097" y="6417"/>
                    </a:cubicBezTo>
                    <a:cubicBezTo>
                      <a:pt x="13526" y="6310"/>
                      <a:pt x="15157" y="5798"/>
                      <a:pt x="15467" y="5024"/>
                    </a:cubicBezTo>
                    <a:cubicBezTo>
                      <a:pt x="15550" y="4810"/>
                      <a:pt x="15574" y="4453"/>
                      <a:pt x="15157" y="4024"/>
                    </a:cubicBezTo>
                    <a:cubicBezTo>
                      <a:pt x="14907" y="3762"/>
                      <a:pt x="14609" y="3631"/>
                      <a:pt x="14300" y="3631"/>
                    </a:cubicBezTo>
                    <a:cubicBezTo>
                      <a:pt x="14121" y="3631"/>
                      <a:pt x="13943" y="3667"/>
                      <a:pt x="13764" y="3750"/>
                    </a:cubicBezTo>
                    <a:cubicBezTo>
                      <a:pt x="13538" y="3096"/>
                      <a:pt x="13062" y="2357"/>
                      <a:pt x="12442" y="1715"/>
                    </a:cubicBezTo>
                    <a:cubicBezTo>
                      <a:pt x="12143" y="1392"/>
                      <a:pt x="11822" y="1226"/>
                      <a:pt x="11510" y="1226"/>
                    </a:cubicBezTo>
                    <a:cubicBezTo>
                      <a:pt x="11499" y="1226"/>
                      <a:pt x="11489" y="1226"/>
                      <a:pt x="11478" y="1226"/>
                    </a:cubicBezTo>
                    <a:cubicBezTo>
                      <a:pt x="11204" y="762"/>
                      <a:pt x="10716" y="393"/>
                      <a:pt x="10061" y="143"/>
                    </a:cubicBezTo>
                    <a:cubicBezTo>
                      <a:pt x="9787" y="48"/>
                      <a:pt x="9525" y="0"/>
                      <a:pt x="9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11" name="Google Shape;1411;p14"/>
              <p:cNvGrpSpPr/>
              <p:nvPr/>
            </p:nvGrpSpPr>
            <p:grpSpPr>
              <a:xfrm rot="975942">
                <a:off x="98891" y="4335507"/>
                <a:ext cx="184655" cy="262086"/>
                <a:chOff x="7619190" y="700187"/>
                <a:chExt cx="184649" cy="262078"/>
              </a:xfrm>
            </p:grpSpPr>
            <p:sp>
              <p:nvSpPr>
                <p:cNvPr id="1412" name="Google Shape;1412;p14"/>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4"/>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4"/>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4"/>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4"/>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4"/>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4"/>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4"/>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20" name="Google Shape;1420;p14"/>
            <p:cNvGrpSpPr/>
            <p:nvPr/>
          </p:nvGrpSpPr>
          <p:grpSpPr>
            <a:xfrm>
              <a:off x="-128054" y="4198221"/>
              <a:ext cx="1148505" cy="808662"/>
              <a:chOff x="-204254" y="4198221"/>
              <a:chExt cx="1148505" cy="808662"/>
            </a:xfrm>
          </p:grpSpPr>
          <p:grpSp>
            <p:nvGrpSpPr>
              <p:cNvPr id="1421" name="Google Shape;1421;p14"/>
              <p:cNvGrpSpPr/>
              <p:nvPr/>
            </p:nvGrpSpPr>
            <p:grpSpPr>
              <a:xfrm rot="3803483" flipH="1">
                <a:off x="580713" y="4264960"/>
                <a:ext cx="278594" cy="209395"/>
                <a:chOff x="1539427" y="3527825"/>
                <a:chExt cx="278590" cy="209392"/>
              </a:xfrm>
            </p:grpSpPr>
            <p:sp>
              <p:nvSpPr>
                <p:cNvPr id="1422" name="Google Shape;1422;p14"/>
                <p:cNvSpPr/>
                <p:nvPr/>
              </p:nvSpPr>
              <p:spPr>
                <a:xfrm rot="5400000">
                  <a:off x="1581319" y="3500519"/>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4"/>
                <p:cNvSpPr/>
                <p:nvPr/>
              </p:nvSpPr>
              <p:spPr>
                <a:xfrm rot="5400000">
                  <a:off x="1558868" y="3578172"/>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4"/>
                <p:cNvSpPr/>
                <p:nvPr/>
              </p:nvSpPr>
              <p:spPr>
                <a:xfrm rot="5400000">
                  <a:off x="1554731" y="3630911"/>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5" name="Google Shape;1425;p14"/>
              <p:cNvSpPr/>
              <p:nvPr/>
            </p:nvSpPr>
            <p:spPr>
              <a:xfrm rot="-5400000" flipH="1">
                <a:off x="114676" y="4177308"/>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26" name="Google Shape;1426;p14"/>
          <p:cNvGrpSpPr/>
          <p:nvPr/>
        </p:nvGrpSpPr>
        <p:grpSpPr>
          <a:xfrm>
            <a:off x="9929852" y="79003"/>
            <a:ext cx="1966361" cy="934277"/>
            <a:chOff x="7447388" y="59252"/>
            <a:chExt cx="1474771" cy="700708"/>
          </a:xfrm>
        </p:grpSpPr>
        <p:grpSp>
          <p:nvGrpSpPr>
            <p:cNvPr id="1427" name="Google Shape;1427;p14"/>
            <p:cNvGrpSpPr/>
            <p:nvPr/>
          </p:nvGrpSpPr>
          <p:grpSpPr>
            <a:xfrm>
              <a:off x="8409424" y="497882"/>
              <a:ext cx="184649" cy="262078"/>
              <a:chOff x="7619190" y="700187"/>
              <a:chExt cx="184649" cy="262078"/>
            </a:xfrm>
          </p:grpSpPr>
          <p:sp>
            <p:nvSpPr>
              <p:cNvPr id="1428" name="Google Shape;1428;p14"/>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4"/>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4"/>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4"/>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4"/>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4"/>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4"/>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4"/>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6" name="Google Shape;1436;p14"/>
            <p:cNvGrpSpPr/>
            <p:nvPr/>
          </p:nvGrpSpPr>
          <p:grpSpPr>
            <a:xfrm>
              <a:off x="7590424" y="201484"/>
              <a:ext cx="205871" cy="226202"/>
              <a:chOff x="7065678" y="829299"/>
              <a:chExt cx="205871" cy="226202"/>
            </a:xfrm>
          </p:grpSpPr>
          <p:sp>
            <p:nvSpPr>
              <p:cNvPr id="1437" name="Google Shape;1437;p14"/>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4"/>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4"/>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4"/>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4"/>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43" name="Google Shape;1443;p14"/>
            <p:cNvGrpSpPr/>
            <p:nvPr/>
          </p:nvGrpSpPr>
          <p:grpSpPr>
            <a:xfrm rot="5400000">
              <a:off x="7929452" y="-422811"/>
              <a:ext cx="510644" cy="1474771"/>
              <a:chOff x="6276759" y="1364852"/>
              <a:chExt cx="510644" cy="1474771"/>
            </a:xfrm>
          </p:grpSpPr>
          <p:sp>
            <p:nvSpPr>
              <p:cNvPr id="1444" name="Google Shape;1444;p14"/>
              <p:cNvSpPr/>
              <p:nvPr/>
            </p:nvSpPr>
            <p:spPr>
              <a:xfrm>
                <a:off x="6464046" y="1364852"/>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6533833" y="1546647"/>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4"/>
              <p:cNvSpPr/>
              <p:nvPr/>
            </p:nvSpPr>
            <p:spPr>
              <a:xfrm>
                <a:off x="6582435" y="1581003"/>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4"/>
              <p:cNvSpPr/>
              <p:nvPr/>
            </p:nvSpPr>
            <p:spPr>
              <a:xfrm>
                <a:off x="6276759" y="1691119"/>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448"/>
        <p:cNvGrpSpPr/>
        <p:nvPr/>
      </p:nvGrpSpPr>
      <p:grpSpPr>
        <a:xfrm>
          <a:off x="0" y="0"/>
          <a:ext cx="0" cy="0"/>
          <a:chOff x="0" y="0"/>
          <a:chExt cx="0" cy="0"/>
        </a:xfrm>
      </p:grpSpPr>
      <p:grpSp>
        <p:nvGrpSpPr>
          <p:cNvPr id="1449" name="Google Shape;1449;p15"/>
          <p:cNvGrpSpPr/>
          <p:nvPr/>
        </p:nvGrpSpPr>
        <p:grpSpPr>
          <a:xfrm>
            <a:off x="-121920" y="-45605"/>
            <a:ext cx="12435840" cy="6949212"/>
            <a:chOff x="0" y="0"/>
            <a:chExt cx="9144000" cy="5143500"/>
          </a:xfrm>
        </p:grpSpPr>
        <p:grpSp>
          <p:nvGrpSpPr>
            <p:cNvPr id="1450" name="Google Shape;1450;p15"/>
            <p:cNvGrpSpPr/>
            <p:nvPr/>
          </p:nvGrpSpPr>
          <p:grpSpPr>
            <a:xfrm>
              <a:off x="202089" y="0"/>
              <a:ext cx="8739822" cy="5143500"/>
              <a:chOff x="200927" y="-1250"/>
              <a:chExt cx="8739822" cy="5143500"/>
            </a:xfrm>
          </p:grpSpPr>
          <p:cxnSp>
            <p:nvCxnSpPr>
              <p:cNvPr id="1451" name="Google Shape;1451;p15"/>
              <p:cNvCxnSpPr/>
              <p:nvPr/>
            </p:nvCxnSpPr>
            <p:spPr>
              <a:xfrm>
                <a:off x="20092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52" name="Google Shape;1452;p15"/>
              <p:cNvCxnSpPr/>
              <p:nvPr/>
            </p:nvCxnSpPr>
            <p:spPr>
              <a:xfrm>
                <a:off x="40417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53" name="Google Shape;1453;p15"/>
              <p:cNvCxnSpPr/>
              <p:nvPr/>
            </p:nvCxnSpPr>
            <p:spPr>
              <a:xfrm>
                <a:off x="60743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54" name="Google Shape;1454;p15"/>
              <p:cNvCxnSpPr/>
              <p:nvPr/>
            </p:nvCxnSpPr>
            <p:spPr>
              <a:xfrm>
                <a:off x="81068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55" name="Google Shape;1455;p15"/>
              <p:cNvCxnSpPr/>
              <p:nvPr/>
            </p:nvCxnSpPr>
            <p:spPr>
              <a:xfrm>
                <a:off x="101393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56" name="Google Shape;1456;p15"/>
              <p:cNvCxnSpPr/>
              <p:nvPr/>
            </p:nvCxnSpPr>
            <p:spPr>
              <a:xfrm>
                <a:off x="121718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57" name="Google Shape;1457;p15"/>
              <p:cNvCxnSpPr/>
              <p:nvPr/>
            </p:nvCxnSpPr>
            <p:spPr>
              <a:xfrm>
                <a:off x="142043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58" name="Google Shape;1458;p15"/>
              <p:cNvCxnSpPr/>
              <p:nvPr/>
            </p:nvCxnSpPr>
            <p:spPr>
              <a:xfrm>
                <a:off x="162368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59" name="Google Shape;1459;p15"/>
              <p:cNvCxnSpPr/>
              <p:nvPr/>
            </p:nvCxnSpPr>
            <p:spPr>
              <a:xfrm>
                <a:off x="182694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60" name="Google Shape;1460;p15"/>
              <p:cNvCxnSpPr/>
              <p:nvPr/>
            </p:nvCxnSpPr>
            <p:spPr>
              <a:xfrm>
                <a:off x="203019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61" name="Google Shape;1461;p15"/>
              <p:cNvCxnSpPr/>
              <p:nvPr/>
            </p:nvCxnSpPr>
            <p:spPr>
              <a:xfrm>
                <a:off x="223344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62" name="Google Shape;1462;p15"/>
              <p:cNvCxnSpPr/>
              <p:nvPr/>
            </p:nvCxnSpPr>
            <p:spPr>
              <a:xfrm>
                <a:off x="243669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63" name="Google Shape;1463;p15"/>
              <p:cNvCxnSpPr/>
              <p:nvPr/>
            </p:nvCxnSpPr>
            <p:spPr>
              <a:xfrm>
                <a:off x="263994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64" name="Google Shape;1464;p15"/>
              <p:cNvCxnSpPr/>
              <p:nvPr/>
            </p:nvCxnSpPr>
            <p:spPr>
              <a:xfrm>
                <a:off x="284319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65" name="Google Shape;1465;p15"/>
              <p:cNvCxnSpPr/>
              <p:nvPr/>
            </p:nvCxnSpPr>
            <p:spPr>
              <a:xfrm>
                <a:off x="304645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66" name="Google Shape;1466;p15"/>
              <p:cNvCxnSpPr/>
              <p:nvPr/>
            </p:nvCxnSpPr>
            <p:spPr>
              <a:xfrm>
                <a:off x="324970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67" name="Google Shape;1467;p15"/>
              <p:cNvCxnSpPr/>
              <p:nvPr/>
            </p:nvCxnSpPr>
            <p:spPr>
              <a:xfrm>
                <a:off x="345295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68" name="Google Shape;1468;p15"/>
              <p:cNvCxnSpPr/>
              <p:nvPr/>
            </p:nvCxnSpPr>
            <p:spPr>
              <a:xfrm>
                <a:off x="365620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69" name="Google Shape;1469;p15"/>
              <p:cNvCxnSpPr/>
              <p:nvPr/>
            </p:nvCxnSpPr>
            <p:spPr>
              <a:xfrm>
                <a:off x="385945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70" name="Google Shape;1470;p15"/>
              <p:cNvCxnSpPr/>
              <p:nvPr/>
            </p:nvCxnSpPr>
            <p:spPr>
              <a:xfrm>
                <a:off x="406270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71" name="Google Shape;1471;p15"/>
              <p:cNvCxnSpPr/>
              <p:nvPr/>
            </p:nvCxnSpPr>
            <p:spPr>
              <a:xfrm>
                <a:off x="426596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72" name="Google Shape;1472;p15"/>
              <p:cNvCxnSpPr/>
              <p:nvPr/>
            </p:nvCxnSpPr>
            <p:spPr>
              <a:xfrm>
                <a:off x="446921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73" name="Google Shape;1473;p15"/>
              <p:cNvCxnSpPr/>
              <p:nvPr/>
            </p:nvCxnSpPr>
            <p:spPr>
              <a:xfrm>
                <a:off x="467246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74" name="Google Shape;1474;p15"/>
              <p:cNvCxnSpPr/>
              <p:nvPr/>
            </p:nvCxnSpPr>
            <p:spPr>
              <a:xfrm>
                <a:off x="487571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75" name="Google Shape;1475;p15"/>
              <p:cNvCxnSpPr/>
              <p:nvPr/>
            </p:nvCxnSpPr>
            <p:spPr>
              <a:xfrm>
                <a:off x="507896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76" name="Google Shape;1476;p15"/>
              <p:cNvCxnSpPr/>
              <p:nvPr/>
            </p:nvCxnSpPr>
            <p:spPr>
              <a:xfrm>
                <a:off x="528221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77" name="Google Shape;1477;p15"/>
              <p:cNvCxnSpPr/>
              <p:nvPr/>
            </p:nvCxnSpPr>
            <p:spPr>
              <a:xfrm>
                <a:off x="548547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78" name="Google Shape;1478;p15"/>
              <p:cNvCxnSpPr/>
              <p:nvPr/>
            </p:nvCxnSpPr>
            <p:spPr>
              <a:xfrm>
                <a:off x="568872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79" name="Google Shape;1479;p15"/>
              <p:cNvCxnSpPr/>
              <p:nvPr/>
            </p:nvCxnSpPr>
            <p:spPr>
              <a:xfrm>
                <a:off x="589197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80" name="Google Shape;1480;p15"/>
              <p:cNvCxnSpPr/>
              <p:nvPr/>
            </p:nvCxnSpPr>
            <p:spPr>
              <a:xfrm>
                <a:off x="609522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81" name="Google Shape;1481;p15"/>
              <p:cNvCxnSpPr/>
              <p:nvPr/>
            </p:nvCxnSpPr>
            <p:spPr>
              <a:xfrm>
                <a:off x="629847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82" name="Google Shape;1482;p15"/>
              <p:cNvCxnSpPr/>
              <p:nvPr/>
            </p:nvCxnSpPr>
            <p:spPr>
              <a:xfrm>
                <a:off x="650172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83" name="Google Shape;1483;p15"/>
              <p:cNvCxnSpPr/>
              <p:nvPr/>
            </p:nvCxnSpPr>
            <p:spPr>
              <a:xfrm>
                <a:off x="670498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84" name="Google Shape;1484;p15"/>
              <p:cNvCxnSpPr/>
              <p:nvPr/>
            </p:nvCxnSpPr>
            <p:spPr>
              <a:xfrm>
                <a:off x="690823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85" name="Google Shape;1485;p15"/>
              <p:cNvCxnSpPr/>
              <p:nvPr/>
            </p:nvCxnSpPr>
            <p:spPr>
              <a:xfrm>
                <a:off x="711148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86" name="Google Shape;1486;p15"/>
              <p:cNvCxnSpPr/>
              <p:nvPr/>
            </p:nvCxnSpPr>
            <p:spPr>
              <a:xfrm>
                <a:off x="731473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87" name="Google Shape;1487;p15"/>
              <p:cNvCxnSpPr/>
              <p:nvPr/>
            </p:nvCxnSpPr>
            <p:spPr>
              <a:xfrm>
                <a:off x="751798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88" name="Google Shape;1488;p15"/>
              <p:cNvCxnSpPr/>
              <p:nvPr/>
            </p:nvCxnSpPr>
            <p:spPr>
              <a:xfrm>
                <a:off x="7721238"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89" name="Google Shape;1489;p15"/>
              <p:cNvCxnSpPr/>
              <p:nvPr/>
            </p:nvCxnSpPr>
            <p:spPr>
              <a:xfrm>
                <a:off x="7924490"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90" name="Google Shape;1490;p15"/>
              <p:cNvCxnSpPr/>
              <p:nvPr/>
            </p:nvCxnSpPr>
            <p:spPr>
              <a:xfrm>
                <a:off x="8127742"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91" name="Google Shape;1491;p15"/>
              <p:cNvCxnSpPr/>
              <p:nvPr/>
            </p:nvCxnSpPr>
            <p:spPr>
              <a:xfrm>
                <a:off x="8330993"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92" name="Google Shape;1492;p15"/>
              <p:cNvCxnSpPr/>
              <p:nvPr/>
            </p:nvCxnSpPr>
            <p:spPr>
              <a:xfrm>
                <a:off x="8534245"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93" name="Google Shape;1493;p15"/>
              <p:cNvCxnSpPr/>
              <p:nvPr/>
            </p:nvCxnSpPr>
            <p:spPr>
              <a:xfrm>
                <a:off x="8737497" y="-1250"/>
                <a:ext cx="0" cy="5143500"/>
              </a:xfrm>
              <a:prstGeom prst="straightConnector1">
                <a:avLst/>
              </a:prstGeom>
              <a:noFill/>
              <a:ln w="9525" cap="flat" cmpd="sng">
                <a:solidFill>
                  <a:schemeClr val="dk2"/>
                </a:solidFill>
                <a:prstDash val="solid"/>
                <a:round/>
                <a:headEnd type="none" w="med" len="med"/>
                <a:tailEnd type="none" w="med" len="med"/>
              </a:ln>
            </p:spPr>
          </p:cxnSp>
          <p:cxnSp>
            <p:nvCxnSpPr>
              <p:cNvPr id="1494" name="Google Shape;1494;p15"/>
              <p:cNvCxnSpPr/>
              <p:nvPr/>
            </p:nvCxnSpPr>
            <p:spPr>
              <a:xfrm>
                <a:off x="8940748" y="-1250"/>
                <a:ext cx="0" cy="5143500"/>
              </a:xfrm>
              <a:prstGeom prst="straightConnector1">
                <a:avLst/>
              </a:prstGeom>
              <a:noFill/>
              <a:ln w="9525" cap="flat" cmpd="sng">
                <a:solidFill>
                  <a:schemeClr val="dk2"/>
                </a:solidFill>
                <a:prstDash val="solid"/>
                <a:round/>
                <a:headEnd type="none" w="med" len="med"/>
                <a:tailEnd type="none" w="med" len="med"/>
              </a:ln>
            </p:spPr>
          </p:cxnSp>
        </p:grpSp>
        <p:grpSp>
          <p:nvGrpSpPr>
            <p:cNvPr id="1495" name="Google Shape;1495;p15"/>
            <p:cNvGrpSpPr/>
            <p:nvPr/>
          </p:nvGrpSpPr>
          <p:grpSpPr>
            <a:xfrm>
              <a:off x="0" y="233038"/>
              <a:ext cx="9144000" cy="4677425"/>
              <a:chOff x="0" y="230950"/>
              <a:chExt cx="9144000" cy="4677425"/>
            </a:xfrm>
          </p:grpSpPr>
          <p:cxnSp>
            <p:nvCxnSpPr>
              <p:cNvPr id="1496" name="Google Shape;1496;p15"/>
              <p:cNvCxnSpPr/>
              <p:nvPr/>
            </p:nvCxnSpPr>
            <p:spPr>
              <a:xfrm>
                <a:off x="0" y="23095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97" name="Google Shape;1497;p15"/>
              <p:cNvCxnSpPr/>
              <p:nvPr/>
            </p:nvCxnSpPr>
            <p:spPr>
              <a:xfrm>
                <a:off x="0" y="69869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98" name="Google Shape;1498;p15"/>
              <p:cNvCxnSpPr/>
              <p:nvPr/>
            </p:nvCxnSpPr>
            <p:spPr>
              <a:xfrm>
                <a:off x="0" y="93256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499" name="Google Shape;1499;p15"/>
              <p:cNvCxnSpPr/>
              <p:nvPr/>
            </p:nvCxnSpPr>
            <p:spPr>
              <a:xfrm>
                <a:off x="0" y="116643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500" name="Google Shape;1500;p15"/>
              <p:cNvCxnSpPr/>
              <p:nvPr/>
            </p:nvCxnSpPr>
            <p:spPr>
              <a:xfrm>
                <a:off x="0" y="140030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501" name="Google Shape;1501;p15"/>
              <p:cNvCxnSpPr/>
              <p:nvPr/>
            </p:nvCxnSpPr>
            <p:spPr>
              <a:xfrm>
                <a:off x="0" y="1634178"/>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502" name="Google Shape;1502;p15"/>
              <p:cNvCxnSpPr/>
              <p:nvPr/>
            </p:nvCxnSpPr>
            <p:spPr>
              <a:xfrm>
                <a:off x="0" y="186804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503" name="Google Shape;1503;p15"/>
              <p:cNvCxnSpPr/>
              <p:nvPr/>
            </p:nvCxnSpPr>
            <p:spPr>
              <a:xfrm>
                <a:off x="0" y="210192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504" name="Google Shape;1504;p15"/>
              <p:cNvCxnSpPr/>
              <p:nvPr/>
            </p:nvCxnSpPr>
            <p:spPr>
              <a:xfrm>
                <a:off x="0" y="233579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505" name="Google Shape;1505;p15"/>
              <p:cNvCxnSpPr/>
              <p:nvPr/>
            </p:nvCxnSpPr>
            <p:spPr>
              <a:xfrm>
                <a:off x="0" y="256966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506" name="Google Shape;1506;p15"/>
              <p:cNvCxnSpPr/>
              <p:nvPr/>
            </p:nvCxnSpPr>
            <p:spPr>
              <a:xfrm>
                <a:off x="0" y="280353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507" name="Google Shape;1507;p15"/>
              <p:cNvCxnSpPr/>
              <p:nvPr/>
            </p:nvCxnSpPr>
            <p:spPr>
              <a:xfrm>
                <a:off x="0" y="303740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508" name="Google Shape;1508;p15"/>
              <p:cNvCxnSpPr/>
              <p:nvPr/>
            </p:nvCxnSpPr>
            <p:spPr>
              <a:xfrm>
                <a:off x="0" y="3271276"/>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509" name="Google Shape;1509;p15"/>
              <p:cNvCxnSpPr/>
              <p:nvPr/>
            </p:nvCxnSpPr>
            <p:spPr>
              <a:xfrm>
                <a:off x="0" y="3505147"/>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510" name="Google Shape;1510;p15"/>
              <p:cNvCxnSpPr/>
              <p:nvPr/>
            </p:nvCxnSpPr>
            <p:spPr>
              <a:xfrm>
                <a:off x="0" y="3739019"/>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511" name="Google Shape;1511;p15"/>
              <p:cNvCxnSpPr/>
              <p:nvPr/>
            </p:nvCxnSpPr>
            <p:spPr>
              <a:xfrm>
                <a:off x="0" y="3972890"/>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512" name="Google Shape;1512;p15"/>
              <p:cNvCxnSpPr/>
              <p:nvPr/>
            </p:nvCxnSpPr>
            <p:spPr>
              <a:xfrm>
                <a:off x="0" y="4206761"/>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513" name="Google Shape;1513;p15"/>
              <p:cNvCxnSpPr/>
              <p:nvPr/>
            </p:nvCxnSpPr>
            <p:spPr>
              <a:xfrm>
                <a:off x="0" y="4440633"/>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514" name="Google Shape;1514;p15"/>
              <p:cNvCxnSpPr/>
              <p:nvPr/>
            </p:nvCxnSpPr>
            <p:spPr>
              <a:xfrm>
                <a:off x="0" y="4674504"/>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515" name="Google Shape;1515;p15"/>
              <p:cNvCxnSpPr/>
              <p:nvPr/>
            </p:nvCxnSpPr>
            <p:spPr>
              <a:xfrm>
                <a:off x="0" y="490837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516" name="Google Shape;1516;p15"/>
              <p:cNvCxnSpPr/>
              <p:nvPr/>
            </p:nvCxnSpPr>
            <p:spPr>
              <a:xfrm>
                <a:off x="0" y="464821"/>
                <a:ext cx="9144000" cy="0"/>
              </a:xfrm>
              <a:prstGeom prst="straightConnector1">
                <a:avLst/>
              </a:prstGeom>
              <a:noFill/>
              <a:ln w="9525" cap="flat" cmpd="sng">
                <a:solidFill>
                  <a:schemeClr val="dk2"/>
                </a:solidFill>
                <a:prstDash val="solid"/>
                <a:round/>
                <a:headEnd type="none" w="med" len="med"/>
                <a:tailEnd type="none" w="med" len="med"/>
              </a:ln>
            </p:spPr>
          </p:cxnSp>
        </p:grpSp>
      </p:grpSp>
      <p:sp>
        <p:nvSpPr>
          <p:cNvPr id="1517" name="Google Shape;1517;p15"/>
          <p:cNvSpPr/>
          <p:nvPr/>
        </p:nvSpPr>
        <p:spPr>
          <a:xfrm>
            <a:off x="579500" y="466600"/>
            <a:ext cx="11032800" cy="5857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8" name="Google Shape;1518;p15"/>
          <p:cNvSpPr txBox="1">
            <a:spLocks noGrp="1"/>
          </p:cNvSpPr>
          <p:nvPr>
            <p:ph type="subTitle" idx="1"/>
          </p:nvPr>
        </p:nvSpPr>
        <p:spPr>
          <a:xfrm>
            <a:off x="960000" y="3154136"/>
            <a:ext cx="6361200" cy="216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5"/>
            </a:lvl1pPr>
            <a:lvl2pPr lvl="1" algn="ctr" rtl="0">
              <a:lnSpc>
                <a:spcPct val="100000"/>
              </a:lnSpc>
              <a:spcBef>
                <a:spcPts val="2135"/>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519" name="Google Shape;1519;p15"/>
          <p:cNvSpPr txBox="1">
            <a:spLocks noGrp="1"/>
          </p:cNvSpPr>
          <p:nvPr>
            <p:ph type="title"/>
          </p:nvPr>
        </p:nvSpPr>
        <p:spPr>
          <a:xfrm>
            <a:off x="960000" y="1898284"/>
            <a:ext cx="5668800" cy="1303600"/>
          </a:xfrm>
          <a:prstGeom prst="rect">
            <a:avLst/>
          </a:prstGeom>
        </p:spPr>
        <p:txBody>
          <a:bodyPr spcFirstLastPara="1" wrap="square" lIns="0" tIns="0" rIns="0" bIns="0" anchor="t" anchorCtr="0">
            <a:noAutofit/>
          </a:bodyPr>
          <a:lstStyle>
            <a:lvl1pPr lvl="0" rtl="0">
              <a:spcBef>
                <a:spcPts val="0"/>
              </a:spcBef>
              <a:spcAft>
                <a:spcPts val="0"/>
              </a:spcAft>
              <a:buSzPts val="3500"/>
              <a:buNone/>
              <a:defRPr sz="6665"/>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520" name="Google Shape;1520;p15"/>
          <p:cNvSpPr/>
          <p:nvPr/>
        </p:nvSpPr>
        <p:spPr>
          <a:xfrm>
            <a:off x="394583" y="720001"/>
            <a:ext cx="377565" cy="375159"/>
          </a:xfrm>
          <a:custGeom>
            <a:avLst/>
            <a:gdLst/>
            <a:ahLst/>
            <a:cxnLst/>
            <a:rect l="l" t="t" r="r" b="b"/>
            <a:pathLst>
              <a:path w="5490" h="5276" extrusionOk="0">
                <a:moveTo>
                  <a:pt x="2775" y="536"/>
                </a:moveTo>
                <a:cubicBezTo>
                  <a:pt x="3168" y="751"/>
                  <a:pt x="3347" y="1072"/>
                  <a:pt x="3299" y="1275"/>
                </a:cubicBezTo>
                <a:cubicBezTo>
                  <a:pt x="3278" y="1366"/>
                  <a:pt x="3203" y="1412"/>
                  <a:pt x="3091" y="1412"/>
                </a:cubicBezTo>
                <a:cubicBezTo>
                  <a:pt x="3013" y="1412"/>
                  <a:pt x="2918" y="1390"/>
                  <a:pt x="2811" y="1346"/>
                </a:cubicBezTo>
                <a:cubicBezTo>
                  <a:pt x="2644" y="1286"/>
                  <a:pt x="2549" y="1191"/>
                  <a:pt x="2525" y="1072"/>
                </a:cubicBezTo>
                <a:cubicBezTo>
                  <a:pt x="2501" y="917"/>
                  <a:pt x="2597" y="715"/>
                  <a:pt x="2775" y="536"/>
                </a:cubicBezTo>
                <a:close/>
                <a:moveTo>
                  <a:pt x="989" y="1810"/>
                </a:moveTo>
                <a:cubicBezTo>
                  <a:pt x="1299" y="1882"/>
                  <a:pt x="1454" y="2144"/>
                  <a:pt x="1454" y="2334"/>
                </a:cubicBezTo>
                <a:cubicBezTo>
                  <a:pt x="1442" y="2418"/>
                  <a:pt x="1418" y="2513"/>
                  <a:pt x="1287" y="2513"/>
                </a:cubicBezTo>
                <a:cubicBezTo>
                  <a:pt x="1239" y="2513"/>
                  <a:pt x="1180" y="2501"/>
                  <a:pt x="1120" y="2477"/>
                </a:cubicBezTo>
                <a:cubicBezTo>
                  <a:pt x="1096" y="2382"/>
                  <a:pt x="1025" y="2120"/>
                  <a:pt x="989" y="1810"/>
                </a:cubicBezTo>
                <a:close/>
                <a:moveTo>
                  <a:pt x="4216" y="2227"/>
                </a:moveTo>
                <a:cubicBezTo>
                  <a:pt x="4335" y="2227"/>
                  <a:pt x="4525" y="2251"/>
                  <a:pt x="4763" y="2382"/>
                </a:cubicBezTo>
                <a:cubicBezTo>
                  <a:pt x="4811" y="2418"/>
                  <a:pt x="4871" y="2453"/>
                  <a:pt x="4918" y="2489"/>
                </a:cubicBezTo>
                <a:cubicBezTo>
                  <a:pt x="4811" y="2525"/>
                  <a:pt x="4692" y="2548"/>
                  <a:pt x="4549" y="2548"/>
                </a:cubicBezTo>
                <a:lnTo>
                  <a:pt x="4490" y="2537"/>
                </a:lnTo>
                <a:cubicBezTo>
                  <a:pt x="4037" y="2525"/>
                  <a:pt x="3882" y="2406"/>
                  <a:pt x="3882" y="2358"/>
                </a:cubicBezTo>
                <a:cubicBezTo>
                  <a:pt x="3882" y="2310"/>
                  <a:pt x="4001" y="2227"/>
                  <a:pt x="4216" y="2227"/>
                </a:cubicBezTo>
                <a:close/>
                <a:moveTo>
                  <a:pt x="3144" y="3799"/>
                </a:moveTo>
                <a:cubicBezTo>
                  <a:pt x="3180" y="3799"/>
                  <a:pt x="3204" y="3799"/>
                  <a:pt x="3239" y="3811"/>
                </a:cubicBezTo>
                <a:cubicBezTo>
                  <a:pt x="3513" y="3870"/>
                  <a:pt x="3775" y="4108"/>
                  <a:pt x="3882" y="4370"/>
                </a:cubicBezTo>
                <a:cubicBezTo>
                  <a:pt x="3811" y="4370"/>
                  <a:pt x="3751" y="4382"/>
                  <a:pt x="3692" y="4382"/>
                </a:cubicBezTo>
                <a:cubicBezTo>
                  <a:pt x="3263" y="4382"/>
                  <a:pt x="3097" y="4144"/>
                  <a:pt x="3061" y="4072"/>
                </a:cubicBezTo>
                <a:cubicBezTo>
                  <a:pt x="3001" y="3989"/>
                  <a:pt x="2989" y="3906"/>
                  <a:pt x="3025" y="3846"/>
                </a:cubicBezTo>
                <a:cubicBezTo>
                  <a:pt x="3049" y="3811"/>
                  <a:pt x="3085" y="3799"/>
                  <a:pt x="3144" y="3799"/>
                </a:cubicBezTo>
                <a:close/>
                <a:moveTo>
                  <a:pt x="1930" y="3846"/>
                </a:moveTo>
                <a:cubicBezTo>
                  <a:pt x="2144" y="3846"/>
                  <a:pt x="2287" y="3930"/>
                  <a:pt x="2323" y="4072"/>
                </a:cubicBezTo>
                <a:cubicBezTo>
                  <a:pt x="2358" y="4251"/>
                  <a:pt x="2251" y="4513"/>
                  <a:pt x="1954" y="4692"/>
                </a:cubicBezTo>
                <a:cubicBezTo>
                  <a:pt x="1680" y="4430"/>
                  <a:pt x="1585" y="4144"/>
                  <a:pt x="1644" y="3989"/>
                </a:cubicBezTo>
                <a:cubicBezTo>
                  <a:pt x="1668" y="3894"/>
                  <a:pt x="1763" y="3846"/>
                  <a:pt x="1906" y="3846"/>
                </a:cubicBezTo>
                <a:close/>
                <a:moveTo>
                  <a:pt x="3620" y="191"/>
                </a:moveTo>
                <a:cubicBezTo>
                  <a:pt x="3871" y="191"/>
                  <a:pt x="4109" y="274"/>
                  <a:pt x="4311" y="465"/>
                </a:cubicBezTo>
                <a:cubicBezTo>
                  <a:pt x="4871" y="977"/>
                  <a:pt x="5240" y="1620"/>
                  <a:pt x="5216" y="2060"/>
                </a:cubicBezTo>
                <a:cubicBezTo>
                  <a:pt x="5204" y="2191"/>
                  <a:pt x="5156" y="2298"/>
                  <a:pt x="5085" y="2382"/>
                </a:cubicBezTo>
                <a:cubicBezTo>
                  <a:pt x="5014" y="2322"/>
                  <a:pt x="4942" y="2263"/>
                  <a:pt x="4859" y="2215"/>
                </a:cubicBezTo>
                <a:cubicBezTo>
                  <a:pt x="4585" y="2072"/>
                  <a:pt x="4359" y="2037"/>
                  <a:pt x="4216" y="2037"/>
                </a:cubicBezTo>
                <a:cubicBezTo>
                  <a:pt x="3918" y="2037"/>
                  <a:pt x="3704" y="2167"/>
                  <a:pt x="3692" y="2358"/>
                </a:cubicBezTo>
                <a:cubicBezTo>
                  <a:pt x="3692" y="2441"/>
                  <a:pt x="3751" y="2703"/>
                  <a:pt x="4478" y="2727"/>
                </a:cubicBezTo>
                <a:lnTo>
                  <a:pt x="4549" y="2739"/>
                </a:lnTo>
                <a:cubicBezTo>
                  <a:pt x="4752" y="2739"/>
                  <a:pt x="4918" y="2703"/>
                  <a:pt x="5061" y="2620"/>
                </a:cubicBezTo>
                <a:cubicBezTo>
                  <a:pt x="5228" y="2822"/>
                  <a:pt x="5299" y="3072"/>
                  <a:pt x="5240" y="3322"/>
                </a:cubicBezTo>
                <a:cubicBezTo>
                  <a:pt x="5144" y="3727"/>
                  <a:pt x="4740" y="4096"/>
                  <a:pt x="4168" y="4299"/>
                </a:cubicBezTo>
                <a:cubicBezTo>
                  <a:pt x="4132" y="4311"/>
                  <a:pt x="4097" y="4311"/>
                  <a:pt x="4073" y="4323"/>
                </a:cubicBezTo>
                <a:cubicBezTo>
                  <a:pt x="3942" y="4001"/>
                  <a:pt x="3632" y="3715"/>
                  <a:pt x="3287" y="3632"/>
                </a:cubicBezTo>
                <a:cubicBezTo>
                  <a:pt x="3232" y="3615"/>
                  <a:pt x="3180" y="3607"/>
                  <a:pt x="3131" y="3607"/>
                </a:cubicBezTo>
                <a:cubicBezTo>
                  <a:pt x="3009" y="3607"/>
                  <a:pt x="2909" y="3658"/>
                  <a:pt x="2858" y="3751"/>
                </a:cubicBezTo>
                <a:cubicBezTo>
                  <a:pt x="2799" y="3870"/>
                  <a:pt x="2811" y="4025"/>
                  <a:pt x="2894" y="4168"/>
                </a:cubicBezTo>
                <a:cubicBezTo>
                  <a:pt x="3041" y="4421"/>
                  <a:pt x="3331" y="4571"/>
                  <a:pt x="3686" y="4571"/>
                </a:cubicBezTo>
                <a:cubicBezTo>
                  <a:pt x="3765" y="4571"/>
                  <a:pt x="3846" y="4564"/>
                  <a:pt x="3930" y="4549"/>
                </a:cubicBezTo>
                <a:lnTo>
                  <a:pt x="3930" y="4549"/>
                </a:lnTo>
                <a:cubicBezTo>
                  <a:pt x="3942" y="4644"/>
                  <a:pt x="3918" y="4727"/>
                  <a:pt x="3859" y="4799"/>
                </a:cubicBezTo>
                <a:cubicBezTo>
                  <a:pt x="3751" y="4954"/>
                  <a:pt x="3513" y="5049"/>
                  <a:pt x="3156" y="5085"/>
                </a:cubicBezTo>
                <a:cubicBezTo>
                  <a:pt x="3117" y="5087"/>
                  <a:pt x="3078" y="5088"/>
                  <a:pt x="3039" y="5088"/>
                </a:cubicBezTo>
                <a:cubicBezTo>
                  <a:pt x="2692" y="5088"/>
                  <a:pt x="2376" y="4993"/>
                  <a:pt x="2108" y="4811"/>
                </a:cubicBezTo>
                <a:cubicBezTo>
                  <a:pt x="2406" y="4620"/>
                  <a:pt x="2573" y="4311"/>
                  <a:pt x="2501" y="4037"/>
                </a:cubicBezTo>
                <a:cubicBezTo>
                  <a:pt x="2454" y="3799"/>
                  <a:pt x="2239" y="3656"/>
                  <a:pt x="1930" y="3656"/>
                </a:cubicBezTo>
                <a:lnTo>
                  <a:pt x="1894" y="3656"/>
                </a:lnTo>
                <a:cubicBezTo>
                  <a:pt x="1596" y="3668"/>
                  <a:pt x="1501" y="3834"/>
                  <a:pt x="1465" y="3942"/>
                </a:cubicBezTo>
                <a:cubicBezTo>
                  <a:pt x="1382" y="4168"/>
                  <a:pt x="1501" y="4501"/>
                  <a:pt x="1763" y="4775"/>
                </a:cubicBezTo>
                <a:cubicBezTo>
                  <a:pt x="1668" y="4811"/>
                  <a:pt x="1561" y="4834"/>
                  <a:pt x="1442" y="4846"/>
                </a:cubicBezTo>
                <a:cubicBezTo>
                  <a:pt x="1425" y="4848"/>
                  <a:pt x="1408" y="4849"/>
                  <a:pt x="1391" y="4849"/>
                </a:cubicBezTo>
                <a:cubicBezTo>
                  <a:pt x="842" y="4849"/>
                  <a:pt x="379" y="3915"/>
                  <a:pt x="275" y="3037"/>
                </a:cubicBezTo>
                <a:cubicBezTo>
                  <a:pt x="215" y="2513"/>
                  <a:pt x="287" y="1917"/>
                  <a:pt x="656" y="1822"/>
                </a:cubicBezTo>
                <a:cubicBezTo>
                  <a:pt x="703" y="1810"/>
                  <a:pt x="751" y="1810"/>
                  <a:pt x="799" y="1798"/>
                </a:cubicBezTo>
                <a:cubicBezTo>
                  <a:pt x="846" y="2227"/>
                  <a:pt x="953" y="2560"/>
                  <a:pt x="953" y="2572"/>
                </a:cubicBezTo>
                <a:cubicBezTo>
                  <a:pt x="965" y="2608"/>
                  <a:pt x="977" y="2632"/>
                  <a:pt x="1001" y="2632"/>
                </a:cubicBezTo>
                <a:cubicBezTo>
                  <a:pt x="1108" y="2679"/>
                  <a:pt x="1204" y="2703"/>
                  <a:pt x="1287" y="2703"/>
                </a:cubicBezTo>
                <a:cubicBezTo>
                  <a:pt x="1489" y="2703"/>
                  <a:pt x="1632" y="2560"/>
                  <a:pt x="1632" y="2334"/>
                </a:cubicBezTo>
                <a:cubicBezTo>
                  <a:pt x="1644" y="2060"/>
                  <a:pt x="1418" y="1679"/>
                  <a:pt x="977" y="1620"/>
                </a:cubicBezTo>
                <a:cubicBezTo>
                  <a:pt x="953" y="1263"/>
                  <a:pt x="989" y="822"/>
                  <a:pt x="1239" y="560"/>
                </a:cubicBezTo>
                <a:cubicBezTo>
                  <a:pt x="1384" y="404"/>
                  <a:pt x="1603" y="321"/>
                  <a:pt x="1884" y="321"/>
                </a:cubicBezTo>
                <a:cubicBezTo>
                  <a:pt x="1903" y="321"/>
                  <a:pt x="1922" y="321"/>
                  <a:pt x="1942" y="322"/>
                </a:cubicBezTo>
                <a:cubicBezTo>
                  <a:pt x="2180" y="334"/>
                  <a:pt x="2406" y="382"/>
                  <a:pt x="2597" y="453"/>
                </a:cubicBezTo>
                <a:cubicBezTo>
                  <a:pt x="2406" y="667"/>
                  <a:pt x="2311" y="894"/>
                  <a:pt x="2347" y="1108"/>
                </a:cubicBezTo>
                <a:cubicBezTo>
                  <a:pt x="2370" y="1239"/>
                  <a:pt x="2454" y="1417"/>
                  <a:pt x="2739" y="1525"/>
                </a:cubicBezTo>
                <a:cubicBezTo>
                  <a:pt x="2868" y="1575"/>
                  <a:pt x="2986" y="1599"/>
                  <a:pt x="3090" y="1599"/>
                </a:cubicBezTo>
                <a:cubicBezTo>
                  <a:pt x="3302" y="1599"/>
                  <a:pt x="3449" y="1498"/>
                  <a:pt x="3490" y="1322"/>
                </a:cubicBezTo>
                <a:cubicBezTo>
                  <a:pt x="3549" y="1060"/>
                  <a:pt x="3370" y="679"/>
                  <a:pt x="2930" y="417"/>
                </a:cubicBezTo>
                <a:cubicBezTo>
                  <a:pt x="3144" y="262"/>
                  <a:pt x="3382" y="191"/>
                  <a:pt x="3620" y="191"/>
                </a:cubicBezTo>
                <a:close/>
                <a:moveTo>
                  <a:pt x="3620" y="1"/>
                </a:moveTo>
                <a:cubicBezTo>
                  <a:pt x="3323" y="1"/>
                  <a:pt x="3001" y="108"/>
                  <a:pt x="2751" y="310"/>
                </a:cubicBezTo>
                <a:cubicBezTo>
                  <a:pt x="2513" y="203"/>
                  <a:pt x="2239" y="143"/>
                  <a:pt x="1942" y="132"/>
                </a:cubicBezTo>
                <a:cubicBezTo>
                  <a:pt x="1921" y="131"/>
                  <a:pt x="1901" y="131"/>
                  <a:pt x="1881" y="131"/>
                </a:cubicBezTo>
                <a:cubicBezTo>
                  <a:pt x="1542" y="131"/>
                  <a:pt x="1288" y="227"/>
                  <a:pt x="1096" y="429"/>
                </a:cubicBezTo>
                <a:cubicBezTo>
                  <a:pt x="870" y="679"/>
                  <a:pt x="763" y="1084"/>
                  <a:pt x="787" y="1608"/>
                </a:cubicBezTo>
                <a:cubicBezTo>
                  <a:pt x="727" y="1620"/>
                  <a:pt x="680" y="1632"/>
                  <a:pt x="620" y="1644"/>
                </a:cubicBezTo>
                <a:cubicBezTo>
                  <a:pt x="191" y="1739"/>
                  <a:pt x="1" y="2263"/>
                  <a:pt x="84" y="3060"/>
                </a:cubicBezTo>
                <a:cubicBezTo>
                  <a:pt x="200" y="4028"/>
                  <a:pt x="727" y="5040"/>
                  <a:pt x="1397" y="5040"/>
                </a:cubicBezTo>
                <a:cubicBezTo>
                  <a:pt x="1420" y="5040"/>
                  <a:pt x="1443" y="5039"/>
                  <a:pt x="1465" y="5037"/>
                </a:cubicBezTo>
                <a:cubicBezTo>
                  <a:pt x="1632" y="5013"/>
                  <a:pt x="1787" y="4977"/>
                  <a:pt x="1930" y="4918"/>
                </a:cubicBezTo>
                <a:cubicBezTo>
                  <a:pt x="2227" y="5144"/>
                  <a:pt x="2608" y="5275"/>
                  <a:pt x="3013" y="5275"/>
                </a:cubicBezTo>
                <a:cubicBezTo>
                  <a:pt x="3061" y="5275"/>
                  <a:pt x="3120" y="5275"/>
                  <a:pt x="3180" y="5263"/>
                </a:cubicBezTo>
                <a:cubicBezTo>
                  <a:pt x="3585" y="5239"/>
                  <a:pt x="3871" y="5120"/>
                  <a:pt x="4013" y="4906"/>
                </a:cubicBezTo>
                <a:cubicBezTo>
                  <a:pt x="4097" y="4799"/>
                  <a:pt x="4132" y="4656"/>
                  <a:pt x="4109" y="4501"/>
                </a:cubicBezTo>
                <a:cubicBezTo>
                  <a:pt x="4144" y="4489"/>
                  <a:pt x="4192" y="4477"/>
                  <a:pt x="4228" y="4465"/>
                </a:cubicBezTo>
                <a:cubicBezTo>
                  <a:pt x="4859" y="4251"/>
                  <a:pt x="5311" y="3834"/>
                  <a:pt x="5418" y="3358"/>
                </a:cubicBezTo>
                <a:cubicBezTo>
                  <a:pt x="5490" y="3049"/>
                  <a:pt x="5418" y="2751"/>
                  <a:pt x="5216" y="2513"/>
                </a:cubicBezTo>
                <a:cubicBezTo>
                  <a:pt x="5323" y="2394"/>
                  <a:pt x="5395" y="2251"/>
                  <a:pt x="5395" y="2072"/>
                </a:cubicBezTo>
                <a:cubicBezTo>
                  <a:pt x="5430" y="1560"/>
                  <a:pt x="5049" y="882"/>
                  <a:pt x="4430" y="322"/>
                </a:cubicBezTo>
                <a:cubicBezTo>
                  <a:pt x="4204" y="108"/>
                  <a:pt x="3918" y="1"/>
                  <a:pt x="362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21" name="Google Shape;1521;p15"/>
          <p:cNvGrpSpPr/>
          <p:nvPr/>
        </p:nvGrpSpPr>
        <p:grpSpPr>
          <a:xfrm>
            <a:off x="9929852" y="79003"/>
            <a:ext cx="1966361" cy="934277"/>
            <a:chOff x="7447388" y="59252"/>
            <a:chExt cx="1474771" cy="700708"/>
          </a:xfrm>
        </p:grpSpPr>
        <p:grpSp>
          <p:nvGrpSpPr>
            <p:cNvPr id="1522" name="Google Shape;1522;p15"/>
            <p:cNvGrpSpPr/>
            <p:nvPr/>
          </p:nvGrpSpPr>
          <p:grpSpPr>
            <a:xfrm>
              <a:off x="8409424" y="497882"/>
              <a:ext cx="184649" cy="262078"/>
              <a:chOff x="7619190" y="700187"/>
              <a:chExt cx="184649" cy="262078"/>
            </a:xfrm>
          </p:grpSpPr>
          <p:sp>
            <p:nvSpPr>
              <p:cNvPr id="1523" name="Google Shape;1523;p15"/>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5"/>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5"/>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5"/>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5"/>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5"/>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5"/>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5"/>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1" name="Google Shape;1531;p15"/>
            <p:cNvGrpSpPr/>
            <p:nvPr/>
          </p:nvGrpSpPr>
          <p:grpSpPr>
            <a:xfrm>
              <a:off x="7590424" y="201484"/>
              <a:ext cx="205871" cy="226202"/>
              <a:chOff x="7065678" y="829299"/>
              <a:chExt cx="205871" cy="226202"/>
            </a:xfrm>
          </p:grpSpPr>
          <p:sp>
            <p:nvSpPr>
              <p:cNvPr id="1532" name="Google Shape;1532;p15"/>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5"/>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5"/>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5"/>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5"/>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5"/>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8" name="Google Shape;1538;p15"/>
            <p:cNvGrpSpPr/>
            <p:nvPr/>
          </p:nvGrpSpPr>
          <p:grpSpPr>
            <a:xfrm rot="5400000">
              <a:off x="7929452" y="-422811"/>
              <a:ext cx="510644" cy="1474771"/>
              <a:chOff x="6276759" y="1364852"/>
              <a:chExt cx="510644" cy="1474771"/>
            </a:xfrm>
          </p:grpSpPr>
          <p:sp>
            <p:nvSpPr>
              <p:cNvPr id="1539" name="Google Shape;1539;p15"/>
              <p:cNvSpPr/>
              <p:nvPr/>
            </p:nvSpPr>
            <p:spPr>
              <a:xfrm>
                <a:off x="6464046" y="1364852"/>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5"/>
              <p:cNvSpPr/>
              <p:nvPr/>
            </p:nvSpPr>
            <p:spPr>
              <a:xfrm>
                <a:off x="6533833" y="1546647"/>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5"/>
              <p:cNvSpPr/>
              <p:nvPr/>
            </p:nvSpPr>
            <p:spPr>
              <a:xfrm>
                <a:off x="6582435" y="1581003"/>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5"/>
              <p:cNvSpPr/>
              <p:nvPr/>
            </p:nvSpPr>
            <p:spPr>
              <a:xfrm>
                <a:off x="6276759" y="1691119"/>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43" name="Google Shape;1543;p15"/>
          <p:cNvGrpSpPr/>
          <p:nvPr/>
        </p:nvGrpSpPr>
        <p:grpSpPr>
          <a:xfrm>
            <a:off x="-170738" y="5597628"/>
            <a:ext cx="1531340" cy="1078216"/>
            <a:chOff x="-128054" y="4198221"/>
            <a:chExt cx="1148505" cy="808662"/>
          </a:xfrm>
        </p:grpSpPr>
        <p:grpSp>
          <p:nvGrpSpPr>
            <p:cNvPr id="1544" name="Google Shape;1544;p15"/>
            <p:cNvGrpSpPr/>
            <p:nvPr/>
          </p:nvGrpSpPr>
          <p:grpSpPr>
            <a:xfrm>
              <a:off x="65882" y="4314892"/>
              <a:ext cx="727385" cy="481963"/>
              <a:chOff x="65882" y="4314892"/>
              <a:chExt cx="727385" cy="481963"/>
            </a:xfrm>
          </p:grpSpPr>
          <p:sp>
            <p:nvSpPr>
              <p:cNvPr id="1545" name="Google Shape;1545;p15"/>
              <p:cNvSpPr/>
              <p:nvPr/>
            </p:nvSpPr>
            <p:spPr>
              <a:xfrm flipH="1">
                <a:off x="215472" y="4541088"/>
                <a:ext cx="577795" cy="255767"/>
              </a:xfrm>
              <a:custGeom>
                <a:avLst/>
                <a:gdLst/>
                <a:ahLst/>
                <a:cxnLst/>
                <a:rect l="l" t="t" r="r" b="b"/>
                <a:pathLst>
                  <a:path w="15574" h="6894" extrusionOk="0">
                    <a:moveTo>
                      <a:pt x="7585" y="1619"/>
                    </a:moveTo>
                    <a:cubicBezTo>
                      <a:pt x="8025" y="1929"/>
                      <a:pt x="8263" y="2203"/>
                      <a:pt x="8216" y="2393"/>
                    </a:cubicBezTo>
                    <a:cubicBezTo>
                      <a:pt x="8192" y="2524"/>
                      <a:pt x="8001" y="2607"/>
                      <a:pt x="7704" y="2643"/>
                    </a:cubicBezTo>
                    <a:cubicBezTo>
                      <a:pt x="7644" y="2643"/>
                      <a:pt x="7597" y="2607"/>
                      <a:pt x="7561" y="2560"/>
                    </a:cubicBezTo>
                    <a:cubicBezTo>
                      <a:pt x="7466" y="2417"/>
                      <a:pt x="7442" y="2060"/>
                      <a:pt x="7585" y="1619"/>
                    </a:cubicBezTo>
                    <a:close/>
                    <a:moveTo>
                      <a:pt x="11383" y="1429"/>
                    </a:moveTo>
                    <a:lnTo>
                      <a:pt x="11383" y="1429"/>
                    </a:lnTo>
                    <a:cubicBezTo>
                      <a:pt x="11633" y="1953"/>
                      <a:pt x="11538" y="2465"/>
                      <a:pt x="11371" y="2738"/>
                    </a:cubicBezTo>
                    <a:cubicBezTo>
                      <a:pt x="11240" y="2965"/>
                      <a:pt x="11061" y="3084"/>
                      <a:pt x="10871" y="3084"/>
                    </a:cubicBezTo>
                    <a:lnTo>
                      <a:pt x="10776" y="3084"/>
                    </a:lnTo>
                    <a:cubicBezTo>
                      <a:pt x="10537" y="3024"/>
                      <a:pt x="10514" y="2762"/>
                      <a:pt x="10526" y="2607"/>
                    </a:cubicBezTo>
                    <a:cubicBezTo>
                      <a:pt x="10537" y="2167"/>
                      <a:pt x="10871" y="1536"/>
                      <a:pt x="11383" y="1429"/>
                    </a:cubicBezTo>
                    <a:close/>
                    <a:moveTo>
                      <a:pt x="4346" y="2036"/>
                    </a:moveTo>
                    <a:cubicBezTo>
                      <a:pt x="4453" y="2072"/>
                      <a:pt x="4572" y="2143"/>
                      <a:pt x="4680" y="2215"/>
                    </a:cubicBezTo>
                    <a:cubicBezTo>
                      <a:pt x="5156" y="2572"/>
                      <a:pt x="5358" y="2941"/>
                      <a:pt x="5263" y="3250"/>
                    </a:cubicBezTo>
                    <a:cubicBezTo>
                      <a:pt x="5156" y="3572"/>
                      <a:pt x="4751" y="3798"/>
                      <a:pt x="4453" y="3798"/>
                    </a:cubicBezTo>
                    <a:cubicBezTo>
                      <a:pt x="4346" y="3798"/>
                      <a:pt x="4227" y="3762"/>
                      <a:pt x="4215" y="3643"/>
                    </a:cubicBezTo>
                    <a:cubicBezTo>
                      <a:pt x="4203" y="3429"/>
                      <a:pt x="4179" y="2703"/>
                      <a:pt x="4346" y="2036"/>
                    </a:cubicBezTo>
                    <a:close/>
                    <a:moveTo>
                      <a:pt x="13657" y="4036"/>
                    </a:moveTo>
                    <a:lnTo>
                      <a:pt x="13657" y="4036"/>
                    </a:lnTo>
                    <a:cubicBezTo>
                      <a:pt x="13728" y="4346"/>
                      <a:pt x="13728" y="4584"/>
                      <a:pt x="13633" y="4703"/>
                    </a:cubicBezTo>
                    <a:cubicBezTo>
                      <a:pt x="13593" y="4773"/>
                      <a:pt x="13519" y="4801"/>
                      <a:pt x="13426" y="4801"/>
                    </a:cubicBezTo>
                    <a:cubicBezTo>
                      <a:pt x="13408" y="4801"/>
                      <a:pt x="13390" y="4800"/>
                      <a:pt x="13371" y="4798"/>
                    </a:cubicBezTo>
                    <a:cubicBezTo>
                      <a:pt x="13228" y="4786"/>
                      <a:pt x="13216" y="4715"/>
                      <a:pt x="13216" y="4703"/>
                    </a:cubicBezTo>
                    <a:cubicBezTo>
                      <a:pt x="13181" y="4536"/>
                      <a:pt x="13359" y="4239"/>
                      <a:pt x="13657" y="4036"/>
                    </a:cubicBezTo>
                    <a:close/>
                    <a:moveTo>
                      <a:pt x="2286" y="3500"/>
                    </a:moveTo>
                    <a:cubicBezTo>
                      <a:pt x="2405" y="3572"/>
                      <a:pt x="2501" y="3667"/>
                      <a:pt x="2572" y="3810"/>
                    </a:cubicBezTo>
                    <a:cubicBezTo>
                      <a:pt x="2715" y="4072"/>
                      <a:pt x="2739" y="4310"/>
                      <a:pt x="2620" y="4501"/>
                    </a:cubicBezTo>
                    <a:cubicBezTo>
                      <a:pt x="2501" y="4715"/>
                      <a:pt x="2263" y="4810"/>
                      <a:pt x="2096" y="4810"/>
                    </a:cubicBezTo>
                    <a:cubicBezTo>
                      <a:pt x="2048" y="4810"/>
                      <a:pt x="1941" y="4798"/>
                      <a:pt x="1893" y="4715"/>
                    </a:cubicBezTo>
                    <a:cubicBezTo>
                      <a:pt x="1834" y="4632"/>
                      <a:pt x="1846" y="4489"/>
                      <a:pt x="1929" y="4298"/>
                    </a:cubicBezTo>
                    <a:cubicBezTo>
                      <a:pt x="1941" y="4298"/>
                      <a:pt x="2060" y="3929"/>
                      <a:pt x="2286" y="3500"/>
                    </a:cubicBezTo>
                    <a:close/>
                    <a:moveTo>
                      <a:pt x="9275" y="191"/>
                    </a:moveTo>
                    <a:cubicBezTo>
                      <a:pt x="9502" y="191"/>
                      <a:pt x="9740" y="238"/>
                      <a:pt x="9990" y="321"/>
                    </a:cubicBezTo>
                    <a:cubicBezTo>
                      <a:pt x="10585" y="548"/>
                      <a:pt x="11026" y="869"/>
                      <a:pt x="11276" y="1262"/>
                    </a:cubicBezTo>
                    <a:cubicBezTo>
                      <a:pt x="10740" y="1405"/>
                      <a:pt x="10359" y="2048"/>
                      <a:pt x="10335" y="2596"/>
                    </a:cubicBezTo>
                    <a:cubicBezTo>
                      <a:pt x="10311" y="2965"/>
                      <a:pt x="10466" y="3215"/>
                      <a:pt x="10740" y="3262"/>
                    </a:cubicBezTo>
                    <a:cubicBezTo>
                      <a:pt x="10787" y="3274"/>
                      <a:pt x="10823" y="3274"/>
                      <a:pt x="10871" y="3274"/>
                    </a:cubicBezTo>
                    <a:cubicBezTo>
                      <a:pt x="11121" y="3274"/>
                      <a:pt x="11371" y="3119"/>
                      <a:pt x="11538" y="2846"/>
                    </a:cubicBezTo>
                    <a:cubicBezTo>
                      <a:pt x="11776" y="2441"/>
                      <a:pt x="11788" y="1893"/>
                      <a:pt x="11573" y="1417"/>
                    </a:cubicBezTo>
                    <a:lnTo>
                      <a:pt x="11573" y="1417"/>
                    </a:lnTo>
                    <a:cubicBezTo>
                      <a:pt x="11811" y="1441"/>
                      <a:pt x="12061" y="1584"/>
                      <a:pt x="12300" y="1845"/>
                    </a:cubicBezTo>
                    <a:cubicBezTo>
                      <a:pt x="12907" y="2477"/>
                      <a:pt x="13383" y="3227"/>
                      <a:pt x="13597" y="3846"/>
                    </a:cubicBezTo>
                    <a:cubicBezTo>
                      <a:pt x="13216" y="4084"/>
                      <a:pt x="12966" y="4477"/>
                      <a:pt x="13026" y="4739"/>
                    </a:cubicBezTo>
                    <a:cubicBezTo>
                      <a:pt x="13050" y="4822"/>
                      <a:pt x="13109" y="4965"/>
                      <a:pt x="13359" y="4989"/>
                    </a:cubicBezTo>
                    <a:cubicBezTo>
                      <a:pt x="13375" y="4990"/>
                      <a:pt x="13391" y="4990"/>
                      <a:pt x="13406" y="4990"/>
                    </a:cubicBezTo>
                    <a:cubicBezTo>
                      <a:pt x="13573" y="4990"/>
                      <a:pt x="13701" y="4931"/>
                      <a:pt x="13788" y="4822"/>
                    </a:cubicBezTo>
                    <a:cubicBezTo>
                      <a:pt x="13919" y="4643"/>
                      <a:pt x="13931" y="4334"/>
                      <a:pt x="13824" y="3929"/>
                    </a:cubicBezTo>
                    <a:cubicBezTo>
                      <a:pt x="13976" y="3855"/>
                      <a:pt x="14132" y="3817"/>
                      <a:pt x="14286" y="3817"/>
                    </a:cubicBezTo>
                    <a:cubicBezTo>
                      <a:pt x="14550" y="3817"/>
                      <a:pt x="14807" y="3929"/>
                      <a:pt x="15026" y="4155"/>
                    </a:cubicBezTo>
                    <a:cubicBezTo>
                      <a:pt x="15300" y="4441"/>
                      <a:pt x="15395" y="4715"/>
                      <a:pt x="15288" y="4965"/>
                    </a:cubicBezTo>
                    <a:cubicBezTo>
                      <a:pt x="15014" y="5644"/>
                      <a:pt x="13407" y="6132"/>
                      <a:pt x="11085" y="6227"/>
                    </a:cubicBezTo>
                    <a:cubicBezTo>
                      <a:pt x="10347" y="6263"/>
                      <a:pt x="9430" y="6346"/>
                      <a:pt x="8466" y="6429"/>
                    </a:cubicBezTo>
                    <a:cubicBezTo>
                      <a:pt x="6989" y="6560"/>
                      <a:pt x="5311" y="6715"/>
                      <a:pt x="3882" y="6715"/>
                    </a:cubicBezTo>
                    <a:cubicBezTo>
                      <a:pt x="1703" y="6715"/>
                      <a:pt x="548" y="6358"/>
                      <a:pt x="358" y="5644"/>
                    </a:cubicBezTo>
                    <a:cubicBezTo>
                      <a:pt x="203" y="5024"/>
                      <a:pt x="310" y="4441"/>
                      <a:pt x="655" y="3989"/>
                    </a:cubicBezTo>
                    <a:cubicBezTo>
                      <a:pt x="953" y="3608"/>
                      <a:pt x="1393" y="3369"/>
                      <a:pt x="1810" y="3369"/>
                    </a:cubicBezTo>
                    <a:cubicBezTo>
                      <a:pt x="1917" y="3369"/>
                      <a:pt x="2024" y="3381"/>
                      <a:pt x="2108" y="3417"/>
                    </a:cubicBezTo>
                    <a:cubicBezTo>
                      <a:pt x="1882" y="3870"/>
                      <a:pt x="1763" y="4227"/>
                      <a:pt x="1763" y="4239"/>
                    </a:cubicBezTo>
                    <a:cubicBezTo>
                      <a:pt x="1620" y="4536"/>
                      <a:pt x="1667" y="4715"/>
                      <a:pt x="1727" y="4822"/>
                    </a:cubicBezTo>
                    <a:cubicBezTo>
                      <a:pt x="1798" y="4929"/>
                      <a:pt x="1929" y="5001"/>
                      <a:pt x="2096" y="5001"/>
                    </a:cubicBezTo>
                    <a:cubicBezTo>
                      <a:pt x="2370" y="5001"/>
                      <a:pt x="2644" y="4834"/>
                      <a:pt x="2786" y="4596"/>
                    </a:cubicBezTo>
                    <a:cubicBezTo>
                      <a:pt x="2929" y="4346"/>
                      <a:pt x="2917" y="4036"/>
                      <a:pt x="2739" y="3715"/>
                    </a:cubicBezTo>
                    <a:cubicBezTo>
                      <a:pt x="2644" y="3548"/>
                      <a:pt x="2525" y="3417"/>
                      <a:pt x="2370" y="3334"/>
                    </a:cubicBezTo>
                    <a:cubicBezTo>
                      <a:pt x="2727" y="2679"/>
                      <a:pt x="3275" y="1953"/>
                      <a:pt x="3953" y="1953"/>
                    </a:cubicBezTo>
                    <a:cubicBezTo>
                      <a:pt x="4025" y="1953"/>
                      <a:pt x="4096" y="1953"/>
                      <a:pt x="4168" y="1976"/>
                    </a:cubicBezTo>
                    <a:cubicBezTo>
                      <a:pt x="3989" y="2679"/>
                      <a:pt x="4013" y="3429"/>
                      <a:pt x="4025" y="3655"/>
                    </a:cubicBezTo>
                    <a:cubicBezTo>
                      <a:pt x="4037" y="3858"/>
                      <a:pt x="4203" y="3977"/>
                      <a:pt x="4453" y="3977"/>
                    </a:cubicBezTo>
                    <a:cubicBezTo>
                      <a:pt x="4822" y="3977"/>
                      <a:pt x="5299" y="3715"/>
                      <a:pt x="5430" y="3310"/>
                    </a:cubicBezTo>
                    <a:cubicBezTo>
                      <a:pt x="5525" y="3036"/>
                      <a:pt x="5489" y="2584"/>
                      <a:pt x="4787" y="2072"/>
                    </a:cubicBezTo>
                    <a:cubicBezTo>
                      <a:pt x="4656" y="1976"/>
                      <a:pt x="4525" y="1905"/>
                      <a:pt x="4394" y="1845"/>
                    </a:cubicBezTo>
                    <a:cubicBezTo>
                      <a:pt x="4618" y="1141"/>
                      <a:pt x="5015" y="783"/>
                      <a:pt x="5573" y="783"/>
                    </a:cubicBezTo>
                    <a:cubicBezTo>
                      <a:pt x="5816" y="783"/>
                      <a:pt x="6090" y="851"/>
                      <a:pt x="6394" y="988"/>
                    </a:cubicBezTo>
                    <a:cubicBezTo>
                      <a:pt x="6787" y="1179"/>
                      <a:pt x="7132" y="1345"/>
                      <a:pt x="7418" y="1524"/>
                    </a:cubicBezTo>
                    <a:cubicBezTo>
                      <a:pt x="7263" y="1988"/>
                      <a:pt x="7251" y="2453"/>
                      <a:pt x="7406" y="2667"/>
                    </a:cubicBezTo>
                    <a:cubicBezTo>
                      <a:pt x="7478" y="2774"/>
                      <a:pt x="7585" y="2822"/>
                      <a:pt x="7704" y="2822"/>
                    </a:cubicBezTo>
                    <a:lnTo>
                      <a:pt x="7728" y="2822"/>
                    </a:lnTo>
                    <a:cubicBezTo>
                      <a:pt x="8109" y="2798"/>
                      <a:pt x="8347" y="2655"/>
                      <a:pt x="8394" y="2441"/>
                    </a:cubicBezTo>
                    <a:cubicBezTo>
                      <a:pt x="8454" y="2238"/>
                      <a:pt x="8359" y="1905"/>
                      <a:pt x="7644" y="1441"/>
                    </a:cubicBezTo>
                    <a:cubicBezTo>
                      <a:pt x="7894" y="822"/>
                      <a:pt x="8442" y="191"/>
                      <a:pt x="9275" y="191"/>
                    </a:cubicBezTo>
                    <a:close/>
                    <a:moveTo>
                      <a:pt x="9275" y="0"/>
                    </a:moveTo>
                    <a:cubicBezTo>
                      <a:pt x="8359" y="0"/>
                      <a:pt x="7763" y="667"/>
                      <a:pt x="7478" y="1334"/>
                    </a:cubicBezTo>
                    <a:cubicBezTo>
                      <a:pt x="7204" y="1167"/>
                      <a:pt x="6858" y="988"/>
                      <a:pt x="6465" y="822"/>
                    </a:cubicBezTo>
                    <a:cubicBezTo>
                      <a:pt x="6134" y="672"/>
                      <a:pt x="5831" y="598"/>
                      <a:pt x="5560" y="598"/>
                    </a:cubicBezTo>
                    <a:cubicBezTo>
                      <a:pt x="4926" y="598"/>
                      <a:pt x="4465" y="1002"/>
                      <a:pt x="4215" y="1786"/>
                    </a:cubicBezTo>
                    <a:cubicBezTo>
                      <a:pt x="4132" y="1774"/>
                      <a:pt x="4037" y="1762"/>
                      <a:pt x="3953" y="1762"/>
                    </a:cubicBezTo>
                    <a:cubicBezTo>
                      <a:pt x="3179" y="1762"/>
                      <a:pt x="2572" y="2548"/>
                      <a:pt x="2203" y="3250"/>
                    </a:cubicBezTo>
                    <a:cubicBezTo>
                      <a:pt x="2084" y="3203"/>
                      <a:pt x="1953" y="3179"/>
                      <a:pt x="1810" y="3179"/>
                    </a:cubicBezTo>
                    <a:cubicBezTo>
                      <a:pt x="1334" y="3179"/>
                      <a:pt x="834" y="3453"/>
                      <a:pt x="500" y="3881"/>
                    </a:cubicBezTo>
                    <a:cubicBezTo>
                      <a:pt x="119" y="4382"/>
                      <a:pt x="0" y="5024"/>
                      <a:pt x="179" y="5691"/>
                    </a:cubicBezTo>
                    <a:cubicBezTo>
                      <a:pt x="393" y="6513"/>
                      <a:pt x="1572" y="6894"/>
                      <a:pt x="3882" y="6894"/>
                    </a:cubicBezTo>
                    <a:cubicBezTo>
                      <a:pt x="5322" y="6894"/>
                      <a:pt x="7001" y="6751"/>
                      <a:pt x="8478" y="6620"/>
                    </a:cubicBezTo>
                    <a:cubicBezTo>
                      <a:pt x="9442" y="6537"/>
                      <a:pt x="10359" y="6453"/>
                      <a:pt x="11097" y="6417"/>
                    </a:cubicBezTo>
                    <a:cubicBezTo>
                      <a:pt x="13526" y="6310"/>
                      <a:pt x="15157" y="5798"/>
                      <a:pt x="15467" y="5024"/>
                    </a:cubicBezTo>
                    <a:cubicBezTo>
                      <a:pt x="15550" y="4810"/>
                      <a:pt x="15574" y="4453"/>
                      <a:pt x="15157" y="4024"/>
                    </a:cubicBezTo>
                    <a:cubicBezTo>
                      <a:pt x="14907" y="3762"/>
                      <a:pt x="14609" y="3631"/>
                      <a:pt x="14300" y="3631"/>
                    </a:cubicBezTo>
                    <a:cubicBezTo>
                      <a:pt x="14121" y="3631"/>
                      <a:pt x="13943" y="3667"/>
                      <a:pt x="13764" y="3750"/>
                    </a:cubicBezTo>
                    <a:cubicBezTo>
                      <a:pt x="13538" y="3096"/>
                      <a:pt x="13062" y="2357"/>
                      <a:pt x="12442" y="1715"/>
                    </a:cubicBezTo>
                    <a:cubicBezTo>
                      <a:pt x="12143" y="1392"/>
                      <a:pt x="11822" y="1226"/>
                      <a:pt x="11510" y="1226"/>
                    </a:cubicBezTo>
                    <a:cubicBezTo>
                      <a:pt x="11499" y="1226"/>
                      <a:pt x="11489" y="1226"/>
                      <a:pt x="11478" y="1226"/>
                    </a:cubicBezTo>
                    <a:cubicBezTo>
                      <a:pt x="11204" y="762"/>
                      <a:pt x="10716" y="393"/>
                      <a:pt x="10061" y="143"/>
                    </a:cubicBezTo>
                    <a:cubicBezTo>
                      <a:pt x="9787" y="48"/>
                      <a:pt x="9525" y="0"/>
                      <a:pt x="9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46" name="Google Shape;1546;p15"/>
              <p:cNvGrpSpPr/>
              <p:nvPr/>
            </p:nvGrpSpPr>
            <p:grpSpPr>
              <a:xfrm rot="975942">
                <a:off x="98891" y="4335507"/>
                <a:ext cx="184655" cy="262086"/>
                <a:chOff x="7619190" y="700187"/>
                <a:chExt cx="184649" cy="262078"/>
              </a:xfrm>
            </p:grpSpPr>
            <p:sp>
              <p:nvSpPr>
                <p:cNvPr id="1547" name="Google Shape;1547;p15"/>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5"/>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5"/>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5"/>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5"/>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5"/>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5"/>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5"/>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55" name="Google Shape;1555;p15"/>
            <p:cNvGrpSpPr/>
            <p:nvPr/>
          </p:nvGrpSpPr>
          <p:grpSpPr>
            <a:xfrm>
              <a:off x="-128054" y="4198221"/>
              <a:ext cx="1148505" cy="808662"/>
              <a:chOff x="-204254" y="4198221"/>
              <a:chExt cx="1148505" cy="808662"/>
            </a:xfrm>
          </p:grpSpPr>
          <p:grpSp>
            <p:nvGrpSpPr>
              <p:cNvPr id="1556" name="Google Shape;1556;p15"/>
              <p:cNvGrpSpPr/>
              <p:nvPr/>
            </p:nvGrpSpPr>
            <p:grpSpPr>
              <a:xfrm rot="3803483" flipH="1">
                <a:off x="580713" y="4264960"/>
                <a:ext cx="278594" cy="209395"/>
                <a:chOff x="1539427" y="3527825"/>
                <a:chExt cx="278590" cy="209392"/>
              </a:xfrm>
            </p:grpSpPr>
            <p:sp>
              <p:nvSpPr>
                <p:cNvPr id="1557" name="Google Shape;1557;p15"/>
                <p:cNvSpPr/>
                <p:nvPr/>
              </p:nvSpPr>
              <p:spPr>
                <a:xfrm rot="5400000">
                  <a:off x="1581319" y="3500519"/>
                  <a:ext cx="209392" cy="264004"/>
                </a:xfrm>
                <a:custGeom>
                  <a:avLst/>
                  <a:gdLst/>
                  <a:ahLst/>
                  <a:cxnLst/>
                  <a:rect l="l" t="t" r="r" b="b"/>
                  <a:pathLst>
                    <a:path w="5644" h="7116" extrusionOk="0">
                      <a:moveTo>
                        <a:pt x="4751" y="972"/>
                      </a:moveTo>
                      <a:lnTo>
                        <a:pt x="1941" y="4901"/>
                      </a:lnTo>
                      <a:lnTo>
                        <a:pt x="369" y="5067"/>
                      </a:lnTo>
                      <a:lnTo>
                        <a:pt x="4751" y="972"/>
                      </a:lnTo>
                      <a:close/>
                      <a:moveTo>
                        <a:pt x="5430" y="364"/>
                      </a:moveTo>
                      <a:lnTo>
                        <a:pt x="4977" y="6806"/>
                      </a:lnTo>
                      <a:lnTo>
                        <a:pt x="3453" y="5317"/>
                      </a:lnTo>
                      <a:lnTo>
                        <a:pt x="5430" y="364"/>
                      </a:lnTo>
                      <a:close/>
                      <a:moveTo>
                        <a:pt x="5545" y="0"/>
                      </a:moveTo>
                      <a:cubicBezTo>
                        <a:pt x="5522" y="0"/>
                        <a:pt x="5500" y="8"/>
                        <a:pt x="5477" y="31"/>
                      </a:cubicBezTo>
                      <a:lnTo>
                        <a:pt x="5310" y="186"/>
                      </a:lnTo>
                      <a:lnTo>
                        <a:pt x="36" y="5127"/>
                      </a:lnTo>
                      <a:cubicBezTo>
                        <a:pt x="0" y="5151"/>
                        <a:pt x="0" y="5198"/>
                        <a:pt x="12" y="5234"/>
                      </a:cubicBezTo>
                      <a:cubicBezTo>
                        <a:pt x="22" y="5264"/>
                        <a:pt x="48" y="5285"/>
                        <a:pt x="83" y="5285"/>
                      </a:cubicBezTo>
                      <a:cubicBezTo>
                        <a:pt x="91" y="5285"/>
                        <a:pt x="99" y="5284"/>
                        <a:pt x="107" y="5282"/>
                      </a:cubicBezTo>
                      <a:lnTo>
                        <a:pt x="2001" y="5091"/>
                      </a:lnTo>
                      <a:cubicBezTo>
                        <a:pt x="2024" y="5091"/>
                        <a:pt x="2048" y="5067"/>
                        <a:pt x="2060" y="5056"/>
                      </a:cubicBezTo>
                      <a:lnTo>
                        <a:pt x="5001" y="948"/>
                      </a:lnTo>
                      <a:lnTo>
                        <a:pt x="3251" y="5306"/>
                      </a:lnTo>
                      <a:cubicBezTo>
                        <a:pt x="3239" y="5341"/>
                        <a:pt x="3251" y="5377"/>
                        <a:pt x="3275" y="5401"/>
                      </a:cubicBezTo>
                      <a:lnTo>
                        <a:pt x="5001" y="7092"/>
                      </a:lnTo>
                      <a:cubicBezTo>
                        <a:pt x="5013" y="7103"/>
                        <a:pt x="5037" y="7115"/>
                        <a:pt x="5060" y="7115"/>
                      </a:cubicBezTo>
                      <a:cubicBezTo>
                        <a:pt x="5072" y="7115"/>
                        <a:pt x="5084" y="7115"/>
                        <a:pt x="5096" y="7103"/>
                      </a:cubicBezTo>
                      <a:cubicBezTo>
                        <a:pt x="5132" y="7092"/>
                        <a:pt x="5156" y="7056"/>
                        <a:pt x="5156" y="7020"/>
                      </a:cubicBezTo>
                      <a:lnTo>
                        <a:pt x="5644" y="103"/>
                      </a:lnTo>
                      <a:cubicBezTo>
                        <a:pt x="5644" y="67"/>
                        <a:pt x="5620" y="31"/>
                        <a:pt x="5584" y="7"/>
                      </a:cubicBezTo>
                      <a:cubicBezTo>
                        <a:pt x="5571" y="3"/>
                        <a:pt x="5558" y="0"/>
                        <a:pt x="554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5"/>
                <p:cNvSpPr/>
                <p:nvPr/>
              </p:nvSpPr>
              <p:spPr>
                <a:xfrm rot="5400000">
                  <a:off x="1558868" y="3578172"/>
                  <a:ext cx="57913" cy="96794"/>
                </a:xfrm>
                <a:custGeom>
                  <a:avLst/>
                  <a:gdLst/>
                  <a:ahLst/>
                  <a:cxnLst/>
                  <a:rect l="l" t="t" r="r" b="b"/>
                  <a:pathLst>
                    <a:path w="1561" h="2609" extrusionOk="0">
                      <a:moveTo>
                        <a:pt x="110" y="1"/>
                      </a:moveTo>
                      <a:cubicBezTo>
                        <a:pt x="93" y="1"/>
                        <a:pt x="76" y="5"/>
                        <a:pt x="60" y="13"/>
                      </a:cubicBezTo>
                      <a:cubicBezTo>
                        <a:pt x="24" y="36"/>
                        <a:pt x="0" y="96"/>
                        <a:pt x="24" y="144"/>
                      </a:cubicBezTo>
                      <a:lnTo>
                        <a:pt x="1334" y="2561"/>
                      </a:lnTo>
                      <a:cubicBezTo>
                        <a:pt x="1346" y="2584"/>
                        <a:pt x="1382" y="2608"/>
                        <a:pt x="1417" y="2608"/>
                      </a:cubicBezTo>
                      <a:cubicBezTo>
                        <a:pt x="1417" y="2608"/>
                        <a:pt x="1429" y="2608"/>
                        <a:pt x="1441" y="2596"/>
                      </a:cubicBezTo>
                      <a:cubicBezTo>
                        <a:pt x="1477" y="2584"/>
                        <a:pt x="1501" y="2561"/>
                        <a:pt x="1513" y="2513"/>
                      </a:cubicBezTo>
                      <a:lnTo>
                        <a:pt x="1548" y="441"/>
                      </a:lnTo>
                      <a:cubicBezTo>
                        <a:pt x="1560" y="382"/>
                        <a:pt x="1513" y="346"/>
                        <a:pt x="1465" y="346"/>
                      </a:cubicBezTo>
                      <a:cubicBezTo>
                        <a:pt x="1417" y="346"/>
                        <a:pt x="1370" y="382"/>
                        <a:pt x="1370" y="429"/>
                      </a:cubicBezTo>
                      <a:lnTo>
                        <a:pt x="1322" y="2156"/>
                      </a:lnTo>
                      <a:lnTo>
                        <a:pt x="191" y="48"/>
                      </a:lnTo>
                      <a:cubicBezTo>
                        <a:pt x="175" y="17"/>
                        <a:pt x="143" y="1"/>
                        <a:pt x="110"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5"/>
                <p:cNvSpPr/>
                <p:nvPr/>
              </p:nvSpPr>
              <p:spPr>
                <a:xfrm rot="5400000">
                  <a:off x="1554731" y="3630911"/>
                  <a:ext cx="31832" cy="62439"/>
                </a:xfrm>
                <a:custGeom>
                  <a:avLst/>
                  <a:gdLst/>
                  <a:ahLst/>
                  <a:cxnLst/>
                  <a:rect l="l" t="t" r="r" b="b"/>
                  <a:pathLst>
                    <a:path w="858" h="1683" extrusionOk="0">
                      <a:moveTo>
                        <a:pt x="761" y="0"/>
                      </a:moveTo>
                      <a:cubicBezTo>
                        <a:pt x="719" y="0"/>
                        <a:pt x="675" y="24"/>
                        <a:pt x="655" y="63"/>
                      </a:cubicBezTo>
                      <a:lnTo>
                        <a:pt x="12" y="1551"/>
                      </a:lnTo>
                      <a:cubicBezTo>
                        <a:pt x="0" y="1599"/>
                        <a:pt x="12" y="1647"/>
                        <a:pt x="60" y="1670"/>
                      </a:cubicBezTo>
                      <a:cubicBezTo>
                        <a:pt x="72" y="1670"/>
                        <a:pt x="95" y="1682"/>
                        <a:pt x="107" y="1682"/>
                      </a:cubicBezTo>
                      <a:cubicBezTo>
                        <a:pt x="143" y="1682"/>
                        <a:pt x="167" y="1658"/>
                        <a:pt x="191" y="1623"/>
                      </a:cubicBezTo>
                      <a:lnTo>
                        <a:pt x="834" y="134"/>
                      </a:lnTo>
                      <a:cubicBezTo>
                        <a:pt x="857" y="87"/>
                        <a:pt x="834" y="27"/>
                        <a:pt x="786" y="3"/>
                      </a:cubicBezTo>
                      <a:cubicBezTo>
                        <a:pt x="778" y="1"/>
                        <a:pt x="769" y="0"/>
                        <a:pt x="761"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60" name="Google Shape;1560;p15"/>
              <p:cNvSpPr/>
              <p:nvPr/>
            </p:nvSpPr>
            <p:spPr>
              <a:xfrm rot="-5400000" flipH="1">
                <a:off x="114676" y="4177308"/>
                <a:ext cx="510644" cy="1148505"/>
              </a:xfrm>
              <a:custGeom>
                <a:avLst/>
                <a:gdLst/>
                <a:ahLst/>
                <a:cxnLst/>
                <a:rect l="l" t="t" r="r" b="b"/>
                <a:pathLst>
                  <a:path w="13764" h="30957" extrusionOk="0">
                    <a:moveTo>
                      <a:pt x="7882" y="0"/>
                    </a:moveTo>
                    <a:cubicBezTo>
                      <a:pt x="7822" y="0"/>
                      <a:pt x="7787" y="36"/>
                      <a:pt x="7775" y="95"/>
                    </a:cubicBezTo>
                    <a:cubicBezTo>
                      <a:pt x="7775" y="95"/>
                      <a:pt x="7751" y="584"/>
                      <a:pt x="7751" y="1357"/>
                    </a:cubicBezTo>
                    <a:cubicBezTo>
                      <a:pt x="7751" y="1405"/>
                      <a:pt x="7799" y="1441"/>
                      <a:pt x="7846" y="1441"/>
                    </a:cubicBezTo>
                    <a:cubicBezTo>
                      <a:pt x="7894" y="1441"/>
                      <a:pt x="7942" y="1381"/>
                      <a:pt x="7942" y="1334"/>
                    </a:cubicBezTo>
                    <a:cubicBezTo>
                      <a:pt x="7942" y="595"/>
                      <a:pt x="7965" y="107"/>
                      <a:pt x="7965" y="95"/>
                    </a:cubicBezTo>
                    <a:cubicBezTo>
                      <a:pt x="7965" y="48"/>
                      <a:pt x="7930" y="0"/>
                      <a:pt x="7882" y="0"/>
                    </a:cubicBezTo>
                    <a:close/>
                    <a:moveTo>
                      <a:pt x="7870" y="2512"/>
                    </a:moveTo>
                    <a:cubicBezTo>
                      <a:pt x="7811" y="2524"/>
                      <a:pt x="7775" y="2560"/>
                      <a:pt x="7775" y="2619"/>
                    </a:cubicBezTo>
                    <a:cubicBezTo>
                      <a:pt x="7799" y="3048"/>
                      <a:pt x="7822" y="3465"/>
                      <a:pt x="7858" y="3870"/>
                    </a:cubicBezTo>
                    <a:cubicBezTo>
                      <a:pt x="7858" y="3929"/>
                      <a:pt x="7906" y="3965"/>
                      <a:pt x="7953" y="3965"/>
                    </a:cubicBezTo>
                    <a:cubicBezTo>
                      <a:pt x="8013" y="3953"/>
                      <a:pt x="8049" y="3905"/>
                      <a:pt x="8049" y="3858"/>
                    </a:cubicBezTo>
                    <a:cubicBezTo>
                      <a:pt x="8013" y="3453"/>
                      <a:pt x="7989" y="3036"/>
                      <a:pt x="7965" y="2608"/>
                    </a:cubicBezTo>
                    <a:cubicBezTo>
                      <a:pt x="7965" y="2560"/>
                      <a:pt x="7918" y="2512"/>
                      <a:pt x="7870" y="2512"/>
                    </a:cubicBezTo>
                    <a:close/>
                    <a:moveTo>
                      <a:pt x="8095" y="5022"/>
                    </a:moveTo>
                    <a:cubicBezTo>
                      <a:pt x="8088" y="5022"/>
                      <a:pt x="8080" y="5023"/>
                      <a:pt x="8072" y="5025"/>
                    </a:cubicBezTo>
                    <a:cubicBezTo>
                      <a:pt x="8025" y="5025"/>
                      <a:pt x="7989" y="5072"/>
                      <a:pt x="8001" y="5132"/>
                    </a:cubicBezTo>
                    <a:cubicBezTo>
                      <a:pt x="8061" y="5572"/>
                      <a:pt x="8132" y="5989"/>
                      <a:pt x="8227" y="6370"/>
                    </a:cubicBezTo>
                    <a:cubicBezTo>
                      <a:pt x="8227" y="6418"/>
                      <a:pt x="8275" y="6453"/>
                      <a:pt x="8311" y="6453"/>
                    </a:cubicBezTo>
                    <a:cubicBezTo>
                      <a:pt x="8323" y="6453"/>
                      <a:pt x="8323" y="6441"/>
                      <a:pt x="8334" y="6441"/>
                    </a:cubicBezTo>
                    <a:cubicBezTo>
                      <a:pt x="8382" y="6429"/>
                      <a:pt x="8418" y="6382"/>
                      <a:pt x="8406" y="6334"/>
                    </a:cubicBezTo>
                    <a:cubicBezTo>
                      <a:pt x="8323" y="5953"/>
                      <a:pt x="8251" y="5536"/>
                      <a:pt x="8180" y="5108"/>
                    </a:cubicBezTo>
                    <a:cubicBezTo>
                      <a:pt x="8180" y="5056"/>
                      <a:pt x="8144" y="5022"/>
                      <a:pt x="8095" y="5022"/>
                    </a:cubicBezTo>
                    <a:close/>
                    <a:moveTo>
                      <a:pt x="11997" y="6499"/>
                    </a:moveTo>
                    <a:cubicBezTo>
                      <a:pt x="11990" y="6499"/>
                      <a:pt x="11984" y="6499"/>
                      <a:pt x="11978" y="6501"/>
                    </a:cubicBezTo>
                    <a:cubicBezTo>
                      <a:pt x="11811" y="6549"/>
                      <a:pt x="11621" y="6632"/>
                      <a:pt x="11442" y="6727"/>
                    </a:cubicBezTo>
                    <a:cubicBezTo>
                      <a:pt x="11251" y="6846"/>
                      <a:pt x="11097" y="7037"/>
                      <a:pt x="10978" y="7311"/>
                    </a:cubicBezTo>
                    <a:cubicBezTo>
                      <a:pt x="10966" y="7370"/>
                      <a:pt x="10990" y="7418"/>
                      <a:pt x="11037" y="7441"/>
                    </a:cubicBezTo>
                    <a:lnTo>
                      <a:pt x="11073" y="7441"/>
                    </a:lnTo>
                    <a:cubicBezTo>
                      <a:pt x="11109" y="7441"/>
                      <a:pt x="11144" y="7418"/>
                      <a:pt x="11156" y="7394"/>
                    </a:cubicBezTo>
                    <a:cubicBezTo>
                      <a:pt x="11251" y="7156"/>
                      <a:pt x="11382" y="6989"/>
                      <a:pt x="11537" y="6894"/>
                    </a:cubicBezTo>
                    <a:cubicBezTo>
                      <a:pt x="11704" y="6799"/>
                      <a:pt x="11871" y="6727"/>
                      <a:pt x="12025" y="6691"/>
                    </a:cubicBezTo>
                    <a:cubicBezTo>
                      <a:pt x="12085" y="6668"/>
                      <a:pt x="12109" y="6620"/>
                      <a:pt x="12097" y="6572"/>
                    </a:cubicBezTo>
                    <a:cubicBezTo>
                      <a:pt x="12086" y="6531"/>
                      <a:pt x="12040" y="6499"/>
                      <a:pt x="11997" y="6499"/>
                    </a:cubicBezTo>
                    <a:close/>
                    <a:moveTo>
                      <a:pt x="13179" y="6761"/>
                    </a:moveTo>
                    <a:cubicBezTo>
                      <a:pt x="13154" y="6761"/>
                      <a:pt x="13128" y="6773"/>
                      <a:pt x="13109" y="6799"/>
                    </a:cubicBezTo>
                    <a:cubicBezTo>
                      <a:pt x="13073" y="6834"/>
                      <a:pt x="13073" y="6894"/>
                      <a:pt x="13109" y="6930"/>
                    </a:cubicBezTo>
                    <a:cubicBezTo>
                      <a:pt x="13371" y="7168"/>
                      <a:pt x="13537" y="7561"/>
                      <a:pt x="13573" y="7989"/>
                    </a:cubicBezTo>
                    <a:cubicBezTo>
                      <a:pt x="13573" y="8037"/>
                      <a:pt x="13609" y="8073"/>
                      <a:pt x="13668" y="8073"/>
                    </a:cubicBezTo>
                    <a:cubicBezTo>
                      <a:pt x="13728" y="8073"/>
                      <a:pt x="13764" y="8025"/>
                      <a:pt x="13764" y="7977"/>
                    </a:cubicBezTo>
                    <a:cubicBezTo>
                      <a:pt x="13728" y="7501"/>
                      <a:pt x="13537" y="7072"/>
                      <a:pt x="13240" y="6787"/>
                    </a:cubicBezTo>
                    <a:cubicBezTo>
                      <a:pt x="13223" y="6770"/>
                      <a:pt x="13202" y="6761"/>
                      <a:pt x="13179" y="6761"/>
                    </a:cubicBezTo>
                    <a:close/>
                    <a:moveTo>
                      <a:pt x="8658" y="7468"/>
                    </a:moveTo>
                    <a:cubicBezTo>
                      <a:pt x="8646" y="7468"/>
                      <a:pt x="8632" y="7471"/>
                      <a:pt x="8620" y="7477"/>
                    </a:cubicBezTo>
                    <a:cubicBezTo>
                      <a:pt x="8573" y="7489"/>
                      <a:pt x="8549" y="7549"/>
                      <a:pt x="8561" y="7596"/>
                    </a:cubicBezTo>
                    <a:cubicBezTo>
                      <a:pt x="8715" y="8037"/>
                      <a:pt x="8894" y="8430"/>
                      <a:pt x="9096" y="8751"/>
                    </a:cubicBezTo>
                    <a:cubicBezTo>
                      <a:pt x="9108" y="8787"/>
                      <a:pt x="9144" y="8799"/>
                      <a:pt x="9168" y="8799"/>
                    </a:cubicBezTo>
                    <a:cubicBezTo>
                      <a:pt x="9192" y="8799"/>
                      <a:pt x="9204" y="8799"/>
                      <a:pt x="9215" y="8787"/>
                    </a:cubicBezTo>
                    <a:cubicBezTo>
                      <a:pt x="9263" y="8763"/>
                      <a:pt x="9275" y="8704"/>
                      <a:pt x="9251" y="8656"/>
                    </a:cubicBezTo>
                    <a:cubicBezTo>
                      <a:pt x="9061" y="8334"/>
                      <a:pt x="8894" y="7965"/>
                      <a:pt x="8739" y="7537"/>
                    </a:cubicBezTo>
                    <a:cubicBezTo>
                      <a:pt x="8730" y="7493"/>
                      <a:pt x="8695" y="7468"/>
                      <a:pt x="8658" y="7468"/>
                    </a:cubicBezTo>
                    <a:close/>
                    <a:moveTo>
                      <a:pt x="10829" y="8487"/>
                    </a:moveTo>
                    <a:cubicBezTo>
                      <a:pt x="10780" y="8487"/>
                      <a:pt x="10751" y="8530"/>
                      <a:pt x="10751" y="8573"/>
                    </a:cubicBezTo>
                    <a:cubicBezTo>
                      <a:pt x="10739" y="8763"/>
                      <a:pt x="10728" y="8965"/>
                      <a:pt x="10728" y="9180"/>
                    </a:cubicBezTo>
                    <a:cubicBezTo>
                      <a:pt x="10728" y="9394"/>
                      <a:pt x="10739" y="9608"/>
                      <a:pt x="10739" y="9847"/>
                    </a:cubicBezTo>
                    <a:cubicBezTo>
                      <a:pt x="10751" y="9894"/>
                      <a:pt x="10787" y="9930"/>
                      <a:pt x="10835" y="9930"/>
                    </a:cubicBezTo>
                    <a:lnTo>
                      <a:pt x="10847" y="9930"/>
                    </a:lnTo>
                    <a:cubicBezTo>
                      <a:pt x="10894" y="9930"/>
                      <a:pt x="10930" y="9882"/>
                      <a:pt x="10930" y="9835"/>
                    </a:cubicBezTo>
                    <a:cubicBezTo>
                      <a:pt x="10918" y="9608"/>
                      <a:pt x="10918" y="9382"/>
                      <a:pt x="10918" y="9180"/>
                    </a:cubicBezTo>
                    <a:cubicBezTo>
                      <a:pt x="10918" y="8965"/>
                      <a:pt x="10918" y="8763"/>
                      <a:pt x="10930" y="8584"/>
                    </a:cubicBezTo>
                    <a:cubicBezTo>
                      <a:pt x="10942" y="8537"/>
                      <a:pt x="10894" y="8489"/>
                      <a:pt x="10847" y="8489"/>
                    </a:cubicBezTo>
                    <a:cubicBezTo>
                      <a:pt x="10840" y="8488"/>
                      <a:pt x="10834" y="8487"/>
                      <a:pt x="10829" y="8487"/>
                    </a:cubicBezTo>
                    <a:close/>
                    <a:moveTo>
                      <a:pt x="13357" y="9085"/>
                    </a:moveTo>
                    <a:cubicBezTo>
                      <a:pt x="13323" y="9085"/>
                      <a:pt x="13291" y="9100"/>
                      <a:pt x="13276" y="9132"/>
                    </a:cubicBezTo>
                    <a:cubicBezTo>
                      <a:pt x="13061" y="9454"/>
                      <a:pt x="12740" y="9704"/>
                      <a:pt x="12347" y="9847"/>
                    </a:cubicBezTo>
                    <a:cubicBezTo>
                      <a:pt x="12299" y="9858"/>
                      <a:pt x="12275" y="9918"/>
                      <a:pt x="12287" y="9966"/>
                    </a:cubicBezTo>
                    <a:cubicBezTo>
                      <a:pt x="12299" y="10001"/>
                      <a:pt x="12335" y="10025"/>
                      <a:pt x="12383" y="10025"/>
                    </a:cubicBezTo>
                    <a:lnTo>
                      <a:pt x="12406" y="10025"/>
                    </a:lnTo>
                    <a:cubicBezTo>
                      <a:pt x="12847" y="9870"/>
                      <a:pt x="13192" y="9597"/>
                      <a:pt x="13430" y="9227"/>
                    </a:cubicBezTo>
                    <a:cubicBezTo>
                      <a:pt x="13466" y="9192"/>
                      <a:pt x="13454" y="9132"/>
                      <a:pt x="13406" y="9096"/>
                    </a:cubicBezTo>
                    <a:cubicBezTo>
                      <a:pt x="13391" y="9089"/>
                      <a:pt x="13373" y="9085"/>
                      <a:pt x="13357" y="9085"/>
                    </a:cubicBezTo>
                    <a:close/>
                    <a:moveTo>
                      <a:pt x="9983" y="9563"/>
                    </a:moveTo>
                    <a:cubicBezTo>
                      <a:pt x="9956" y="9563"/>
                      <a:pt x="9927" y="9576"/>
                      <a:pt x="9906" y="9597"/>
                    </a:cubicBezTo>
                    <a:cubicBezTo>
                      <a:pt x="9882" y="9632"/>
                      <a:pt x="9882" y="9692"/>
                      <a:pt x="9930" y="9727"/>
                    </a:cubicBezTo>
                    <a:cubicBezTo>
                      <a:pt x="10275" y="9989"/>
                      <a:pt x="10668" y="10144"/>
                      <a:pt x="11097" y="10168"/>
                    </a:cubicBezTo>
                    <a:lnTo>
                      <a:pt x="11132" y="10180"/>
                    </a:lnTo>
                    <a:lnTo>
                      <a:pt x="11144" y="10180"/>
                    </a:lnTo>
                    <a:cubicBezTo>
                      <a:pt x="11192" y="10180"/>
                      <a:pt x="11228" y="10132"/>
                      <a:pt x="11240" y="10085"/>
                    </a:cubicBezTo>
                    <a:cubicBezTo>
                      <a:pt x="11240" y="10037"/>
                      <a:pt x="11204" y="9989"/>
                      <a:pt x="11144" y="9989"/>
                    </a:cubicBezTo>
                    <a:lnTo>
                      <a:pt x="11109" y="9989"/>
                    </a:lnTo>
                    <a:cubicBezTo>
                      <a:pt x="10716" y="9954"/>
                      <a:pt x="10358" y="9823"/>
                      <a:pt x="10037" y="9585"/>
                    </a:cubicBezTo>
                    <a:cubicBezTo>
                      <a:pt x="10022" y="9570"/>
                      <a:pt x="10003" y="9563"/>
                      <a:pt x="9983" y="9563"/>
                    </a:cubicBezTo>
                    <a:close/>
                    <a:moveTo>
                      <a:pt x="10918" y="11001"/>
                    </a:moveTo>
                    <a:cubicBezTo>
                      <a:pt x="10859" y="11001"/>
                      <a:pt x="10823" y="11049"/>
                      <a:pt x="10835" y="11097"/>
                    </a:cubicBezTo>
                    <a:cubicBezTo>
                      <a:pt x="10870" y="11502"/>
                      <a:pt x="10906" y="11918"/>
                      <a:pt x="10954" y="12359"/>
                    </a:cubicBezTo>
                    <a:cubicBezTo>
                      <a:pt x="10966" y="12406"/>
                      <a:pt x="11001" y="12442"/>
                      <a:pt x="11049" y="12442"/>
                    </a:cubicBezTo>
                    <a:lnTo>
                      <a:pt x="11061" y="12442"/>
                    </a:lnTo>
                    <a:cubicBezTo>
                      <a:pt x="11109" y="12430"/>
                      <a:pt x="11144" y="12383"/>
                      <a:pt x="11144" y="12335"/>
                    </a:cubicBezTo>
                    <a:cubicBezTo>
                      <a:pt x="11097" y="11906"/>
                      <a:pt x="11049" y="11490"/>
                      <a:pt x="11013" y="11085"/>
                    </a:cubicBezTo>
                    <a:cubicBezTo>
                      <a:pt x="11013" y="11037"/>
                      <a:pt x="10978" y="11001"/>
                      <a:pt x="10918" y="11001"/>
                    </a:cubicBezTo>
                    <a:close/>
                    <a:moveTo>
                      <a:pt x="11202" y="13499"/>
                    </a:moveTo>
                    <a:cubicBezTo>
                      <a:pt x="11195" y="13499"/>
                      <a:pt x="11188" y="13500"/>
                      <a:pt x="11180" y="13502"/>
                    </a:cubicBezTo>
                    <a:cubicBezTo>
                      <a:pt x="11132" y="13502"/>
                      <a:pt x="11097" y="13549"/>
                      <a:pt x="11097" y="13609"/>
                    </a:cubicBezTo>
                    <a:cubicBezTo>
                      <a:pt x="11144" y="13966"/>
                      <a:pt x="11192" y="14347"/>
                      <a:pt x="11240" y="14728"/>
                    </a:cubicBezTo>
                    <a:lnTo>
                      <a:pt x="11263" y="14859"/>
                    </a:lnTo>
                    <a:cubicBezTo>
                      <a:pt x="11263" y="14895"/>
                      <a:pt x="11299" y="14931"/>
                      <a:pt x="11347" y="14931"/>
                    </a:cubicBezTo>
                    <a:lnTo>
                      <a:pt x="11359" y="14931"/>
                    </a:lnTo>
                    <a:cubicBezTo>
                      <a:pt x="11418" y="14931"/>
                      <a:pt x="11454" y="14883"/>
                      <a:pt x="11442" y="14823"/>
                    </a:cubicBezTo>
                    <a:lnTo>
                      <a:pt x="11430" y="14704"/>
                    </a:lnTo>
                    <a:cubicBezTo>
                      <a:pt x="11382" y="14323"/>
                      <a:pt x="11335" y="13954"/>
                      <a:pt x="11287" y="13585"/>
                    </a:cubicBezTo>
                    <a:cubicBezTo>
                      <a:pt x="11287" y="13533"/>
                      <a:pt x="11251" y="13499"/>
                      <a:pt x="11202" y="13499"/>
                    </a:cubicBezTo>
                    <a:close/>
                    <a:moveTo>
                      <a:pt x="11490" y="15990"/>
                    </a:moveTo>
                    <a:cubicBezTo>
                      <a:pt x="11442" y="16002"/>
                      <a:pt x="11406" y="16050"/>
                      <a:pt x="11406" y="16097"/>
                    </a:cubicBezTo>
                    <a:cubicBezTo>
                      <a:pt x="11466" y="16514"/>
                      <a:pt x="11513" y="16931"/>
                      <a:pt x="11561" y="17347"/>
                    </a:cubicBezTo>
                    <a:cubicBezTo>
                      <a:pt x="11561" y="17395"/>
                      <a:pt x="11609" y="17431"/>
                      <a:pt x="11656" y="17431"/>
                    </a:cubicBezTo>
                    <a:lnTo>
                      <a:pt x="11668" y="17431"/>
                    </a:lnTo>
                    <a:cubicBezTo>
                      <a:pt x="11716" y="17419"/>
                      <a:pt x="11752" y="17371"/>
                      <a:pt x="11740" y="17324"/>
                    </a:cubicBezTo>
                    <a:cubicBezTo>
                      <a:pt x="11704" y="16907"/>
                      <a:pt x="11644" y="16490"/>
                      <a:pt x="11597" y="16074"/>
                    </a:cubicBezTo>
                    <a:cubicBezTo>
                      <a:pt x="11597" y="16026"/>
                      <a:pt x="11549" y="15990"/>
                      <a:pt x="11490" y="15990"/>
                    </a:cubicBezTo>
                    <a:close/>
                    <a:moveTo>
                      <a:pt x="11775" y="18490"/>
                    </a:moveTo>
                    <a:cubicBezTo>
                      <a:pt x="11728" y="18502"/>
                      <a:pt x="11692" y="18550"/>
                      <a:pt x="11692" y="18598"/>
                    </a:cubicBezTo>
                    <a:cubicBezTo>
                      <a:pt x="11740" y="19014"/>
                      <a:pt x="11775" y="19431"/>
                      <a:pt x="11799" y="19848"/>
                    </a:cubicBezTo>
                    <a:cubicBezTo>
                      <a:pt x="11811" y="19895"/>
                      <a:pt x="11847" y="19931"/>
                      <a:pt x="11894" y="19931"/>
                    </a:cubicBezTo>
                    <a:lnTo>
                      <a:pt x="11906" y="19931"/>
                    </a:lnTo>
                    <a:cubicBezTo>
                      <a:pt x="11954" y="19931"/>
                      <a:pt x="12002" y="19883"/>
                      <a:pt x="11990" y="19836"/>
                    </a:cubicBezTo>
                    <a:cubicBezTo>
                      <a:pt x="11954" y="19419"/>
                      <a:pt x="11918" y="18991"/>
                      <a:pt x="11882" y="18574"/>
                    </a:cubicBezTo>
                    <a:cubicBezTo>
                      <a:pt x="11871" y="18526"/>
                      <a:pt x="11835" y="18490"/>
                      <a:pt x="11775" y="18490"/>
                    </a:cubicBezTo>
                    <a:close/>
                    <a:moveTo>
                      <a:pt x="11978" y="21003"/>
                    </a:moveTo>
                    <a:cubicBezTo>
                      <a:pt x="11930" y="21003"/>
                      <a:pt x="11882" y="21050"/>
                      <a:pt x="11882" y="21098"/>
                    </a:cubicBezTo>
                    <a:cubicBezTo>
                      <a:pt x="11906" y="21527"/>
                      <a:pt x="11930" y="21955"/>
                      <a:pt x="11930" y="22348"/>
                    </a:cubicBezTo>
                    <a:cubicBezTo>
                      <a:pt x="11930" y="22408"/>
                      <a:pt x="11978" y="22443"/>
                      <a:pt x="12025" y="22443"/>
                    </a:cubicBezTo>
                    <a:cubicBezTo>
                      <a:pt x="12073" y="22443"/>
                      <a:pt x="12121" y="22396"/>
                      <a:pt x="12121" y="22348"/>
                    </a:cubicBezTo>
                    <a:cubicBezTo>
                      <a:pt x="12109" y="21943"/>
                      <a:pt x="12097" y="21527"/>
                      <a:pt x="12073" y="21086"/>
                    </a:cubicBezTo>
                    <a:cubicBezTo>
                      <a:pt x="12073" y="21038"/>
                      <a:pt x="12037" y="21003"/>
                      <a:pt x="11978" y="21003"/>
                    </a:cubicBezTo>
                    <a:close/>
                    <a:moveTo>
                      <a:pt x="12013" y="23515"/>
                    </a:moveTo>
                    <a:cubicBezTo>
                      <a:pt x="11978" y="23515"/>
                      <a:pt x="11918" y="23551"/>
                      <a:pt x="11918" y="23610"/>
                    </a:cubicBezTo>
                    <a:cubicBezTo>
                      <a:pt x="11906" y="24039"/>
                      <a:pt x="11882" y="24455"/>
                      <a:pt x="11847" y="24848"/>
                    </a:cubicBezTo>
                    <a:cubicBezTo>
                      <a:pt x="11835" y="24908"/>
                      <a:pt x="11871" y="24956"/>
                      <a:pt x="11930" y="24956"/>
                    </a:cubicBezTo>
                    <a:lnTo>
                      <a:pt x="11942" y="24956"/>
                    </a:lnTo>
                    <a:cubicBezTo>
                      <a:pt x="11990" y="24956"/>
                      <a:pt x="12025" y="24920"/>
                      <a:pt x="12025" y="24872"/>
                    </a:cubicBezTo>
                    <a:cubicBezTo>
                      <a:pt x="12073" y="24479"/>
                      <a:pt x="12097" y="24051"/>
                      <a:pt x="12109" y="23610"/>
                    </a:cubicBezTo>
                    <a:cubicBezTo>
                      <a:pt x="12109" y="23563"/>
                      <a:pt x="12073" y="23515"/>
                      <a:pt x="12013" y="23515"/>
                    </a:cubicBezTo>
                    <a:close/>
                    <a:moveTo>
                      <a:pt x="11757" y="26013"/>
                    </a:moveTo>
                    <a:cubicBezTo>
                      <a:pt x="11716" y="26013"/>
                      <a:pt x="11679" y="26045"/>
                      <a:pt x="11668" y="26087"/>
                    </a:cubicBezTo>
                    <a:cubicBezTo>
                      <a:pt x="11585" y="26515"/>
                      <a:pt x="11478" y="26920"/>
                      <a:pt x="11359" y="27289"/>
                    </a:cubicBezTo>
                    <a:cubicBezTo>
                      <a:pt x="11335" y="27337"/>
                      <a:pt x="11359" y="27396"/>
                      <a:pt x="11418" y="27408"/>
                    </a:cubicBezTo>
                    <a:lnTo>
                      <a:pt x="11442" y="27408"/>
                    </a:lnTo>
                    <a:cubicBezTo>
                      <a:pt x="11478" y="27408"/>
                      <a:pt x="11513" y="27384"/>
                      <a:pt x="11537" y="27349"/>
                    </a:cubicBezTo>
                    <a:cubicBezTo>
                      <a:pt x="11656" y="26980"/>
                      <a:pt x="11763" y="26563"/>
                      <a:pt x="11859" y="26122"/>
                    </a:cubicBezTo>
                    <a:cubicBezTo>
                      <a:pt x="11859" y="26075"/>
                      <a:pt x="11823" y="26027"/>
                      <a:pt x="11775" y="26015"/>
                    </a:cubicBezTo>
                    <a:cubicBezTo>
                      <a:pt x="11769" y="26014"/>
                      <a:pt x="11763" y="26013"/>
                      <a:pt x="11757" y="26013"/>
                    </a:cubicBezTo>
                    <a:close/>
                    <a:moveTo>
                      <a:pt x="95" y="27349"/>
                    </a:moveTo>
                    <a:cubicBezTo>
                      <a:pt x="48" y="27349"/>
                      <a:pt x="0" y="27384"/>
                      <a:pt x="0" y="27444"/>
                    </a:cubicBezTo>
                    <a:cubicBezTo>
                      <a:pt x="0" y="27468"/>
                      <a:pt x="12" y="27492"/>
                      <a:pt x="36" y="27515"/>
                    </a:cubicBezTo>
                    <a:lnTo>
                      <a:pt x="119" y="27599"/>
                    </a:lnTo>
                    <a:cubicBezTo>
                      <a:pt x="131" y="27623"/>
                      <a:pt x="155" y="27634"/>
                      <a:pt x="191" y="27634"/>
                    </a:cubicBezTo>
                    <a:cubicBezTo>
                      <a:pt x="202" y="27634"/>
                      <a:pt x="226" y="27623"/>
                      <a:pt x="250" y="27611"/>
                    </a:cubicBezTo>
                    <a:cubicBezTo>
                      <a:pt x="286" y="27575"/>
                      <a:pt x="286" y="27515"/>
                      <a:pt x="250" y="27468"/>
                    </a:cubicBezTo>
                    <a:lnTo>
                      <a:pt x="179" y="27384"/>
                    </a:lnTo>
                    <a:cubicBezTo>
                      <a:pt x="155" y="27361"/>
                      <a:pt x="131" y="27349"/>
                      <a:pt x="95" y="27349"/>
                    </a:cubicBezTo>
                    <a:close/>
                    <a:moveTo>
                      <a:pt x="1101" y="28315"/>
                    </a:moveTo>
                    <a:cubicBezTo>
                      <a:pt x="1074" y="28315"/>
                      <a:pt x="1045" y="28328"/>
                      <a:pt x="1024" y="28349"/>
                    </a:cubicBezTo>
                    <a:cubicBezTo>
                      <a:pt x="988" y="28385"/>
                      <a:pt x="988" y="28444"/>
                      <a:pt x="1024" y="28480"/>
                    </a:cubicBezTo>
                    <a:cubicBezTo>
                      <a:pt x="1357" y="28766"/>
                      <a:pt x="1691" y="29027"/>
                      <a:pt x="2024" y="29266"/>
                    </a:cubicBezTo>
                    <a:cubicBezTo>
                      <a:pt x="2036" y="29278"/>
                      <a:pt x="2060" y="29289"/>
                      <a:pt x="2072" y="29289"/>
                    </a:cubicBezTo>
                    <a:cubicBezTo>
                      <a:pt x="2107" y="29289"/>
                      <a:pt x="2131" y="29278"/>
                      <a:pt x="2155" y="29242"/>
                    </a:cubicBezTo>
                    <a:cubicBezTo>
                      <a:pt x="2179" y="29206"/>
                      <a:pt x="2167" y="29147"/>
                      <a:pt x="2131" y="29111"/>
                    </a:cubicBezTo>
                    <a:cubicBezTo>
                      <a:pt x="1798" y="28873"/>
                      <a:pt x="1465" y="28611"/>
                      <a:pt x="1155" y="28337"/>
                    </a:cubicBezTo>
                    <a:cubicBezTo>
                      <a:pt x="1140" y="28322"/>
                      <a:pt x="1121" y="28315"/>
                      <a:pt x="1101" y="28315"/>
                    </a:cubicBezTo>
                    <a:close/>
                    <a:moveTo>
                      <a:pt x="10924" y="28361"/>
                    </a:moveTo>
                    <a:cubicBezTo>
                      <a:pt x="10894" y="28361"/>
                      <a:pt x="10863" y="28377"/>
                      <a:pt x="10847" y="28408"/>
                    </a:cubicBezTo>
                    <a:cubicBezTo>
                      <a:pt x="10620" y="28777"/>
                      <a:pt x="10370" y="29087"/>
                      <a:pt x="10085" y="29337"/>
                    </a:cubicBezTo>
                    <a:cubicBezTo>
                      <a:pt x="10085" y="29337"/>
                      <a:pt x="10073" y="29361"/>
                      <a:pt x="10061" y="29361"/>
                    </a:cubicBezTo>
                    <a:cubicBezTo>
                      <a:pt x="10025" y="29397"/>
                      <a:pt x="10037" y="29444"/>
                      <a:pt x="10073" y="29480"/>
                    </a:cubicBezTo>
                    <a:cubicBezTo>
                      <a:pt x="10085" y="29504"/>
                      <a:pt x="10108" y="29504"/>
                      <a:pt x="10132" y="29504"/>
                    </a:cubicBezTo>
                    <a:cubicBezTo>
                      <a:pt x="10156" y="29504"/>
                      <a:pt x="10192" y="29504"/>
                      <a:pt x="10204" y="29480"/>
                    </a:cubicBezTo>
                    <a:cubicBezTo>
                      <a:pt x="10513" y="29218"/>
                      <a:pt x="10775" y="28885"/>
                      <a:pt x="11001" y="28504"/>
                    </a:cubicBezTo>
                    <a:cubicBezTo>
                      <a:pt x="11025" y="28468"/>
                      <a:pt x="11013" y="28408"/>
                      <a:pt x="10966" y="28373"/>
                    </a:cubicBezTo>
                    <a:cubicBezTo>
                      <a:pt x="10954" y="28365"/>
                      <a:pt x="10939" y="28361"/>
                      <a:pt x="10924" y="28361"/>
                    </a:cubicBezTo>
                    <a:close/>
                    <a:moveTo>
                      <a:pt x="3138" y="29778"/>
                    </a:moveTo>
                    <a:cubicBezTo>
                      <a:pt x="3108" y="29778"/>
                      <a:pt x="3076" y="29793"/>
                      <a:pt x="3060" y="29825"/>
                    </a:cubicBezTo>
                    <a:cubicBezTo>
                      <a:pt x="3024" y="29873"/>
                      <a:pt x="3048" y="29920"/>
                      <a:pt x="3096" y="29956"/>
                    </a:cubicBezTo>
                    <a:cubicBezTo>
                      <a:pt x="3477" y="30170"/>
                      <a:pt x="3858" y="30349"/>
                      <a:pt x="4239" y="30492"/>
                    </a:cubicBezTo>
                    <a:cubicBezTo>
                      <a:pt x="4251" y="30504"/>
                      <a:pt x="4262" y="30504"/>
                      <a:pt x="4274" y="30504"/>
                    </a:cubicBezTo>
                    <a:cubicBezTo>
                      <a:pt x="4310" y="30504"/>
                      <a:pt x="4346" y="30480"/>
                      <a:pt x="4358" y="30444"/>
                    </a:cubicBezTo>
                    <a:cubicBezTo>
                      <a:pt x="4382" y="30397"/>
                      <a:pt x="4358" y="30337"/>
                      <a:pt x="4298" y="30325"/>
                    </a:cubicBezTo>
                    <a:cubicBezTo>
                      <a:pt x="3929" y="30182"/>
                      <a:pt x="3560" y="29992"/>
                      <a:pt x="3179" y="29789"/>
                    </a:cubicBezTo>
                    <a:cubicBezTo>
                      <a:pt x="3167" y="29782"/>
                      <a:pt x="3153" y="29778"/>
                      <a:pt x="3138" y="29778"/>
                    </a:cubicBezTo>
                    <a:close/>
                    <a:moveTo>
                      <a:pt x="9113" y="30069"/>
                    </a:moveTo>
                    <a:cubicBezTo>
                      <a:pt x="9095" y="30069"/>
                      <a:pt x="9077" y="30075"/>
                      <a:pt x="9061" y="30087"/>
                    </a:cubicBezTo>
                    <a:cubicBezTo>
                      <a:pt x="8704" y="30290"/>
                      <a:pt x="8323" y="30456"/>
                      <a:pt x="7942" y="30575"/>
                    </a:cubicBezTo>
                    <a:cubicBezTo>
                      <a:pt x="7882" y="30587"/>
                      <a:pt x="7858" y="30635"/>
                      <a:pt x="7870" y="30682"/>
                    </a:cubicBezTo>
                    <a:cubicBezTo>
                      <a:pt x="7882" y="30730"/>
                      <a:pt x="7918" y="30754"/>
                      <a:pt x="7965" y="30754"/>
                    </a:cubicBezTo>
                    <a:lnTo>
                      <a:pt x="7989" y="30754"/>
                    </a:lnTo>
                    <a:cubicBezTo>
                      <a:pt x="8394" y="30635"/>
                      <a:pt x="8787" y="30468"/>
                      <a:pt x="9156" y="30242"/>
                    </a:cubicBezTo>
                    <a:cubicBezTo>
                      <a:pt x="9204" y="30218"/>
                      <a:pt x="9227" y="30159"/>
                      <a:pt x="9192" y="30111"/>
                    </a:cubicBezTo>
                    <a:cubicBezTo>
                      <a:pt x="9176" y="30088"/>
                      <a:pt x="9145" y="30069"/>
                      <a:pt x="9113" y="30069"/>
                    </a:cubicBezTo>
                    <a:close/>
                    <a:moveTo>
                      <a:pt x="5478" y="30668"/>
                    </a:moveTo>
                    <a:cubicBezTo>
                      <a:pt x="5429" y="30668"/>
                      <a:pt x="5392" y="30701"/>
                      <a:pt x="5382" y="30742"/>
                    </a:cubicBezTo>
                    <a:cubicBezTo>
                      <a:pt x="5370" y="30790"/>
                      <a:pt x="5405" y="30837"/>
                      <a:pt x="5465" y="30849"/>
                    </a:cubicBezTo>
                    <a:cubicBezTo>
                      <a:pt x="5834" y="30921"/>
                      <a:pt x="6191" y="30956"/>
                      <a:pt x="6548" y="30956"/>
                    </a:cubicBezTo>
                    <a:lnTo>
                      <a:pt x="6727" y="30956"/>
                    </a:lnTo>
                    <a:cubicBezTo>
                      <a:pt x="6787" y="30956"/>
                      <a:pt x="6822" y="30909"/>
                      <a:pt x="6822" y="30861"/>
                    </a:cubicBezTo>
                    <a:cubicBezTo>
                      <a:pt x="6822" y="30802"/>
                      <a:pt x="6775" y="30766"/>
                      <a:pt x="6727" y="30766"/>
                    </a:cubicBezTo>
                    <a:lnTo>
                      <a:pt x="6548" y="30766"/>
                    </a:lnTo>
                    <a:cubicBezTo>
                      <a:pt x="6215" y="30766"/>
                      <a:pt x="5858" y="30730"/>
                      <a:pt x="5501" y="30671"/>
                    </a:cubicBezTo>
                    <a:cubicBezTo>
                      <a:pt x="5493" y="30669"/>
                      <a:pt x="5485" y="30668"/>
                      <a:pt x="5478" y="30668"/>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5" Type="http://schemas.openxmlformats.org/officeDocument/2006/relationships/theme" Target="../theme/theme2.xml"/><Relationship Id="rId74" Type="http://schemas.openxmlformats.org/officeDocument/2006/relationships/slideLayout" Target="../slideLayouts/slideLayout85.xml"/><Relationship Id="rId73" Type="http://schemas.openxmlformats.org/officeDocument/2006/relationships/slideLayout" Target="../slideLayouts/slideLayout84.xml"/><Relationship Id="rId72" Type="http://schemas.openxmlformats.org/officeDocument/2006/relationships/slideLayout" Target="../slideLayouts/slideLayout83.xml"/><Relationship Id="rId71" Type="http://schemas.openxmlformats.org/officeDocument/2006/relationships/slideLayout" Target="../slideLayouts/slideLayout82.xml"/><Relationship Id="rId70" Type="http://schemas.openxmlformats.org/officeDocument/2006/relationships/slideLayout" Target="../slideLayouts/slideLayout81.xml"/><Relationship Id="rId7" Type="http://schemas.openxmlformats.org/officeDocument/2006/relationships/slideLayout" Target="../slideLayouts/slideLayout18.xml"/><Relationship Id="rId69" Type="http://schemas.openxmlformats.org/officeDocument/2006/relationships/slideLayout" Target="../slideLayouts/slideLayout80.xml"/><Relationship Id="rId68" Type="http://schemas.openxmlformats.org/officeDocument/2006/relationships/slideLayout" Target="../slideLayouts/slideLayout79.xml"/><Relationship Id="rId67" Type="http://schemas.openxmlformats.org/officeDocument/2006/relationships/slideLayout" Target="../slideLayouts/slideLayout78.xml"/><Relationship Id="rId66" Type="http://schemas.openxmlformats.org/officeDocument/2006/relationships/slideLayout" Target="../slideLayouts/slideLayout77.xml"/><Relationship Id="rId65" Type="http://schemas.openxmlformats.org/officeDocument/2006/relationships/slideLayout" Target="../slideLayouts/slideLayout76.xml"/><Relationship Id="rId64" Type="http://schemas.openxmlformats.org/officeDocument/2006/relationships/slideLayout" Target="../slideLayouts/slideLayout75.xml"/><Relationship Id="rId63" Type="http://schemas.openxmlformats.org/officeDocument/2006/relationships/slideLayout" Target="../slideLayouts/slideLayout74.xml"/><Relationship Id="rId62" Type="http://schemas.openxmlformats.org/officeDocument/2006/relationships/slideLayout" Target="../slideLayouts/slideLayout73.xml"/><Relationship Id="rId61" Type="http://schemas.openxmlformats.org/officeDocument/2006/relationships/slideLayout" Target="../slideLayouts/slideLayout72.xml"/><Relationship Id="rId60" Type="http://schemas.openxmlformats.org/officeDocument/2006/relationships/slideLayout" Target="../slideLayouts/slideLayout71.xml"/><Relationship Id="rId6" Type="http://schemas.openxmlformats.org/officeDocument/2006/relationships/slideLayout" Target="../slideLayouts/slideLayout17.xml"/><Relationship Id="rId59" Type="http://schemas.openxmlformats.org/officeDocument/2006/relationships/slideLayout" Target="../slideLayouts/slideLayout70.xml"/><Relationship Id="rId58" Type="http://schemas.openxmlformats.org/officeDocument/2006/relationships/slideLayout" Target="../slideLayouts/slideLayout69.xml"/><Relationship Id="rId57" Type="http://schemas.openxmlformats.org/officeDocument/2006/relationships/slideLayout" Target="../slideLayouts/slideLayout68.xml"/><Relationship Id="rId56" Type="http://schemas.openxmlformats.org/officeDocument/2006/relationships/slideLayout" Target="../slideLayouts/slideLayout67.xml"/><Relationship Id="rId55" Type="http://schemas.openxmlformats.org/officeDocument/2006/relationships/slideLayout" Target="../slideLayouts/slideLayout66.xml"/><Relationship Id="rId54" Type="http://schemas.openxmlformats.org/officeDocument/2006/relationships/slideLayout" Target="../slideLayouts/slideLayout65.xml"/><Relationship Id="rId53" Type="http://schemas.openxmlformats.org/officeDocument/2006/relationships/slideLayout" Target="../slideLayouts/slideLayout64.xml"/><Relationship Id="rId52" Type="http://schemas.openxmlformats.org/officeDocument/2006/relationships/slideLayout" Target="../slideLayouts/slideLayout63.xml"/><Relationship Id="rId51" Type="http://schemas.openxmlformats.org/officeDocument/2006/relationships/slideLayout" Target="../slideLayouts/slideLayout62.xml"/><Relationship Id="rId50" Type="http://schemas.openxmlformats.org/officeDocument/2006/relationships/slideLayout" Target="../slideLayouts/slideLayout61.xml"/><Relationship Id="rId5" Type="http://schemas.openxmlformats.org/officeDocument/2006/relationships/slideLayout" Target="../slideLayouts/slideLayout16.xml"/><Relationship Id="rId49" Type="http://schemas.openxmlformats.org/officeDocument/2006/relationships/slideLayout" Target="../slideLayouts/slideLayout60.xml"/><Relationship Id="rId48" Type="http://schemas.openxmlformats.org/officeDocument/2006/relationships/slideLayout" Target="../slideLayouts/slideLayout59.xml"/><Relationship Id="rId47" Type="http://schemas.openxmlformats.org/officeDocument/2006/relationships/slideLayout" Target="../slideLayouts/slideLayout58.xml"/><Relationship Id="rId46" Type="http://schemas.openxmlformats.org/officeDocument/2006/relationships/slideLayout" Target="../slideLayouts/slideLayout57.xml"/><Relationship Id="rId45" Type="http://schemas.openxmlformats.org/officeDocument/2006/relationships/slideLayout" Target="../slideLayouts/slideLayout56.xml"/><Relationship Id="rId44" Type="http://schemas.openxmlformats.org/officeDocument/2006/relationships/slideLayout" Target="../slideLayouts/slideLayout55.xml"/><Relationship Id="rId43" Type="http://schemas.openxmlformats.org/officeDocument/2006/relationships/slideLayout" Target="../slideLayouts/slideLayout54.xml"/><Relationship Id="rId42" Type="http://schemas.openxmlformats.org/officeDocument/2006/relationships/slideLayout" Target="../slideLayouts/slideLayout53.xml"/><Relationship Id="rId41" Type="http://schemas.openxmlformats.org/officeDocument/2006/relationships/slideLayout" Target="../slideLayouts/slideLayout52.xml"/><Relationship Id="rId40" Type="http://schemas.openxmlformats.org/officeDocument/2006/relationships/slideLayout" Target="../slideLayouts/slideLayout51.xml"/><Relationship Id="rId4" Type="http://schemas.openxmlformats.org/officeDocument/2006/relationships/slideLayout" Target="../slideLayouts/slideLayout15.xml"/><Relationship Id="rId39" Type="http://schemas.openxmlformats.org/officeDocument/2006/relationships/slideLayout" Target="../slideLayouts/slideLayout50.xml"/><Relationship Id="rId38" Type="http://schemas.openxmlformats.org/officeDocument/2006/relationships/slideLayout" Target="../slideLayouts/slideLayout49.xml"/><Relationship Id="rId37" Type="http://schemas.openxmlformats.org/officeDocument/2006/relationships/slideLayout" Target="../slideLayouts/slideLayout48.xml"/><Relationship Id="rId36" Type="http://schemas.openxmlformats.org/officeDocument/2006/relationships/slideLayout" Target="../slideLayouts/slideLayout47.xml"/><Relationship Id="rId35" Type="http://schemas.openxmlformats.org/officeDocument/2006/relationships/slideLayout" Target="../slideLayouts/slideLayout46.xml"/><Relationship Id="rId34" Type="http://schemas.openxmlformats.org/officeDocument/2006/relationships/slideLayout" Target="../slideLayouts/slideLayout45.xml"/><Relationship Id="rId33" Type="http://schemas.openxmlformats.org/officeDocument/2006/relationships/slideLayout" Target="../slideLayouts/slideLayout44.xml"/><Relationship Id="rId32" Type="http://schemas.openxmlformats.org/officeDocument/2006/relationships/slideLayout" Target="../slideLayouts/slideLayout43.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3" Type="http://schemas.openxmlformats.org/officeDocument/2006/relationships/slideLayout" Target="../slideLayouts/slideLayout14.xml"/><Relationship Id="rId29" Type="http://schemas.openxmlformats.org/officeDocument/2006/relationships/slideLayout" Target="../slideLayouts/slideLayout40.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0" Type="http://schemas.openxmlformats.org/officeDocument/2006/relationships/slideLayout" Target="../slideLayouts/slideLayout31.xml"/><Relationship Id="rId2" Type="http://schemas.openxmlformats.org/officeDocument/2006/relationships/slideLayout" Target="../slideLayouts/slideLayout13.xml"/><Relationship Id="rId19" Type="http://schemas.openxmlformats.org/officeDocument/2006/relationships/slideLayout" Target="../slideLayouts/slideLayout30.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94.xml"/><Relationship Id="rId8" Type="http://schemas.openxmlformats.org/officeDocument/2006/relationships/slideLayout" Target="../slideLayouts/slideLayout93.xml"/><Relationship Id="rId7" Type="http://schemas.openxmlformats.org/officeDocument/2006/relationships/slideLayout" Target="../slideLayouts/slideLayout92.xml"/><Relationship Id="rId6" Type="http://schemas.openxmlformats.org/officeDocument/2006/relationships/slideLayout" Target="../slideLayouts/slideLayout91.xml"/><Relationship Id="rId5" Type="http://schemas.openxmlformats.org/officeDocument/2006/relationships/slideLayout" Target="../slideLayouts/slideLayout90.xml"/><Relationship Id="rId4" Type="http://schemas.openxmlformats.org/officeDocument/2006/relationships/slideLayout" Target="../slideLayouts/slideLayout89.xml"/><Relationship Id="rId3" Type="http://schemas.openxmlformats.org/officeDocument/2006/relationships/slideLayout" Target="../slideLayouts/slideLayout88.xml"/><Relationship Id="rId23" Type="http://schemas.openxmlformats.org/officeDocument/2006/relationships/theme" Target="../theme/theme3.xml"/><Relationship Id="rId22" Type="http://schemas.openxmlformats.org/officeDocument/2006/relationships/slideLayout" Target="../slideLayouts/slideLayout107.xml"/><Relationship Id="rId21" Type="http://schemas.openxmlformats.org/officeDocument/2006/relationships/slideLayout" Target="../slideLayouts/slideLayout106.xml"/><Relationship Id="rId20" Type="http://schemas.openxmlformats.org/officeDocument/2006/relationships/slideLayout" Target="../slideLayouts/slideLayout105.xml"/><Relationship Id="rId2" Type="http://schemas.openxmlformats.org/officeDocument/2006/relationships/slideLayout" Target="../slideLayouts/slideLayout87.xml"/><Relationship Id="rId19" Type="http://schemas.openxmlformats.org/officeDocument/2006/relationships/slideLayout" Target="../slideLayouts/slideLayout104.xml"/><Relationship Id="rId18" Type="http://schemas.openxmlformats.org/officeDocument/2006/relationships/slideLayout" Target="../slideLayouts/slideLayout103.xml"/><Relationship Id="rId17" Type="http://schemas.openxmlformats.org/officeDocument/2006/relationships/slideLayout" Target="../slideLayouts/slideLayout102.xml"/><Relationship Id="rId16" Type="http://schemas.openxmlformats.org/officeDocument/2006/relationships/slideLayout" Target="../slideLayouts/slideLayout101.xml"/><Relationship Id="rId15" Type="http://schemas.openxmlformats.org/officeDocument/2006/relationships/slideLayout" Target="../slideLayouts/slideLayout100.xml"/><Relationship Id="rId14" Type="http://schemas.openxmlformats.org/officeDocument/2006/relationships/slideLayout" Target="../slideLayouts/slideLayout99.xml"/><Relationship Id="rId13" Type="http://schemas.openxmlformats.org/officeDocument/2006/relationships/slideLayout" Target="../slideLayouts/slideLayout98.xml"/><Relationship Id="rId12" Type="http://schemas.openxmlformats.org/officeDocument/2006/relationships/slideLayout" Target="../slideLayouts/slideLayout97.xml"/><Relationship Id="rId11" Type="http://schemas.openxmlformats.org/officeDocument/2006/relationships/slideLayout" Target="../slideLayouts/slideLayout96.xml"/><Relationship Id="rId10" Type="http://schemas.openxmlformats.org/officeDocument/2006/relationships/slideLayout" Target="../slideLayouts/slideLayout95.xml"/><Relationship Id="rId1" Type="http://schemas.openxmlformats.org/officeDocument/2006/relationships/slideLayout" Target="../slideLayouts/slideLayout86.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116.xml"/><Relationship Id="rId8" Type="http://schemas.openxmlformats.org/officeDocument/2006/relationships/slideLayout" Target="../slideLayouts/slideLayout115.xml"/><Relationship Id="rId7" Type="http://schemas.openxmlformats.org/officeDocument/2006/relationships/slideLayout" Target="../slideLayouts/slideLayout114.xml"/><Relationship Id="rId6" Type="http://schemas.openxmlformats.org/officeDocument/2006/relationships/slideLayout" Target="../slideLayouts/slideLayout113.xml"/><Relationship Id="rId5" Type="http://schemas.openxmlformats.org/officeDocument/2006/relationships/slideLayout" Target="../slideLayouts/slideLayout112.xml"/><Relationship Id="rId4" Type="http://schemas.openxmlformats.org/officeDocument/2006/relationships/slideLayout" Target="../slideLayouts/slideLayout111.xml"/><Relationship Id="rId33" Type="http://schemas.openxmlformats.org/officeDocument/2006/relationships/theme" Target="../theme/theme4.xml"/><Relationship Id="rId32" Type="http://schemas.openxmlformats.org/officeDocument/2006/relationships/slideLayout" Target="../slideLayouts/slideLayout139.xml"/><Relationship Id="rId31" Type="http://schemas.openxmlformats.org/officeDocument/2006/relationships/slideLayout" Target="../slideLayouts/slideLayout138.xml"/><Relationship Id="rId30" Type="http://schemas.openxmlformats.org/officeDocument/2006/relationships/slideLayout" Target="../slideLayouts/slideLayout137.xml"/><Relationship Id="rId3" Type="http://schemas.openxmlformats.org/officeDocument/2006/relationships/slideLayout" Target="../slideLayouts/slideLayout110.xml"/><Relationship Id="rId29" Type="http://schemas.openxmlformats.org/officeDocument/2006/relationships/slideLayout" Target="../slideLayouts/slideLayout136.xml"/><Relationship Id="rId28" Type="http://schemas.openxmlformats.org/officeDocument/2006/relationships/slideLayout" Target="../slideLayouts/slideLayout135.xml"/><Relationship Id="rId27" Type="http://schemas.openxmlformats.org/officeDocument/2006/relationships/slideLayout" Target="../slideLayouts/slideLayout134.xml"/><Relationship Id="rId26" Type="http://schemas.openxmlformats.org/officeDocument/2006/relationships/slideLayout" Target="../slideLayouts/slideLayout133.xml"/><Relationship Id="rId25" Type="http://schemas.openxmlformats.org/officeDocument/2006/relationships/slideLayout" Target="../slideLayouts/slideLayout132.xml"/><Relationship Id="rId24" Type="http://schemas.openxmlformats.org/officeDocument/2006/relationships/slideLayout" Target="../slideLayouts/slideLayout131.xml"/><Relationship Id="rId23" Type="http://schemas.openxmlformats.org/officeDocument/2006/relationships/slideLayout" Target="../slideLayouts/slideLayout130.xml"/><Relationship Id="rId22" Type="http://schemas.openxmlformats.org/officeDocument/2006/relationships/slideLayout" Target="../slideLayouts/slideLayout129.xml"/><Relationship Id="rId21" Type="http://schemas.openxmlformats.org/officeDocument/2006/relationships/slideLayout" Target="../slideLayouts/slideLayout128.xml"/><Relationship Id="rId20" Type="http://schemas.openxmlformats.org/officeDocument/2006/relationships/slideLayout" Target="../slideLayouts/slideLayout127.xml"/><Relationship Id="rId2" Type="http://schemas.openxmlformats.org/officeDocument/2006/relationships/slideLayout" Target="../slideLayouts/slideLayout109.xml"/><Relationship Id="rId19" Type="http://schemas.openxmlformats.org/officeDocument/2006/relationships/slideLayout" Target="../slideLayouts/slideLayout126.xml"/><Relationship Id="rId18" Type="http://schemas.openxmlformats.org/officeDocument/2006/relationships/slideLayout" Target="../slideLayouts/slideLayout125.xml"/><Relationship Id="rId17" Type="http://schemas.openxmlformats.org/officeDocument/2006/relationships/slideLayout" Target="../slideLayouts/slideLayout124.xml"/><Relationship Id="rId16" Type="http://schemas.openxmlformats.org/officeDocument/2006/relationships/slideLayout" Target="../slideLayouts/slideLayout123.xml"/><Relationship Id="rId15" Type="http://schemas.openxmlformats.org/officeDocument/2006/relationships/slideLayout" Target="../slideLayouts/slideLayout122.xml"/><Relationship Id="rId14" Type="http://schemas.openxmlformats.org/officeDocument/2006/relationships/slideLayout" Target="../slideLayouts/slideLayout121.xml"/><Relationship Id="rId13" Type="http://schemas.openxmlformats.org/officeDocument/2006/relationships/slideLayout" Target="../slideLayouts/slideLayout120.xml"/><Relationship Id="rId12" Type="http://schemas.openxmlformats.org/officeDocument/2006/relationships/slideLayout" Target="../slideLayouts/slideLayout119.xml"/><Relationship Id="rId11" Type="http://schemas.openxmlformats.org/officeDocument/2006/relationships/slideLayout" Target="../slideLayouts/slideLayout118.xml"/><Relationship Id="rId10" Type="http://schemas.openxmlformats.org/officeDocument/2006/relationships/slideLayout" Target="../slideLayouts/slideLayout117.xml"/><Relationship Id="rId1"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1DDB25-9F6F-4191-B775-A11982D41D2F}"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DCDC9D-A064-442C-AF7B-CFC6C24CE1FC}"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CF6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8EEF87-E46F-4436-A67D-BCBBCC921BF4}"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D3409A-7C6D-41CE-B89E-61E47B3254BA}"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60460"/>
            <a:ext cx="10272000" cy="6096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Clr>
                <a:schemeClr val="dk1"/>
              </a:buClr>
              <a:buSzPts val="3500"/>
              <a:buFont typeface="Staatliches" panose="020B0604020202020204"/>
              <a:buNone/>
              <a:defRPr sz="3500">
                <a:solidFill>
                  <a:schemeClr val="dk1"/>
                </a:solidFill>
                <a:latin typeface="Staatliches" panose="020B0604020202020204"/>
                <a:ea typeface="Staatliches" panose="020B0604020202020204"/>
                <a:cs typeface="Staatliches" panose="020B0604020202020204"/>
                <a:sym typeface="Staatliches" panose="020B0604020202020204"/>
              </a:defRPr>
            </a:lvl1pPr>
            <a:lvl2pPr lvl="1" rtl="0">
              <a:lnSpc>
                <a:spcPct val="100000"/>
              </a:lnSpc>
              <a:spcBef>
                <a:spcPts val="0"/>
              </a:spcBef>
              <a:spcAft>
                <a:spcPts val="0"/>
              </a:spcAft>
              <a:buClr>
                <a:schemeClr val="dk1"/>
              </a:buClr>
              <a:buSzPts val="3500"/>
              <a:buFont typeface="Staatliches" panose="020B0604020202020204"/>
              <a:buNone/>
              <a:defRPr sz="3500">
                <a:solidFill>
                  <a:schemeClr val="dk1"/>
                </a:solidFill>
                <a:latin typeface="Staatliches" panose="020B0604020202020204"/>
                <a:ea typeface="Staatliches" panose="020B0604020202020204"/>
                <a:cs typeface="Staatliches" panose="020B0604020202020204"/>
                <a:sym typeface="Staatliches" panose="020B0604020202020204"/>
              </a:defRPr>
            </a:lvl2pPr>
            <a:lvl3pPr lvl="2" rtl="0">
              <a:lnSpc>
                <a:spcPct val="100000"/>
              </a:lnSpc>
              <a:spcBef>
                <a:spcPts val="0"/>
              </a:spcBef>
              <a:spcAft>
                <a:spcPts val="0"/>
              </a:spcAft>
              <a:buClr>
                <a:schemeClr val="dk1"/>
              </a:buClr>
              <a:buSzPts val="3500"/>
              <a:buFont typeface="Staatliches" panose="020B0604020202020204"/>
              <a:buNone/>
              <a:defRPr sz="3500">
                <a:solidFill>
                  <a:schemeClr val="dk1"/>
                </a:solidFill>
                <a:latin typeface="Staatliches" panose="020B0604020202020204"/>
                <a:ea typeface="Staatliches" panose="020B0604020202020204"/>
                <a:cs typeface="Staatliches" panose="020B0604020202020204"/>
                <a:sym typeface="Staatliches" panose="020B0604020202020204"/>
              </a:defRPr>
            </a:lvl3pPr>
            <a:lvl4pPr lvl="3" rtl="0">
              <a:lnSpc>
                <a:spcPct val="100000"/>
              </a:lnSpc>
              <a:spcBef>
                <a:spcPts val="0"/>
              </a:spcBef>
              <a:spcAft>
                <a:spcPts val="0"/>
              </a:spcAft>
              <a:buClr>
                <a:schemeClr val="dk1"/>
              </a:buClr>
              <a:buSzPts val="3500"/>
              <a:buFont typeface="Staatliches" panose="020B0604020202020204"/>
              <a:buNone/>
              <a:defRPr sz="3500">
                <a:solidFill>
                  <a:schemeClr val="dk1"/>
                </a:solidFill>
                <a:latin typeface="Staatliches" panose="020B0604020202020204"/>
                <a:ea typeface="Staatliches" panose="020B0604020202020204"/>
                <a:cs typeface="Staatliches" panose="020B0604020202020204"/>
                <a:sym typeface="Staatliches" panose="020B0604020202020204"/>
              </a:defRPr>
            </a:lvl4pPr>
            <a:lvl5pPr lvl="4" rtl="0">
              <a:lnSpc>
                <a:spcPct val="100000"/>
              </a:lnSpc>
              <a:spcBef>
                <a:spcPts val="0"/>
              </a:spcBef>
              <a:spcAft>
                <a:spcPts val="0"/>
              </a:spcAft>
              <a:buClr>
                <a:schemeClr val="dk1"/>
              </a:buClr>
              <a:buSzPts val="3500"/>
              <a:buFont typeface="Staatliches" panose="020B0604020202020204"/>
              <a:buNone/>
              <a:defRPr sz="3500">
                <a:solidFill>
                  <a:schemeClr val="dk1"/>
                </a:solidFill>
                <a:latin typeface="Staatliches" panose="020B0604020202020204"/>
                <a:ea typeface="Staatliches" panose="020B0604020202020204"/>
                <a:cs typeface="Staatliches" panose="020B0604020202020204"/>
                <a:sym typeface="Staatliches" panose="020B0604020202020204"/>
              </a:defRPr>
            </a:lvl5pPr>
            <a:lvl6pPr lvl="5" rtl="0">
              <a:lnSpc>
                <a:spcPct val="100000"/>
              </a:lnSpc>
              <a:spcBef>
                <a:spcPts val="0"/>
              </a:spcBef>
              <a:spcAft>
                <a:spcPts val="0"/>
              </a:spcAft>
              <a:buClr>
                <a:schemeClr val="dk1"/>
              </a:buClr>
              <a:buSzPts val="3500"/>
              <a:buFont typeface="Staatliches" panose="020B0604020202020204"/>
              <a:buNone/>
              <a:defRPr sz="3500">
                <a:solidFill>
                  <a:schemeClr val="dk1"/>
                </a:solidFill>
                <a:latin typeface="Staatliches" panose="020B0604020202020204"/>
                <a:ea typeface="Staatliches" panose="020B0604020202020204"/>
                <a:cs typeface="Staatliches" panose="020B0604020202020204"/>
                <a:sym typeface="Staatliches" panose="020B0604020202020204"/>
              </a:defRPr>
            </a:lvl6pPr>
            <a:lvl7pPr lvl="6" rtl="0">
              <a:lnSpc>
                <a:spcPct val="100000"/>
              </a:lnSpc>
              <a:spcBef>
                <a:spcPts val="0"/>
              </a:spcBef>
              <a:spcAft>
                <a:spcPts val="0"/>
              </a:spcAft>
              <a:buClr>
                <a:schemeClr val="dk1"/>
              </a:buClr>
              <a:buSzPts val="3500"/>
              <a:buFont typeface="Staatliches" panose="020B0604020202020204"/>
              <a:buNone/>
              <a:defRPr sz="3500">
                <a:solidFill>
                  <a:schemeClr val="dk1"/>
                </a:solidFill>
                <a:latin typeface="Staatliches" panose="020B0604020202020204"/>
                <a:ea typeface="Staatliches" panose="020B0604020202020204"/>
                <a:cs typeface="Staatliches" panose="020B0604020202020204"/>
                <a:sym typeface="Staatliches" panose="020B0604020202020204"/>
              </a:defRPr>
            </a:lvl7pPr>
            <a:lvl8pPr lvl="7" rtl="0">
              <a:lnSpc>
                <a:spcPct val="100000"/>
              </a:lnSpc>
              <a:spcBef>
                <a:spcPts val="0"/>
              </a:spcBef>
              <a:spcAft>
                <a:spcPts val="0"/>
              </a:spcAft>
              <a:buClr>
                <a:schemeClr val="dk1"/>
              </a:buClr>
              <a:buSzPts val="3500"/>
              <a:buFont typeface="Staatliches" panose="020B0604020202020204"/>
              <a:buNone/>
              <a:defRPr sz="3500">
                <a:solidFill>
                  <a:schemeClr val="dk1"/>
                </a:solidFill>
                <a:latin typeface="Staatliches" panose="020B0604020202020204"/>
                <a:ea typeface="Staatliches" panose="020B0604020202020204"/>
                <a:cs typeface="Staatliches" panose="020B0604020202020204"/>
                <a:sym typeface="Staatliches" panose="020B0604020202020204"/>
              </a:defRPr>
            </a:lvl8pPr>
            <a:lvl9pPr lvl="8" rtl="0">
              <a:lnSpc>
                <a:spcPct val="100000"/>
              </a:lnSpc>
              <a:spcBef>
                <a:spcPts val="0"/>
              </a:spcBef>
              <a:spcAft>
                <a:spcPts val="0"/>
              </a:spcAft>
              <a:buClr>
                <a:schemeClr val="dk1"/>
              </a:buClr>
              <a:buSzPts val="3500"/>
              <a:buFont typeface="Staatliches" panose="020B0604020202020204"/>
              <a:buNone/>
              <a:defRPr sz="3500">
                <a:solidFill>
                  <a:schemeClr val="dk1"/>
                </a:solidFill>
                <a:latin typeface="Staatliches" panose="020B0604020202020204"/>
                <a:ea typeface="Staatliches" panose="020B0604020202020204"/>
                <a:cs typeface="Staatliches" panose="020B0604020202020204"/>
                <a:sym typeface="Staatliches" panose="020B0604020202020204"/>
              </a:defRPr>
            </a:lvl9pPr>
          </a:lstStyle>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panose="020B0604020202020204"/>
              <a:buChar char="●"/>
              <a:defRPr>
                <a:solidFill>
                  <a:schemeClr val="dk1"/>
                </a:solidFill>
                <a:latin typeface="Anaheim" panose="020B0604020202020204"/>
                <a:ea typeface="Anaheim" panose="020B0604020202020204"/>
                <a:cs typeface="Anaheim" panose="020B0604020202020204"/>
                <a:sym typeface="Anaheim" panose="020B0604020202020204"/>
              </a:defRPr>
            </a:lvl1pPr>
            <a:lvl2pPr marL="914400" lvl="1" indent="-317500">
              <a:lnSpc>
                <a:spcPct val="100000"/>
              </a:lnSpc>
              <a:spcBef>
                <a:spcPts val="1600"/>
              </a:spcBef>
              <a:spcAft>
                <a:spcPts val="0"/>
              </a:spcAft>
              <a:buClr>
                <a:schemeClr val="dk1"/>
              </a:buClr>
              <a:buSzPts val="1400"/>
              <a:buFont typeface="Anaheim" panose="020B0604020202020204"/>
              <a:buChar char="○"/>
              <a:defRPr>
                <a:solidFill>
                  <a:schemeClr val="dk1"/>
                </a:solidFill>
                <a:latin typeface="Anaheim" panose="020B0604020202020204"/>
                <a:ea typeface="Anaheim" panose="020B0604020202020204"/>
                <a:cs typeface="Anaheim" panose="020B0604020202020204"/>
                <a:sym typeface="Anaheim" panose="020B0604020202020204"/>
              </a:defRPr>
            </a:lvl2pPr>
            <a:lvl3pPr marL="1371600" lvl="2" indent="-317500">
              <a:lnSpc>
                <a:spcPct val="100000"/>
              </a:lnSpc>
              <a:spcBef>
                <a:spcPts val="1600"/>
              </a:spcBef>
              <a:spcAft>
                <a:spcPts val="0"/>
              </a:spcAft>
              <a:buClr>
                <a:schemeClr val="dk1"/>
              </a:buClr>
              <a:buSzPts val="1400"/>
              <a:buFont typeface="Anaheim" panose="020B0604020202020204"/>
              <a:buChar char="■"/>
              <a:defRPr>
                <a:solidFill>
                  <a:schemeClr val="dk1"/>
                </a:solidFill>
                <a:latin typeface="Anaheim" panose="020B0604020202020204"/>
                <a:ea typeface="Anaheim" panose="020B0604020202020204"/>
                <a:cs typeface="Anaheim" panose="020B0604020202020204"/>
                <a:sym typeface="Anaheim" panose="020B0604020202020204"/>
              </a:defRPr>
            </a:lvl3pPr>
            <a:lvl4pPr marL="1828800" lvl="3" indent="-317500">
              <a:lnSpc>
                <a:spcPct val="100000"/>
              </a:lnSpc>
              <a:spcBef>
                <a:spcPts val="1600"/>
              </a:spcBef>
              <a:spcAft>
                <a:spcPts val="0"/>
              </a:spcAft>
              <a:buClr>
                <a:schemeClr val="dk1"/>
              </a:buClr>
              <a:buSzPts val="1400"/>
              <a:buFont typeface="Anaheim" panose="020B0604020202020204"/>
              <a:buChar char="●"/>
              <a:defRPr>
                <a:solidFill>
                  <a:schemeClr val="dk1"/>
                </a:solidFill>
                <a:latin typeface="Anaheim" panose="020B0604020202020204"/>
                <a:ea typeface="Anaheim" panose="020B0604020202020204"/>
                <a:cs typeface="Anaheim" panose="020B0604020202020204"/>
                <a:sym typeface="Anaheim" panose="020B0604020202020204"/>
              </a:defRPr>
            </a:lvl4pPr>
            <a:lvl5pPr marL="2286000" lvl="4" indent="-317500">
              <a:lnSpc>
                <a:spcPct val="100000"/>
              </a:lnSpc>
              <a:spcBef>
                <a:spcPts val="1600"/>
              </a:spcBef>
              <a:spcAft>
                <a:spcPts val="0"/>
              </a:spcAft>
              <a:buClr>
                <a:schemeClr val="dk1"/>
              </a:buClr>
              <a:buSzPts val="1400"/>
              <a:buFont typeface="Anaheim" panose="020B0604020202020204"/>
              <a:buChar char="○"/>
              <a:defRPr>
                <a:solidFill>
                  <a:schemeClr val="dk1"/>
                </a:solidFill>
                <a:latin typeface="Anaheim" panose="020B0604020202020204"/>
                <a:ea typeface="Anaheim" panose="020B0604020202020204"/>
                <a:cs typeface="Anaheim" panose="020B0604020202020204"/>
                <a:sym typeface="Anaheim" panose="020B0604020202020204"/>
              </a:defRPr>
            </a:lvl5pPr>
            <a:lvl6pPr marL="2743200" lvl="5" indent="-317500">
              <a:lnSpc>
                <a:spcPct val="100000"/>
              </a:lnSpc>
              <a:spcBef>
                <a:spcPts val="1600"/>
              </a:spcBef>
              <a:spcAft>
                <a:spcPts val="0"/>
              </a:spcAft>
              <a:buClr>
                <a:schemeClr val="dk1"/>
              </a:buClr>
              <a:buSzPts val="1400"/>
              <a:buFont typeface="Anaheim" panose="020B0604020202020204"/>
              <a:buChar char="■"/>
              <a:defRPr>
                <a:solidFill>
                  <a:schemeClr val="dk1"/>
                </a:solidFill>
                <a:latin typeface="Anaheim" panose="020B0604020202020204"/>
                <a:ea typeface="Anaheim" panose="020B0604020202020204"/>
                <a:cs typeface="Anaheim" panose="020B0604020202020204"/>
                <a:sym typeface="Anaheim" panose="020B0604020202020204"/>
              </a:defRPr>
            </a:lvl6pPr>
            <a:lvl7pPr marL="3200400" lvl="6" indent="-317500">
              <a:lnSpc>
                <a:spcPct val="100000"/>
              </a:lnSpc>
              <a:spcBef>
                <a:spcPts val="1600"/>
              </a:spcBef>
              <a:spcAft>
                <a:spcPts val="0"/>
              </a:spcAft>
              <a:buClr>
                <a:schemeClr val="dk1"/>
              </a:buClr>
              <a:buSzPts val="1400"/>
              <a:buFont typeface="Anaheim" panose="020B0604020202020204"/>
              <a:buChar char="●"/>
              <a:defRPr>
                <a:solidFill>
                  <a:schemeClr val="dk1"/>
                </a:solidFill>
                <a:latin typeface="Anaheim" panose="020B0604020202020204"/>
                <a:ea typeface="Anaheim" panose="020B0604020202020204"/>
                <a:cs typeface="Anaheim" panose="020B0604020202020204"/>
                <a:sym typeface="Anaheim" panose="020B0604020202020204"/>
              </a:defRPr>
            </a:lvl7pPr>
            <a:lvl8pPr marL="3657600" lvl="7" indent="-317500">
              <a:lnSpc>
                <a:spcPct val="100000"/>
              </a:lnSpc>
              <a:spcBef>
                <a:spcPts val="1600"/>
              </a:spcBef>
              <a:spcAft>
                <a:spcPts val="0"/>
              </a:spcAft>
              <a:buClr>
                <a:schemeClr val="dk1"/>
              </a:buClr>
              <a:buSzPts val="1400"/>
              <a:buFont typeface="Anaheim" panose="020B0604020202020204"/>
              <a:buChar char="○"/>
              <a:defRPr>
                <a:solidFill>
                  <a:schemeClr val="dk1"/>
                </a:solidFill>
                <a:latin typeface="Anaheim" panose="020B0604020202020204"/>
                <a:ea typeface="Anaheim" panose="020B0604020202020204"/>
                <a:cs typeface="Anaheim" panose="020B0604020202020204"/>
                <a:sym typeface="Anaheim" panose="020B0604020202020204"/>
              </a:defRPr>
            </a:lvl8pPr>
            <a:lvl9pPr marL="4114800" lvl="8" indent="-317500">
              <a:lnSpc>
                <a:spcPct val="100000"/>
              </a:lnSpc>
              <a:spcBef>
                <a:spcPts val="1600"/>
              </a:spcBef>
              <a:spcAft>
                <a:spcPts val="1600"/>
              </a:spcAft>
              <a:buClr>
                <a:schemeClr val="dk1"/>
              </a:buClr>
              <a:buSzPts val="1400"/>
              <a:buFont typeface="Anaheim" panose="020B0604020202020204"/>
              <a:buChar char="■"/>
              <a:defRPr>
                <a:solidFill>
                  <a:schemeClr val="dk1"/>
                </a:solidFill>
                <a:latin typeface="Anaheim" panose="020B0604020202020204"/>
                <a:ea typeface="Anaheim" panose="020B0604020202020204"/>
                <a:cs typeface="Anaheim" panose="020B0604020202020204"/>
                <a:sym typeface="Anaheim" panose="020B0604020202020204"/>
              </a:defRPr>
            </a:lvl9pPr>
          </a:lstStyle>
          <a:p/>
        </p:txBody>
      </p:sp>
    </p:spTree>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161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Patrick Hand" panose="020B0604020202020204"/>
              <a:buNone/>
              <a:defRPr sz="3600" b="1">
                <a:solidFill>
                  <a:schemeClr val="dk1"/>
                </a:solidFill>
                <a:latin typeface="Patrick Hand" panose="020B0604020202020204"/>
                <a:ea typeface="Patrick Hand" panose="020B0604020202020204"/>
                <a:cs typeface="Patrick Hand" panose="020B0604020202020204"/>
                <a:sym typeface="Patrick Hand" panose="020B0604020202020204"/>
              </a:defRPr>
            </a:lvl1pPr>
            <a:lvl2pPr lvl="1">
              <a:spcBef>
                <a:spcPts val="0"/>
              </a:spcBef>
              <a:spcAft>
                <a:spcPts val="0"/>
              </a:spcAft>
              <a:buClr>
                <a:schemeClr val="dk1"/>
              </a:buClr>
              <a:buSzPts val="2800"/>
              <a:buFont typeface="Josefin Sans"/>
              <a:buNone/>
              <a:defRPr sz="2800">
                <a:solidFill>
                  <a:schemeClr val="dk1"/>
                </a:solidFill>
                <a:latin typeface="Josefin Sans"/>
                <a:ea typeface="Josefin Sans"/>
                <a:cs typeface="Josefin Sans"/>
                <a:sym typeface="Josefin Sans"/>
              </a:defRPr>
            </a:lvl2pPr>
            <a:lvl3pPr lvl="2">
              <a:spcBef>
                <a:spcPts val="0"/>
              </a:spcBef>
              <a:spcAft>
                <a:spcPts val="0"/>
              </a:spcAft>
              <a:buClr>
                <a:schemeClr val="dk1"/>
              </a:buClr>
              <a:buSzPts val="2800"/>
              <a:buFont typeface="Josefin Sans"/>
              <a:buNone/>
              <a:defRPr sz="2800">
                <a:solidFill>
                  <a:schemeClr val="dk1"/>
                </a:solidFill>
                <a:latin typeface="Josefin Sans"/>
                <a:ea typeface="Josefin Sans"/>
                <a:cs typeface="Josefin Sans"/>
                <a:sym typeface="Josefin Sans"/>
              </a:defRPr>
            </a:lvl3pPr>
            <a:lvl4pPr lvl="3">
              <a:spcBef>
                <a:spcPts val="0"/>
              </a:spcBef>
              <a:spcAft>
                <a:spcPts val="0"/>
              </a:spcAft>
              <a:buClr>
                <a:schemeClr val="dk1"/>
              </a:buClr>
              <a:buSzPts val="2800"/>
              <a:buFont typeface="Josefin Sans"/>
              <a:buNone/>
              <a:defRPr sz="2800">
                <a:solidFill>
                  <a:schemeClr val="dk1"/>
                </a:solidFill>
                <a:latin typeface="Josefin Sans"/>
                <a:ea typeface="Josefin Sans"/>
                <a:cs typeface="Josefin Sans"/>
                <a:sym typeface="Josefin Sans"/>
              </a:defRPr>
            </a:lvl4pPr>
            <a:lvl5pPr lvl="4">
              <a:spcBef>
                <a:spcPts val="0"/>
              </a:spcBef>
              <a:spcAft>
                <a:spcPts val="0"/>
              </a:spcAft>
              <a:buClr>
                <a:schemeClr val="dk1"/>
              </a:buClr>
              <a:buSzPts val="2800"/>
              <a:buFont typeface="Josefin Sans"/>
              <a:buNone/>
              <a:defRPr sz="2800">
                <a:solidFill>
                  <a:schemeClr val="dk1"/>
                </a:solidFill>
                <a:latin typeface="Josefin Sans"/>
                <a:ea typeface="Josefin Sans"/>
                <a:cs typeface="Josefin Sans"/>
                <a:sym typeface="Josefin Sans"/>
              </a:defRPr>
            </a:lvl5pPr>
            <a:lvl6pPr lvl="5">
              <a:spcBef>
                <a:spcPts val="0"/>
              </a:spcBef>
              <a:spcAft>
                <a:spcPts val="0"/>
              </a:spcAft>
              <a:buClr>
                <a:schemeClr val="dk1"/>
              </a:buClr>
              <a:buSzPts val="2800"/>
              <a:buFont typeface="Josefin Sans"/>
              <a:buNone/>
              <a:defRPr sz="2800">
                <a:solidFill>
                  <a:schemeClr val="dk1"/>
                </a:solidFill>
                <a:latin typeface="Josefin Sans"/>
                <a:ea typeface="Josefin Sans"/>
                <a:cs typeface="Josefin Sans"/>
                <a:sym typeface="Josefin Sans"/>
              </a:defRPr>
            </a:lvl6pPr>
            <a:lvl7pPr lvl="6">
              <a:spcBef>
                <a:spcPts val="0"/>
              </a:spcBef>
              <a:spcAft>
                <a:spcPts val="0"/>
              </a:spcAft>
              <a:buClr>
                <a:schemeClr val="dk1"/>
              </a:buClr>
              <a:buSzPts val="2800"/>
              <a:buFont typeface="Josefin Sans"/>
              <a:buNone/>
              <a:defRPr sz="2800">
                <a:solidFill>
                  <a:schemeClr val="dk1"/>
                </a:solidFill>
                <a:latin typeface="Josefin Sans"/>
                <a:ea typeface="Josefin Sans"/>
                <a:cs typeface="Josefin Sans"/>
                <a:sym typeface="Josefin Sans"/>
              </a:defRPr>
            </a:lvl7pPr>
            <a:lvl8pPr lvl="7">
              <a:spcBef>
                <a:spcPts val="0"/>
              </a:spcBef>
              <a:spcAft>
                <a:spcPts val="0"/>
              </a:spcAft>
              <a:buClr>
                <a:schemeClr val="dk1"/>
              </a:buClr>
              <a:buSzPts val="2800"/>
              <a:buFont typeface="Josefin Sans"/>
              <a:buNone/>
              <a:defRPr sz="2800">
                <a:solidFill>
                  <a:schemeClr val="dk1"/>
                </a:solidFill>
                <a:latin typeface="Josefin Sans"/>
                <a:ea typeface="Josefin Sans"/>
                <a:cs typeface="Josefin Sans"/>
                <a:sym typeface="Josefin Sans"/>
              </a:defRPr>
            </a:lvl8pPr>
            <a:lvl9pPr lvl="8">
              <a:spcBef>
                <a:spcPts val="0"/>
              </a:spcBef>
              <a:spcAft>
                <a:spcPts val="0"/>
              </a:spcAft>
              <a:buClr>
                <a:schemeClr val="dk1"/>
              </a:buClr>
              <a:buSzPts val="2800"/>
              <a:buFont typeface="Josefin Sans"/>
              <a:buNone/>
              <a:defRPr sz="2800">
                <a:solidFill>
                  <a:schemeClr val="dk1"/>
                </a:solidFill>
                <a:latin typeface="Josefin Sans"/>
                <a:ea typeface="Josefin Sans"/>
                <a:cs typeface="Josefin Sans"/>
                <a:sym typeface="Josefin Sans"/>
              </a:defRPr>
            </a:lvl9pPr>
          </a:lstStyle>
          <a:p/>
        </p:txBody>
      </p:sp>
      <p:sp>
        <p:nvSpPr>
          <p:cNvPr id="7" name="Google Shape;7;p1"/>
          <p:cNvSpPr txBox="1">
            <a:spLocks noGrp="1"/>
          </p:cNvSpPr>
          <p:nvPr>
            <p:ph type="body" idx="1"/>
          </p:nvPr>
        </p:nvSpPr>
        <p:spPr>
          <a:xfrm>
            <a:off x="950967"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Tree>
  </p:cSld>
  <p:clrMap bg1="lt1" tx1="dk1" bg2="dk2"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 id="2147483781" r:id="rId23"/>
    <p:sldLayoutId id="2147483782" r:id="rId24"/>
    <p:sldLayoutId id="2147483783" r:id="rId25"/>
    <p:sldLayoutId id="2147483784" r:id="rId26"/>
    <p:sldLayoutId id="2147483785" r:id="rId27"/>
    <p:sldLayoutId id="2147483786" r:id="rId28"/>
    <p:sldLayoutId id="2147483787" r:id="rId29"/>
    <p:sldLayoutId id="2147483788" r:id="rId30"/>
    <p:sldLayoutId id="2147483789" r:id="rId31"/>
    <p:sldLayoutId id="2147483790"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3.png"/><Relationship Id="rId1" Type="http://schemas.openxmlformats.org/officeDocument/2006/relationships/image" Target="../media/image22.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6.png"/><Relationship Id="rId2" Type="http://schemas.microsoft.com/office/2007/relationships/hdphoto" Target="../media/image25.wdp"/><Relationship Id="rId1"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3.xml"/><Relationship Id="rId2" Type="http://schemas.openxmlformats.org/officeDocument/2006/relationships/image" Target="../media/image30.jpeg"/><Relationship Id="rId1"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05.xml"/><Relationship Id="rId2" Type="http://schemas.microsoft.com/office/2007/relationships/hdphoto" Target="../media/image8.wdp"/><Relationship Id="rId1" Type="http://schemas.openxmlformats.org/officeDocument/2006/relationships/image" Target="../media/image7.png"/></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90.xml"/><Relationship Id="rId5" Type="http://schemas.microsoft.com/office/2007/relationships/hdphoto" Target="../media/image36.wdp"/><Relationship Id="rId4" Type="http://schemas.openxmlformats.org/officeDocument/2006/relationships/image" Target="../media/image35.png"/><Relationship Id="rId3" Type="http://schemas.microsoft.com/office/2007/relationships/hdphoto" Target="../media/image34.wdp"/><Relationship Id="rId2" Type="http://schemas.openxmlformats.org/officeDocument/2006/relationships/image" Target="../media/image33.png"/><Relationship Id="rId1"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microsoft.com/office/2007/relationships/hdphoto" Target="../media/image8.wdp"/><Relationship Id="rId6" Type="http://schemas.openxmlformats.org/officeDocument/2006/relationships/image" Target="../media/image7.png"/><Relationship Id="rId5" Type="http://schemas.microsoft.com/office/2007/relationships/hdphoto" Target="../media/image6.wdp"/><Relationship Id="rId4" Type="http://schemas.openxmlformats.org/officeDocument/2006/relationships/image" Target="../media/image5.png"/><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98.xml"/><Relationship Id="rId3" Type="http://schemas.openxmlformats.org/officeDocument/2006/relationships/image" Target="../media/image39.png"/><Relationship Id="rId2" Type="http://schemas.microsoft.com/office/2007/relationships/hdphoto" Target="../media/image38.wdp"/><Relationship Id="rId1" Type="http://schemas.openxmlformats.org/officeDocument/2006/relationships/image" Target="../media/image37.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01.xml"/><Relationship Id="rId3" Type="http://schemas.microsoft.com/office/2007/relationships/hdphoto" Target="../media/image14.wdp"/><Relationship Id="rId2" Type="http://schemas.openxmlformats.org/officeDocument/2006/relationships/image" Target="../media/image13.png"/><Relationship Id="rId1"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05.xml"/><Relationship Id="rId2" Type="http://schemas.microsoft.com/office/2007/relationships/hdphoto" Target="../media/image8.wdp"/><Relationship Id="rId1" Type="http://schemas.openxmlformats.org/officeDocument/2006/relationships/image" Target="../media/image7.pn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90.xml"/><Relationship Id="rId5" Type="http://schemas.microsoft.com/office/2007/relationships/hdphoto" Target="../media/image36.wdp"/><Relationship Id="rId4" Type="http://schemas.openxmlformats.org/officeDocument/2006/relationships/image" Target="../media/image35.png"/><Relationship Id="rId3" Type="http://schemas.microsoft.com/office/2007/relationships/hdphoto" Target="../media/image34.wdp"/><Relationship Id="rId2" Type="http://schemas.openxmlformats.org/officeDocument/2006/relationships/image" Target="../media/image33.png"/><Relationship Id="rId1" Type="http://schemas.openxmlformats.org/officeDocument/2006/relationships/image" Target="../media/image32.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98.xml"/><Relationship Id="rId3" Type="http://schemas.openxmlformats.org/officeDocument/2006/relationships/image" Target="../media/image39.png"/><Relationship Id="rId2" Type="http://schemas.microsoft.com/office/2007/relationships/hdphoto" Target="../media/image38.wdp"/><Relationship Id="rId1" Type="http://schemas.openxmlformats.org/officeDocument/2006/relationships/image" Target="../media/image37.pn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01.xml"/><Relationship Id="rId3" Type="http://schemas.microsoft.com/office/2007/relationships/hdphoto" Target="../media/image14.wdp"/><Relationship Id="rId2" Type="http://schemas.openxmlformats.org/officeDocument/2006/relationships/image" Target="../media/image13.png"/><Relationship Id="rId1"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image" Target="../media/image42.png"/><Relationship Id="rId1" Type="http://schemas.openxmlformats.org/officeDocument/2006/relationships/image" Target="../media/image41.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jpe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27.xml"/><Relationship Id="rId3" Type="http://schemas.openxmlformats.org/officeDocument/2006/relationships/image" Target="../media/image44.png"/><Relationship Id="rId2" Type="http://schemas.microsoft.com/office/2007/relationships/media" Target="../media/media1.mp4"/><Relationship Id="rId1" Type="http://schemas.openxmlformats.org/officeDocument/2006/relationships/video" Target="../media/media1.mp4"/></Relationships>
</file>

<file path=ppt/slides/_rels/slide3.xml.rels><?xml version="1.0" encoding="UTF-8" standalone="yes"?>
<Relationships xmlns="http://schemas.openxmlformats.org/package/2006/relationships"><Relationship Id="rId9" Type="http://schemas.microsoft.com/office/2007/relationships/hdphoto" Target="../media/image12.wdp"/><Relationship Id="rId8" Type="http://schemas.openxmlformats.org/officeDocument/2006/relationships/image" Target="../media/image11.png"/><Relationship Id="rId7" Type="http://schemas.microsoft.com/office/2007/relationships/hdphoto" Target="../media/image10.wdp"/><Relationship Id="rId6" Type="http://schemas.openxmlformats.org/officeDocument/2006/relationships/image" Target="../media/image9.png"/><Relationship Id="rId5" Type="http://schemas.microsoft.com/office/2007/relationships/hdphoto" Target="../media/image6.wdp"/><Relationship Id="rId4" Type="http://schemas.openxmlformats.org/officeDocument/2006/relationships/image" Target="../media/image5.png"/><Relationship Id="rId3" Type="http://schemas.microsoft.com/office/2007/relationships/hdphoto" Target="../media/image4.wdp"/><Relationship Id="rId2" Type="http://schemas.openxmlformats.org/officeDocument/2006/relationships/image" Target="../media/image3.png"/><Relationship Id="rId10" Type="http://schemas.openxmlformats.org/officeDocument/2006/relationships/slideLayout" Target="../slideLayouts/slideLayout2.xml"/><Relationship Id="rId1" Type="http://schemas.openxmlformats.org/officeDocument/2006/relationships/image" Target="../media/image1.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3.xml"/><Relationship Id="rId1"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13.xml"/><Relationship Id="rId1" Type="http://schemas.openxmlformats.org/officeDocument/2006/relationships/image" Target="../media/image46.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image" Target="../media/image47.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3.xml"/><Relationship Id="rId1" Type="http://schemas.openxmlformats.org/officeDocument/2006/relationships/image" Target="../media/image48.jpeg"/></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73.xml"/><Relationship Id="rId7" Type="http://schemas.openxmlformats.org/officeDocument/2006/relationships/slide" Target="slide40.xml"/><Relationship Id="rId6" Type="http://schemas.openxmlformats.org/officeDocument/2006/relationships/slide" Target="slide39.xml"/><Relationship Id="rId5" Type="http://schemas.openxmlformats.org/officeDocument/2006/relationships/slide" Target="slide38.xml"/><Relationship Id="rId4" Type="http://schemas.openxmlformats.org/officeDocument/2006/relationships/slide" Target="slide37.xml"/><Relationship Id="rId3" Type="http://schemas.openxmlformats.org/officeDocument/2006/relationships/slide" Target="slide36.xml"/><Relationship Id="rId2" Type="http://schemas.openxmlformats.org/officeDocument/2006/relationships/slide" Target="slide35.xml"/><Relationship Id="rId1" Type="http://schemas.openxmlformats.org/officeDocument/2006/relationships/image" Target="../media/image48.jpeg"/></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73.xml"/><Relationship Id="rId4" Type="http://schemas.microsoft.com/office/2007/relationships/hdphoto" Target="../media/image50.wdp"/><Relationship Id="rId3" Type="http://schemas.openxmlformats.org/officeDocument/2006/relationships/image" Target="../media/image49.png"/><Relationship Id="rId2" Type="http://schemas.openxmlformats.org/officeDocument/2006/relationships/slide" Target="slide34.xml"/><Relationship Id="rId1" Type="http://schemas.openxmlformats.org/officeDocument/2006/relationships/image" Target="../media/image48.jpeg"/></Relationships>
</file>

<file path=ppt/slides/_rels/slide36.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73.xml"/><Relationship Id="rId4" Type="http://schemas.microsoft.com/office/2007/relationships/hdphoto" Target="../media/image52.wdp"/><Relationship Id="rId3" Type="http://schemas.openxmlformats.org/officeDocument/2006/relationships/image" Target="../media/image51.png"/><Relationship Id="rId2" Type="http://schemas.openxmlformats.org/officeDocument/2006/relationships/slide" Target="slide34.xml"/><Relationship Id="rId1" Type="http://schemas.openxmlformats.org/officeDocument/2006/relationships/image" Target="../media/image48.jpeg"/></Relationships>
</file>

<file path=ppt/slides/_rels/slide37.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73.xml"/><Relationship Id="rId4" Type="http://schemas.microsoft.com/office/2007/relationships/hdphoto" Target="../media/image54.wdp"/><Relationship Id="rId3" Type="http://schemas.openxmlformats.org/officeDocument/2006/relationships/image" Target="../media/image53.png"/><Relationship Id="rId2" Type="http://schemas.openxmlformats.org/officeDocument/2006/relationships/slide" Target="slide34.xml"/><Relationship Id="rId1" Type="http://schemas.openxmlformats.org/officeDocument/2006/relationships/image" Target="../media/image48.jpeg"/></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73.xml"/><Relationship Id="rId4" Type="http://schemas.microsoft.com/office/2007/relationships/hdphoto" Target="../media/image50.wdp"/><Relationship Id="rId3" Type="http://schemas.openxmlformats.org/officeDocument/2006/relationships/image" Target="../media/image49.png"/><Relationship Id="rId2" Type="http://schemas.openxmlformats.org/officeDocument/2006/relationships/slide" Target="slide34.xml"/><Relationship Id="rId1" Type="http://schemas.openxmlformats.org/officeDocument/2006/relationships/image" Target="../media/image48.jpeg"/></Relationships>
</file>

<file path=ppt/slides/_rels/slide39.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73.xml"/><Relationship Id="rId6" Type="http://schemas.microsoft.com/office/2007/relationships/hdphoto" Target="../media/image56.wdp"/><Relationship Id="rId5" Type="http://schemas.openxmlformats.org/officeDocument/2006/relationships/image" Target="../media/image55.png"/><Relationship Id="rId4" Type="http://schemas.microsoft.com/office/2007/relationships/hdphoto" Target="../media/image50.wdp"/><Relationship Id="rId3" Type="http://schemas.openxmlformats.org/officeDocument/2006/relationships/image" Target="../media/image49.png"/><Relationship Id="rId2" Type="http://schemas.openxmlformats.org/officeDocument/2006/relationships/slide" Target="slide34.xml"/><Relationship Id="rId1" Type="http://schemas.openxmlformats.org/officeDocument/2006/relationships/image" Target="../media/image48.jpe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microsoft.com/office/2007/relationships/hdphoto" Target="../media/image14.wdp"/><Relationship Id="rId6" Type="http://schemas.openxmlformats.org/officeDocument/2006/relationships/image" Target="../media/image13.png"/><Relationship Id="rId5" Type="http://schemas.microsoft.com/office/2007/relationships/hdphoto" Target="../media/image6.wdp"/><Relationship Id="rId4" Type="http://schemas.openxmlformats.org/officeDocument/2006/relationships/image" Target="../media/image5.png"/><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image" Target="../media/image1.jpeg"/></Relationships>
</file>

<file path=ppt/slides/_rels/slide40.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73.xml"/><Relationship Id="rId4" Type="http://schemas.microsoft.com/office/2007/relationships/hdphoto" Target="../media/image52.wdp"/><Relationship Id="rId3" Type="http://schemas.openxmlformats.org/officeDocument/2006/relationships/image" Target="../media/image51.png"/><Relationship Id="rId2" Type="http://schemas.openxmlformats.org/officeDocument/2006/relationships/slide" Target="slide34.xml"/><Relationship Id="rId1" Type="http://schemas.openxmlformats.org/officeDocument/2006/relationships/image" Target="../media/image48.jpe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image" Target="../media/image5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6.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microsoft.com/office/2007/relationships/hdphoto" Target="../media/image16.wdp"/><Relationship Id="rId6" Type="http://schemas.openxmlformats.org/officeDocument/2006/relationships/image" Target="../media/image15.png"/><Relationship Id="rId5" Type="http://schemas.microsoft.com/office/2007/relationships/hdphoto" Target="../media/image6.wdp"/><Relationship Id="rId4" Type="http://schemas.openxmlformats.org/officeDocument/2006/relationships/image" Target="../media/image5.png"/><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image6.wdp"/><Relationship Id="rId4" Type="http://schemas.openxmlformats.org/officeDocument/2006/relationships/image" Target="../media/image5.png"/><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microsoft.com/office/2007/relationships/hdphoto" Target="../media/image20.wdp"/><Relationship Id="rId2" Type="http://schemas.openxmlformats.org/officeDocument/2006/relationships/image" Target="../media/image19.png"/><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12192000" cy="6858000"/>
          </a:xfrm>
          <a:prstGeom prst="rect">
            <a:avLst/>
          </a:prstGeom>
          <a:solidFill>
            <a:srgbClr val="010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pic>
        <p:nvPicPr>
          <p:cNvPr id="14" name="Picture 2" descr="Vua Tiếng Việt&quot; do NSƯT Xuân Bắc cầm trịch, giải thưởng lên tới 180 triệu  đồng - VTVcab O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27017" y="627015"/>
            <a:ext cx="10633164" cy="53165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06286" y="953589"/>
            <a:ext cx="5447211" cy="3396342"/>
          </a:xfrm>
          <a:prstGeom prst="rect">
            <a:avLst/>
          </a:prstGeom>
          <a:solidFill>
            <a:srgbClr val="0008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File:Vua Tieng Viet logo.png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553" y="1136741"/>
            <a:ext cx="4639293" cy="3030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E6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graphicFrame>
        <p:nvGraphicFramePr>
          <p:cNvPr id="8" name="Table 7"/>
          <p:cNvGraphicFramePr>
            <a:graphicFrameLocks noGrp="1"/>
          </p:cNvGraphicFramePr>
          <p:nvPr/>
        </p:nvGraphicFramePr>
        <p:xfrm>
          <a:off x="449237" y="1206137"/>
          <a:ext cx="11398030" cy="4800600"/>
        </p:xfrm>
        <a:graphic>
          <a:graphicData uri="http://schemas.openxmlformats.org/drawingml/2006/table">
            <a:tbl>
              <a:tblPr firstRow="1" bandRow="1">
                <a:tableStyleId>{5C22544A-7EE6-4342-B048-85BDC9FD1C3A}</a:tableStyleId>
              </a:tblPr>
              <a:tblGrid>
                <a:gridCol w="1980455"/>
                <a:gridCol w="9417575"/>
              </a:tblGrid>
              <a:tr h="370840">
                <a:tc>
                  <a:txBody>
                    <a:bodyPr/>
                    <a:lstStyle/>
                    <a:p>
                      <a:pPr algn="ctr">
                        <a:lnSpc>
                          <a:spcPct val="150000"/>
                        </a:lnSpc>
                      </a:pPr>
                      <a:r>
                        <a:rPr lang="en-US" sz="2600" dirty="0" smtClean="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Thời</a:t>
                      </a:r>
                      <a:r>
                        <a:rPr lang="en-US" sz="2600" baseline="0" dirty="0" smtClean="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600" baseline="0" dirty="0" err="1" smtClean="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gian</a:t>
                      </a:r>
                      <a:endParaRPr lang="en-US" sz="26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lnSpc>
                          <a:spcPct val="150000"/>
                        </a:lnSpc>
                      </a:pPr>
                      <a:r>
                        <a:rPr lang="en-US" sz="2600" dirty="0" smtClean="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Sự</a:t>
                      </a:r>
                      <a:r>
                        <a:rPr lang="en-US" sz="2600" baseline="0" dirty="0" smtClean="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kiện</a:t>
                      </a:r>
                      <a:endParaRPr lang="en-US" sz="26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r>
              <a:tr h="370840">
                <a:tc>
                  <a:txBody>
                    <a:bodyPr/>
                    <a:lstStyle/>
                    <a:p>
                      <a:pPr>
                        <a:lnSpc>
                          <a:spcPct val="150000"/>
                        </a:lnSpc>
                      </a:pPr>
                      <a:r>
                        <a:rPr lang="en-US" sz="2600" baseline="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1820</a:t>
                      </a:r>
                      <a:endParaRPr lang="en-US" sz="2600" dirty="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50000"/>
                        </a:lnSpc>
                        <a:spcBef>
                          <a:spcPts val="0"/>
                        </a:spcBef>
                        <a:spcAft>
                          <a:spcPts val="0"/>
                        </a:spcAft>
                        <a:buClr>
                          <a:srgbClr val="000000"/>
                        </a:buClr>
                        <a:buSzTx/>
                        <a:buFont typeface="Arial" panose="020B0604020202020204"/>
                        <a:buNone/>
                        <a:defRPr/>
                      </a:pPr>
                      <a:r>
                        <a:rPr lang="en-US" sz="2600" i="0" dirty="0" err="1"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Phát</a:t>
                      </a:r>
                      <a:r>
                        <a:rPr lang="en-US" sz="2600" i="0" baseline="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hiện </a:t>
                      </a:r>
                      <a:r>
                        <a:rPr lang="en-US" sz="2600" i="0" baseline="0" dirty="0" err="1"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ra</a:t>
                      </a:r>
                      <a:r>
                        <a:rPr lang="en-US" sz="2600" i="0" baseline="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600" i="0" baseline="0" dirty="0" err="1"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lục</a:t>
                      </a:r>
                      <a:r>
                        <a:rPr lang="en-US" sz="2600" i="0" baseline="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600" i="0" baseline="0" dirty="0" err="1"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địa</a:t>
                      </a:r>
                      <a:r>
                        <a:rPr lang="en-US" sz="2600" i="0" baseline="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Nam Cực.</a:t>
                      </a:r>
                      <a:endParaRPr lang="en-US" sz="2600" i="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370840">
                <a:tc>
                  <a:txBody>
                    <a:bodyPr/>
                    <a:lstStyle/>
                    <a:p>
                      <a:pPr marL="0" marR="0" lvl="0" indent="0" algn="l" defTabSz="914400" rtl="0" eaLnBrk="1" fontAlgn="auto" latinLnBrk="0" hangingPunct="1">
                        <a:lnSpc>
                          <a:spcPct val="150000"/>
                        </a:lnSpc>
                        <a:spcBef>
                          <a:spcPts val="0"/>
                        </a:spcBef>
                        <a:spcAft>
                          <a:spcPts val="0"/>
                        </a:spcAft>
                        <a:buClrTx/>
                        <a:buSzTx/>
                        <a:buFontTx/>
                        <a:buNone/>
                        <a:defRPr/>
                      </a:pPr>
                      <a:r>
                        <a:rPr lang="en-US" sz="2600" baseline="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1900</a:t>
                      </a:r>
                      <a:endParaRPr lang="en-US" sz="260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50000"/>
                        </a:lnSpc>
                        <a:spcBef>
                          <a:spcPts val="0"/>
                        </a:spcBef>
                        <a:spcAft>
                          <a:spcPts val="0"/>
                        </a:spcAft>
                        <a:buClr>
                          <a:srgbClr val="000000"/>
                        </a:buClr>
                        <a:buSzTx/>
                        <a:buFont typeface="Arial" panose="020B0604020202020204"/>
                        <a:buNone/>
                        <a:defRPr/>
                      </a:pPr>
                      <a:r>
                        <a:rPr lang="en-US" sz="2600" i="0" dirty="0" err="1"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Đặt</a:t>
                      </a:r>
                      <a:r>
                        <a:rPr lang="en-US" sz="2600" i="0" baseline="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600" i="0" baseline="0" dirty="0" err="1"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chân</a:t>
                      </a:r>
                      <a:r>
                        <a:rPr lang="en-US" sz="2600" i="0" baseline="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600" i="0" baseline="0" dirty="0" err="1"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tới</a:t>
                      </a:r>
                      <a:r>
                        <a:rPr lang="en-US" sz="2600" i="0" baseline="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600" i="0" baseline="0" dirty="0" err="1"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lục</a:t>
                      </a:r>
                      <a:r>
                        <a:rPr lang="en-US" sz="2600" i="0" baseline="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600" i="0" baseline="0" dirty="0" err="1"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địa</a:t>
                      </a:r>
                      <a:r>
                        <a:rPr lang="en-US" sz="2600" i="0" baseline="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Nam Cực.</a:t>
                      </a:r>
                      <a:endParaRPr lang="en-US" sz="2600" i="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370840">
                <a:tc>
                  <a:txBody>
                    <a:bodyPr/>
                    <a:lstStyle/>
                    <a:p>
                      <a:pPr>
                        <a:lnSpc>
                          <a:spcPct val="150000"/>
                        </a:lnSpc>
                      </a:pPr>
                      <a:r>
                        <a:rPr lang="en-US" sz="260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1911</a:t>
                      </a:r>
                      <a:endParaRPr lang="en-US" sz="2600" dirty="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50000"/>
                        </a:lnSpc>
                        <a:spcBef>
                          <a:spcPts val="0"/>
                        </a:spcBef>
                        <a:spcAft>
                          <a:spcPts val="0"/>
                        </a:spcAft>
                        <a:buClr>
                          <a:srgbClr val="000000"/>
                        </a:buClr>
                        <a:buSzTx/>
                        <a:buFont typeface="Arial" panose="020B0604020202020204"/>
                        <a:buNone/>
                        <a:defRPr/>
                      </a:pPr>
                      <a:r>
                        <a:rPr lang="en-US" sz="2600" i="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Người</a:t>
                      </a:r>
                      <a:r>
                        <a:rPr lang="en-US" sz="2600" i="0" baseline="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600" i="0" baseline="0" dirty="0" err="1"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đầu</a:t>
                      </a:r>
                      <a:r>
                        <a:rPr lang="en-US" sz="2600" i="0" baseline="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600" i="0" baseline="0" dirty="0" err="1"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tiên</a:t>
                      </a:r>
                      <a:r>
                        <a:rPr lang="en-US" sz="2600" i="0" baseline="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600" i="0" baseline="0" dirty="0" err="1"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tới</a:t>
                      </a:r>
                      <a:r>
                        <a:rPr lang="en-US" sz="2600" i="0" baseline="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được điểm cực Nam của </a:t>
                      </a:r>
                      <a:r>
                        <a:rPr lang="en-US" sz="2600" i="0" baseline="0" dirty="0" err="1"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Trái</a:t>
                      </a:r>
                      <a:r>
                        <a:rPr lang="en-US" sz="2600" i="0" baseline="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600" i="0" baseline="0" dirty="0" err="1"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Đất</a:t>
                      </a:r>
                      <a:r>
                        <a:rPr lang="en-US" sz="2600" i="0" baseline="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a:t>
                      </a:r>
                      <a:endParaRPr lang="en-US" sz="2600" i="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370840">
                <a:tc>
                  <a:txBody>
                    <a:bodyPr/>
                    <a:lstStyle/>
                    <a:p>
                      <a:pPr>
                        <a:lnSpc>
                          <a:spcPct val="150000"/>
                        </a:lnSpc>
                      </a:pPr>
                      <a:r>
                        <a:rPr lang="en-US" sz="260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1957</a:t>
                      </a:r>
                      <a:endParaRPr lang="en-US" sz="2600" dirty="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50000"/>
                        </a:lnSpc>
                      </a:pPr>
                      <a:r>
                        <a:rPr lang="en-US" sz="2600" i="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Việc</a:t>
                      </a:r>
                      <a:r>
                        <a:rPr lang="en-US" sz="2600" i="0" baseline="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600" i="0" baseline="0" dirty="0" err="1"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nghiên</a:t>
                      </a:r>
                      <a:r>
                        <a:rPr lang="en-US" sz="2600" i="0" baseline="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600" i="0" baseline="0" dirty="0" err="1"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cứu</a:t>
                      </a:r>
                      <a:r>
                        <a:rPr lang="en-US" sz="2600" i="0" baseline="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600" i="0" baseline="0" dirty="0" err="1"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châu</a:t>
                      </a:r>
                      <a:r>
                        <a:rPr lang="en-US" sz="2600" i="0" baseline="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Nam Cực mới được </a:t>
                      </a:r>
                      <a:r>
                        <a:rPr lang="en-US" sz="2600" i="0" baseline="0" dirty="0" err="1"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xúc</a:t>
                      </a:r>
                      <a:r>
                        <a:rPr lang="en-US" sz="2600" i="0" baseline="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600" i="0" baseline="0" dirty="0" err="1"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tiến</a:t>
                      </a:r>
                      <a:r>
                        <a:rPr lang="en-US" sz="2600" i="0" baseline="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600" i="0" baseline="0" dirty="0" err="1"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mạnh</a:t>
                      </a:r>
                      <a:r>
                        <a:rPr lang="en-US" sz="2600" i="0" baseline="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600" i="0" baseline="0" dirty="0" err="1"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mẽ</a:t>
                      </a:r>
                      <a:r>
                        <a:rPr lang="en-US" sz="2600" i="0" baseline="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a:t>
                      </a:r>
                      <a:endParaRPr lang="en-US" sz="2600" i="0" dirty="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370840">
                <a:tc>
                  <a:txBody>
                    <a:bodyPr/>
                    <a:lstStyle/>
                    <a:p>
                      <a:pPr>
                        <a:lnSpc>
                          <a:spcPct val="150000"/>
                        </a:lnSpc>
                      </a:pPr>
                      <a:r>
                        <a:rPr lang="en-US" sz="260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1959</a:t>
                      </a:r>
                      <a:endParaRPr lang="en-US" sz="2600" dirty="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50000"/>
                        </a:lnSpc>
                        <a:spcBef>
                          <a:spcPts val="0"/>
                        </a:spcBef>
                        <a:spcAft>
                          <a:spcPts val="0"/>
                        </a:spcAft>
                        <a:buClr>
                          <a:srgbClr val="000000"/>
                        </a:buClr>
                        <a:buSzTx/>
                        <a:buFont typeface="Arial" panose="020B0604020202020204"/>
                        <a:buNone/>
                        <a:defRPr/>
                      </a:pPr>
                      <a:r>
                        <a:rPr lang="en-US" sz="2600" i="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12 </a:t>
                      </a:r>
                      <a:r>
                        <a:rPr lang="en-US" sz="2600" i="0" dirty="0" err="1"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quốc</a:t>
                      </a:r>
                      <a:r>
                        <a:rPr lang="en-US" sz="2600" i="0" baseline="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600" i="0" baseline="0" dirty="0" err="1"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gia</a:t>
                      </a:r>
                      <a:r>
                        <a:rPr lang="en-US" sz="2600" i="0" baseline="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kí “</a:t>
                      </a:r>
                      <a:r>
                        <a:rPr lang="en-US" sz="2600" i="0" baseline="0" dirty="0" err="1"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Hiệp</a:t>
                      </a:r>
                      <a:r>
                        <a:rPr lang="en-US" sz="2600" i="0" baseline="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600" i="0" baseline="0" dirty="0" err="1"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ước</a:t>
                      </a:r>
                      <a:r>
                        <a:rPr lang="en-US" sz="2600" i="0" baseline="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600" i="0" baseline="0" dirty="0" err="1"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châu</a:t>
                      </a:r>
                      <a:r>
                        <a:rPr lang="en-US" sz="2600" i="0" baseline="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Nam Cực”</a:t>
                      </a:r>
                      <a:endParaRPr lang="en-US" sz="2600" i="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370840">
                <a:tc>
                  <a:txBody>
                    <a:bodyPr/>
                    <a:lstStyle/>
                    <a:p>
                      <a:pPr>
                        <a:lnSpc>
                          <a:spcPct val="150000"/>
                        </a:lnSpc>
                      </a:pPr>
                      <a:r>
                        <a:rPr lang="en-US" sz="260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1997</a:t>
                      </a:r>
                      <a:endParaRPr lang="en-US" sz="2600" dirty="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50000"/>
                        </a:lnSpc>
                        <a:spcBef>
                          <a:spcPts val="0"/>
                        </a:spcBef>
                        <a:spcAft>
                          <a:spcPts val="0"/>
                        </a:spcAft>
                        <a:buClr>
                          <a:srgbClr val="000000"/>
                        </a:buClr>
                        <a:buSzTx/>
                        <a:buFont typeface="Arial" panose="020B0604020202020204"/>
                        <a:buNone/>
                        <a:defRPr/>
                      </a:pPr>
                      <a:r>
                        <a:rPr lang="en-US" sz="2600" i="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Người Việt Nam </a:t>
                      </a:r>
                      <a:r>
                        <a:rPr lang="en-US" sz="2600" i="0" dirty="0" err="1"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đầu</a:t>
                      </a:r>
                      <a:r>
                        <a:rPr lang="en-US" sz="2600" i="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600" i="0" dirty="0" err="1"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tiên</a:t>
                      </a:r>
                      <a:r>
                        <a:rPr lang="en-US" sz="2600" i="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600" i="0" dirty="0" err="1"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đặt</a:t>
                      </a:r>
                      <a:r>
                        <a:rPr lang="en-US" sz="2600" i="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600" i="0" dirty="0" err="1"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chân</a:t>
                      </a:r>
                      <a:r>
                        <a:rPr lang="en-US" sz="2600" i="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600" i="0" dirty="0" err="1"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tới</a:t>
                      </a:r>
                      <a:r>
                        <a:rPr lang="en-US" sz="2600" i="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Nam Cực.</a:t>
                      </a:r>
                      <a:endParaRPr lang="en-US" sz="2600" i="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bl>
          </a:graphicData>
        </a:graphic>
      </p:graphicFrame>
      <p:sp>
        <p:nvSpPr>
          <p:cNvPr id="6" name="Rectangle 5"/>
          <p:cNvSpPr/>
          <p:nvPr/>
        </p:nvSpPr>
        <p:spPr>
          <a:xfrm>
            <a:off x="11254071" y="2362064"/>
            <a:ext cx="1875858" cy="1772793"/>
          </a:xfrm>
          <a:prstGeom prst="rect">
            <a:avLst/>
          </a:prstGeom>
          <a:solidFill>
            <a:srgbClr val="00B050"/>
          </a:solidFill>
        </p:spPr>
        <p:txBody>
          <a:bodyPr wrap="square">
            <a:spAutoFit/>
          </a:bodyPr>
          <a:lstStyle/>
          <a:p>
            <a:pPr algn="just">
              <a:lnSpc>
                <a:spcPct val="130000"/>
              </a:lnSpc>
            </a:pPr>
            <a:r>
              <a:rPr lang="en-US" sz="2100" dirty="0" smtClean="0">
                <a:solidFill>
                  <a:schemeClr val="bg1"/>
                </a:solidFill>
                <a:latin typeface="#9Slide03 Roboto Medium" panose="02000000000000000000" pitchFamily="2" charset="0"/>
                <a:ea typeface="#9Slide03 Roboto Medium" panose="02000000000000000000" pitchFamily="2" charset="0"/>
              </a:rPr>
              <a:t>GV </a:t>
            </a:r>
            <a:r>
              <a:rPr lang="en-US" sz="2100" dirty="0" err="1" smtClean="0">
                <a:solidFill>
                  <a:schemeClr val="bg1"/>
                </a:solidFill>
                <a:latin typeface="#9Slide03 Roboto Medium" panose="02000000000000000000" pitchFamily="2" charset="0"/>
                <a:ea typeface="#9Slide03 Roboto Medium" panose="02000000000000000000" pitchFamily="2" charset="0"/>
              </a:rPr>
              <a:t>cắt</a:t>
            </a:r>
            <a:r>
              <a:rPr lang="en-US" sz="2100" dirty="0" smtClean="0">
                <a:solidFill>
                  <a:schemeClr val="bg1"/>
                </a:solidFill>
                <a:latin typeface="#9Slide03 Roboto Medium" panose="02000000000000000000" pitchFamily="2" charset="0"/>
                <a:ea typeface="#9Slide03 Roboto Medium" panose="02000000000000000000" pitchFamily="2" charset="0"/>
              </a:rPr>
              <a:t> </a:t>
            </a:r>
            <a:r>
              <a:rPr lang="en-US" sz="2100" dirty="0" err="1" smtClean="0">
                <a:solidFill>
                  <a:schemeClr val="bg1"/>
                </a:solidFill>
                <a:latin typeface="#9Slide03 Roboto Medium" panose="02000000000000000000" pitchFamily="2" charset="0"/>
                <a:ea typeface="#9Slide03 Roboto Medium" panose="02000000000000000000" pitchFamily="2" charset="0"/>
              </a:rPr>
              <a:t>rời</a:t>
            </a:r>
            <a:r>
              <a:rPr lang="en-US" sz="2100" dirty="0" smtClean="0">
                <a:solidFill>
                  <a:schemeClr val="bg1"/>
                </a:solidFill>
                <a:latin typeface="#9Slide03 Roboto Medium" panose="02000000000000000000" pitchFamily="2" charset="0"/>
                <a:ea typeface="#9Slide03 Roboto Medium" panose="02000000000000000000" pitchFamily="2" charset="0"/>
              </a:rPr>
              <a:t> </a:t>
            </a:r>
            <a:r>
              <a:rPr lang="en-US" sz="2100" dirty="0" err="1" smtClean="0">
                <a:solidFill>
                  <a:schemeClr val="bg1"/>
                </a:solidFill>
                <a:latin typeface="#9Slide03 Roboto Medium" panose="02000000000000000000" pitchFamily="2" charset="0"/>
                <a:ea typeface="#9Slide03 Roboto Medium" panose="02000000000000000000" pitchFamily="2" charset="0"/>
              </a:rPr>
              <a:t>ra</a:t>
            </a:r>
            <a:r>
              <a:rPr lang="en-US" sz="2100" dirty="0" smtClean="0">
                <a:solidFill>
                  <a:schemeClr val="bg1"/>
                </a:solidFill>
                <a:latin typeface="#9Slide03 Roboto Medium" panose="02000000000000000000" pitchFamily="2" charset="0"/>
                <a:ea typeface="#9Slide03 Roboto Medium" panose="02000000000000000000" pitchFamily="2" charset="0"/>
              </a:rPr>
              <a:t> để HS </a:t>
            </a:r>
            <a:r>
              <a:rPr lang="en-US" sz="2100" dirty="0" err="1" smtClean="0">
                <a:solidFill>
                  <a:schemeClr val="bg1"/>
                </a:solidFill>
                <a:latin typeface="#9Slide03 Roboto Medium" panose="02000000000000000000" pitchFamily="2" charset="0"/>
                <a:ea typeface="#9Slide03 Roboto Medium" panose="02000000000000000000" pitchFamily="2" charset="0"/>
              </a:rPr>
              <a:t>dán</a:t>
            </a:r>
            <a:r>
              <a:rPr lang="en-US" sz="2100" dirty="0" smtClean="0">
                <a:solidFill>
                  <a:schemeClr val="bg1"/>
                </a:solidFill>
                <a:latin typeface="#9Slide03 Roboto Medium" panose="02000000000000000000" pitchFamily="2" charset="0"/>
                <a:ea typeface="#9Slide03 Roboto Medium" panose="02000000000000000000" pitchFamily="2" charset="0"/>
              </a:rPr>
              <a:t> vào </a:t>
            </a:r>
            <a:r>
              <a:rPr lang="en-US" sz="2100" dirty="0" err="1" smtClean="0">
                <a:solidFill>
                  <a:schemeClr val="bg1"/>
                </a:solidFill>
                <a:latin typeface="#9Slide03 Roboto Medium" panose="02000000000000000000" pitchFamily="2" charset="0"/>
                <a:ea typeface="#9Slide03 Roboto Medium" panose="02000000000000000000" pitchFamily="2" charset="0"/>
              </a:rPr>
              <a:t>bảng</a:t>
            </a:r>
            <a:r>
              <a:rPr lang="en-US" sz="2100" dirty="0" smtClean="0">
                <a:solidFill>
                  <a:schemeClr val="bg1"/>
                </a:solidFill>
                <a:latin typeface="#9Slide03 Roboto Medium" panose="02000000000000000000" pitchFamily="2" charset="0"/>
                <a:ea typeface="#9Slide03 Roboto Medium" panose="02000000000000000000" pitchFamily="2" charset="0"/>
              </a:rPr>
              <a:t> ở Slide trên</a:t>
            </a:r>
            <a:endParaRPr lang="en-US" sz="2100" dirty="0">
              <a:solidFill>
                <a:schemeClr val="bg1"/>
              </a:solidFill>
              <a:latin typeface="#9Slide03 Roboto Medium" panose="02000000000000000000" pitchFamily="2" charset="0"/>
              <a:ea typeface="#9Slide03 Roboto Medium" panose="020000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E6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13" name="Rectangle: Rounded Corners 16"/>
          <p:cNvSpPr/>
          <p:nvPr/>
        </p:nvSpPr>
        <p:spPr>
          <a:xfrm>
            <a:off x="2824369" y="496188"/>
            <a:ext cx="6319632" cy="783971"/>
          </a:xfrm>
          <a:prstGeom prst="roundRect">
            <a:avLst>
              <a:gd name="adj" fmla="val 50000"/>
            </a:avLst>
          </a:prstGeom>
          <a:solidFill>
            <a:srgbClr val="297F87"/>
          </a:solidFill>
          <a:ln w="12700" cap="flat" cmpd="sng" algn="ctr">
            <a:solidFill>
              <a:srgbClr val="297F87"/>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0" i="0" u="none" strike="noStrike" kern="0" cap="none" spc="0" normalizeH="0" baseline="0" noProof="0" dirty="0" err="1" smtClean="0">
                <a:ln>
                  <a:noFill/>
                </a:ln>
                <a:solidFill>
                  <a:prstClr val="white"/>
                </a:solidFill>
                <a:effectLst/>
                <a:uLnTx/>
                <a:uFillTx/>
                <a:latin typeface="#9Slide05 Israquella" pitchFamily="2" charset="0"/>
                <a:ea typeface="Roboto" panose="020B0604020202020204" pitchFamily="2" charset="0"/>
              </a:rPr>
              <a:t>Mảnh</a:t>
            </a:r>
            <a:r>
              <a:rPr kumimoji="0" lang="en-US" sz="6600" b="0" i="0" u="none" strike="noStrike" kern="0" cap="none" spc="0" normalizeH="0" noProof="0" dirty="0" smtClean="0">
                <a:ln>
                  <a:noFill/>
                </a:ln>
                <a:solidFill>
                  <a:prstClr val="white"/>
                </a:solidFill>
                <a:effectLst/>
                <a:uLnTx/>
                <a:uFillTx/>
                <a:latin typeface="#9Slide05 Israquella" pitchFamily="2" charset="0"/>
                <a:ea typeface="Roboto" panose="020B0604020202020204" pitchFamily="2" charset="0"/>
              </a:rPr>
              <a:t> </a:t>
            </a:r>
            <a:r>
              <a:rPr kumimoji="0" lang="en-US" sz="6600" b="0" i="0" u="none" strike="noStrike" kern="0" cap="none" spc="0" normalizeH="0" noProof="0" dirty="0" err="1" smtClean="0">
                <a:ln>
                  <a:noFill/>
                </a:ln>
                <a:solidFill>
                  <a:prstClr val="white"/>
                </a:solidFill>
                <a:effectLst/>
                <a:uLnTx/>
                <a:uFillTx/>
                <a:latin typeface="#9Slide05 Israquella" pitchFamily="2" charset="0"/>
                <a:ea typeface="Roboto" panose="020B0604020202020204" pitchFamily="2" charset="0"/>
              </a:rPr>
              <a:t>ghép</a:t>
            </a:r>
            <a:r>
              <a:rPr kumimoji="0" lang="en-US" sz="6600" b="0" i="0" u="none" strike="noStrike" kern="0" cap="none" spc="0" normalizeH="0" noProof="0" dirty="0" smtClean="0">
                <a:ln>
                  <a:noFill/>
                </a:ln>
                <a:solidFill>
                  <a:prstClr val="white"/>
                </a:solidFill>
                <a:effectLst/>
                <a:uLnTx/>
                <a:uFillTx/>
                <a:latin typeface="#9Slide05 Israquella" pitchFamily="2" charset="0"/>
                <a:ea typeface="Roboto" panose="020B0604020202020204" pitchFamily="2" charset="0"/>
              </a:rPr>
              <a:t> </a:t>
            </a:r>
            <a:r>
              <a:rPr kumimoji="0" lang="en-US" sz="6600" b="0" i="0" u="none" strike="noStrike" kern="0" cap="none" spc="0" normalizeH="0" noProof="0" dirty="0" err="1" smtClean="0">
                <a:ln>
                  <a:noFill/>
                </a:ln>
                <a:solidFill>
                  <a:prstClr val="white"/>
                </a:solidFill>
                <a:effectLst/>
                <a:uLnTx/>
                <a:uFillTx/>
                <a:latin typeface="#9Slide05 Israquella" pitchFamily="2" charset="0"/>
                <a:ea typeface="Roboto" panose="020B0604020202020204" pitchFamily="2" charset="0"/>
              </a:rPr>
              <a:t>lịch</a:t>
            </a:r>
            <a:r>
              <a:rPr kumimoji="0" lang="en-US" sz="6600" b="0" i="0" u="none" strike="noStrike" kern="0" cap="none" spc="0" normalizeH="0" noProof="0" dirty="0" smtClean="0">
                <a:ln>
                  <a:noFill/>
                </a:ln>
                <a:solidFill>
                  <a:prstClr val="white"/>
                </a:solidFill>
                <a:effectLst/>
                <a:uLnTx/>
                <a:uFillTx/>
                <a:latin typeface="#9Slide05 Israquella" pitchFamily="2" charset="0"/>
                <a:ea typeface="Roboto" panose="020B0604020202020204" pitchFamily="2" charset="0"/>
              </a:rPr>
              <a:t> sử</a:t>
            </a:r>
            <a:endParaRPr kumimoji="0" lang="en-US" sz="6600" b="0" i="0" u="none" strike="noStrike" kern="0" cap="none" spc="0" normalizeH="0" baseline="0" noProof="0" dirty="0">
              <a:ln>
                <a:noFill/>
              </a:ln>
              <a:solidFill>
                <a:prstClr val="white"/>
              </a:solidFill>
              <a:effectLst/>
              <a:uLnTx/>
              <a:uFillTx/>
              <a:latin typeface="#9Slide05 Israquella" pitchFamily="2" charset="0"/>
              <a:ea typeface="Roboto" panose="020B0604020202020204" pitchFamily="2" charset="0"/>
            </a:endParaRPr>
          </a:p>
        </p:txBody>
      </p:sp>
      <p:graphicFrame>
        <p:nvGraphicFramePr>
          <p:cNvPr id="8" name="Table 7"/>
          <p:cNvGraphicFramePr>
            <a:graphicFrameLocks noGrp="1"/>
          </p:cNvGraphicFramePr>
          <p:nvPr/>
        </p:nvGraphicFramePr>
        <p:xfrm>
          <a:off x="559321" y="2446447"/>
          <a:ext cx="10948480" cy="3968496"/>
        </p:xfrm>
        <a:graphic>
          <a:graphicData uri="http://schemas.openxmlformats.org/drawingml/2006/table">
            <a:tbl>
              <a:tblPr firstRow="1" bandRow="1">
                <a:tableStyleId>{5C22544A-7EE6-4342-B048-85BDC9FD1C3A}</a:tableStyleId>
              </a:tblPr>
              <a:tblGrid>
                <a:gridCol w="2027821"/>
                <a:gridCol w="8920659"/>
              </a:tblGrid>
              <a:tr h="370840">
                <a:tc>
                  <a:txBody>
                    <a:bodyPr/>
                    <a:lstStyle/>
                    <a:p>
                      <a:pPr algn="ctr">
                        <a:lnSpc>
                          <a:spcPct val="130000"/>
                        </a:lnSpc>
                      </a:pPr>
                      <a:r>
                        <a:rPr lang="en-US" sz="2400" dirty="0" smtClean="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Năm</a:t>
                      </a:r>
                      <a:endParaRPr lang="en-US" sz="24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lnSpc>
                          <a:spcPct val="130000"/>
                        </a:lnSpc>
                      </a:pPr>
                      <a:r>
                        <a:rPr lang="en-US" sz="2400" dirty="0" smtClean="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Sự</a:t>
                      </a:r>
                      <a:r>
                        <a:rPr lang="en-US" sz="2400" baseline="0" dirty="0" smtClean="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kiện</a:t>
                      </a:r>
                      <a:endParaRPr lang="en-US" sz="24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r>
              <a:tr h="370840">
                <a:tc>
                  <a:txBody>
                    <a:bodyPr/>
                    <a:lstStyle/>
                    <a:p>
                      <a:pPr algn="ctr">
                        <a:lnSpc>
                          <a:spcPct val="130000"/>
                        </a:lnSpc>
                      </a:pPr>
                      <a:r>
                        <a:rPr lang="en-US" sz="2400" baseline="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1820</a:t>
                      </a:r>
                      <a:endParaRPr lang="en-US" sz="2400" dirty="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30000"/>
                        </a:lnSpc>
                        <a:spcBef>
                          <a:spcPts val="0"/>
                        </a:spcBef>
                        <a:spcAft>
                          <a:spcPts val="0"/>
                        </a:spcAft>
                        <a:buClr>
                          <a:srgbClr val="000000"/>
                        </a:buClr>
                        <a:buSzTx/>
                        <a:buFont typeface="Arial" panose="020B0604020202020204"/>
                        <a:buNone/>
                        <a:defRPr/>
                      </a:pPr>
                      <a:r>
                        <a:rPr lang="en-US" sz="2400" i="0" dirty="0" err="1"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Phát</a:t>
                      </a:r>
                      <a:r>
                        <a:rPr lang="en-US" sz="2400" i="0" baseline="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hiện </a:t>
                      </a:r>
                      <a:r>
                        <a:rPr lang="en-US" sz="2400" i="0" baseline="0" dirty="0" err="1"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ra</a:t>
                      </a:r>
                      <a:r>
                        <a:rPr lang="en-US" sz="2400" i="0" baseline="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400" i="0" baseline="0" dirty="0" err="1"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lục</a:t>
                      </a:r>
                      <a:r>
                        <a:rPr lang="en-US" sz="2400" i="0" baseline="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400" i="0" baseline="0" dirty="0" err="1"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địa</a:t>
                      </a:r>
                      <a:r>
                        <a:rPr lang="en-US" sz="2400" i="0" baseline="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Nam Cực.</a:t>
                      </a:r>
                      <a:endParaRPr lang="en-US" sz="2400" i="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370840">
                <a:tc>
                  <a:txBody>
                    <a:bodyPr/>
                    <a:lstStyle/>
                    <a:p>
                      <a:pPr marL="0" marR="0" lvl="0" indent="0" algn="ctr" defTabSz="914400" rtl="0" eaLnBrk="1" fontAlgn="auto" latinLnBrk="0" hangingPunct="1">
                        <a:lnSpc>
                          <a:spcPct val="130000"/>
                        </a:lnSpc>
                        <a:spcBef>
                          <a:spcPts val="0"/>
                        </a:spcBef>
                        <a:spcAft>
                          <a:spcPts val="0"/>
                        </a:spcAft>
                        <a:buClrTx/>
                        <a:buSzTx/>
                        <a:buFontTx/>
                        <a:buNone/>
                        <a:defRPr/>
                      </a:pPr>
                      <a:r>
                        <a:rPr lang="en-US" sz="2400" baseline="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1900</a:t>
                      </a:r>
                      <a:endParaRPr lang="en-US" sz="240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30000"/>
                        </a:lnSpc>
                        <a:spcBef>
                          <a:spcPts val="0"/>
                        </a:spcBef>
                        <a:spcAft>
                          <a:spcPts val="0"/>
                        </a:spcAft>
                        <a:buClr>
                          <a:srgbClr val="000000"/>
                        </a:buClr>
                        <a:buSzTx/>
                        <a:buFont typeface="Arial" panose="020B0604020202020204"/>
                        <a:buNone/>
                        <a:defRPr/>
                      </a:pPr>
                      <a:r>
                        <a:rPr lang="en-US" sz="2400" i="0" dirty="0" err="1"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Đặt</a:t>
                      </a:r>
                      <a:r>
                        <a:rPr lang="en-US" sz="2400" i="0" baseline="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400" i="0" baseline="0" dirty="0" err="1"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chân</a:t>
                      </a:r>
                      <a:r>
                        <a:rPr lang="en-US" sz="2400" i="0" baseline="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400" i="0" baseline="0" dirty="0" err="1"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tới</a:t>
                      </a:r>
                      <a:r>
                        <a:rPr lang="en-US" sz="2400" i="0" baseline="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400" i="0" baseline="0" dirty="0" err="1"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lục</a:t>
                      </a:r>
                      <a:r>
                        <a:rPr lang="en-US" sz="2400" i="0" baseline="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400" i="0" baseline="0" dirty="0" err="1"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địa</a:t>
                      </a:r>
                      <a:r>
                        <a:rPr lang="en-US" sz="2400" i="0" baseline="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Nam Cực.</a:t>
                      </a:r>
                      <a:endParaRPr lang="en-US" sz="2400" i="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370840">
                <a:tc>
                  <a:txBody>
                    <a:bodyPr/>
                    <a:lstStyle/>
                    <a:p>
                      <a:pPr algn="ctr">
                        <a:lnSpc>
                          <a:spcPct val="130000"/>
                        </a:lnSpc>
                      </a:pPr>
                      <a:r>
                        <a:rPr lang="en-US" sz="240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1911</a:t>
                      </a:r>
                      <a:endParaRPr lang="en-US" sz="2400" dirty="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30000"/>
                        </a:lnSpc>
                        <a:spcBef>
                          <a:spcPts val="0"/>
                        </a:spcBef>
                        <a:spcAft>
                          <a:spcPts val="0"/>
                        </a:spcAft>
                        <a:buClr>
                          <a:srgbClr val="000000"/>
                        </a:buClr>
                        <a:buSzTx/>
                        <a:buFont typeface="Arial" panose="020B0604020202020204"/>
                        <a:buNone/>
                        <a:defRPr/>
                      </a:pPr>
                      <a:r>
                        <a:rPr lang="en-US" sz="2400" i="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Người</a:t>
                      </a:r>
                      <a:r>
                        <a:rPr lang="en-US" sz="2400" i="0" baseline="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400" i="0" baseline="0" dirty="0" err="1"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đầu</a:t>
                      </a:r>
                      <a:r>
                        <a:rPr lang="en-US" sz="2400" i="0" baseline="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400" i="0" baseline="0" dirty="0" err="1"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tiên</a:t>
                      </a:r>
                      <a:r>
                        <a:rPr lang="en-US" sz="2400" i="0" baseline="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400" i="0" baseline="0" dirty="0" err="1"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tới</a:t>
                      </a:r>
                      <a:r>
                        <a:rPr lang="en-US" sz="2400" i="0" baseline="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được điểm cực Nam của </a:t>
                      </a:r>
                      <a:r>
                        <a:rPr lang="en-US" sz="2400" i="0" baseline="0" dirty="0" err="1"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Trái</a:t>
                      </a:r>
                      <a:r>
                        <a:rPr lang="en-US" sz="2400" i="0" baseline="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400" i="0" baseline="0" dirty="0" err="1"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Đất</a:t>
                      </a:r>
                      <a:r>
                        <a:rPr lang="en-US" sz="2400" i="0" baseline="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a:t>
                      </a:r>
                      <a:endParaRPr lang="en-US" sz="2400" i="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370840">
                <a:tc>
                  <a:txBody>
                    <a:bodyPr/>
                    <a:lstStyle/>
                    <a:p>
                      <a:pPr algn="ctr">
                        <a:lnSpc>
                          <a:spcPct val="130000"/>
                        </a:lnSpc>
                      </a:pPr>
                      <a:r>
                        <a:rPr lang="en-US" sz="240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1957</a:t>
                      </a:r>
                      <a:endParaRPr lang="en-US" sz="2400" dirty="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30000"/>
                        </a:lnSpc>
                      </a:pPr>
                      <a:r>
                        <a:rPr lang="en-US" sz="2400" i="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Việc</a:t>
                      </a:r>
                      <a:r>
                        <a:rPr lang="en-US" sz="2400" i="0" baseline="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400" i="0" baseline="0" dirty="0" err="1"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nghiên</a:t>
                      </a:r>
                      <a:r>
                        <a:rPr lang="en-US" sz="2400" i="0" baseline="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400" i="0" baseline="0" dirty="0" err="1"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cứu</a:t>
                      </a:r>
                      <a:r>
                        <a:rPr lang="en-US" sz="2400" i="0" baseline="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400" i="0" baseline="0" dirty="0" err="1"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châu</a:t>
                      </a:r>
                      <a:r>
                        <a:rPr lang="en-US" sz="2400" i="0" baseline="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Nam Cực mới được </a:t>
                      </a:r>
                      <a:r>
                        <a:rPr lang="en-US" sz="2400" i="0" baseline="0" dirty="0" err="1"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xúc</a:t>
                      </a:r>
                      <a:r>
                        <a:rPr lang="en-US" sz="2400" i="0" baseline="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400" i="0" baseline="0" dirty="0" err="1"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tiến</a:t>
                      </a:r>
                      <a:r>
                        <a:rPr lang="en-US" sz="2400" i="0" baseline="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400" i="0" baseline="0" dirty="0" err="1"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mạnh</a:t>
                      </a:r>
                      <a:r>
                        <a:rPr lang="en-US" sz="2400" i="0" baseline="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400" i="0" baseline="0" dirty="0" err="1"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mẽ</a:t>
                      </a:r>
                      <a:r>
                        <a:rPr lang="en-US" sz="2400" i="0" baseline="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a:t>
                      </a:r>
                      <a:endParaRPr lang="en-US" sz="2400" i="0" dirty="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370840">
                <a:tc>
                  <a:txBody>
                    <a:bodyPr/>
                    <a:lstStyle/>
                    <a:p>
                      <a:pPr algn="ctr">
                        <a:lnSpc>
                          <a:spcPct val="130000"/>
                        </a:lnSpc>
                      </a:pPr>
                      <a:r>
                        <a:rPr lang="en-US" sz="240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1959</a:t>
                      </a:r>
                      <a:endParaRPr lang="en-US" sz="2400" dirty="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30000"/>
                        </a:lnSpc>
                        <a:spcBef>
                          <a:spcPts val="0"/>
                        </a:spcBef>
                        <a:spcAft>
                          <a:spcPts val="0"/>
                        </a:spcAft>
                        <a:buClr>
                          <a:srgbClr val="000000"/>
                        </a:buClr>
                        <a:buSzTx/>
                        <a:buFont typeface="Arial" panose="020B0604020202020204"/>
                        <a:buNone/>
                        <a:defRPr/>
                      </a:pPr>
                      <a:r>
                        <a:rPr lang="en-US" sz="2400" i="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12 </a:t>
                      </a:r>
                      <a:r>
                        <a:rPr lang="en-US" sz="2400" i="0" dirty="0" err="1"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quốc</a:t>
                      </a:r>
                      <a:r>
                        <a:rPr lang="en-US" sz="2400" i="0" baseline="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400" i="0" baseline="0" dirty="0" err="1"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gia</a:t>
                      </a:r>
                      <a:r>
                        <a:rPr lang="en-US" sz="2400" i="0" baseline="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kí “</a:t>
                      </a:r>
                      <a:r>
                        <a:rPr lang="en-US" sz="2400" i="0" baseline="0" dirty="0" err="1"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Hiệp</a:t>
                      </a:r>
                      <a:r>
                        <a:rPr lang="en-US" sz="2400" i="0" baseline="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400" i="0" baseline="0" dirty="0" err="1"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ước</a:t>
                      </a:r>
                      <a:r>
                        <a:rPr lang="en-US" sz="2400" i="0" baseline="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400" i="0" baseline="0" dirty="0" err="1"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châu</a:t>
                      </a:r>
                      <a:r>
                        <a:rPr lang="en-US" sz="2400" i="0" baseline="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 Nam Cực”</a:t>
                      </a:r>
                      <a:endParaRPr lang="en-US" sz="2400" i="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370840">
                <a:tc>
                  <a:txBody>
                    <a:bodyPr/>
                    <a:lstStyle/>
                    <a:p>
                      <a:pPr algn="ctr">
                        <a:lnSpc>
                          <a:spcPct val="130000"/>
                        </a:lnSpc>
                      </a:pPr>
                      <a:r>
                        <a:rPr lang="en-US" sz="240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1997</a:t>
                      </a:r>
                      <a:endParaRPr lang="en-US" sz="2400" dirty="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30000"/>
                        </a:lnSpc>
                        <a:spcBef>
                          <a:spcPts val="0"/>
                        </a:spcBef>
                        <a:spcAft>
                          <a:spcPts val="0"/>
                        </a:spcAft>
                        <a:buClr>
                          <a:srgbClr val="000000"/>
                        </a:buClr>
                        <a:buSzTx/>
                        <a:buFont typeface="Arial" panose="020B0604020202020204"/>
                        <a:buNone/>
                        <a:defRPr/>
                      </a:pPr>
                      <a:r>
                        <a:rPr lang="en-US" sz="2400" i="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Người Việt Nam </a:t>
                      </a:r>
                      <a:r>
                        <a:rPr lang="en-US" sz="2400" i="0" dirty="0" err="1"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đầu</a:t>
                      </a:r>
                      <a:r>
                        <a:rPr lang="en-US" sz="2400" i="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400" i="0" dirty="0" err="1"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tiên</a:t>
                      </a:r>
                      <a:r>
                        <a:rPr lang="en-US" sz="2400" i="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400" i="0" dirty="0" err="1"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đặt</a:t>
                      </a:r>
                      <a:r>
                        <a:rPr lang="en-US" sz="2400" i="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400" i="0" dirty="0" err="1"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chân</a:t>
                      </a:r>
                      <a:r>
                        <a:rPr lang="en-US" sz="2400" i="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400" i="0" dirty="0" err="1"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tới</a:t>
                      </a:r>
                      <a:r>
                        <a:rPr lang="en-US" sz="2400" i="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Nam Cực.</a:t>
                      </a:r>
                      <a:endParaRPr lang="en-US" sz="2400" i="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bl>
          </a:graphicData>
        </a:graphic>
      </p:graphicFrame>
      <p:sp>
        <p:nvSpPr>
          <p:cNvPr id="3" name="Rectangle 2"/>
          <p:cNvSpPr/>
          <p:nvPr/>
        </p:nvSpPr>
        <p:spPr>
          <a:xfrm>
            <a:off x="285170" y="1601693"/>
            <a:ext cx="11496782" cy="523220"/>
          </a:xfrm>
          <a:prstGeom prst="rect">
            <a:avLst/>
          </a:prstGeom>
        </p:spPr>
        <p:txBody>
          <a:bodyPr wrap="square">
            <a:spAutoFit/>
          </a:bodyPr>
          <a:lstStyle/>
          <a:p>
            <a:pPr algn="ctr"/>
            <a:r>
              <a:rPr lang="en-US" sz="2800" b="1" dirty="0" smtClean="0">
                <a:latin typeface="#9Slide03 Roboto Medium" panose="02000000000000000000" pitchFamily="2" charset="0"/>
                <a:ea typeface="#9Slide03 Roboto Medium" panose="02000000000000000000" pitchFamily="2" charset="0"/>
              </a:rPr>
              <a:t>THÔNG TIN PHẢN HỒI</a:t>
            </a:r>
            <a:endParaRPr lang="en-US" sz="2800" b="1" dirty="0">
              <a:latin typeface="#9Slide03 Roboto Medium" panose="02000000000000000000" pitchFamily="2" charset="0"/>
              <a:ea typeface="#9Slide03 Roboto Medium" panose="020000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56" y="0"/>
            <a:ext cx="12192000" cy="6858000"/>
          </a:xfrm>
          <a:prstGeom prst="rect">
            <a:avLst/>
          </a:prstGeom>
          <a:solidFill>
            <a:srgbClr val="E6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12" name="AutoShape 4" descr="data:image/jpeg;base64,/9j/4AAQSkZJRgABAgEBLAEsAAD/4RXuRXhpZgAATU0AKgAAAAgABwESAAMAAAABAAEAAAEaAAUAAAABAAAAYgEbAAUAAAABAAAAagEoAAMAAAABAAIAAAExAAIAAAAcAAAAcgEyAAIAAAAUAAAAjodpAAQAAAABAAAApAAAANAALcbAAAAnEAAtxsAAACcQQWRvYmUgUGhvdG9zaG9wIENTMyBXaW5kb3dzADIwMTI6MDU6MTQgMTA6MDA6MTIAAAAAA6ABAAMAAAABAAEAAKACAAQAAAABAAABwqADAAQAAAABAAABLAAAAAAAAAAGAQMAAwAAAAEABgAAARoABQAAAAEAAAEeARsABQAAAAEAAAEmASgAAwAAAAEAAgAAAgEABAAAAAEAAAEuAgIABAAAAAEAABS4AAAAAAAAAEgAAAABAAAASAAAAAH/2P/gABBKRklGAAECAABIAEgAAP/tAAxBZG9iZV9DTQAB/+4ADkFkb2JlAGSAAAAAAf/bAIQADAgICAkIDAkJDBELCgsRFQ8MDA8VGBMTFRMTGBEMDAwMDAwRDAwMDAwMDAwMDAwMDAwMDAwMDAwMDAwMDAwMDAENCwsNDg0QDg4QFA4ODhQUDg4ODhQRDAwMDAwREQwMDAwMDBEMDAwMDAwMDAwMDAwMDAwMDAwMDAwMDAwMDAwM/8AAEQgAawCgAwEiAAIRAQMRAf/dAAQACv/EAT8AAAEFAQEBAQEBAAAAAAAAAAMAAQIEBQYHCAkKCwEAAQUBAQEBAQEAAAAAAAAAAQACAwQFBgcICQoLEAABBAEDAgQCBQcGCAUDDDMBAAIRAwQhEjEFQVFhEyJxgTIGFJGhsUIjJBVSwWIzNHKC0UMHJZJT8OHxY3M1FqKygyZEk1RkRcKjdDYX0lXiZfKzhMPTdePzRieUpIW0lcTU5PSltcXV5fVWZnaGlqa2xtbm9jdHV2d3h5ent8fX5/cRAAICAQIEBAMEBQYHBwYFNQEAAhEDITESBEFRYXEiEwUygZEUobFCI8FS0fAzJGLhcoKSQ1MVY3M08SUGFqKygwcmNcLSRJNUoxdkRVU2dGXi8rOEw9N14/NGlKSFtJXE1OT0pbXF1eX1VmZ2hpamtsbW5vYnN0dXZ3eHl6e3x//aAAwDAQACEQMRAD8A0aN4I8+3fRalLQ4jcdOx4KqnfURDQZHMTqjVvJ0c0DzAgqZr7N5ga0AB2g4HbXyRmnSJ07Kk1zSAD21GiKHPaddQRA0QpdbbbPAOngphyqNuPEojb+QNQdD5ppTbZDx5pbvNVRl1ztJAPgpm9kbpEJUm0+7zS3AIPqaS2Cpbw5ukaJKtdzpB8tVl507iQ4lojSfytVq/OZUS142gfnRofKVn5Gdj2PDmGZEOgEA+CQCCWFLgZBYAIB1U3ZOPEOZxx3/IgW3VsaGlokeEgmex1Kr2XMc4vIBcdIA0+4Im78EWluLSNzRtHO46hUL7GDVziY7HQKd2XYYY0NBHjoOfBV30Xvkw2D3dAH5UUE9mJfuGhDY107IfpMJknk+KBYcikObPGh0BbHIhZ9mRkTq7QHX4pWUOnY2mCZaPIqk+qt5bqIbp+MqnZlWVwPpT2E/kQvt7g7UAO7ygmn//0NgdQaO8+QUD1FpJO6Z8UrOiMDR6e4u8zAH4lVD0XPcdrNhnn3CR96lE4HqwGMx0breqsaBBH3qX7YbwSqV3QOosINbmWzro7bB+aHX0Lq9tnpNxyXHl24bR/WciDA7FBExuHUr6k214aHAT3RsktqaX+qQT2LSNfij9K+rtmG0PtFZvdEuku2j90fvK7mU31s/nay0lrQLW7GlzjsrY217vS9R7/ZWz2e9NJC4A1q4Js3gOsO4RO+CBA5/rLl/+cvUTkttBihphuN+aWn9530vU/wCFXWdcyXUdMy/XrfW8VEAPG2HO/RM2/ve5/wCauA2RWO8H/YqPO5ZCUYg1+lp/zXf+BcniyY82TLAZLIxR4xf6P6yv8eD6Bj5JzKqrce4tpsAcCdTHDmO/l1u9r1oEtxKX3XWtbTS02WWPO1rWgS9xXAdJ6s/p9sP3PxbDNtYMEH/S1/y//Piu/WXqNfVG9O6FXkOqxuqX/rFohxLK9rqGBhj+cvd/27SpcfMxljMjoYDimPL9INHnvhs+WzCIuWPLKsU//Uc/68f+e9Di9c6H1ttleDm15T2Dc+oB7XBoOtnp3sqc5nu+mxByX16NYxoDBoOx1XNN6V0v6u5vRcrCJdY/KOLfYXEvsF1bq737dlbfRoa+p1Xt/rrbsdjPeXPhzj3BidPpfuqTls8c0OON1ZGumzS5jEcUuCVXS7nO5cdO0BAdfEjURMJiaXH2EtfzHZDFLr3+m14Z5uOp+UKYlhU60DUtbA8TB1VS3LLSdrdvjGvCs2dLc3Q27PMD5qtbgNDYdld+Tt8EOMJ4S0cjOdthzpB5B5hU3ZjBodAj5OMGmGWssk69j/5kqF2M8zoBrzP96VhQDN+XjuBAaNx5mVUsyKCSY1PgndS0TuLR85QnMpHBBPx0QtcA/wD/0e4qabtHuvaPGwNIPwKK3FDTLbDPE7W8eCIH1RMgDxU2vqd9FwJSGOI7lbxnwYtx6/zvd8gP+pAR2tgQNB4DRQD2eIRJAThQ20Rv4qAUXVse3a9oe0wS1wBGh3N0d/KU5b3MfFP7fHVK1U8z9f8AJFPQRRPuyb2NA8mTe92v9Rq88a39GAuo/wAYmWLer0YjXB7cWiXsn6Nlp3Qf5XpMpcs3ofSm9V+14jDsyqqm3Y7yfaSHbLKrf5Nu9vv/AMGsnnMg9yR6RqL1nwyMeX5CE56CR92Xhxnhif8AE4HGdW4caoV7XXUtpcYbW/1K3bQXMdp9CyPVr4/wdi0hg5tmWcKuh7stp2uoAl4I0O791n/CfzaH1HAu6dmfZcgt9ba11jGHcGOcN3ovfAa6zZ7/AGexR4sxhMSiRxD1D9L/AJv7rdyxw5onDkqQnHi4b9XD/nI18v8AVyOjlYnUumkdcdZX1vp7ah6WXYQy2quGss9Ktxd6V77Xvps9NuR6n+G9NdN9nodj1vr/AEwextlTtoAh4D2d/wB1y88yGPtx/s4efTBLmA6hpcNlkfu+o3+c2L1P6tU4ud9W+m2vZ7xjsqeWuI91Q+zv+idv+DWtjy48uGHAI48sPTOER7cTH9CQjF5XnuQy8rlJkTkwz/m8p9R4v3J/uzedtx81lZd9me8fyWmNf6qoWl4/wD2PBID4cIj91d5Z0TDdrvtH9sH/AKppVa36t4jgQMmxknUHaf8AyCVzHQH6tIxiepDw5yHtr2ncdfpP2/8AU6uVHKLnEj0mkD84Nj/qYXd2fVLHsOmRuI507fJ7lWu+rHSq8irGfk7Mi7caqC4b7GsG630q37XO2N+nZ+YmSyTGvtyPlw/98oY4n9Mfi+dvtqbIc7aR+aGj/qnuVW29jjFTZHmdx/BekZH1bZW8tqx3219gAzd/n+p/6KWX9m+rbrH024/6Wo7b6/Va9zT/ACq/T3MUcucMdZYcg+jIOXB2nEvA2ufGoaB58oRcOzZ85XfOwfq0AT9iMDSW3R/nbalj5/S+k2ujFqsrJ0a0Oa8a/wDGVOd/0koc9GZrgmPs/wC5ko8sYgniD//SOM//ABi+0uwWeyNzhQDuEz7ttzmKbuo/Xx4G7FbXtIIe2h06Gdry6w+1dY2qkAjc5pHjEIzaI03nXsYRvxYuB5D9p/Xd7w51NQjcCPS2yTHudNv+D/N/MVurN+uLhBqwWz2eAIEf8e5y6f03cbj5cDhM6ppEO1HgQCPyIX4q4Hmn9T+s+PO9+A4n81rX6fe5rUF/1n+sNbTvOM1rRLiGHgauOlzl0zun4RMHGoM+NbP/ACCxvrZViYHQ7X1YtTbshzcdj2Mb7PUkvfwNn6Kt7Wf8ImzlwxMr2FsuDAcubHiH6chH/GeHyszI6jmWZV3vyMp+4taDyfayutg3O9rBsYuw+p/Qeo4WQeoZcUCyo1jHdrYQ4sdus/0W3Z9D6f8AUXG41t2Pb6uNc+h49u+txa6O7dzVu9H+sXWG9Rxabsx9uPbcyu1tm10teQz6bm7/AM799YWfjkDRHeV/M9hzmLLLAceHgjARoiV8XBH9CD3doNNd11FIsvLCdohpscwH0qnWH+V7PevJMi26/IttyJN1ry+2RB3kkv8Ab+btcu8+s/1rf0nMrxMauu97RvyQ8kRu/mmMdWfa/b+kdu/4Ncf1bqOL1PI+21YxxbrR+ssDt9bnCNtzPaxzHu/wv/k1Hy0ZxJJj6ZDSXk1vhWLJAGcoenKAY5L9Q4domP7smiPitHofXMrpn2pmPZta+svrrc3ew3gtFbyzTb7f5x25Zb3dlp/VfpmP1TqrsTIc9rPRe+ayA6W7Y+m17Vewg+5HUiyPl0bXxEA8nnsCVQkfUL9Uflbb/r59YgXOaMUBw+j6ToH/AIMhH6/fWQCP1Q68mgyPuuW+76i9LP8Ah8sjwmv8vooL/qH0t2ovzG+ZNf8A6RWrq8S89kfXz6yWva71Mas1mYZTAd2ixrrH72qrm/Xbr2XdjW3uqFmGSceymptVjXO0e5mRtsezewenbUz9DdV7Lq3rpn/UDpuv65kz/wBbH/okoL/8X/S9f13KHwFRH/UBJItw7P8AGR9aiTsfQ0dgaGvIH8p3t3Kn/wA/PrI19tjfsjH3z6jm4tTXEn6e57Rv3P3fvLoLP8X3TJJGflEDt6dUqrZ9Rems5y8st/qUiR/00CQN0i3lsn6xddvu9d+ZYx0kwyGjUbdu393aPz1Vf1bq7nFzsuwl3Oq6m36q9HrYXD7XafF1rGN0/q4xQWdG6GJnDtefzd+Q6D/m+j/0U0Sxg2BqeoGqSTVEkjtu/wD/0+4de+gA31QDIa6QRA85cnbmMDfaB48aKhb1Gu4ObWwM3RuAMD+U7v8A9FRpscNIAB7coWGIy7F1hljlu0QNO+v3e1T9cmBMg8kLNrtLWljQACdZn/qiittdpMvPgI/glauIt3fUOSJnTSVDIZiZVFmLk1NtpuEWVPHI8v3drvcx7fexRrqLvo+wzqwf+ZwjHHsAmvQiPpQNPPaluviZAgiwQbBG75x1/wCrd3SLTZUXXYL3ey0j3MPanIj27v8AR2/4ZZbDtc17SZaQ5vxadw/6S9XspdYx9F1YtZY0tew6sc385p3Lzv6x/V/J6HkhwaX4Nx/QW87T9L7Pcf8ASs/M/wBPX7/9Is/meX4fVH5eo/dem+F/E/vA9nMazAemX+eH/qxyeo5NuVY/JuduuusL7D2JdJ9v8lv0WoU7Wwo2ODntb2HuITE6quBoA64AAAHTQJKMe7KyKcWgbrr3trYDoJcdrdxXp3SOm19H6czDa/1tj3WOugMlz+Tt921u32/SXnn1VH2j619NpY4AssdaTyB6dVtmsf1V6c++ql3oXsAdGjh3/lTH0VpcvyxxxjOY9UxxRB6Q6f4zzHxr4h7uQ4Mcv1WM+sj9PN2v/V/Ku60taCd3joZCFdc+sAw4yJlo3QP5UfRRmVV2ND2WE+TTrCC+uCSHx3AsBDo+Snce2ubrnAuayIEmWk/9T9FV7clwcGFmh5cQ46/2B7lLKF/pPeRYGcPeADyY9ux25QOHZUAGND3GCYDiT3/PL0NVtsTXmvq3sqLhMCIH9r07Xs9qCMTqrvd9mBYe/qNYfjtdsR3vy20es6lmjtg1gxBdvdX+a3d7P66o3ZmZYd1eMHkcb2kD/ou2ppPmmx4ocynqVZM03BrSJexu/wBsxuABd+8hu6R1HIF3quaa2g+mH7Q939ZsObXZ/a/tqP2rLBFjsau2eGNscToP+ELG7ECzqFXqB12HbW4cuY90f9V7kkaP/9Tom01j2t957DQfxRqmifcGtA7uP9yr4tWRaAaaH2MPD2gkH+19FauH0nL3h2S8VVu5awy4/wAnd+Z/KTAWARJ2DCmtloAa/eZgBsAT4DX3O/sq59gvYwPbZL4ksGhB8N3u3K56GGyxtgYwOaNoI5A8kcFjojgJzKIDq1hjWupaHkgjUbSAQf8AvyQruawH02lxGuvn+dKsamS3UDgeakYMSkupqW0PbWNkudw5jSA2D/XDlUzcOrKxLMO+kuosbtfXLSD33g/4Oxn+Df8AvrS2N7gk+RTGpn5wn5kEfBNOopMbBEokgjUEdC+Ndf6c7ovUsjFusa4MDXNtJAljhuYX/wCjs/fYsDJzwXiut4DCJdZPY/un81q9lz/qZ0fP6w3qeY17wWPbdjn6FrnNbTXbZr7H1VD/AAX85/59yM3/ABT/AFYu6ezGw33YmRUXublEiwuc6NgyWObtsqr2fo66vQ/8EsUeDDjhPjnHio+mP6Phf7zqc38Wz5cUcWM8FwiMuT/KTnX6zh/zcf5eh5n/ABbNx7frObSQ814lxDhrqXVUN4/4169QtoquxrMeC5zmmDzD/wAwtd/WXL/VH6mdT6H1LIyMh2NZVbjCkWUggl29j/5p7WbPTbX/AC/VXR3fqzHWOtggcHTTxEK1nz+7PjqtKceMOGNFxcfPvwr9j2kFrttgPLQPpNW2x9doD6mOeyzhwEBc3W7I6xmFuO0sDtH2una2P5f738ldTQ12NS2oENDRH/kioRK/JEAde3RrX2Brhud6bmDh8kH+Vtgf56oPFX840hrRp7d20n4O3N/zFuOdS7lxfHlwgWCvcTWOT7mxyiuMXI3RW9zi+s1na5rmkEH92dr27VWuvqYfTa5ji4T7ADH8jb+//VWxfUx5DydSS4we5+lua1Uc7GrsY5w9p/N9Pku0O76LXf8ATQOyKci3LrIcyoh1xMMDpcB/Y/6tUBdZa5/2gVy2djm763OLf8G2Q6v/AD3q1k1X47nNNdprd9K2toMH6QeNm7+rZv8Az1nvfiss9WyzbDhBvrOj+zTa6of5/vTbWv8A/9X0Jj8l5DBWa2SJDj7gP5DVJ7LA8gu3ay1s6whviB/tURG10+nHl9L+3s9yYpO260e1rGa+Ov3/AEURoJMvLZ7gT+DUOj6B+hH8j4/nKxXO0/wiOUlKHgTHgTykGknnTuoH6ev/AEv9inWipntPDdQmBIcZEny1U2/RHH9lDumBxMjn4pFK5cQNxaY89VHcCJiPLspa6oORPpaTMH6Ef9+QU1OodVqwWi2wTW7QCYM/NY3Tandfy7MjLBPTqv0YpMt32ES76LtzGVT/ANcVPr26BPrcn6cRwf3V0vQtv7Lo2eltgx9n3bIn/hff6v8Apt/v9RR6mXq0itPi2jjUtDfSqDHNAaC0AQ1ujW6futTFpA0H8ZU+xjdz+bx+KgP9+7n5qRchexrgJP5AfgovabCdp2DkDyR7J1nb+EoNkyI38+X/AEdyKEG0Akl+4+RHP9k7lUvc/cQD8YmPnKt3TOv+vwhVXfzQjncfofS/FBDTtJczRnDhJDvdB/qqhl1VFjQHF5b9FxIeWn6Xh9PVXMr6Lp9Xjt8fz9v5qp48x7ZiXfQjw/4RNKC//9n/7RsAUGhvdG9zaG9wIDMuMAA4QklNBAQAAAAAAAccAgAAAgACADhCSU0EJQAAAAAAEEYM8okmuFbasJwBobCnkHc4QklNBC8AAAAAAEoQywEASAAAAEgAAAAAAAAAAAAAANACAABAAgAAAAAAAAAAAAAYAwAAZAIAAAABwAMAALAEAAABAA8nAQBBAGQAbwBiAGUAAABjADhCSU0D7QAAAAAAEAEsAAAAAQABASwAAAABAAE4QklNBCYAAAAAAA4AAAAAAAAAAAAAP4AAADhCSU0EDQAAAAAABAAAAHg4QklNBBkAAAAAAAQAAAAeOEJJTQPzAAAAAAAJAAAAAAAAAAABADhCSU0ECgAAAAAAAQAAOEJJTScQAAAAAAAKAAEAAAAAAAAAAjhCSU0D9QAAAAAASAAvZmYAAQBsZmYABgAAAAAAAQAvZmYAAQChmZoABgAAAAAAAQAyAAAAAQBaAAAABgAAAAAAAQA1AAAAAQAtAAAABgAAAAAAAThCSU0D+AAAAAAAcAAA/////////////////////////////wPoAAAAAP////////////////////////////8D6AAAAAD/////////////////////////////A+gAAAAA/////////////////////////////wPoAAA4QklNBAgAAAAAABAAAAABAAACQAAAAkAAAAAAOEJJTQQeAAAAAAAEAAAAADhCSU0EGgAAAAADUwAAAAYAAAAAAAAAAAAAASwAAAHCAAAADwBtAGkAbgBoACAAaABvAG4AZwAgAG4AZwBvAGEAaQAAAAEAAAAAAAAAAAAAAAAAAAAAAAAAAQAAAAAAAAAAAAABwgAAASwAAAAAAAAAAAAAAAAAAAAAAQAAAAAAAAAAAAAAAAAAAAAAAAAQAAAAAQAAAAAAAG51bGwAAAACAAAABmJvdW5kc09iamMAAAABAAAAAAAAUmN0MQAAAAQAAAAAVG9wIGxvbmcAAAAAAAAAAExlZnRsb25nAAAAAAAAAABCdG9tbG9uZwAAASwAAAAAUmdodGxvbmcAAAHCAAAABnNsaWNlc1ZsTHMAAAABT2JqYwAAAAEAAAAAAAVzbGljZQAAABIAAAAHc2xpY2VJRGxvbmcAAAAAAAAAB2dyb3VwSURsb25nAAAAAAAAAAZvcmlnaW5lbnVtAAAADEVTbGljZU9yaWdpbgAAAA1hdXRvR2VuZXJhdGVkAAAAAFR5cGVlbnVtAAAACkVTbGljZVR5cGUAAAAASW1nIAAAAAZib3VuZHNPYmpjAAAAAQAAAAAAAFJjdDEAAAAEAAAAAFRvcCBsb25nAAAAAAAAAABMZWZ0bG9uZwAAAAAAAAAAQnRvbWxvbmcAAAEsAAAAAFJnaHRsb25nAAABwgAAAAN1cmxURVhUAAAAAQAAAAAAAG51bGxURVhUAAAAAQAAAAAAAE1zZ2VURVhUAAAAAQAAAAAABmFsdFRhZ1RFWFQAAAABAAAAAAAOY2VsbFRleHRJc0hUTUxib29sAQAAAAhjZWxsVGV4dFRFWFQAAAABAAAAAAAJaG9yekFsaWduZW51bQAAAA9FU2xpY2VIb3J6QWxpZ24AAAAHZGVmYXVsdAAAAAl2ZXJ0QWxpZ25lbnVtAAAAD0VTbGljZVZlcnRBbGlnbgAAAAdkZWZhdWx0AAAAC2JnQ29sb3JUeXBlZW51bQAAABFFU2xpY2VCR0NvbG9yVHlwZQAAAABOb25lAAAACXRvcE91dHNldGxvbmcAAAAAAAAACmxlZnRPdXRzZXRsb25nAAAAAAAAAAxib3R0b21PdXRzZXRsb25nAAAAAAAAAAtyaWdodE91dHNldGxvbmcAAAAAADhCSU0EKAAAAAAADAAAAAE/8AAAAAAAADhCSU0EFAAAAAAABAAAAAE4QklNBAwAAAAAFNQAAAABAAAAoAAAAGsAAAHgAADIoAAAFLgAGAAB/9j/4AAQSkZJRgABAgAASABIAAD/7QAMQWRvYmVfQ00AAf/uAA5BZG9iZQBkgAAAAAH/2wCEAAwICAgJCAwJCQwRCwoLERUPDAwPFRgTExUTExgRDAwMDAwMEQwMDAwMDAwMDAwMDAwMDAwMDAwMDAwMDAwMDAwBDQsLDQ4NEA4OEBQODg4UFA4ODg4UEQwMDAwMEREMDAwMDAwRDAwMDAwMDAwMDAwMDAwMDAwMDAwMDAwMDAwMDP/AABEIAGsAoAMBIgACEQEDEQH/3QAEAAr/xAE/AAABBQEBAQEBAQAAAAAAAAADAAECBAUGBwgJCgsBAAEFAQEBAQEBAAAAAAAAAAEAAgMEBQYHCAkKCxAAAQQBAwIEAgUHBggFAwwzAQACEQMEIRIxBUFRYRMicYEyBhSRobFCIyQVUsFiMzRygtFDByWSU/Dh8WNzNRaisoMmRJNUZEXCo3Q2F9JV4mXys4TD03Xj80YnlKSFtJXE1OT0pbXF1eX1VmZ2hpamtsbW5vY3R1dnd4eXp7fH1+f3EQACAgECBAQDBAUGBwcGBTUBAAIRAyExEgRBUWFxIhMFMoGRFKGxQiPBUtHwMyRi4XKCkkNTFWNzNPElBhaisoMHJjXC0kSTVKMXZEVVNnRl4vKzhMPTdePzRpSkhbSVxNTk9KW1xdXl9VZmdoaWprbG1ub2JzdHV2d3h5ent8f/2gAMAwEAAhEDEQA/ANGjeCPPt30WpS0OI3HTseCqp31EQ0GRzE6o1bydHNA8wIKma+zeYGtAAdoOB218kZp0idOypNc0gA9tRoihz2nXUEQNEKXW22zwDp4KYcqjbjxKI2/kDUHQ+aaU22Q8eaW7zVUZdc7SQD4KZvZG6RCVJtPu80twCD6mktgqW8ObpGiSrXc6QfLVZedO4kOJaI0n8rVavzmVEteNoH50aHylZ+RnY9jw5hmRDoBAPgkAglhS4GQWACAdVN2TjxDmccd/yIFt1bGhpaJHhIJnsdSq9lzHOLyAXHSANPuCJu/BFpbi0jc0bRzuOoVC+xg1c4mOx0Cndl2GGNDQR46DnwVd9F75MNg93QB+VFBPZiX7hoQ2NdOyH6TCZJ5PigWHIpDmzxodAWxyIWfZkZE6u0B1+KVlDp2NpgmWjyKpPqreW6iG6fjKp2ZVlcD6U9hP5EL7e4O1ADu8oJp//9DYHUGjvPkFA9RaSTumfFKzojA0enuLvMwB+JVQ9Fz3HazYZ59wkfepROB6sBjMdG63qrGgQR96l+2G8Eqld0DqLCDW5ls66O2wfmh19C6vbZ6Tcclx5duG0f1nIgwOxQRMbh1K+pNteGhwE90bJLaml/qkE9i0jX4o/Svq7ZhtD7RWb3RLpLto/dH7yu5lN9bP52stJa0C1uxpc47K2Nte70vUe/2Vs9nvTSQuANauCbN4DrDuETvggQOf6y5f/nL1E5LbQYoaYbjfmlp/ed9L1P8AhV1nXMl1HTMv1631vFRADxthzv0TNv73uf8AmrgNkVjvB/2KjzuWQlGINfpaf813/gXJ4smPNkywGSyMUeMX+j+sr/Hg+gY+Scyqq3HuLabAHAnUxw5jv5dbva9aBLcSl911rW00tNlljzta1oEvcVwHSerP6fbD9z8WwzbWDBB/0tf8v/z4rv1l6jX1RvTuhV5Dqsbql/6xaIcSyva6hgYY/nL3f9u0qXHzMZYzI6GA4pjy/SDR574bPlswiLljyyrFP/1HP+vH/nvQ4vXOh9bbZXg5teU9g3PqAe1waDrZ6d7KnOZ7vpsQcl9ejWMaAwaDsdVzTeldL+rub0XKwiXWPyji32FxL7BdW6u9+3ZW30aGvqdV7f6627HYz3lz4c49wYnT6X7qk5bPHNDjjdWRrps0uYxHFLglV0u5zuXHTtAQHXxI1ETCYmlx9hLX8x2QxS69/pteGebjqflCmJYVOtA1LWwPEwdVUtyy0na3b4xrwrNnS3N0NuzzA+arW4DQ2HZXfk7fBDjCeEtHIznbYc6QeQeYVN2YwaHQI+TjBphlrLJOvY/+ZKhdjPM6Aa8z/elYUAzfl47gQGjceZlVLMigkmNT4J3UtE7i0fOUJzKRwQT8dELXAP8A/9HuKmm7R7r2jxsDSD8CitxQ0y2wzxO1vHgiB9UTIA8VNr6nfRcCUhjiO5W8Z8GLcev873fID/qQEdrYEDQeA0UA9niESQE4UNtEb+KgFF1bHt2vaHtMEtcARodzdHfylOW9zHxT+3x1StVPM/X/ACRT0EUT7sm9jQPJk3vdr/UavPGt/RgLqP8AGJli3q9GI1we3Fol7J+jZad0H+V6TKXLN6H0pvVfteIw7Mqqpt2O8n2kh2yyq3+Tbvb7/wDBrJ5zIPckekai9Z8MjHl+QhOegkfdl4cZ4Yn/ABOBxnVuHGqFe111LaXGG1v9St20FzHafQsj1a+P8HYtIYObZlnCroe7LadrqAJeCNDu/dZ/wn82h9RwLunZn2XILfW2tdYxh3BjnDd6L3wGus2e/wBnsUeLMYTEokcQ9Q/S/wCb+63cscOaJw5KkJx4uG/Vw/5yNfL/AFcjo5WJ1LppHXHWV9b6e2oell2EMtqrhrLPSrcXele+176bPTbkep/hvTXTfZ6HY9b6/wBMHsbZU7aAIeA9nf8AdcvPMhj7cf7OHn0wS5gOoaXDZZH7vqN/nNi9T+rVOLnfVvptr2e8Y7KnlriPdUPs7/onb/g1rY8uPLhhwCOPLD0zhEe3Ex/QkIxeV57kMvK5SZE5MM/5vKfUeL9yf7s3nbcfNZWXfZnvH8lpjX+qqFpeP8A9jwSA+HCI/dXeWdEw3a77R/bB/wCqaVWt+reI4EDJsZJ1B2n/AMglcx0B+rSMYnqQ8Och7a9p3HX6T9v/AFOrlRyi5xI9JpA/ODY/6mF3dn1Sx7DpkbiOdO3ye5Vrvqx0qvIqxn5OzIu3GqguG+xrBut9Kt+1ztjfp2fmJkskxr7cj5cP/fKGOJ/TH4vnb7amyHO2kfmho/6p7lVtvY4xU2R5ncfwXpGR9W2VvLasd9tfYAM3f5/qf+ill/Zvq26x9NuP+lqO2+v1Wvc0/wAqv09zFHLnDHWWHIPoyDlwdpxLwNrnxqGgefKEXDs2fOV3zsH6tAE/YjA0lt0f522pY+f0vpNroxarKydGtDmvGv8AxlTnf9JKHPRma4Jj7P8AuZKPLGIJ4g//0jjP/wAYvtLsFnsjc4UA7hM+7bc5im7qP18eBuxW17SCHtodOhna8usPtXWNqpAI3OaR4xCM2iNN517GEb8WLgeQ/af13e8OdTUI3Aj0tskx7nTb/g/zfzFbqzfri4QasFs9ngCBH/Hucun9N3G4+XA4TOqaRDtR4EAj8iF+KuB5p/U/rPjzvfgOJ/Na1+n3ua1Bf9Z/rDW07zjNa0S4hh4Grjpc5dM7p+ETBxqDPjWz/wAgsb62VYmB0O19WLU27Ic3HY9jG+z1JL38DZ+ire1n/CJs5cMTK9hbLgwHLmx4h+nIR/xnh8rMyOo5lmVd78jKfuLWg8n2srrYNzvawbGLsPqf0HqOFkHqGXFAsqNYx3a2EOLHbrP9Ft2fQ+n/AFFxuNbdj2+rjXPoePbvrcWuju3c1bvR/rF1hvUcWm7Mfbj23MrtbZtdLXkM+m5u/wDO/fWFn45A0R3lfzPYc5iyywHHh4IwEaIlfFwR/Qg93aDTXddRSLLywnaIabHMB9Kp1h/lez3ryTItuvyLbciTda8vtkQd5JL/AG/m7XLvPrP9a39JzK8TGrrve0b8kPJEbv5pjHVn2v2/pHbv+DXH9W6ji9TyPttWMcW60frLA7fW5wjbcz2scx7v8L/5NR8tGcSSY+mQ0l5Nb4ViyQBnKHpygGOS/UOHaJj+7Joj4rR6H1zK6Z9qZj2bWvrL663N3sN4LRW8s02+3+cduWW93Zaf1X6Zj9U6q7EyHPaz0XvmsgOlu2Ppte1XsIPuR1Isj5dG18RAPJ57AlUJH1C/VH5W2/6+fWIFzmjFAcPo+k6B/wCDIR+v31kAj9UOvJoMj7rlvu+ovSz/AIfLI8Jr/L6KC/6h9LdqL8xvmTX/AOkVq6vEvPZH18+slr2u9TGrNZmGUwHdosa6x+9qq5v1269l3Y1t7qhZhknHspqbVY1ztHuZkbbHs3sHp21M/Q3Vey6t66Z/1A6br+uZM/8AWx/6JKC//F/0vX9dyh8BUR/1ASSLcOz/ABkfWok7H0NHYGhryB/Kd7dyp/8APz6yNfbY37Ix98+o5uLU1xJ+nue0b9z937y6Cz/F90ySRn5RA7enVKq2fUXprOcvLLf6lIkf9NAkDdIt5bJ+sXXb7vXfmWMdJMMho1G3bt/d2j89VX9W6u5xc7LsJdzqupt+qvR62Fw+12nxdaxjdP6uMUFnRuhiZw7Xn83fkOg/5vo/9FNEsYNganqBqkk1RJI7bv8A/9PuHXvoAN9UAyGukEQPOXJ25jA32gePGioW9RruDm1sDN0bgDA/lO7/APRUabHDSAAe3KFhiMuxdYZY5btEDTvr93tU/XJgTIPJCza7S1pY0AAnWZ/6oorbXaTLz4CP4JWriLd31DkiZ00lQyGYmVRZi5NTbabhFlTxyPL93a73Me33sUa6i76PsM6sH/mcIxx7AJr0Ij6UDTz2pbr4mQIIsEGwRu+cdf8Aq3d0i02VF12C93stI9zD2pyI9u7/AEdv+GWWw7XNe0mWkOb8WncP+kvV7KXWMfRdWLWWNLXsOrHN/Oady87+sf1fyeh5IcGl+Dcf0FvO0/S+z3H/AErPzP8AT1+//SLP5nl+H1R+XqP3XpvhfxP7wPZzGswHpl/nh/6scnqOTblWPybnbrrrC+w9iXSfb/Jb9FqFO1sKNjg57W9h7iExOqrgaAOuAAAB00CSjHuysinFoG6697a2A6CXHa3cV6d0jptfR+nMw2v9bY91jroDJc/k7fdtbt9v0l559VR9o+tfTaWOALLHWk8genVbZrH9VenPvqpd6F7AHRo4d/5Ux9FaXL8sccYzmPVMcUQekOn+M8x8a+Ie7kODHL9VjPrI/Tzdr/1fyrutLWgnd46GQhXXPrAMOMiZaN0D+VH0UZlVdjQ9lhPk06wgvrgkh8dwLAQ6Pkp3Htrm65wLmsiBJlpP/U/RVe3JcHBhZoeXEOOv9ge5Syhf6T3kWBnD3gA8mPbsduUDh2VABjQ9xgmA4k9/zy9DVbbE15r6t7Ki4TAiB/a9O17PagjE6q73fZgWHv6jWH47XbEd78ttHrOpZo7YNYMQXb3V/mt3ez+uqN2ZmWHdXjB5HG9pA/6LtqaT5pseKHMp6lWTNNwa0iXsbv8AbMbgAXfvIbukdRyBd6rmmtoPph+0Pd/WbDm12f2v7aj9qywRY7GrtnhjbHE6D/hCxuxAs6hV6gddh21uHLmPdH/Ve5JGj//U6JtNY9rfeew0H8Uapon3BrQO7j/cq+LVkWgGmh9jDw9oJB/tfRWrh9Jy94dkvFVbuWsMuP8AJ3fmfykwFgESdgwprZaAGv3mYAbAE+A19zv7KufYL2MD22S+JLBoQfDd7tyuehhssbYGMDmjaCOQPJHBY6I4CcyiA6tYY1rqWh5II1G0gEH/AL8kK7msB9NpcRrr5/nSrGpkt1A4HmpGDEpLqaltD21jZLncOY0gNg/1w5VM3DqysSzDvpLqLG7X1y0g994P+DsZ/g3/AL60tje4JPkUxqZ+cJ+ZBHwTTqKTGwRKJII1BHQvjXX+nO6L1LIxbrGuDA1zbSQJY4bmF/8Ao7P32LAyc8F4rreAwiXWT2P7p/NavZc/6mdHz+sN6nmNe8Fj23Y5+ha5zW0122a+x9VQ/wAF/Of+fcjN/wAU/wBWLunsxsN92JkVF7m5RIsLnOjYMljm7bKq9n6Our0P/BLFHgw44T45x4qPpj+j4X+86nN/Fs+XFHFjPBcIjLk/yk51+s4f83H+XoeZ/wAWzce36zm0kPNeJcQ4a6l1VDeP+NevULaKrsazHguc5pg8w/8AMLXf1ly/1R+pnU+h9SyMjIdjWVW4wpFlIIJdvY/+ae1mz021/wAv1V0d36sx1jrYIHB008RCtZ8/uz46rSnHjDhjRcXHz78K/Y9pBa7bYDy0D6TVtsfXaA+pjnss4cBAXN1uyOsZhbjtLA7R9rp2tj+X+9/JXU0NdjUtqBDQ0R/5IqESvyRAHXt0a19ga4bnem5g4fJB/lbYH+eqDxV/ONIa0ae3dtJ+Dtzf8xbjnUu5cXx5cIFgr3E1jk+5scorjFyN0Vvc4vrNZ2ua5pBB/dna9u1Vrr6mH02uY4uE+wAx/I2/v/1VsX1MeQ8nUkuMHufpbmtVHOxq7GOcPafzfT5LtDu+i13/AE0DsinIty6yHMqIdcTDA6XAf2P+rVAXWWuf9oFctnY5u+tzi3/BtkOr/wA96tZNV+O5zTXaa3fStraDB+kHjZu/q2b/AM9Z734rLPVss2w4Qb6zo/s02uqH+f7021r/AP/V9CY/JeQwVmtkiQ4+4D+Q1SeywPILt2stbOsIb4gf7VERtdPpx5fS/t7PcmKTtutHtaxmvjr9/wBFEaCTLy2e4E/g1Do+gfoR/I+P5ysVztP8IjlJSh4Ex4E8pBpJ507qB+nr/wBL/Yp1oqZ7Tw3UJgSHGRJ8tVNv0Rx/ZQ7pgcTI5+KRSuXEDcWmPPVR3AiYjy7KWuqDkT6WkzB+hH/fkFNTqHVasFotsE1u0AmDPzWN02p3X8uzIywT06r9GKTLd9hEu+i7cxlU/wDXFT69ugT63J+nEcH91dL0Lb+y6NnpbYMfZ92yJ/4X3+r/AKbf7/UUepl6tIrT4to41LQ30qgxzQGgtAENbo1un7rUxaQNB/GVPsY3c/m8fioD/fu5+akXIXsa4CT+QH4KL2mwnadg5A8keydZ2/hKDZMiN/Pl/wBHcihBtAJJfuPkRz/ZO5VL3P3EA/GJj5yrd0zr/r8IVV380I53H6H0vxQQ07SXM0Zw4SQ73Qf6qoZdVRY0BxeW/RcSHlp+l4fT1VzK+i6fV47fH8/b+aqePMe2Yl30I8P+ETSgv//ZOEJJTQQhAAAAAABVAAAAAQEAAAAPAEEAZABvAGIAZQAgAFAAaABvAHQAbwBzAGgAbwBwAAAAEwBBAGQAbwBiAGUAIABQAGgAbwB0AG8AcwBoAG8AcAAgAEMAUwAzAAAAAQA4QklNBAYAAAAAAAcABAAAAAEBAP/hD/5odHRwOi8vbnMuYWRvYmUuY29tL3hhcC8xLjAvADw/eHBhY2tldCBiZWdpbj0i77u/IiBpZD0iVzVNME1wQ2VoaUh6cmVTek5UY3prYzlkIj8+IDx4OnhtcG1ldGEgeG1sbnM6eD0iYWRvYmU6bnM6bWV0YS8iIHg6eG1wdGs9IkFkb2JlIFhNUCBDb3JlIDQuMS1jMDM2IDQ2LjI3NjcyMCwgTW9uIEZlYiAxOSAyMDA3IDIyOjQwOjA4ICAgICAgICAiPiA8cmRmOlJERiB4bWxuczpyZGY9Imh0dHA6Ly93d3cudzMub3JnLzE5OTkvMDIvMjItcmRmLXN5bnRheC1ucyMiPiA8cmRmOkRlc2NyaXB0aW9uIHJkZjphYm91dD0iIiB4bWxuczpleGlmPSJodHRwOi8vbnMuYWRvYmUuY29tL2V4aWYvMS4wLyIgeG1sbnM6dGlmZj0iaHR0cDovL25zLmFkb2JlLmNvbS90aWZmLzEuMC8iIHhtbG5zOnhhcD0iaHR0cDovL25zLmFkb2JlLmNvbS94YXAvMS4wLyIgeG1sbnM6eGFwTU09Imh0dHA6Ly9ucy5hZG9iZS5jb20veGFwLzEuMC9tbS8iIHhtbG5zOnN0UmVmPSJodHRwOi8vbnMuYWRvYmUuY29tL3hhcC8xLjAvc1R5cGUvUmVzb3VyY2VSZWYjIiB4bWxuczpkYz0iaHR0cDovL3B1cmwub3JnL2RjL2VsZW1lbnRzLzEuMS8iIHhtbG5zOnBob3Rvc2hvcD0iaHR0cDovL25zLmFkb2JlLmNvbS9waG90b3Nob3AvMS4wLyIgZXhpZjpDb2xvclNwYWNlPSIxIiBleGlmOlBpeGVsWERpbWVuc2lvbj0iNDUwIiBleGlmOlBpeGVsWURpbWVuc2lvbj0iMzAwIiBleGlmOk5hdGl2ZURpZ2VzdD0iMzY4NjQsNDA5NjAsNDA5NjEsMzcxMjEsMzcxMjIsNDA5NjIsNDA5NjMsMzc1MTAsNDA5NjQsMzY4NjcsMzY4NjgsMzM0MzQsMzM0MzcsMzQ4NTAsMzQ4NTIsMzQ4NTUsMzQ4NTYsMzczNzcsMzczNzgsMzczNzksMzczODAsMzczODEsMzczODIsMzczODMsMzczODQsMzczODUsMzczODYsMzczOTYsNDE0ODMsNDE0ODQsNDE0ODYsNDE0ODcsNDE0ODgsNDE0OTIsNDE0OTMsNDE0OTUsNDE3MjgsNDE3MjksNDE3MzAsNDE5ODUsNDE5ODYsNDE5ODcsNDE5ODgsNDE5ODksNDE5OTAsNDE5OTEsNDE5OTIsNDE5OTMsNDE5OTQsNDE5OTUsNDE5OTYsNDIwMTYsMCwyLDQsNSw2LDcsOCw5LDEwLDExLDEyLDEzLDE0LDE1LDE2LDE3LDE4LDIwLDIyLDIzLDI0LDI1LDI2LDI3LDI4LDMwO0I2QkNGQ0JEMkJCNDQ4MjA3NjAwRUI1OTFBOTY4RDlCIiB0aWZmOk9yaWVudGF0aW9uPSIxIiB0aWZmOlhSZXNvbHV0aW9uPSIzMDAwMDAwLzEwMDAwIiB0aWZmOllSZXNvbHV0aW9uPSIzMDAwMDAwLzEwMDAwIiB0aWZmOlJlc29sdXRpb25Vbml0PSIyIiB0aWZmOk5hdGl2ZURpZ2VzdD0iMjU2LDI1NywyNTgsMjU5LDI2MiwyNzQsMjc3LDI4NCw1MzAsNTMxLDI4MiwyODMsMjk2LDMwMSwzMTgsMzE5LDUyOSw1MzIsMzA2LDI3MCwyNzEsMjcyLDMwNSwzMTUsMzM0MzI7OUY5M0EzN0VFNDFERUIzMEIxQkY4MTE5NkM3ODA3NkUiIHhhcDpDcmVhdGVEYXRlPSIyMDA5LTA5LTE2VDE4OjEwOjA2KzA3OjAwIiB4YXA6TW9kaWZ5RGF0ZT0iMjAxMi0wNS0xNFQxMDowMDoxMiswNzowMCIgeGFwOk1ldGFkYXRhRGF0ZT0iMjAxMi0wNS0xNFQxMDowMDoxMiswNzowMCIgeGFwOkNyZWF0b3JUb29sPSJBZG9iZSBQaG90b3Nob3AgQ1MzIFdpbmRvd3MiIHhhcE1NOkRvY3VtZW50SUQ9ImFkb2JlOmRvY2lkOnBob3Rvc2hvcDo3ZDY3NWYzMi1hMmIxLTExZGUtYjc3NC1jYjAxZDQxZjc1ZTkiIHhhcE1NOkluc3RhbmNlSUQ9InV1aWQ6NUIyMzkwRTQ3MDlERTExMTk1NENGOTMwRjhDQTE4ODQiIGRjOmZvcm1hdD0iaW1hZ2UvanBlZyIgcGhvdG9zaG9wOkNvbG9yTW9kZT0iMyIgcGhvdG9zaG9wOklDQ1Byb2ZpbGU9InNSR0IgSUVDNjE5NjYtMi4xIiBwaG90b3Nob3A6SGlzdG9yeT0iIj4gPHhhcE1NOkRlcml2ZWRGcm9tIHN0UmVmOmluc3RhbmNlSUQ9InV1aWQ6ZDc2NGY5MmMtMjM5OS0xMWQ3LTg5OTktZTQ5ZDk0ZTI3NDdhIiBzdFJlZjpkb2N1bWVudElEPSJhZG9iZTpkb2NpZDpwaG90b3Nob3A6YzEzNGQ4M2YtMjM5Ny0xMWQ3LTg5OTktZTQ5ZDk0ZTI3NDdhIi8+IDwvcmRmOkRlc2NyaXB0aW9uPiA8L3JkZjpSREY+IDwveDp4bXBtZXRhPi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Dw/eHBhY2tldCBlbmQ9InciPz7/4gxYSUNDX1BST0ZJTEUAAQEAAAxITGlubwIQAABtbnRyUkdCIFhZWiAHzgACAAkABgAxAABhY3NwTVNGVAAAAABJRUMgc1JHQgAAAAAAAAAAAAAAAAAA9tYAAQAAAADTLUhQICAAAAAAAAAAAAAAAAAAAAAAAAAAAAAAAAAAAAAAAAAAAAAAAAAAAAAAAAAAAAAAABFjcHJ0AAABUAAAADNkZXNjAAABhAAAAGx3dHB0AAAB8AAAABRia3B0AAACBAAAABRyWFlaAAACGAAAABRnWFlaAAACLAAAABRiWFlaAAACQAAAABRkbW5kAAACVAAAAHBkbWRkAAACxAAAAIh2dWVkAAADTAAAAIZ2aWV3AAAD1AAAACRsdW1pAAAD+AAAABRtZWFzAAAEDAAAACR0ZWNoAAAEMAAAAAxyVFJDAAAEPAAACAxnVFJDAAAEPAAACAxiVFJDAAAEPAAACAx0ZXh0AAAAAENvcHlyaWdodCAoYykgMTk5OCBIZXdsZXR0LVBhY2thcmQgQ29tcGFueQAAZGVzYwAAAAAAAAASc1JHQiBJRUM2MTk2Ni0yLjEAAAAAAAAAAAAAABJzUkdCIElFQzYxOTY2LTIuMQAAAAAAAAAAAAAAAAAAAAAAAAAAAAAAAAAAAAAAAAAAAAAAAAAAAAAAAAAAAAAAAAAAWFlaIAAAAAAAAPNRAAEAAAABFsxYWVogAAAAAAAAAAAAAAAAAAAAAFhZWiAAAAAAAABvogAAOPUAAAOQWFlaIAAAAAAAAGKZAAC3hQAAGNpYWVogAAAAAAAAJKAAAA+EAAC2z2Rlc2MAAAAAAAAAFklFQyBodHRwOi8vd3d3LmllYy5jaAAAAAAAAAAAAAAAFklFQyBodHRwOi8vd3d3LmllYy5jaAAAAAAAAAAAAAAAAAAAAAAAAAAAAAAAAAAAAAAAAAAAAAAAAAAAAAAAAAAAAABkZXNjAAAAAAAAAC5JRUMgNjE5NjYtMi4xIERlZmF1bHQgUkdCIGNvbG91ciBzcGFjZSAtIHNSR0IAAAAAAAAAAAAAAC5JRUMgNjE5NjYtMi4xIERlZmF1bHQgUkdCIGNvbG91ciBzcGFjZSAtIHNSR0IAAAAAAAAAAAAAAAAAAAAAAAAAAAAAZGVzYwAAAAAAAAAsUmVmZXJlbmNlIFZpZXdpbmcgQ29uZGl0aW9uIGluIElFQzYxOTY2LTIuMQAAAAAAAAAAAAAALFJlZmVyZW5jZSBWaWV3aW5nIENvbmRpdGlvbiBpbiBJRUM2MTk2Ni0yLjEAAAAAAAAAAAAAAAAAAAAAAAAAAAAAAAAAAHZpZXcAAAAAABOk/gAUXy4AEM8UAAPtzAAEEwsAA1yeAAAAAVhZWiAAAAAAAEwJVgBQAAAAVx/nbWVhcwAAAAAAAAABAAAAAAAAAAAAAAAAAAAAAAAAAo8AAAACc2lnIAAAAABDUlQgY3VydgAAAAAAAAQAAAAABQAKAA8AFAAZAB4AIwAoAC0AMgA3ADsAQABFAEoATwBUAFkAXgBjAGgAbQByAHcAfACBAIYAiwCQAJUAmgCfAKQAqQCuALIAtwC8AMEAxgDLANAA1QDbAOAA5QDrAPAA9gD7AQEBBwENARMBGQEfASUBKwEyATgBPgFFAUwBUgFZAWABZwFuAXUBfAGDAYsBkgGaAaEBqQGxAbkBwQHJAdEB2QHhAekB8gH6AgMCDAIUAh0CJgIvAjgCQQJLAlQCXQJnAnECegKEAo4CmAKiAqwCtgLBAssC1QLgAusC9QMAAwsDFgMhAy0DOANDA08DWgNmA3IDfgOKA5YDogOuA7oDxwPTA+AD7AP5BAYEEwQgBC0EOwRIBFUEYwRxBH4EjASaBKgEtgTEBNME4QTwBP4FDQUcBSsFOgVJBVgFZwV3BYYFlgWmBbUFxQXVBeUF9gYGBhYGJwY3BkgGWQZqBnsGjAadBq8GwAbRBuMG9QcHBxkHKwc9B08HYQd0B4YHmQesB78H0gflB/gICwgfCDIIRghaCG4IggiWCKoIvgjSCOcI+wkQCSUJOglPCWQJeQmPCaQJugnPCeUJ+woRCicKPQpUCmoKgQqYCq4KxQrcCvMLCwsiCzkLUQtpC4ALmAuwC8gL4Qv5DBIMKgxDDFwMdQyODKcMwAzZDPMNDQ0mDUANWg10DY4NqQ3DDd4N+A4TDi4OSQ5kDn8Omw62DtIO7g8JDyUPQQ9eD3oPlg+zD88P7BAJECYQQxBhEH4QmxC5ENcQ9RETETERTxFtEYwRqhHJEegSBxImEkUSZBKEEqMSwxLjEwMTIxNDE2MTgxOkE8UT5RQGFCcUSRRqFIsUrRTOFPAVEhU0FVYVeBWbFb0V4BYDFiYWSRZsFo8WshbWFvoXHRdBF2UXiReuF9IX9xgbGEAYZRiKGK8Y1Rj6GSAZRRlrGZEZtxndGgQaKhpRGncanhrFGuwbFBs7G2MbihuyG9ocAhwqHFIcexyjHMwc9R0eHUcdcB2ZHcMd7B4WHkAeah6UHr4e6R8THz4faR+UH78f6iAVIEEgbCCYIMQg8CEcIUghdSGhIc4h+yInIlUigiKvIt0jCiM4I2YjlCPCI/AkHyRNJHwkqyTaJQklOCVoJZclxyX3JicmVyaHJrcm6CcYJ0kneierJ9woDSg/KHEooijUKQYpOClrKZ0p0CoCKjUqaCqbKs8rAis2K2krnSvRLAUsOSxuLKIs1y0MLUEtdi2rLeEuFi5MLoIuty7uLyQvWi+RL8cv/jA1MGwwpDDbMRIxSjGCMbox8jIqMmMymzLUMw0zRjN/M7gz8TQrNGU0njTYNRM1TTWHNcI1/TY3NnI2rjbpNyQ3YDecN9c4FDhQOIw4yDkFOUI5fzm8Ofk6Njp0OrI67zstO2s7qjvoPCc8ZTykPOM9Ij1hPaE94D4gPmA+oD7gPyE/YT+iP+JAI0BkQKZA50EpQWpBrEHuQjBCckK1QvdDOkN9Q8BEA0RHRIpEzkUSRVVFmkXeRiJGZ0arRvBHNUd7R8BIBUhLSJFI10kdSWNJqUnwSjdKfUrESwxLU0uaS+JMKkxyTLpNAk1KTZNN3E4lTm5Ot08AT0lPk0/dUCdQcVC7UQZRUFGbUeZSMVJ8UsdTE1NfU6pT9lRCVI9U21UoVXVVwlYPVlxWqVb3V0RXklfgWC9YfVjLWRpZaVm4WgdaVlqmWvVbRVuVW+VcNVyGXNZdJ114XcleGl5sXr1fD19hX7NgBWBXYKpg/GFPYaJh9WJJYpxi8GNDY5dj62RAZJRk6WU9ZZJl52Y9ZpJm6Gc9Z5Nn6Wg/aJZo7GlDaZpp8WpIap9q92tPa6dr/2xXbK9tCG1gbbluEm5rbsRvHm94b9FwK3CGcOBxOnGVcfByS3KmcwFzXXO4dBR0cHTMdSh1hXXhdj52m3b4d1Z3s3gReG54zHkqeYl553pGeqV7BHtje8J8IXyBfOF9QX2hfgF+Yn7CfyN/hH/lgEeAqIEKgWuBzYIwgpKC9INXg7qEHYSAhOOFR4Wrhg6GcobXhzuHn4gEiGmIzokziZmJ/opkisqLMIuWi/yMY4zKjTGNmI3/jmaOzo82j56QBpBukNaRP5GokhGSepLjk02TtpQglIqU9JVflcmWNJaflwqXdZfgmEyYuJkkmZCZ/JpomtWbQpuvnByciZz3nWSd0p5Anq6fHZ+Ln/qgaaDYoUehtqImopajBqN2o+akVqTHpTilqaYapoum/adup+CoUqjEqTepqaocqo+rAqt1q+msXKzQrUStuK4trqGvFq+LsACwdbDqsWCx1rJLssKzOLOutCW0nLUTtYq2AbZ5tvC3aLfguFm40blKucK6O7q1uy67p7whvJu9Fb2Pvgq+hL7/v3q/9cBwwOzBZ8Hjwl/C28NYw9TEUcTOxUvFyMZGxsPHQce/yD3IvMk6ybnKOMq3yzbLtsw1zLXNNc21zjbOts83z7jQOdC60TzRvtI/0sHTRNPG1EnUy9VO1dHWVdbY11zX4Nhk2OjZbNnx2nba+9uA3AXcit0Q3ZbeHN6i3ynfr+A24L3hROHM4lPi2+Nj4+vkc+T85YTmDeaW5x/nqegy6LzpRunQ6lvq5etw6/vshu0R7ZzuKO6070DvzPBY8OXxcvH/8ozzGfOn9DT0wvVQ9d72bfb794r4Gfio+Tj5x/pX+uf7d/wH/Jj9Kf26/kv+3P9t////7gAOQWRvYmUAZAAAAAAB/9sAhAAGBAQEBQQGBQUGCQYFBgkLCAYGCAsMCgoLCgoMEAwMDAwMDBAMDAwMDAwMDAwMDAwMDAwMDAwMDAwMDAwMDAwMAQcHBw0MDRgQEBgUDg4OFBQODg4OFBEMDAwMDBERDAwMDAwMEQwMDAwMDAwMDAwMDAwMDAwMDAwMDAwMDAwMDAz/wAARCAEsAcIDAREAAhEBAxEB/90ABAA5/8QBogAAAAcBAQEBAQAAAAAAAAAABAUDAgYBAAcICQoLAQACAgMBAQEBAQAAAAAAAAABAAIDBAUGBwgJCgsQAAIBAwMCBAIGBwMEAgYCcwECAxEEAAUhEjFBUQYTYSJxgRQykaEHFbFCI8FS0eEzFmLwJHKC8SVDNFOSorJjc8I1RCeTo7M2F1RkdMPS4ggmgwkKGBmElEVGpLRW01UoGvLj88TU5PRldYWVpbXF1eX1ZnaGlqa2xtbm9jdHV2d3h5ent8fX5/c4SFhoeIiYqLjI2Oj4KTlJWWl5iZmpucnZ6fkqOkpaanqKmqq6ytrq+hEAAgIBAgMFBQQFBgQIAwNtAQACEQMEIRIxQQVRE2EiBnGBkTKhsfAUwdHhI0IVUmJy8TMkNEOCFpJTJaJjssIHc9I14kSDF1STCAkKGBkmNkUaJ2R0VTfyo7PDKCnT4/OElKS0xNTk9GV1hZWltcXV5fVGVmZ2hpamtsbW5vZHV2d3h5ent8fX5/c4SFhoeIiYqLjI2Oj4OUlZaXmJmam5ydnp+So6SlpqeoqaqrrK2ur6/9oADAMBAAIRAxEAPwA4jZqDkczQ60yRkDLxpuB2wskwtZJGI5uTT7ORiGRTBHVlcN17HCearhC3QUJPc4Cm14iJ+Flqe5wKmFncXVrtBLwEg4sPEZFkCrRkk9j88KqwPGm+/cDwxSrxyuoIAqGG/wBGVyjZTbbySUoBsd8K2tJeorsMKFWOeSMUU9TvTAU2vMvNtq7+OCkqicu30YrbkZqeHicaW14LjfBSQVxNRufoxVsPtikNlmByKXcj17eGSVxYnAhaCSaeGBLgxP6sKHFjWg7d8eiXVrv3xQ4k7YhW68u/zxVxbt1wKpPuCP8AMYlUNJUL/TCqX3VzwQcq9dskEEpLPezfFyBVWJw2wJQTESbdT4dDhti1HGpoWNXr0yS0jI7VfqslduRAT5jrgZVs3BYqE+KhPYYEBFi0jKkOoYfzbVH04kskNJpwdQUYA8jUPkQV4UHcWc8alHU8D3G4OTDEoN4ZBv0IG/yyRDBDOgH2z8XVvlhSh5JgooD8I32wWiSCluPg2+03U+Aw2qgscrk1NPdsirfpBW+39OKrJTH/ADbe+FShxPGQR9n+QYsQUHIZC9V3T+OKyUQGepAIbvXviq5IJXJBWgpTj898iqx7IsoDL3rt2wcKqUlmu46Y8KUDdW3FuPj1p4e+CkhRvoQ1tDCFo0Ksa7b1Nf4ZFlaXCAluTUJ/kIxvdBKp9Wj8E8en4ZK2Nv8A/9A2ho9F+H2FNszLdciIwwZqb+NO+SCphasQyr0LdPbIySmXpqKcSW8cjEnqyIRsEJpvhKQjooR6JWu4oVyG7K13p0JLfs5G6VVRD4bU2yQSvRBX3GSQuQOKkd8Cqw5H+ORZNFBt+vFDijda4qqCoG++Bkv577VBxVerjc1xVc7DiOJr44LVsv0/HAlysB03OAra9peQoeowAUyW0JFRhtWqkNv08MLFssWOKS4My1A742loV+k4lC6hBwK0TvhPNLdaCgwKsL13r17YUWt9QKfiHIEUpWm+FVJiQQvUdB7YKVLtSHOIqFBK9TipSO4aQoysvJ67g+GQGM3bAoAycASFC8eteu+22ZJ2YEqa3rovSpPUjDWzHiR1s0rBR1HUAe/hkCaZxV/rISu3Qn55C7ZtDUVqFrQsaUPTEnZVU3kTswDAcO/etMgJJpBS371PD4lHXLQbYlBz3qs1GSrfzJ1GSpigjbs/xJKrE1JDfCckZUFpDSJGgqW6/aXxxYFRf6tQ0NG8cFqgri4P2RWg6Hs2KqIkd2Y164JFiFNo/h+JtzhtVot0ZQ3Qr0PjhtQ00ZY0O3LemRCSFwgcxPKPsx0BY9QG2ySGy8fpIVPLcjl0yLJR9KZ2b4qL88SqnPEiqQByJOPRBS+4QqQxFK98BGyAhrgFuAB2piAGS1bRagt33+kYGKt6MP8Axv8ATiyp/9GQehwk+AUWtcy6cBENFLIxY/tb1G1MeSo2KJFWqjao3yItJRsJqpJO3hhsqio51UbioPQ4aSiUugyg9+2RISr/AFpmj4FQd+p64OAJtpp+grQYaSSvikqRQ7eONsUQZqbDoO/zxSuEh5A1+eNKqCTv2wFNrkJrUeNciSlU5KST74Cm3E1+eKF0cbO4VevT7/HG1AbZShKEio8MCStH44ShcA1K4Ut7060PjkUuBYNvuPbGltsyHttgAW2i23XDSLa5VxpW+W4xS2ZDTbfFWiSd8UramnthQtI3264ENDmzUPQYUhq5jRVUhuVdz7YqUtvZ2hBYDknc+GEBiljypMPhqS3TJqlF1E/JuY2JoAOvh+vCA1kLTAfSUlhxG58fDCUIizuAkVWZgQdjTbbKyGyMnT3BIDilAeVR/TKJTpPNB3N0vqBy1WO5oO/hg475IKj6gYlg3FqHc/tH2ye+yGorgsONa5ZQKogwx8QafEdzTbJBULeMAPhAr2ye7EpZPI1Ry28aYChBSS7mu47j8MLG0BNcPWlDt9nFDknc8ePZcStoiCabYtSvQDwGUZABFmCsll/eGn0ZbhOyCtadQyVatRWg6bYgsXS3KFWJNFNPhwcSQpT6grIKsAF+yvTZdsNpQx1IUooFD1ptvkTJWp9YufQa13MTMJCm3VduuHiT0QU160g4b7bqPfESY0o/W1DfFvTpXAUtpcVWnKjdiN6YCqr6r+A6f5nIpf/SmYCmJWqp9syacNWtntFmCzkLGa8yATTbbbFQiUubQAVUFa7YQxtVhezkPwbEdR4YVVeEDbKQB2PTfFLSgLJTqD3xtQEXbtDVjLuQPhA69MCVrqCa16fjihtXKGnbviyXLcDdW6HpihGxzW6W7Bo+ckhHpy8vscfbB1St9SgJG5riUKqT8R169shTJeZhWnTGlXLIP2mArjSVWGcRklWBOQMbSCuLLIefJRXrTBEUUlrmgJ3B98nTFvmv82JUNhgRSowJa5DajZJWqqdgcFK2KUPxYq1yUHrv74q2HXl1GKrgV8cCr2VQKhh9GFKiWXf4sCGi6D9rAVXy/VVjjaNyzkfvBTocO6dkK8qV3yVKoTelICg+IkUC9cVY9MZIZWRyFC9E6Hb5ZMMFl1APTXlKOlQR79sIKCusbOwkmKXFwIowGbkQSa08MSoChLHRKA8VJPE7ivvkCxIdatDbVmfjIWoAGBO3yzD1MDNugaQF+YpZPg+FT9kU2pWuWYsfCGuR3UY4IVBqQfmCafLLrKF8UtvHRVAIJ5M1KU8MKVW7mUAOtONNzXCCpS2a7hqOZBPbbJWwKX3F1EoZwcVQXrW7UapAPVh/TJIjSHna2Bbk5qF+ADpX55WpAQJuFjTmD8Nd/E/RkpMaVLXVhBMZGAkBVlZWBNA3fbMbIDNsBpQk1azKualGI/d08MrhxxPktBAtrKbUqqL9k+OZVIUJdTrVuZIP2V8MaUhS+uBuNWJ23Jw0gLRcAr9s0wpcb2MKCWNG7ZFJbN7CpCliPYdsICAFMXMLksXoPfAVIXRXVvyNGr7YppV/SS/yj+XFFP8A/9OcR2cgj2kAGZbiUhZeaO0YFRXdv6YGu2lbdhWq16UxSrq9ARsN6jxphQi4eGwANT3+e+KUY0qmgAGw7YAErkZRsV28cKhEI1qULMWEij4VG4OBK4em1Nu9cCrWh+IlRWlKDCraFQaMOIANO+Khesu3TAVXiRdj0I75FK/kOIINT4YVXicAUpvgW2lkepxSv9biNuhwEKtW5UbV+WKQqrN16HAlekw6k0GKr+aH5YElaZFB67VwhDYlRj13GFVx419vHAqjJzBPE7VwoXxyOa1FPfAUqysT16YqtcDFUPcy+mhanTGlKWJqaF6dMlTEF0mox8qk7+GKbW/pO3IpVQRVuWCltJ7m9SWQEsB1NT1NMkBTHiURdpK1SKiuy4DEotdIwUc+NADU1yQOyEPLdBV4ruetPnjSob63IRx/ZUbe5x4VtaJFCl2Ir9kKO9cCkrPVXei7npvhtQhZJ2oaCm9KdcBY8SFubt2Xgo9vbDwrKSCkgnc8iaUyTG1yQ0YsQHqQaMT4YCkLDZyHYL18ffEFeFptJnkqAnw9RXBYSIpXdWDQVV0JJ7/y08MElULmeWf0wUHKFRGpVVUMq7VNBu2PChA3VuKEj4SOnyxCQUvlWigfy/dhKQhykgYEd+pwKF4RTsSdvDbAnZTmRhTievjgVA3E7IzIevY9saVS+tszV6HpikNi7BHCu2KS0tx8Ip1r+GNItv643/C0/txpbf/U6IAGPTbpmU4anJYo++6/TgKKWx6axYGuxO++EIpc9jCpK8vuyRWl0caI9ATx8BiilxKhvh/zGKVRGrsd8CQrrDU1ripCIgUqKE7DpkSkKoJqQAfi9sVUuO9TtirRVuoOJQ0wXjUGjd8AZUuEhA69e+FVOSUqK127nAraXymlDUY0gKn1tW2ant4Y0lC3UjfaRth1ocVpAnU5Y9ht/leGNKFSPXAY+Mh4sT18cBCbR1rqSswXlWvToMjy3LOrWXGrQksEevE0YjscoxanHPaJstmTBOO5HCF0F4GYcCT3BzJtoR63J49a+NcCWxeLyoWHyxW1J71k2Ipv1BriglFRXA4Ag1r3wMgrLIGGx3wpUrlQyGv3YEFJbzTYlhk4NwlQ1RTvUHqa4sQNmN30tyjcKt0+0K5dGmuRUII7t2ovIgD95Su33YdkDddJbAD4iTt8J32w9EELbaRVcAV36nvUYCEx5oi4uGkBQH6DkaUoC4Z/2ewo2FSsjJERIatO3TArSiV4y+/EeAAAxpDjHyFQ/Tqf7MgUqUxiQCjE1FWoCKEZMFNISQH0+Q61qAcLAhRjnnJWp2NagjFCJW8CjZfnjTO1UanAz7KPpGPCjiXPfz+pwQCh98FJ4kFeTTTfC0SgA7b+HXEBbSqaKNFYFgtd6gbYbYpRdugO4JHz3yDIJdIXdt4wEG5ptUe9cJS3JGSir022ByIQVAxMB8RNeuK0hriRuoBNO3QUxZAIJ7djVm77gdcCVORIfSLAN6gI2pkTdqgpZHrstMmlb6kopTpiq71m/lHSmKH/1Z2b0qKL1rWmZlODa4XUjqNvfrgtAKr9ZiEakHi/cZHqytDvOWPxbnt88lbG1i3Lg7kDehJwhbXm4XmOLVO4LU6+GK2rxSrT7XxYqv8ArfFqctvGuBla9NQPw7giuxHXAtrjqfx9dx3ONLa79JhvtACuBbaOo8RUgb4aW1jX0ZA3G/hgpbd64egRvoxUF0q3DCgUH3xSUM5mTtQDc0GIQoyXlF5Kd671xpbUk1N3JFCw6HEhQW3RGevPbupwWqFuDbKrSSDiqivMmgAHc5DJkERZ5NuPGZSAA4iWEa1+Ykccr2+nIZIBUPcVKNXpVKZzus1sso4Y+mL6B2T7LcNZMvP+akeg+ctV02RmZzcwymsqSElq+Ksd65r8ZOOfFH0kPQ9odkYtRj4a4T/C9W0PUYtSsVvbOUujfbUn4kI6gjOp02eOWN3u+W9o9nz0mQwI5dUy+sToeKSih3od98y3XJfLf3rzekw70qOhw0xKPtPrcodOBV+xbocSkJxZmZowJBQrsaZFkjYXUbdcVakl5GlcVQrK5JDfZ6A4FSqa0WSU1BNOvyyYLEhVt1tbaORgGV5BRqUoRhSKCR3PpBmZR8Fdqjx8cm1yKHE0EULoqozniBNvUU3PHsMG7C0LcXD8lJbt1qMUkqayFwfA9TTEhNtsPh5L0A2yNopTeY8QCdh49MkENF1AJrudqAZApUS6EHkfngRbTzW5oR8J2oDv0yQCyLYa1b7VMkoQ8ktsAVH2uxwUtoOaRIySCTXpsMNoQ0t5tWpBXao8cAKUFNezABmfkOVKe3jgtNKEupMtaNVD0FMK0gZLiOQgj9ntgClSa4Cox5lefamJSFkt0snFialdtsiAmnB1c/EeCnr4nCVtr0bQyioPp1+Knh92RW0PMbNWKgfCo+AntiFNoST0iK9B2oOuFkEFLHvWgBPTBaqTovag+ZxSocD/ADDr44q//9aRJdqTShBHU+2Zrr7Xm/YqBQIAPvysDvW1P9JUHxbt2yVIJWfpHkQQaEYaRbZ1E7qT165IIElP62RU70rtkqW1yageNQ3E5Gk8TvrxqKP8wdsaXiXHUuBILD2I7HBS8ThqbMD8YWv7R8caXicdW6At9B640EcSp+lFYEmh9sFMrcl8vUmvtkStpvpU6PvxBI33PTAWcU9S4twtGKiorkGxDz3dgNjTl4ZJCSXs1qz8QtB12yQYypSWa2Cjtt1OAoaLqxLVqB3GRJ6Mwxvz7fm28vNDGxEl04jJ/wAgbnNP2tl2jB632S0oyagzP8AeVHdgOgUdM0j6aRRXJVSB9GAptk3krzJJo2qIZGP1G4IS5TtQ9GHutct0+c452HS9tdmR1WEj+OP0yetlYWKlSXR/iBU7UPTOrhMSFjkXySePhJieYRtvbwbEKQag1rXLLa+FO4VhdeXGnY4CmmzDEhJDUB61wFVl36FnbtcNKqwoOTyM1AB4muC65qI2wm5/OP8ALa2lKT6/AsgbiyqJGoR8lIweIGXhlkGj+avLGtKG0nVLa9qKlYnUtT3Q/EPuwDICaUwIRE5iDFuVAdifHLuTC0kvJiGKqSyjfJBrJS4vEzGpC12K9a5JihXjCt8IHHfY/LG0U16YJPwigpvkbUxtaZSikdB7Y2vJRkn5AAVDdttq++RIW0H6s5PFgOv4YWJb+tyKpoo8OJ3OAhKh6zFqcBzJ2phAUrfq8rlQWCAkk4saWSxFAf3vfwwhkg7qSeMAVG+3yxtUBcyyIFU9SKrTBIrSH+uhF+MbVrywBlSGa7aqk0p3YdMSqHuZ1NeK0UbV/jhtQgjdhKjkCMCaQ8l2akFhTscUrPrnEMoPypgStOoALuab7YUU0dV4sKNU9RTHhTSlJf8AqnYAHHhVDT3Thd2+jtgpIQ73i0PI1wJpRbUQD027eOFaW/pA+AxTT//Xcl8225BOxrmbbqqLhqAjpv06A4GbmvC2wGxyQpElhncHxydNYtzXB4ivU5GmS0ysWIZjQdq5JC31m4r8X0e2BFFr6waip6YVtV+tLQFH6dVPY5Gt1tTe5ZmLE1+XTJJWrckfZbcb1O5yFKHC85KQSevXFlaNsTdzzoIleSpANBsMiUAG2caXod0ZAZmAj6gDbKy5ADJ00yzIBdakbZFmo3GiWU6MOND2Phja0kE3lSXmaz1WvwnwyXExMUTBoVlb0LL6snSrb4DJIip3WkRek5T4WO4p+rInmmnln5mXYrZ2pqOAdmHz2Gc72pK81fzQ+i+xuCscp/ziwNPiZaD7R/AZry9qW32kocIYqkbV28MBCvRfI3m2No49MvZOLJtbTN0K/wAh/hmz0Gt4PRL6Xh/aTsOUic+If14s7W7VKLuHPU/wzf8APccngtwm9hqKBeBpz8cbVGfW0YBXYb/TkgUPA/8AnI/8wpI/S8naXIQzqs+qyrsQp/u4dulftv8A7HKMkrbccXzyVrUEMZSRTwpvXBbbSY6Leaxod9a6xaepbsrcoZhUBuJ3yEpCWzPw5AWQ+xPLWux6/wCV9N1QMCbyAM4XajjZx9DZkYjYsuJlFFDapK9sN1qD3HXLQ48tkkk1Fv5aE96ZJjbvrUpJDCqnv3wFIdJfyJwEi/Ce48cFIta+oRyMI6HkQa4E3a5pE9Kq1BO1TgtShC6ljRqkd/fJ2xUFlSJWDDkx3A674FCDlv5IlDDZzt9OC1WNc3H22YAdkyQRS2S4HCrSAhuqjqMgDulSmnt3KCQ1VR1X7RphpVBjEymRTyoacD1IP9MOyd0HK8JqVALD4TXww7JQUrspKoBQfjkVpBzwzE8nNFPhimkFKOJqTUjamEMkLLIASu2BFIaaY/snFkFAOOW5qPDFaU3Zi+2w6CuRS2eYUE7k7DFaU5PVZadB2xtQoFCDvXbFmp8Ce23bG0LvTbwGNq//0JKvlm5lb94iD6d8s8VxfCKyfy3Io9SWNQiCoJO+SOVfBpKLmygRTSpp0I6ZOMmqUUslDIoopLk5PiaqKk0shj4rQMTue+T4k02kM5Y0BJYUHz7YDNjTntLgfE6kMNxXrkePfmyoqAWlWPTuCd65bswPubBDgKv2m/VgsWoCqhAUUOx6jJKuKxk7A+FRkDKkm1e2tY5Ci8SXJoFHXIEpEXoXlnTXSEVXgvhTr71yqUnIjHZkiEhhGqlnH2QN8FsxFEPBqYWq2zn5YFpLLm81GGvqQtFv+2DQ/TiqG/SszkpwNK/a7YlFqpmZ1DClBs2KXSNwi5ynY9DhBZPDfzSngn8zNHFXhHGqn5nc5yuqneWRfVfZfFwaOP8ASYxCg9Xboo2zGJeiLVwtH+eIKG4/tADvgKqquyNWtKeHX6MBQQOr0XyV5pguli03UpeM3S1nbcP/AJLf5WbfQa8x9Ej6XgvaH2fNnNhHp/jgzlYYY3oJCTXfN7tzDw5FIfXNUg0rSL3UmclbKCScrWnL01Lca/5VMEjsoFl8qaRonmX8xvMmo3kbA3EzGe6lY0Chj8KivYUpmt1ushp4gy6uz0mlOWwNqeheRvyPtpLthq2rQSSKCTbWw9UgDs0g+FTmj1nbe3oiQ7fD2cMe8xxJn+aXljR/8P3kelRH0tHhi9EKvwghv3tfHY8q5jdl6mfigy/yjfrMV4eX9JMPyG1YXvkE2RkAk0+5kjCg7+m/xqafOudpiO5DyOYWzgyMGAL8x0DHfbMlxTai8VnQ812r1XFk1NDaJweM1LCvE9h0xQhXijduL9Qa++LDqhZ7AIRwavueoGRLKlH6vMKIXFK5GlUJRGvwlhsegyVFBCAmSjbM2/gMSxC02EzgfuywrUMffKyGTp9OvHUckqMn8U8KFk0e9ZSUUL/knBsvCUM2i6mWNSRToKYiQQYqknl++KckcUjG6+NcjxM0NLoWpcCdjtvTv7YeNQEvurC7iALIfo7YlBQc3NP7xPlyxBtKg7rWpHKvfsMkqEmKlj8K/PG1Q0sStUkAeGC0oZYVBNQfGoxtLvhrSgIHbG0rhyag+zTfAULfRY0BYbb4LS0LZeRJatOtMNpU2SEHZSN+pwWlS/d+PfCi3//R6csEhHgR3yniHRNFSuLB5hRmJXwGDiFqRaFbQ4PT4Mgp28csGQtZxhD/AOHdPLllU8ulOu+T8Qo4ApS+S7GZhxYowPxUxOcsfABTLT/KWnwEM1WIPfIyzEsxiARt3oVjKhCxgDoDTtlYnuzMBSQT+SbNmJNFU9Acu8YtRwBDP+XcTAsr8q9waZMZ2o6dBT+RLgHjHyqNgD0/DLI5iwOCk20T8sryWRnu2IiH2VXYfeckZXuwGIsw0X8vNLsH9VyXkA775EltjCk+TSbLaidNgNwPwyNM1eC1ggNYowpPUjr95wgICuAd6bH3wFIQTyXjF47i0DQdmV1kqvjxIU1yLK0ml0HStTs/W0i4RGjYqwB5KHB3SRa8kYeGSBa+HuSC+03WrAkXNuxSu0ifElPo3GKUELhmfnMxEdCSB0oMqyzEYkno24omUhHveEa7fjUPMF7dj7DSNxr4A7ZykiSbPV9p7P0/g4IQ/mxQ9qaknxyEnLLdyu1cAQFJabEZJVQHAraSmNgw/DYj3wEIItnWgeb3uIktruQidNkk/nAFANu+bns7W0OCT577R9gHHI5sQ9H8cEt/MnVHm8l6pA0pQPHSpqK/EDT6c3WYAAVu8VhuRumI/wDOPupQRapfW4WjlFkHi6g0Kn2zlvaGB4Yyer7GIMZR/wA57q+pW31iT6hZrFMB+/aNDz3H7RoABnKkGQ3LuBi29RYv+ZV9o8H5daxf21skFxND6JkWnxNLIqnfvtXM/suMpaiEe48Th60yhA2dqea/84+6gbWXVlJJicRMABtyXr7d89Ah9Tx2U7PYbm5t3HJGAruFPjmTE7uLMilI36+kPiAUeHY5JgJWh5rlfRRCaqKlWHU13xVDvfPQGuw7kYRTHi3XjUYnbeq7dSKjISpmLanUtxkWjKRvvTBeyd0I4tjIBKhbkN/DACoTXS4tN40MKlx9kkn+uVyNtkQEya2iKghfhO2VtoCEa0RTUV69DkTJHCpOfi2UGnfClReYBSWOx7DDTWSh2a19OhZtxUH28MHVOyEa4saFVc1BqCdsMQhA3OoQLX94CtCCGp1yKSUmvzY3VC2wBoRlkbDAgJYbWzG6KzVJABO2TtCDmsULHjQbb17YkpUX0wUqZRsMjxJJUHsYwKl+2+StVMwwilKb9yMCrHaIDcilO2NppRM1qG+MtWnbYY0lReaGpKmi08cICqBe3ZhyJp7YlW/9B/yuuDdX/9Ltpu9EboHp40zCEm2ljDSylVkIr4jGklDm3s2r++oB4jfJWWNKJsrBwVZ2qf2zkrY0itP0yxi5H6yXLdm7YDJIgjf0dbsPhkFfowWyIWmwiXb1V+k4Oq0FOSwDfYHMnwy6ECWqZpEQaMfTHMhfYbnLxipqM0wh062Sh48iPHLKY2iQiAAAUA7YoXCnTFWhvgVcFxKW6Gu3TArVG3/VhQx/TvJdlp/m+/8AMlrPLG2pQrHdWIakDSqRSbj058fh/wCbsSEhkH22ZWSq03r037YEhj/m7SdKh8u6teNEI3htZpAyfDuENNhtmJr/AO5k5/ZsOLUYwOsw+SOJEPIihbf33zmr3faERap8AyJLEqkq1FMAKAhGShyVpbO2KtVFN8VLccxjbuF7EdR8sNdWMwCKPJNdXsNG816C1rqWpnS7u0QvHOamGRVG3NV3J+WbfRawmoSfP+3OwfCJy4/o/ii8+0OKXyn5jju7G+iv0jUcpIVdUZWpVfjCnNxn7KOoxkS2eZ0faHgTuO4Ppn/Ve5aJ578rX2nz3lzPJayxxA3QTkvwjYcuJHLOF1HY2pw5BCuLi+l6qGvxzhxRI4Y/zmDecz5n/MT0NL8uRJB5cs5QJEkYRsZDWksi13Xj9kLnT6LsSWk9U/Vkl/sXnNb2kM8qHJmXknyJZ+WtKFjHP9ZlLF7ienHkxFKKOoUZso2BbrJgFlNnpliQeTEn9kAf1xOQoGMOudAU19Fak7sDhGbvQcPcotocixcuI+HrXE5rR4VIVtOQCrFfYA5ITKOAFZ9UC1CpQEbEYONTFDy281FCp9kb164xlbHhQssVwePBOZrQNkwdkcKmjXMUpJNCteSgHtkSQUjZGv5j5hFVSrKCD4V+nBwsvERFvqSypxZ9z45VPZnGVoedJCpdXHD54BJJCWz2ty4YCQKK/CK9RlltRCW31rfRxoqOW5H4aHpgEgtFJriO+APIsSdslsu6DKXJY8wancgnDxhaWmJiSOZFfipkeJPCotI6jZuXgBQZJAUZJ34/ZIHv1x5ppRZp2r2UjvT+mKELKJB1bbsBhVRZXI3JxVCTBgepPanbJMghikgFQDgtVNll8MKaaNaDbAVp3x++CkP/0+2R2mkkIFk+LoBXbNeObfSKXSIT9lgR75ZxUWNKn+H0IqpXl443aaWfoFUNZGU/SclRY7NtpEBNa0NO2TjiJYmYDk0iFTuzEeA2y0acDm1HLfJER6dbKQeNfDkSaZYMYDWZEotIgBQAU8Bkyq8IKYELlWgpXFK6m474q4jxxpacAO2KtjbArqVxS41+jFFOVfbJWkLx1yKWJ/mvdxWv5e608j8DLEIU92kcAL9O+YHaUqwl3Xs/jMtZDy9T5TZduI6DbOcD62iLYfBTwyJYlUdQRUYEKDRk5K0gqbRn54QkFTbphVaRUEYVWhgKpIOUZFCD0w78xzRKIIo8kBJodZQtuvKNzXiCAV7kjl8Odf2P25Hh8PL9X8Mnzb2h9mZY5HNg+j+KDOrn8kPMEHk+78wQXKzwRxx3AijNfVt/tOxArwkh/k5NyzY5u04fmI45R9J/yjyUMP7okHf+axHTJtZ0WWO+thJblhQF1IRh1I3FDtnQ5NNjzGrunXiZiz3y7+Ydpe3UVvq6mCaVgiXCbx1P8wP2c02q7IlAEjk5OLUAmi9UtNEu1ofTJX+Y9q9KUzm5ZKJdiIFFtp/DcuCemw6ZAGyy4WP6yHWvFzQbU98uBapBj5ahDPWnyrvloqmu1091HGAzOw5fYJFATh4WBkgzqMbOatT3wCIBXjahvzyoOPGla/2ZZSAoXd9NJz3EYqRUEb7YOFBQC2iOwf1hUb/51w2x4UZEbOOJxLIOf7LVyBFs40hprqFyVhk5EVqAajIxFLVoKeVgvxyFd+vWnh3w2EG0vk1BkNPUJNar7YSLRaEe7uJCxDig+yPfBTIkoFxcSSU9UAn3yywttLp10xJe5jVfGtT+GRtNLTY2kLAyXRlHcAUH34LKgKV1eWaKViTcdGqTh3KpVLqEgB4n5/TkqQhpblj3/wBliqEkuZR+0cK0oGaQkmvXrXG0huOZq7n5n2wFK76yo7A+GBKk92DQBemHhQWvrZ/kw8CH/9Trq6JfSyF24RcjXih2HyyJwEsPECZWOl3FvQvdM/8AkjfI/l75qcqbRs69GPyy4YwGJmS2OJ61rkwKaybXBR8hhSuUDxxQvB2yNpXLUb7U8MVXDffFVwA+7FIb2AwJdQ9xXFW+JOFXccCuAOKuK4hWwPffCUrgNunzyNpeOf8AORWt8LHStEjbeZ2u5178UHCP8S+abtbLyi9v7HaW5Ty93oi8IqD03qemad71GQigyBYlftTAxaAFDtvjarCowgpCx4lNRTCCm1CWIg1A6DJgpUuIYUOw8cKtLWJqNup7/wAcNoIsUXrH5ZeeLZYxot2VgMq+msobjFMrEAqyn4RIf+GzY6bX0QJvC9u+z3CTlxcv44sr82eS/LWsRJFqV8FlLSC1t/VS2VHICgqG+20YXo3ws2dRptROO8OrxE8MDzeHfmLpunaPr7WOm2b2cVrDHE4llSdpnC19YtGSil/5FzptHknLFc+ZdXmAEqD3fyVq0+p+T9Lui55y26q5rvyT4T+rOK1+MRykB3OGRMAjJbUciPUZT065ihspA3elF6fvTT3GJlTEwtBN5TnarLcKoO4D9ssGagwOJD33kzU2iDLexSgfZi9/mcI1KDgSR/KerwKzSQqWINAGGx8cI1IticJpLY/LeqlGPEScNzxYdPDJ/mItfhFCyaRfqSzW4pyqwJyQzBgcRUptPkNSQsYHUAnHxQvhFYdPtlZy55ECqgVIyvxiS2xx96izRRkhYStejU/pkDuo2U2Eht3jAASQhm23qPA4eJPCg301+a/u+VR1OTGRHAhZ7CUA7ou9TQ9MnxhHAlVxFLCN+Hh71yQmCwQkspDbbj6cla0UNNLEBVtuxGAIQkkyEAKfoyaVgiZjyAPyyJnS01Jat1IpXxwcSaWG1hpQyCn6sFlVGRIFP7v4h4nCAVpDvvWige/jhTSwgnegBHhjaaWFCCNzv7Y2ghU4p4t+GPExp//V9BLCAdh9OXONTYjp0yJKQFRV3wpb479MKG+B6npgVcFxtV6jAmlwUYqupildxovjXFab4nrirZJ6064FcDirZO2KXDxxWmypxVwFMKaXqNx7nBaXyl+Z3mGfXPOuqXTn9zbyG0tV8I4Tx/4ZgWzktTk48hL632LpBg00Y9ZeuX+cxMwuvB+zdspt24NotQAlTtTK2JKOvNKvrJLaSeIrHdxiW3k/ZdT4HxyEcgkSB0aceaMyQDvD6kGRvUZNsC00ArhSpts23fFVsi1UnCCkFCV3p4ZYzXsoZaEVwWilNWeFq/sVrt2p3w81kLDINe823OueX3tNVVbme3HqWt1QeoWqK8j3+Gub7sPtLwcgjPeBeD9ofZu4nLhG/wDFGLAr2dGMEKdN3Yg9PbPRsmWJMQOXk+aiBF3zfTf5J2T6h+XFi0fBjBLNEQTQ7PUV+g5ynauA+MSHZ6adQZfc6DqP7NuCRuCpBzVnDJyRkCXTafqSULWsikd6Ej8MgcUhunjCCnlu+VJEYdh8J2/DIcJRYQbzOAQ9QB0FDgMSyBQs7MQTXnXxH9crJTSDNYmHE8FalQABhsJULrn1A+A9TscBlSOaDa1lPQAgmv2cAyx714Cg7myuiCUQIfcdPuyQzwHViccj0QbaXcttIwYDeq9icZaoBEdOVP8ARN32VimRlqolsGBRfSbvfgmx6HsMRqo96Py8mv0I7AqUDA7b7E5CWrpsjpr6rk8top/3nQmn7QJ3yiet35sjpabPlaJhUWyL8gcfzo72Y0wQ8nlWR9hYhgB1Kgfryf50DqxOn7kL/ge5cVNiEr+0aDBLtGPeo0hKm35elwxk+A9Nj/QZH+VQEDQoOb8tH4jhI8hHbp+vJx7VHVToVP8A5VtOFqLV27dQa4f5Vj3pGhKxvy71BRQaeTXpWuD+VYfzkfkihpvy21o7x6eQe/bJDtXH3qdFJJ9R8n3tj/vUYrc0/aYV+6tcyceuE+TTPS8PMpI2nWtXE16E4qxUqharDou3SuZYyHoGgwHeg/q6/wA56eHfLLPc0v8A/9b0PWvh0y1obKn78BVcq/fgtVwB79cNqupTc42rQYVodvDBathhXpjaV9QO3XEq3tiFXuYwBQ7kb4q4UpitLgN69sBKQ3Q7d65HjUhsDY1yQKtrx6YUrqbeOKFvEjFIUry6js7G4u5No7aJ5XPtGpb+GV5ZcMSfJtwwM5iI/ikHxjPM00kkzGrzOzse9WNc48vtcIgADyWKWeUct6dMSzV3NB/kdTkQgPbfJuiWPmn8tbewut3haRIZf2o3B5KV/wCCzSZiceYkPF6/US0usMo9aeVa/oOoaJqcun3sZSRN0cD4XU9GU+Bza4sgmLD1Wl1MM8BOJ2SqVK5aC5ANqbIfkQckEoixsby/uBbWsDzzN0SNSzfcMhOcYiyWGScYC5ERCl5i8v6joF3Hbaiqx3EiCUwqwZkB6B6bAnwyWLKJiww02qhmjxQ5IOMqy7ZMuSuYLSmIQhmRo6ld17jJXa0ll/pYmk+s2wq23OL5eGdH2R2x4UhDJyv6niPaP2b8UHLh2l/FD+c+i/8AnGO/aXytqlix+K1uxIB4CVB/EZ0XahBmJDeJfPcEaBB+ofwvZafdmsb6aINeuAocyqRuAcCqLW8LD+6Q/NV/ph2VSfTbJyeVtEfmi/0yPCCtlQfy9o0oPOyhY9jxofwweHHuTZQU/kvy3L9uzUH/ACWcfxxMB3LxFBzfl/5fb7Amip2WVv41yEtPA9E+IVNvI1qEKR3UvE9Q6ow/DicxZ9nQPe3R1UkEPIEce8csFetXhNSf+CymXZYPVmNZ5IkeVmUDksT08KqD94OYk+yJ9C3R1o7lj+WNPePjNADXrxKsP+NcxT2TmHItsdZFDQ+TvL9pcNOlvK7nvWqj5LlWbR5qrdlHPEdyhqun+Xfq5WRns/8AKUUb8QcxRgyQ3MZNvig9QxlrDRA3FNYuN6kB07fRiZSH8P2Mgsk1LS7eOq201zQ9TIAT/safxx8MySZ0i7bzjbKnp/ocuP8AWFR9JGVz0p714lz+Z7WWQD9ERxoDu+zP9CgDK54DWxZRJVpfMWlRxF47AyONgrRqv8MqGGXekyQQ86cGBOjqVHUCgP6st/Kea8S5/PVo4b/cK4YUoSU75E6PzC8SXX3mxLgETaM7RHrSRV/Vhjo/6TMTpjd7qGgOoP8AhOGTweSUlz8zx/jmbjxTG3iENUpRO5Fsc1FdClclfLUUJ/k9ZyD86MuZ2IZR/HbjzMP5qRfo6w/6ssX2+X2pen8v2+mZvHP+cXGofzX/1+6fXGYhfsof28upxOJWS5q/prJVlFSD4YKXiUxqFx6hUMta0AoRgAUyd9cvfi5ScfkMNLxFWhvZCCJCDJX7X7OCQZcSK9c8TRQx7EnbGl4lIXZ4j1KKGOx98eEo4m/roU1FXHtiYrxhEpdApy+z/kkjAzBb9dD8RIAHeowJtprqGtQ4Ze5xpeJwuIWAIlAp13wJtUF1VTxNQOmQrdbaN4q0Lgr+NcsDElVa4UUIOxOFbXCSSlag+NMU2vE4H2xT5b4aXieefnh5u/Q/lI2Nq9LzWGNupH7MQAMp+kEL/ss1Paefhjwj+J6f2Z0PjajjP0YfX/nPm47ADwG2aB9NXQ15b98SpVJWHwqB1PTIhAe5/kbccvLl3D3hua09nQf805p9b/e/B4v2lh++B74so84eUNP8x6c0E44XSA/VrgDdGPj/AJPiMx4ZDjPE6vQa+ennY+n+KL591fQtT03U30y5gb62jcVVQW5+BSg+JTm4x54yjxPfYNVjyQ44n0s28sfk1qF8qXOtyNZ2xIYW6UMrD3O4TMXNrf5jpNb7QQh6cY45fzv4XpkeneXvKekT3FvBHa21tGXlcD42oNgzHdiTmtkZZJd7zZy5tVkESTIyL5o8wapca1qt3qNyazXDlqGuy/sgf6ozo8MOCIAfRdNgGKAhHlFLLd+B4N0y4huVyd65BXAA4VJUzCVJZDxYHcdjkuLvWg9H/I/zhpWga9eQX8hgt9SRIwaDgsqMaFj2rX7WbPS9oyjUZn0PG+0HYAn+9wx9f8f9J9HCeEqGMihSARuOh6ZvYyBFh8/Ox3clzblOQcHt92JKtJeQutUIK+ORMkgNNcLWvT5YxkgrFu4i/HlVvDDaLc17CppXfvhRahJqdsr8aN86Yo4lv6RjbZUY/RTFeJTOpQc+DAp8+mKLVFu7UqGVwVJ3I7HASGQt3KKZTwIPy6YUvN/zc/Ma58i2VtPb6ZLem6cj6y21tG3ZWYVPNv2VyEiQvVP/AMv/ADBceZvKljrV1bm1nuQ3OIAhag0qteqt2yOOVjdnIAck+mtQ23Ue+TIYJfPodpIKSQxuvXdRXK5YonozGQ96Bl8paY0TARmNjuAjEZjS0GM9GyOpmHjPnDzVc6Lq93b25hnSwcJfWcxeC4QN9lo+Y4yqf51+HMKXZsR1ciGrl1CM0DV7jX7YzWUc8BrSk4CIxHZJKmOT/YtmHLQSB5OT+ZCYy2mvQuRLbTUJILcSQPDpXKzpCP4UjOO9LxqF8rmJjwlX9gn4wPEr1/DKpYgOYbRK+S2V9VdSwavLpVqH8aZWDBkBJLrqTU1X4qnx8P15bAYyxlKXRLZjfPvxpy3IFa/PrmXixA7Bx8mUxFkqSWMjkl6ADdhWn682mDR9S63NrOgR/wBQtf5f2fHt45keDDucP8xPvf/Qmmnfm/5OunYfXPRCtxBkBRT7jLOIOCTTVx+afkhLp3XVEMqIxjdQ7Bv8npj4gRRXab+bnk+4tqS3npzgE83Bp8zSuPGEAkjdHRfml5MZDHPqcLFergtuPoGEzCxnfNB6j+Z/lEWrLa6mhXagTkX3+jESCMhNbO8v/m/5USxkS4uyJo3ZQJlZSR/MCAag9sMphECQN0cPzS8msJGfU15kExx8Sa08NsHEGfEluk/mv5YvpbgG4FmsZPptcVAcAdRTJcQYG0fZ/mD5QnSOS51aJHDlVHxUp4kUriZRWJPVG2/5j+QzMyDVEYAbM3JVJr2qMjxBsEkT/wArA8i8WDalDttRCxP6sBmFEgh3/MT8vkp6erRlm3pR/wCmN2m27b8xPJMj+iuqxiVz8IbkF+8gYNl4ke3n3ytCWjm1CAKo+36gYfhvgtkJLU/MTyj6XJdUhaND8VCa/qw8QWwF7fmR5XVjGuqQ8SAQ4bf5dMeILxrY/wAx/LS3ArqUXpEfE3KoHucfEA3SDZeNfm95xg8x+ZIorRxJY6ehijcdHdjydh+C5y+szeJMnoH1b2a0Bwae5fVk9TCGJPyzDekC9Ca1wFBXxnlJyP2VwHkxL2D8iboepqtqTuRFIo77clP681WuHqB97yvtPA+iX9b9D1w7nMGW5eSCg9hZPcrcvChuEHFJSoLAeAOCt2YyyA4QfSrkjiQPwyzioU1vIPzy8zolvBoFs9XkYTXig9FH2FPzPxZldn4bkZF6z2d0lk5ZD+o8YZv3pU/MZunr1ssYrUdcQVXJXjviVbrQ18cCCF7NXBSqZSrVXr45Jd3qv5Y/mPcw8dE1RZbiEKTaXMYMkkQUfZYd0/4jmbpe0RhHr+h432h9n45f3uKoT/i/ps+/5WZ5Otb4WlzqHG4k6oVPw/6x+zvm90+phlhxReA1GGeGXDLmoan+ZfkizmEMl+sQ+0CtZFPyKVGXgglosus/zZ8lPE8o1uJI1aipIHWTp2HHBQBWysn/ADg/L9TX9LxszeCOd/nxw7LZWwfnL+X9QJ9TWNWGzlH/AIDBYCi18/5wflzwHpa3EJNvtRykfP7OPiBBBcv5zflsR8euR8h3EMtD8vhx8QJESl+q/nF5BFqz2etJJMPsr6Mlan5riMwvkxyRNbMY0/8AO3QI7yX6zcH6t1DJExJPf4RTITn3BcV9WVWH59/luwCpJdQwbcriWBhHX5jlgEj/ADS5Mq7wkfn787Pyx1G0i0ee0Ov6bd8vrZKvGIio+Bh9luVe6nGUr6MYSDEPJHmrzL5eugfK+hO2h3cf73TdQ1BGWN1YkPAzENGpTsyNghjILHx8fm9KuvznsNLtYrnXtKuLOOU0aW2mt72OP/X9NlYf8Dh4pDmB808cDyKBn/5yH/LdZAEu5mQivIQMNvkTXBxnuK2ot/zkX+WlSBcXRA7iA0/Xh4z3FbSrUvz6/KiSdb1raa7vo1KwS/VkMiqeoDORt/k4Jb84pEyqwf8AOQ/5araLX61GyivpC3UGvyVuOCz3KZFJdY/PHyPdXkd7ZX2s2rxIUKxxr9VJPeWPnuR/ksuGUpVyQ871v87dZn1XkkCanpERb0Y76NPUYleIbko5x0b4lUP8P8zZVLScQ3bo5SOrGE/M7zPbXrzW80s0DirW92wlAJ/lIC0GVT7NxSFEf6Vux66ceqLP5ueYnALxQBe4UMK/TXBj7KxRN80ZdbOQ7kr/AMe6uWkZ2LtJsSWbYeHXM+OOMeQcKVy5lsefNSWAxFA4buzMaDwG+SY+EGv8eX/++x9jh9pun34KY+EH/9HlA0vjVWBDL8PE70OHZxCqxaSWU0JDDoKZESQiodMKqwoaybct9sOyLVl0Q0qVJNdgoONgotEwaOC1HUllp1HhiSFtV/RFN/TajbDY9jXEEIttdEmVhwiY9egO2NqvTRZlIPosRvUcT1ONqi4tBuZCoW3JPY8SMiUndG2nlLVHL8bF3YA+nQbcj3xFqEXb+QvMFy/CKzPJiOXL4RXvvioBTOP8q/MTKS31eEdAHkA6beGNp4C1N+XGqW5rJLaAChNJu/3ZGyvCUFP5Tu4EJLRyCp/u3B/hjuikK2kzKN4ivHwGStNOj04KDsQe1aVORtQEPd2wtYJZpAQijoKbntXMbWZeDHt/E7XsjR+PqIw8+JjKM0jtIepNc54l9mjGgB0C4nx6ZBkFyCvTv0xQWWeUfIOv+YCktrF6NjWjXkuye/EdWzEz6qMPe63Xdq4tPsTxT/mvb/JnkTS/LMBNvWW8lFJrl+rUNaAdhmny5TkNl4ntDtLJqT6vpH8LJgKZECnWltumMlChNI0cTui82CkqviQNhlUp0GyIsgF8reYr29vtXvbm+DLdSTOZkfqpBoF3/lG2dLgiIwAD6dpMcYY4xj9NJK2zCo+Lxy9yVUgmlcCtUp0xVognFCoBUYqoyS0rv0wgKU38i6l9W8xwvKwW2kDpIW6cQpI6++UazFxYyBzcDtIA4SSredr231PWZJICpggRY42VQAw36Uzfdj4DjxAS5l8o7UyieXb+FjhhTgCBU9CvambZ1ig0SLUkCvQdcmEKPpwkE8akbUpgtLRjjA9+43xQpGOLc+HTDaukRABQA9z8u2K0pFKfCKVbbClSktwD8VBQUxtVjnigUGsZNTHU0yJSFB+FGG1BuMkCtLRKVbZtwNjU5FKizMSRUmvuaZK1oNJeXMUbpFskg4uCAaj6cFpQrmigU6dcUqbVYjYe2FBWcTXp74q1zkCkDoeo7Y2lT+Igin4YqpMCew9xirpWZmJoAT12oPuxCqbI6jcEA9NslaQ1wanTY4LS7g340xtD/9LrJ03RHAVtOtWDb/3Sjf6Bj4Q7nFMg3+gPLlKvpVsSOyoB+rDwJ2UG8p+V2Pw6Sg8OJphCCItp5O8tlg36PZW6fC9MNI4QufyV5aO4tpAfEEHIkJ4QsXybogBVBIFPZkBpjQRwhuLyXp0bgxysBTdSm2PCvCF48qWqHkJUJrXdaY0kRCIXQZYzzIibkNqDAypcNO1FD8DRxqeqgb/fjS0tlTUI1+w0x7cFqcVSe+v70Gkmh3E3geNBX6MHwRaTXF9eFeJ0GZfCvLx+RyJ9zElATXl6v2tLeMHu3I/8a47qCUM17cyD/ebj2Naj+GAqCUO6yuOBhQk9N9/oyABTTG/OfOK0ijC8BK+4ruaDNT2jKyA917G4RxzkebFENFqOma083v0do+j3+sXqWVhH6s8nQEhVA8WY7AZXkyCAstWfPDFHin9L2Hyr+TelWTRz6vcLfXC0P1dDSEH37vmi1HaM5bR9AeU1vb057YxwR/nfxPTrW3ht7dIIVWOJBRFUUAHsMwo8t3mpzMpEnmiQKLt9GXbANbYNRko7hBd23xCqFweijZjsMxcx6BsgHlH5w+RDcRN5h0+OtxEAL+JR9tB/uwAftL+1/k5s+z9Vwngl/mvUdg9pcJ8GZ2P0f8S8VpU17DN69gqSKFOzBqgGo/VgQto3XFXfF1/DFaWSSbUGEBVFyKH2GSCr9PB+soo6cT+I3y7CfWHT9uxvST8gjpixAAHHb6Ns6Ynd8eICH9KYA7AgjAhTMTlQGA3+/HiYqBSUuR498WSn6DLWu5PfGkqJhqa16YaKFrQEJs9A1Ayj2OEKh5bc8hucFq1Jbsdy1SRt7YQEod7cUINa+ONFNqTWqlSwPTqO+NItREKjrWpFK++FbaaClSfhPgcU2otGK+2CkrDEhJr0ySqRiWh7DFVvpDr3OBksMYJ8MKFhUVPtgVZJHRhTp44VWemevWvhjaudnfZiSfftilTCEqdjt3xSt4jwOC0P/9Psg02cMwV6/wApO2S4nG8Jeun3aqBWp6mn9uPEvhNm1uQ37R8MHEvA2sF0q13r4HDxIEVaMXQjLdh12wEp4FwF1UUA9gf9rBxJ4VwaXlTap7YeJeFU9OTvSnhXDxLwNpHIfAfTgteAtlJ67r1748S8JcY5B1X6ceILwlv0yRyCmnfCJBeFcEAHI15dgMBkvC0ByozAn8cNoIaaGNz8USH5gHHZIC02tof90Rk+BRf6YbCkF8//AJwazb3/AJtayto1jt9MX0GKgCsp+Jzt4VCf7HOY1uUSyWOnpfVfZjRHDphKX1ZfV/msIpQeNe+YdvRNBWHTbFKY213eQUaO4liPijsu/wBBymWOJ5hqnCJ5gH4Jxa+c/NNqVEOrXIHgz8x/w/LKZaXGeYcSfZ+CXOEU+0782/OMDqstxHcpUchJGAaV8V45RPQwrbZwcvYWnlyHC99tZBLbxyDcOoavzFcwMY2eDyCpELpZEijeRzRVBZiegAFScJ2QASaDDbb80vI1xPx/SaROCRSZXjG232mAGVHSZRLiMXbz7I1MR9KbQa3oupOqWd7BdBgapHIj1B23AOY2aExK6IcaWmyYxcoyi8N/M3yHN5f1Jr6zjP6Iu2LRkA0ic7lD4D+TN/odWMkeE/UHsuyO0xnhwyP7yLCaDj0+fjmwd3yLiCADiqmz+BwgKouxpXv2yQCLWS/3YB6k4QlH+XNLudV1y10+2KrPdOY4i5otabVOWY/qHvDq+2T/AILk/qs/n/J3zmg2jgkPcLMvh/lUzppg2XxvhQT/AJSeeUAP1RHJ2AWaM/8AG2R4SxIQ3/KqPPzyUOmlTWnL1Yv+aslRURVG/JvzwH4raxAqd1aZNz9BOEX3J4Sh5fyf88li31SIBev76P8ArjZXgKFf8o/PIrSzRh7TRfxbAZFPAVB/ys88qVB04lm22liP6mwGSOArG/Krz8GNNMJp0rLF/wA14dmXAVNvyn/MEAkaW5r/AMWxf81YQVpSk/Kr8wQKfoaVvcNGf+NsbQYod/yq/MIfD+hbgcu3wfr5YopQl/K7z+ux0K6p/kpX9WG00oSflx58QlpNAviO/wC6Yn8BkRstIGTyF51rxOh33/SPJ/TJ2mi6X8vPPKqrNod6A24/ct0+7I2mlH/lX/nfnwOh3oNKisL/ANMla00fy+87VIOjXSkGnxIV/wCJUyBmBzTwouL8p/zAmFRpTKP+LHiT/iTDHxAilaP8l/P0p4/U4oz353EP8GOHjCq7fkb5xVFe4ls7f2ecdPH4QcHGE06P8ltQLlZNd01COvCVmp/wuQOeITwq8f5L2ZNJfMdsW/ZEakk0+kYPzEUIxPyd8swqPrOvcgdyVUD9ZOA5x3otd/yq/wAg/wDV6PWn2l/pg8XzRb//1O5C5o3HqP5qGmC2q1aK8qGAIWm3+dRiRaRJUALEBQD/AJVf4YqrJRTR92PYDEFLfEVpUr3ocVbCOvL4hXsMFKtEfEq/AE998BS16UnLfb7sK0ueMd238BT9eRCtOyhaVNfHDaHNxKczUovga4q0PTYUUkKcKrXjRNmLcj0pXAimkgRhRWYH6ckEUuFqnKhkb7sFpEUB5jv4NH0HUNTPJ2s4HmVd9yo2/HMfVZODGT1cvRaYZs0YfzpPlWSSW8uJrm4YtPPI0srHuznkf15zJL7LjgIRERyi1IyqwQU9gMFMl6oo3I+WBCrXkAvh1yKGydhQdO+Krk5E7dexwFQ+nfJt2bryxpkxNWa2i5H/ACgoB/EZowakQ+Z9oQ4c0h/SLGPzg81fozQxptu3+l6hVWod1hH2z/sumW4MfHPyi7LsHReLl4yPTD/dPny8KepsOu4Ptm7jb3sbQsUkiXKujlGU1V1PEj6RkyBVKYg7FPG81eY5LOW0l1G4ltZRxeGRy6lf9lXMYaeANgON+SwiQkIgSHclYNO+XOUtdj3whVFiADXJIWAjv2wq6UfEvsKnEFWQflovLz3og8JxXLIfUP60fvdX21/ik/6r6baNhsT9IzqiXxwjksKvXrv+vG2JC2QOCeu/friqhIzDbc+J6Y2igsMj0pxYk9Dvja01y6BkNP8AP2xTSoPSI6OAceIp4QpG3tS1Ty75AxtIChJptvuysx9iceFNuW2RB8NBhpSSsMvpnsPen9mAraxp26qdveg/hhVa9zOpNZCPpGRXdTNxcE0EvTvQYEoaW9vFqVcE/d/HAVtBT32rPUKFUDsTWo/2JGQMpMwUE91qLKRKEr3+I/xOVSB6qCUDdSzemWcI1Nyabn5dcrI2TaVG+l4OYoita1qeJ/XlfEUR5pRec7j7Jc7deYamHhHNJjulkyTQfAqs9evF2X7qEY0GEolRjnuEblHC6yDqfUfavzOEAMOAog3mpGEKI5AAPiYszZZwBBiUJzm8JPHv1+7DwsOEv//V7ogt5kNHZWQ0PWmC2pYII/U4qhZmqOW/bCFpctvIDz5nmh+zTr+OArSKS5PMCQMC21KHCAqqIKv8RAA6HfFKoqXCp1BPjTFVyIwYFtn69NsBCuS3m+sBg6+m21etPoxCqkkI+Kjjl28MCXC3BoGY79elPxwgKse3am1KdqU/hgIRakRcpsEHE7Gm5xpVhDoCUDbnpSuFDk9VWpyavhSmAKrAyU3ensNzkmSncWIv7WaylVnhuEaOVGoKowIIyrJj4okFsw5ZY5icecXzH5z8m6j5T1d7K5QtaOSbG6I+GROy1/nXowzmM2GWM0X1rsrtGGrxAx+sfVFi7NWb38cg7MIiv7qp3ORQW1c8fbvgpSFRXQih2PbBSFwalK7CuxwK95/KvWrdPIXqTyUi09pVmdj0UH1P1Nmm1UamR3vC9tacnVUP46eQebvMM+v67cajMT6bkrAn8sQ+yPu3zZ6fFwRrq9dodKMGIQHNiN3LWam5p0FdszIjZzwsj3ffCUopd6DwyBVtya9AMCqTMW+WSVTI5Bq/RkkKSncD3phRaZaHpL6zr9ppcb+k13IkIlpXjyNK02rTGIuh3tOqzjFjlMi+CPE9v038nNL0DWNG1HT7mae4t7pfrTzMvAoEavFQBT4vfNkdBKMom73eCze0k9TjyQmIxBj6XpB40INPmaZuy8f0aEcDHdlNOtMC05lgoBSp8cbRQWvBEAPgAONrQU2RdqD6MUUtZENR+GK0pMlFIH34FQzoEJI6++G0LPSqK1JA674kppSeLlVlU8R3rg4kUpNxG52HhiVtDSEn7K7fLFbUT14tuPdaYhktou/EA7V8MDG1CTiw+KHlTscBQh2YKaGOg7Kq0/HEC+iOJDTR2jmrpyB7NkdkcRQM1jpUigmE7eDGn0DKxAM+JTay02D41JUUB3Naffj4YTxoeWxtHSiOFDdGCgkfhTHgCOIpbN5bsywaW6c+BKoP4Y+GEcR70PJoFilQwWRm3VmUA1+jjh4QvEUsnsNXtgZIbwiClPTVen68IpTJAfW9Y/5aH8Og/phoMbf/1u2/Xo1aoJUV3UdMi1IyO9+EbU9z1yRW1R7iOnFXAbvgIW2o7t3YxlW5Lvitr3uXIoV+DvXxwra6K8XZDtT7sUcSrJexcTyam21N8BTakt6ANmIA6EbffjaLbW/aUgAgAdTkWVqj3Pw8hVh4ZJFqUbs7cwKU67b4otcVQL8NS1ampOITarH6goeNa9e+GlW8Zg/ILUVwUqq/FgPhFe5wpttJivz6DfG1QGtaPput6ZLp+rQLcWko+yR8St2ZW6qw7HKcuCOQUXK0esyaefHA8JD5v8//AJc6t5UvfXIa50aZqW1+B0J6JL/K/wDxLOdz6Y4z5Pp3ZPbWPVxG/Dk/ij/vosY+NlK02OYzuW6fZWprgVVMfvgtC7hUhT0wLaaW/ma+sNAvdGhP+j30kbykdggIZf8AZ/D/AMDlUsIlMS7nFyaSE8sch5wtK68o6+OXOUkt4SJzl8OTNfF2+/AUooGm+QWljsW3w0hSJ7d8KtybRnCEFQX7S064UPVPyp/LzX18x2mvahCLKwtj60YmPGSQkfDxTrTvyOZWl00pkH+GLyntB21hGGWKJ4skvT/Ve6ELIPtqKb0HTOi5vnBPcsrbLtUU9sKFqi1KkrsxNOlMAQ20RIqXKD59sNKptwHwgt/rYrazlLQgEOR2wIUZZZVYVKqO4J3xRaHa5jBIaVF9jXfBS2pTaiFqVqVHTiCdx88VtCvrDBh+7JQ/aJFMBTblliLmYEhuyk0H3YOEI4llzqUUVFagJ/mwkrai2pRMvKinwCGuNqgxqvNgvokI2/NmptjdJbknjPxInMU/ZPxZFil9zezcQYlManq71H4Y2i1FtQeMfHIsm2xQilPpOPEQEh0V7bmZ1ccFAFWJG1cgZ2tNz+mwJTam+2AFBCW3F7Gp4tIAR0DLX+GTYpTe3Bkk9OOQFidk3ANfcbYENNY6ytqblJWjtU+24AIH0nBTIBLjqN9KWRLnmE/3bxr9OIWkTHbTvbFJLli252HEV6740goD6jqP+/F6/wA56f1w2GNv/9ft0uhzSTk29wqLWqrSppgq2kxQV/a39rLxmcOvZgKYGuQIUIr2RDSgavfDbHiRcd/L8JUE7bmu+FPEuF5Iw3FT3qcV4lovF9SjIad6dMV4kVFPaOlSvE70xUFVF3w26qcU2vhuI+oUbZEpEl7TRtT4TTxXCE2tgZ1Y/GTvsD4e+FFon1Nu1e+NJtb9cjTcsRXoBgTaxbxWahJHzP8ADFNueV6bHb2xRbUd3EDxZqHtXCFtWabkaVpTbbFkChtRt7a9tprC/RbqznXhNC26sD8uhGVZcQyCi24NRPDMTgalF8/effy+vvLd169uGm0eRv3FxSvp1O0cnv4N+1nN6nSyxHfk+odjdtQ1caPpyj6o/wC+ixKQcWUjt1zGd4vDAivfArasNyT16YFU3NBQ71whIWrUbV+HwxKpXe/70EZkQ5Mla3Wq5CRVVZgOnbIptRbx7d8kEOp93bCqydtqdu+GIYks4/JzyjBrfmE316FOn6ZxkkjbfnIf7taeG1WzL0uDxJ1/CHnPaLtM6bDwx/vMnp/qxfRJRXl9QqCR026DpnQjlQ5Pl53NrXifiWQjj9368KKQoRWP7wFz9G33YCVRUdrKsYKUNegrUj78QtIW4efdSQSeo8MbYqNvc8phHT412NAaV+ZwGQSN0Tc20scZe2kV3J3Q7GvhhtaSSSXWiWaW2DKP2qA7ffgJYkFDl7iZgs8QQA1DAUAwWoVZPrQqIwsxPYtQ42lVl+tknjaADbkvMYDIskJL6yoGj4oTXkhFfuNcUUlF6ZXcB7aRm7txBByNsaVba8WIIiWVQ/TgDXbxwAslZLe+v7hglrIsK7h2KKB9B3w0SkBMm8rXDQetHMILsilBSlMlSmCWN5Z8yJG0lxdJMqn4rcKAzD55HgLHhKgnkZ7pG5RxQBjXk5LEb9gMRjKRFVk/LTT5Gb1rpilBTiOO4748CeFVi8iyWqH0dUeVCKRpIoIHgKjfCIqYpNeeVfNCysONlInVXLuOvsRtjTHgSe90XzcltLNHb26tA4Gx58hSpK0GRMSx4FbQodfvbQxvIscDfBLHKlAR7LgAJZAI+z8h6SsyTL9oGrqKhG9qZaIJAT++8v6XPY/V1jEB6h0oDt88TEKYse/wrF/vz9unT9n+uQ4Ax4H/0O83EOqROssMauOjDkBQYGsgqEyx36Bp3aJ4agrTHmgi2O3gi9UcENRtUnY5G2mQbtxIpPKgU9OuNsaRsCqajkCT0r0yaaW3Kvb0ohcNtVanfEKRTdlyeUpOhjoAVLd8bUJo8MKICj8j3riyWIbYVLEhj0p0xUAKpYbFBsOtMAS71SdgpqemFCnKs53StRgtaLcda/F8J98Cqx4HcEe2FkOSrEZCtCBTpilYIwWo61p0O2BUTGV5EKlKftYpCm8sfKpJJ6UphtC707C6gktZoVmhkUpNHItQynqCDkJwjMVLk3YchhISieGQeA/mj+XNx5YuPr2nhptBuGpE7btC5/3W/t/I2c7qtL4Uv6JfTewu2hqo8E/Tlj/sv6UWCpIQP15iEPQr1eoHjgpVk9eIPcYhVhbilSfcjClLbpg90zDL4jZIRUZKoPHKiq1m2Pj3w0hau9PDCrRNCfDFVKVqVJ3ABJ+jLIQMiAOZac2WOOJnL6Yi3sv/ADjkn1jy3q124AMt6FUkbgKg2r9OdUNIMMBH+L+J8e7S7Rnqs0py5fwvYIYpONKkr4jBTgrvqMhBrL8NdlNK4oKCa2ijkZuLq/dgaDAUL/UjVQV5U8euC1tTS9SMMTQsdqsNzhXiaW9hoQpAI8OpyJivEseWOQMSSTTYf0xW1iyE7NVQv7NeuSHJFreNsoepdVI3pT+mBUKtyq19OjFTsSKfjii1LU9cZLciWPmSPhoP44CVM2Ptqt3L6aQ2RqehU1O+REvJiZyRNvJqckv7+KSMqafaX+BxpPEVaJJHuCgm40JBq1SPlgiWQTW1tJIjVpWcH7HE5IR82QWvd3ccwjMjKC3228MKxl3qpMhlBN2CPYbkY2WVttLOkTejIHI3o1AcVtLptS1xmVY4Uau25oR41yJtFqMt7rNuqM9sr7n4EbcffkLKbQN35iuvhUxsjtsI2wiTEyUP0prJk9JYDyG+4oMstFqk0+rrErPDzLHYJSoPywHYJ3Sa91u/gk4t6iFTuvEnAJFgSbWw+ar4uUkjeTw2pTImZTxqn6fn/wB8SdfDIcRXjf/R7d/iU8aSAfEPiGVcRa+JL5L+AxyBgBJyqGBNceKmFpVLqKSkqVPJem3bAC1mS2O6FKLWnv3xBYkomKVmG4IAOx6ZIFUUJnFD3piCyKolw+5puPbJ2hc9+8dFO1RtgBW1nL1HBJNe2AFVeO3jQ19RjXvU7Y2mgrJJbpQeoWIPU42nZEDUY+QC/hXG2QkvWCScl0BWvfCpjboLEt8LzBW5bDucFpEUc+noq0SRnr1GDdlwhZJaII+asxkXoCMlaOFAeu6swVjUdV8DgQqrPJQBv1Y2tohHBX4aVA61wFmhNQt4Lyymsr1FntZ0KSxtuGDf07HI5cQyRotmn1E8MxOJqUXzn558l3XlnUQlTJp1wa2dx7fyN/lr/wANnNZsRxyMS+sdj9rw1mO+WT+KLGkkod9sqp2yo0qGgG5wUtKFwyrGST9GSiEoG2TnISe2Wy5KiiRXK1U361whDg+x3qcKrORp740goC6ljK8OR5E9s6r2d7OM5+JIekfS+f8Atl2uAPAgf+GPevyGsJE8iG4CvwuLuZwRWlFov8M2faRvK8Hjj6Q9Ut78wxqpBFPHbb6cwGwTRcWo20jESAFfHFlxBqaS1b+6LCn0jAmwsW1Mi/bUKDvtgpaa+oFSKNVK12Axpab+o28qGMFUb+Y7HGlIS2ayngdiqF6fZI3wUxIpRrfGoMPIDdjx3wFjuhJVkdqySFFqPh6UwKVG6gX0h6M1JK136YoS+6tbtiKvzC7ipr1+7I0WJC23s9TjbhAUdWFdmC0p2qd8kLWirPDq6K3OMBuvw/EfvGNLRQiyBOUkYo9avVe/zrgpkJKaazNayVIbg1AJDsK+1cFoEt0adbm+rCY/FGx+CWnIU8cSWd0gX19GkWlPhHLZSvX55Az3QZKN1qLh+cMoLUrxNT1yZKmSXXXmDUUjMgQNQV2O+QOQsTMpXP54vkYMyn0+w6UPzyNo8UqE3naZypVBJINwDUt9FMITxoy183O4Elw7I6iv+T8vHDxKJq/+NnBJHFwP2U3yXGWfilWg84WzIwuKRjutKmv04fESJh1vr2mSseNA58dsj4i7Ir9JWH86dPHDxrs//9KbfXCqgq1TShrvlFuFxLxeVQDkQWO4ORC8SJ9WHoK17t45JBKtHw2CgggfEzb/AHYQFtUEq9CPkOoyQC8SISrAb7kYLTbah2pQj3GHdQrR+mN2UMaU8cISqF4yahd+9BgBCudiFCqW674VXi3laNXUBuZoADUj5jCkBHQWk8UYZo9z1qRUYGYijrd6oC4NPCv9MbbAEVFbWkjVA+LpQHEAFNBXis7eNPtnkO9cKaXRwxk1MhY9qYQtNiG2iJ/dK1T8R742ikPcW/Il4gVXwFMCkIL9HMs4DV4OR8R60+jAQxpFNp9qs/EMXHv2wsuEILXvLGk6zpUunX9ussMwIBUDkjdnQ9mXKtThGUUXL0WrnppieM0Q+Z/PPkvUfK+qmyu1LxSVa0ugPhlQf8br+2uc3kxHGaL6r2b2lDV4+MfV/FH+axvi43yu3ZIW+fpGDWvXLIDqpdbDijNTqdsEiqr7nIqsbc17ZJCwlQB+JwotDT3KIeFav+r55t+yuyp6qfdAfVJ5zt3t7Ho4GI3yn6Y/8UlX1mCWV0jPxRV5HPRcAxwHBD/JvkOac5yM5fVN9c/khA9p+WuiQtSskTTNX/ixyw/XnM6s3kLl4uTL9WtWuIiI6eoBUHYH5ZjWsxbFRdzJIyl1DDYqw3Br88LjEkIqDVfS+GRlJ8VOAsxJOLPU7copJqWJNPGuC20SCYrcW8lBwFadsWwIW8gnKBUAFTs3fAWJBQpE1sPjXlvuQ2RXkte7UnmKofvwotAXcQuQVcAhupxYkWh18swSHmW5ADZeRAGBfCCU63o17ZJ60E5auwiX48LXLHSbaQshgUNCqPxHIOMLZFqRbxnZUjEbE1+I7YLWih5dHu5KEOgqamppX7hkUCBQq6ItxMYLsepCDUgfZ+jphpkI7pvqllY3OkNawhYZoxSDj0B+jAQ2EBiF1YlbcRi6ZJ02mZ1rUZTW3m0yCWtpN28hZZ/UXwKEGntvjCJYmLbeX53BSW4IiJrHGVH6wcJhuy4FK80O2tgpkKznlVUHj2BGPDuvA5EgjU0tKMf8jx7ZIBaCWXGiafeSljC8DgU5RsV+8HBS0hX8pW67i6lHdQKED7qYSvCEtuNDvaH96syA0oeSt9+AUwMEMmn3ENaQurjurf1wVutLfQ1P/i3rX7Q6YaXhf//TmccI4kMeJ/ZptlXC4CsLZCFo3Jq+GNKqrDICRyNO+CkUio0YrQmqjvkgEq0duSaqfffCgBFLbPGwLtUZEc2dUqo0MdeHXucmkFplkJrSvywIKrFwQ05ELXcHBwpElbnGZK8QUPWuEBN7q8N3HFJVFAHt2+nJJBTK0uPXlDScakYgMwUeWiCsYkB4/aoNsDYln1s2zGQA8XNRUYAWBKPg9a7AcjjGR1OxwjdkCvjtXjf4TQdm7YjZkqSwGVSvIB/2XxWkPxlhXeYF+h8MCCpNfiFuMxAB/aHTG2N0hpmtpnDJOyV79dsaClEwBoBzD81A+0dsaSNko81aDpfmjSJNO1EKAfigmU/HFIPsup9sxtTpxkj5uw7O7QnpcgnD/Oj/ADnzP5i8vahoOqz6bfLSaI1WQfZkSvwyL7NnOSjwmi+r6LWw1GMTgdj/ALFjd0P39addstjycq1YKEjVa7Ab5BNqbSgGvXww0glS9RtxtXwGSpjaVX+tJGTDAfUkrRiOgPz8c3PZ3ZZyyBl9DyfbvtHHADjxHiyf7hSjul9PmVNW6g7k56JpuDHDhhHhiHyvPOeSRlM8UihoLSRJJ5T/ALuFEA367ZTGHDxSKmYNB9w+WdFGneW9MtQQr21pDGygdwgrnMZpXMnzc6EaAR0ZJbcOCfEZUlEzaVa3SMksQJps5FGGEIMQWA6vbS2N9JbSoPg+zJSnJTgLizFFu11F1omwRaAfPInZPJkel3qwjlI/Jz0GILbGSd8YrmEM3UioocNNw3QL2oFCtXPcV3OKKXvbRMQWt9x1AOClpqFbeNiixBAe53wLTV5dPbkhYiUpu6jbDxJKGgjguFDsBQ70pQjBzYjdBz6ZdtO8kV5wT9mNhXHhRwpTMdWgnC3XGSNupFdvkMiTTWLVYriORwEYqB4g03ws6XC4dSeUgIOxVD2/DG2QXSOoT92OaftKftfhgMgqEmm0++4xNCUdNy3T78OymipGzjjP7t+K9tw334AtLjFBxq5Y7U5CgyJiypA3C2laiQ7HZmAb9WCgxNIX1bsckXjInQsKV+7FDUljwCu5Xi29WFaYeIBNKLxWqqWDRMSe5wWEJddaebpS0LRA9NmoKYBuxISu6s7m3HxsPHY1H6sSd14VlJ/99n7PLt0xtFP/1OkiwiUfFIGYd8hTgr4kjhKzRn46/Cw6be2GmNgKQK1apB5b/fgpbbD8TtvihEQtNI4VBUkUphKY2Ua1ld8gCVWvvXBTPhKvHp8YAMk1PGgxtmIBEGG1jAVWMjHw3OAFnwhv6pHNLHCqsjsQpPsckir2TaXykiJUSl6b8TgZeEEtezaKvK2IANAe2AzY8FKun26PJx9Nl5bcjWgyQKRFPLeykgTjDR0P2vpxbQHTGIj05EC06VHTElUDbNcyXhgR+aDcSdABgBY9USXu1aReJZI9q06/LASyooX1pZJTCkLFzvyY0AGBFpjZ2bKpNwApJ+z1/HJgMgFmsfVYrbl6PNgaDbIlEuSVwaqh2aNVTpSnhhtgJK7axAyFWj+E7Co2xtkJWoyJpzKXROLkbEdK4F2Yr5z8mWXmvTDbIoj1C2BazuQd1b+Vj3Rv2swNXpfEFj6ncdjdrT0mW+eM/XF806vpV5p2pyaffRGG6tnKyxntTw/yT2zTixs+p4M0ckBKJuMvUhZpKHGIbCEO0nUmg9z0GTEbYSmBEknZI9X1lwz29sacRSSX39s3mh7KJ9Uw8P277S0fCwH+tkS2yWop1Lbk51+mhQoB8+yyJNnmm6RgU5bADYZtI8nEkUXpiG51Wxt1NfVuIYwnjykUZTlPoNsojd92D0xCgUhXVFG/sM4483broJBwPrEFv8nAuy71UqQjVr3OG0bMT892qymGfrwBQt0rXBxNGePVhkhDNQKQAR38MgZd7jk2qjWrmNwA3JF/m7Y33I4iGa+X9TSaJEdhUjrhBczGbCbPJFH8amow22EKcWoKG+Khr9kfPG2NtSSAGvpgA78sBVbNczSco44wajqDthsqgrjTZOPw/tbsytShwHdiQgzb3MZJEpJXoGNa40u6g6XUkqid/wB2Rsw7ZGitLJo5ogSp5J3NKgU+WIVDxS20jfEV5e1P44KBSjEspVC8BVX6AU/HCQmkNceoH4tDRxsTStckWKGfTxwNw0JCD7XE/wAMhwqgX1Kx4GMO9N61FQK4JGlJClDFEf3kS7Uoxc0H3ZCFFVMT+mSzqFVRtxPXJyI6ICE1CS5MJUEKr7hXYGoPceGVcVpLELrR7+rStcL6Yr8KOSR9GE7MUHZjX7aRUSE3Eb9GDbf2ZEWlksUOtxaVJf3djxsopFjaYMCObdABWpyW6SNlP9M2/wDNH08O3hkra+J//9Xohu0KmqAkdOO368oMnCsNJcxmVUNuQpH95yB3P01yMckuqmkWI4eOy79stCKDglujfEDXwxC0ETA5VqQxMCe9KV+/CkeTU93cqaPEwI6YDFTIhfbXBJBnjYKRVOXQ5EgMhMptZ30IdVjjUE0CUG5yYDOMrZJa2UMLNLQtI37R7HC3AIr15KAdRkSSyCnKolXh2r3wEJIbtrSKFqgVY9a4QxpGKQOn4ZO0rJER9mAJwKsWBVPwqF9xiFc0a98FKFL0I1ctTcigbAmlRpeQHEUA6t1xtaWeoGWhKk4qhfq1oh5ekOR3rTvkSVACnJBE5U8QadK4LSIhDSWUEjhtgydKY2pgqRWcYcyMgDHqR3GIKBCnzb+eOoaXd+eJlsApa1hSC6mX9uZak190BCf7HNBqZCWQkcn032axThpBxdT6f6ryrU9TW2qFRppQK+kgJNPenTLNPpzk5OX2l2ri0o9Xql/MY3/ip57gJJH6cBNCp7H3zpuzdNhwyEpDifOu1+2tRqgQD4cP5kUHczhp5t9y1NumbbJmEpF56MKDotSFqQqpzJ8emAa04uQT4PEjI/MMnMCW3CoOoWuZEO2b5gNZ0nmyfyPKmqed9AtbfpPeRAHwKnmf1ZPV6wSjYa8eE8n2jZSlGImqXHj02zmLdgAjJLpqgoUQHscd2SpH8YqzLX22wWtNX2nWl5bmGZeQG4p12whEgC801vTxY6gYow3pMKxlq1oe1cryDZwpxopY0W9CamtGGCJ2YVuj9OvriKqxk8h0ah6YZW2CRDP9HtJJ7CJ3cNzFar/HDCOzlgWEZHoQb4ywJXoCP45MLwIl9LBjRUkK0+13BwSBPJlST3lleWIL8fUi6KwbevywlhIIFrq69MkLLU9VC12wWjdAzNdsCTbshH2ZGJA/HG1IRKW7CMKxMineg7E9umGkCKBlS5WYRxxvxYgKxqFqTTfAfJQCs1jy81rLEsUq+pL8XIg/a+QyABUwCLgtLqK3MUtwTNx2k6LlnJNJXKdWgkUzMJOX8m+2R3YqVxr11GpjSKoIIfftjxFNpFJdyoAFjbkT8SEHevTKyD1Yqk1vfyQm8eMtGi1eJW48siR3JSM6kzOSkUqo/wBkD4wuFgC1G8078JY5I6n7VKihyJiyXalbWkcJMZKMuy8lKgnvUjEFEkqt4fTjd3uVLjdQh2+nJMdlWDVUZWFxIZUG4j5Mq16VA8cB5pt31jRv+WYdKfa7fd198V2f/9aa28R9Pl375SYuuii4FDLzY8AOmR2ZoiP0SSeJYqPEjCZJW+uta1AA6djiJIRNtfcQAPiJqad8naxLIND0i4v6T3KlYVIKKdifnhDfCHen+paRa3dqICvphPsFabYJBtMAQs0/QLC0cSxhmlIpyJrT5YQscYCaxwkbffkkqrRimwwJUxEC1RgpVzigBHXFKn661AGxPbAChewAFeW+SVURfhqd64VWTp8HwjocEkha8bUBArgISCh/SkO6mle2QZNC2lc0O1MaKDTRgnBoQKY2oC0xO7g9KYE1TcmmJIvIGj9ajD4a2hJ4Ly2+Pqo/aHb6Mr4SEvAPzR/KzUk1C713Rh9atrqR57i1qPUiZ6s7D+aPlmlzYDGX9Evddk9vwGIQybGA/wBMxb8oPy51vzba6lcx2scdjcMYm1NnBVJEIPwx9ZKfy/Dm502ThqIF8LxnaJOoyyyGXDxJd5+/5xv/ADHPmgLoumJfWVyaLeJLGiig+JpFcqY/ozNGoHUOFDAR1Ty6/wCcSNS078t7q9MwvfO/rRyW1vBIBbLCHAeOrheblCzFv9iv+VHxTE8TMxB2eB6voOvaFqQg1nTLixlVivpzoyVI6lSRRh7jJyzCbA4zEMn0trFbCSJIUMs9W9dqgr7V7r7ZI6WNgmTjHUSGwDMvys07SbL8zdB5LFFLDM5kKOWV3aEqo6ldn8MOSUYjY2uKcpHcPrKZoYoedASxoFIrvmHezkUhWnZYiTCN+h6742h1tcTGShXgKVqd642qtPenkQzhVpSoG+SW2JeYWcREMwdOqSfPpXKZ5Ojj5Axp5QVNPiYjt44QGi0Tofr3F8qkEqOo7UyZ3bICy9S0yAQW6rGAkQ2AwhzAmMVykalOte+G0tfWFrsdu+2G1U2f1CVAr/XCpCiYZaU2A7nxwWilO5sGnh4yAFCOn9MbUhBtELVQleKilDSpxEihysZZAtAUXcVFRja9VPUVimKOqnkhIqBXEFTzSrUrKSSNyrkAfs0NfoyMighq0spKRuhBZhRg3SnyyQWm73T3LiQRo7AU2IGAyWmO3kN2zun1MsVFFkpWv3ZWbQQxsxvEJjLculDQwjlUd+JBykSotchSE+uabHJG9q8kIJpIG3FfvyXEgEI2e7c2ZeCTkxJ5fCCOXuR0wmyyKUy3+uFJGWEiK22kVP2vkCdxgAIY2Upa502VxytJEblWSpKj7skGJRlnHpLXYnjt3Bi/3QTVT/lAnDTIJ59atf8Aljj6cuq5G07P/9eYBpeI4As1anw2yjd19FUjmmP7PXsen0ZWZMt0WGcUSJgWIqEG36qnCE0UytvKut3Ch1jCg9ST/XJiBZDCWQaR5Nt4biOe5IkZN/TA+GuWU2xwgMvjRUCgEeyjphtupcwFCNtsSqiPgYeGRSrC4QVyVod6vLYdPHFFL1YDr0xtLmkBG2+NqpejGzcz1pg4UrJlKRihqO4OAqrRuWUBB07nJKudqUDd8BKtlx2w2hDESxk03B3yqqbObfryKKn7seIhHC2JXfrQY3aQKbEIpsa1yVItTPON6g7HoMFMubcs/KMowrXrjKWyBFLprC3lUkxq1RQr7ZRLGCGy29H0nSdEs/q2m2cdpbsxkaKBQql23LEDuctgBEMZElHNIr/YFPEnpk7Yub0yvHnT2rjaEj8x+U9I17TZbG/jjubeQEGORVcAkEVFRscqliBZiTxub/nFvTYHnm0nVCkn/HnDeIJY1XjuH4lSx5fZP7K/stkZCZ2tRGKA8mfkr5s0/wA4Wt3rkGm/U4lb4bT1GYv1UguBvy3yjhJ9O7Gqe8R6ewi9O6jB47IAa/TvmXEEDdiQ42sIohShX6MkinXFonoNwHxqD0OGkEMT16+aytmkajV2qG7++VzlTTM0we81x35KJNm2O/h4ZjSLiyko2EdxqF2sMQChyB6gHT3plsZErCFl6Hofk+exQSGry/tOKgFfllwi5kYUyaK2LqimquCST7HJhnSo8EipQNuOtcCom3aMKFahPfCFRDNAFA2BwpURcxKKHFVOW5jKHue2K2hZlilQ86AgeOAFBQh5Kx4k8B2r2xCFyIpZiqEgdsIWkNKXBoRt3rigqL25cVV+BruRgJSApTQ3IlVElJRj+1Q0GRQhZYJLDk4cGAmpPUjFWN3NvbzzTLHGkxum5OxG/ID4Wr7DKuEMatJdTvZrHnp/1aFkpU1XqT4E0yJYE1skNnqy27SW7K0cB39NR1+nCDSLR8up2j8JEuGjVgAStOnuDhMlJWXixSkGG6RloAFkA5t8yMQjZxtbZQDbGspoGHWnywSl3MuFT/Q2pfzx/ar9Hh88bC8L/9DqOj+Sr24dv0j/AKPCOiKasw+jplHC44wsmi8l6IsAT02K9QxY1wmAbfDCOs9I0qFFEUKArtUjfEUyEAmkUkSClcnaqM1ygbYVJ65ElIaS7VR8IrTEFW1undqKKEnJK3KblVBpv4ZHdVo9WgZsUqqzAdMbVf8AWUp8VD88NobMjMKoMVVo5CgAem+SVuRojSu+AhLQnUGgqPbHiVZI6O6liKDemRJSuMsW1OvhhKFocmprt4YEuCinLrhW16BCDtituZowABscVAUyR3NciZMlyKrDc/D8sQglqWJAKCnzwSCgqLQMOKqaim+Ck20ImFFB6da4aTbYjpWqDbvjwqSseJwwIAVe+JCgtC35GvOtN6bYBFSVRYowwYUqO+Trdha6cg05Co7EZIoCXXFzHy4P4fdlZW2Naj5gjtZpERuQrSo65TLLTAyYFquvJcyyxKWLMagqKipNAKZWMluPKW7v8FazEsNxqMMltbTU4FBzJJ3341K4TjKx09myzHyzoGmWgUwI7uOrP4/I5bAByI4wGaxyn01DkhCPsjLgWbTuhqiVAOKqZjk41qan3yNIpS5TrUOD7UFckhQPqKxMrMB2J2GFK83EPog8a02NDihawWSEMq/FXbrsMULRGSDzYVPTI0lbSPdmbiw7dskENetKhrHR07UOBNqM1xLICePcAj2yXRBUnswSSrldq0wWjhQ5ShXlUspqSDsRhpVG5iEgbgaKf2OuAhUA8Kr+wppWnahyNotBTWkc/F5YFkMVTyoTTIUFMUov/LOg3RZ5IpYZK1DxsR+GJigxCTXPk+xWJyszlSd1PHl8+mRoIMQgX8k2lmnrvLLMh3DlugPsBkgEGNMbu9Mvk1P0rCWWKF6FJGLEHBw7MKKr+jfM3/LcPt+Lff0weH5If//R9EsvGnBt+u+Uq4akke0o7EV7Y2lDwu9xITASQOp7DBEIJWSyyxuY3rUdTihynl8TtQYVRcBiXehJ674QVRC3sQptSm5NPDHiSvTU7bxqAMeMKpnW9OPwg1fpTrvg4wtqYdJQeAYAnpTBSbVI0QSFSKswqa9skAqtxYkKGIA6gdMKFUtE9FHUd8KtMzBQVAPzwFIdyJUEU5V6YFWVatWArim1RWZqbb+2FFrlQgUI2xpNrlYqKdsFq0XWtOhxVazRk0rgVVjSJdyMkAFLclH70A8MeaFoSgAA+/EhNtl0p8XbBshv93sa5LZVOVGYkL08MiU2sCnv9r59sQE2tnVFVgBt2OJCoSO7hDEE9KCmQHNBXzXEfCoOx75IyQwTXvMcfo3Yjk4yxbF6dcxMmXuYksAi1C+1S8S1tVeSOV+MgjUs5/m37bZji5Fqj6j5PXdP/LjyjbSQ3CWrpJHxZVZ2I5LQgkV8c2EMADkWB0ZSyA0/aHh1GXUi0BPZQoXlWMcmPxkGmRMVtSjjYgkCijpgCVZEBFabkYUKKyxgsjvxPeuIVY0pB2kBHbBaFoZ3qHI6GgIwqgxFKxAiFDXenTFCPa3ZbRQWpIDUsO+EKgZdlLGrE7HidxiqCLSEihFCTTnv0xQt9WZyAAAa9RsMAVcsc4b7Y3O5HhiUqrJCp5MzK1NgehxVCM8BUlXDHcca0OJCEulmdEqFNSe2RIUKXr8zT03Zqb7bYOSG4FXkebmJCDVa0xCoK+WAPRZ6A9ARkjSpRdaLdvIJoJgX6bb1HyyBj3IkF0unXJjEjzLGU+HgNxT5YEkJRqNrKkZkgIaUeGxAyMkGKX+nf/zt05dR1yXxYcL/AP/S7UbjUZiEPJabqAMxBxHmEFExabeSmrSj3B3yfCUpxYWbQKU58gepoAPwywCkLrixWZiGJCjce+CkqEkSFFjIBA6Hviqi8b/6oHRhvihtLeZl5esT4VG2RSs9CYt8SK1OmFCLgtKU/dqh7kD9WGlRawqRxkcknoRtTFkqLBDDWg38SanJBDfJiSF6nwxVyRChY7HwGKUQgiUcaVOKFJ41ryT4d8aVZwLVFMFJRNvEsa17+OSAQvlUslFwnkqksDhvib4cjStNCpbqfuwcKQVEwsrEjceORpLZlkVOnL2w8S0160gX4EO/bwwcS0v4XB6uOPgMPCVU2kdfhZa/xwEqFJZZevCi/OuC00qiRslaFzPUbHcb42qEN2pJUjfuMFoSTVpfq8Ujg0oCQcqmVthd75rvRFJScxKRsNt/fMQ5CwMmHan5klvI1tIowpUkPLT4nrlfE1GZL0n8svLw0y2Oo3C8by4XjGPCOu1R/NmXp4Vu3wiIh6EoJWtByPXM1LQmkUEUG3fBa0pOWYHod8ja0sEQ8aeK4paaJifhNK9sBUhSYR9GQcz498bQprJIhoYlUDvTFCqyySGr0C+2FVJo2QEqdh4dcVQ8khO27fPCEOiRCd6rXtilUazG7RmpPUGmBChLBIvVByr7YQqiFnifkVBB7YFW3DiUjkKUwWqWXMcAmPLYdQRtX7sJ80IATBpGWF9j+ydyMjKKLUZYrlQCJWJOKoc210ygmahDfED1H348KqOr2zIsbrIz86jYVO/ywEK1bSytxhRWjVVBdj74gsgp3yxqCEYvw3YAmpxIQSlFw8VfUKsOWxINfvyPCxJQnP2/a/DJUwsv/9P0MbiBqER1bxA6fRlatJKEYcByB6g7UIyJVsalxPExnk3btXI8RS6XULt+KR27OW2YigA+nDZVSUy0q8ZHDrvkxyYrGv0LBVUinYCtTkbVUhW5lYk8lFdhQgY7qi44aDm3wtXpTClU/eUrUHftiVVEhkcAkgeOIVVNuRQg8qda4VXAKtSep6YbVQmkem2x7ZCSW1ldqgGpPfJBBXKzHG1VUZuxxtVRmIWvU+GSVtBKwr9nfpiFVBzU/EcKrqjtiVQ0kW7EniDlZDJSZ5oU+CjAb79cdwq9HmZQzgCu5xBtCp6rHZRUZNCyVCRxKgHrXAQkKHozL0+z2FMjSbVJAygclGJQhLiXiuzbjIkqk95qcagtyCsvXKzKkWxbzHrsU1pNGGHJR8t/DKMk7DAyec3jF1HxcmOzKSQBXwpmIGsp35O8qXWq6kkvpFLaAhpJ2+yxHQDLcWMyPk5GOAG5e2WlvFHGkXULQDbwzZwipNolmUVINPDJK16zHdgOPtgK236kINVHzGAKpyyRVrShxJUKTSkfZU18BkSGVtknj8ScvCuEBiSs9FnNaADuK4aVQMM9dqgDwNa4ELSrAVqePRqjClb6MQIY/wBmKHSRADklOIPQ/wBmFStU13I4g/Z4nAhDzQSBiWkJ5fZJ7Y2qHkN2h3kDjvTCpUJJSdhQgVpXEBBQYMspVCpHiMHNWngjRyjL8VN6+GJVDPFH9lZFUjcVJyBCUJOnFyxm5kjoOmEit0KUl3atbHg/pyqv2jvvkDktaSW81T4lMbESjaWnQ/LIi0rLR55OZLkFhxG1SfnhBYq0dkssoZn4ug4mlCCPE5K0019QH84+1w6Dpja0/wD/1PRG37FOuVBChPw3r7YFLUfOhr/dU2rilUsvrXFvT48K7eOAWqIblwPP2rk+iGovS4/uePP6P45EJV19fg1PtfRjurbceJryr+z1yStitPh8N8VcPU47VwKrr6npj8cmeShDy+tT2+jIHkqyTh+31wFKJi4cBTrTJBCma1Nfs9sCqkfHetforilER+jT+tcmxV1pTbClx98CqTctuOJVo1479O+RVDzU7Vp+GAsmoOdG9T7P7OMUFcvq+oOFeHamFC/49+tK7Yq2vqVFemFKnd19M1rglyQGO6l9Zo3H6K5jT5KWG3/1urepTt1/szHndsGM656/+7aenvz4dfatcqlbA80itPqX1tPW9X6ryPq8aVp+vKxd7s40918rfov9HwfUP95OI9Klfprm0w1WzYeaf/DyHHr265eho1r8f2e+BVB+NT1p2p/biqm3HtX6cVUZK1+KtK79cBVExelyWtfanXEJb/eeqaf3fvhCF551PHFVqevUVp+OBVk/qem3Gn9mEKUE1KLStO/XAqFPLk/p8uP7Xh+OFCHPr1HDlTviqJPqcD61ePauRVQPHm3jX4qeGFBQt1yrv0ptgSssuHr/ABfa47YQhbq3qVTh1qOf81MJY7pBNy4nnXr+11p9OQKQh3pUcaU3xlyUJbffV+Cc6Vr8X+YyqVbMlEfVvSkpxr+z8sd7QW4a1PDj6tPg8cKOixfrHqn1PppTw9sEmO639/8A5065Nd3/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9" name="Picture 8"/>
          <p:cNvPicPr/>
          <p:nvPr/>
        </p:nvPicPr>
        <p:blipFill rotWithShape="1">
          <a:blip r:embed="rId1" cstate="print">
            <a:extLst>
              <a:ext uri="{28A0092B-C50C-407E-A947-70E740481C1C}">
                <a14:useLocalDpi xmlns:a14="http://schemas.microsoft.com/office/drawing/2010/main" val="0"/>
              </a:ext>
            </a:extLst>
          </a:blip>
          <a:srcRect l="3116" t="11551" r="3116" b="11222"/>
          <a:stretch>
            <a:fillRect/>
          </a:stretch>
        </p:blipFill>
        <p:spPr bwMode="auto">
          <a:xfrm>
            <a:off x="104348" y="935786"/>
            <a:ext cx="8305775" cy="5146766"/>
          </a:xfrm>
          <a:prstGeom prst="rect">
            <a:avLst/>
          </a:prstGeom>
          <a:noFill/>
          <a:ln>
            <a:noFill/>
          </a:ln>
        </p:spPr>
      </p:pic>
      <p:sp>
        <p:nvSpPr>
          <p:cNvPr id="16" name="Rectangle 15"/>
          <p:cNvSpPr/>
          <p:nvPr/>
        </p:nvSpPr>
        <p:spPr>
          <a:xfrm>
            <a:off x="8503015" y="2957797"/>
            <a:ext cx="3624995" cy="3124755"/>
          </a:xfrm>
          <a:prstGeom prst="rect">
            <a:avLst/>
          </a:prstGeom>
          <a:solidFill>
            <a:srgbClr val="297F87"/>
          </a:solidFill>
          <a:ln w="12700" cap="flat" cmpd="sng" algn="ctr">
            <a:noFill/>
            <a:prstDash val="solid"/>
            <a:miter lim="800000"/>
          </a:ln>
          <a:effectLst/>
        </p:spPr>
        <p:txBody>
          <a:bodyPr rtlCol="0" anchor="ctr"/>
          <a:lstStyle/>
          <a:p>
            <a:pPr algn="just">
              <a:lnSpc>
                <a:spcPct val="110000"/>
              </a:lnSpc>
            </a:pPr>
            <a:r>
              <a:rPr lang="en-US" sz="2400" dirty="0" err="1" smtClean="0">
                <a:solidFill>
                  <a:schemeClr val="bg1"/>
                </a:solidFill>
                <a:latin typeface="#9Slide05 Braxton Regular" panose="03060000000000000000" pitchFamily="66" charset="0"/>
                <a:ea typeface="#9Slide03 Roboto Medium" panose="02000000000000000000" pitchFamily="2" charset="0"/>
              </a:rPr>
              <a:t>Ngày</a:t>
            </a:r>
            <a:r>
              <a:rPr lang="en-US" sz="2400" dirty="0" smtClean="0">
                <a:solidFill>
                  <a:schemeClr val="bg1"/>
                </a:solidFill>
                <a:latin typeface="#9Slide05 Braxton Regular" panose="03060000000000000000" pitchFamily="66" charset="0"/>
                <a:ea typeface="#9Slide03 Roboto Medium" panose="02000000000000000000" pitchFamily="2" charset="0"/>
              </a:rPr>
              <a:t> 1/12/1959, có 12 </a:t>
            </a:r>
            <a:r>
              <a:rPr lang="en-US" sz="2400" dirty="0" err="1" smtClean="0">
                <a:solidFill>
                  <a:schemeClr val="bg1"/>
                </a:solidFill>
                <a:latin typeface="#9Slide05 Braxton Regular" panose="03060000000000000000" pitchFamily="66" charset="0"/>
                <a:ea typeface="#9Slide03 Roboto Medium" panose="02000000000000000000" pitchFamily="2" charset="0"/>
              </a:rPr>
              <a:t>quốc</a:t>
            </a:r>
            <a:r>
              <a:rPr lang="en-US" sz="2400" dirty="0" smtClean="0">
                <a:solidFill>
                  <a:schemeClr val="bg1"/>
                </a:solidFill>
                <a:latin typeface="#9Slide05 Braxton Regular" panose="03060000000000000000" pitchFamily="66" charset="0"/>
                <a:ea typeface="#9Slide03 Roboto Medium" panose="02000000000000000000" pitchFamily="2" charset="0"/>
              </a:rPr>
              <a:t> </a:t>
            </a:r>
            <a:r>
              <a:rPr lang="en-US" sz="2400" dirty="0" err="1" smtClean="0">
                <a:solidFill>
                  <a:schemeClr val="bg1"/>
                </a:solidFill>
                <a:latin typeface="#9Slide05 Braxton Regular" panose="03060000000000000000" pitchFamily="66" charset="0"/>
                <a:ea typeface="#9Slide03 Roboto Medium" panose="02000000000000000000" pitchFamily="2" charset="0"/>
              </a:rPr>
              <a:t>gia</a:t>
            </a:r>
            <a:r>
              <a:rPr lang="en-US" sz="2400" dirty="0" smtClean="0">
                <a:solidFill>
                  <a:schemeClr val="bg1"/>
                </a:solidFill>
                <a:latin typeface="#9Slide05 Braxton Regular" panose="03060000000000000000" pitchFamily="66" charset="0"/>
                <a:ea typeface="#9Slide03 Roboto Medium" panose="02000000000000000000" pitchFamily="2" charset="0"/>
              </a:rPr>
              <a:t> kí “</a:t>
            </a:r>
            <a:r>
              <a:rPr lang="en-US" sz="2400" dirty="0" err="1" smtClean="0">
                <a:solidFill>
                  <a:schemeClr val="bg1"/>
                </a:solidFill>
                <a:latin typeface="#9Slide05 Braxton Regular" panose="03060000000000000000" pitchFamily="66" charset="0"/>
                <a:ea typeface="#9Slide03 Roboto Medium" panose="02000000000000000000" pitchFamily="2" charset="0"/>
              </a:rPr>
              <a:t>Hiệp</a:t>
            </a:r>
            <a:r>
              <a:rPr lang="en-US" sz="2400" dirty="0" smtClean="0">
                <a:solidFill>
                  <a:schemeClr val="bg1"/>
                </a:solidFill>
                <a:latin typeface="#9Slide05 Braxton Regular" panose="03060000000000000000" pitchFamily="66" charset="0"/>
                <a:ea typeface="#9Slide03 Roboto Medium" panose="02000000000000000000" pitchFamily="2" charset="0"/>
              </a:rPr>
              <a:t> </a:t>
            </a:r>
            <a:r>
              <a:rPr lang="en-US" sz="2400" dirty="0" err="1" smtClean="0">
                <a:solidFill>
                  <a:schemeClr val="bg1"/>
                </a:solidFill>
                <a:latin typeface="#9Slide05 Braxton Regular" panose="03060000000000000000" pitchFamily="66" charset="0"/>
                <a:ea typeface="#9Slide03 Roboto Medium" panose="02000000000000000000" pitchFamily="2" charset="0"/>
              </a:rPr>
              <a:t>ước</a:t>
            </a:r>
            <a:r>
              <a:rPr lang="en-US" sz="2400" dirty="0" smtClean="0">
                <a:solidFill>
                  <a:schemeClr val="bg1"/>
                </a:solidFill>
                <a:latin typeface="#9Slide05 Braxton Regular" panose="03060000000000000000" pitchFamily="66" charset="0"/>
                <a:ea typeface="#9Slide03 Roboto Medium" panose="02000000000000000000" pitchFamily="2" charset="0"/>
              </a:rPr>
              <a:t> </a:t>
            </a:r>
            <a:r>
              <a:rPr lang="en-US" sz="2400" dirty="0" err="1" smtClean="0">
                <a:solidFill>
                  <a:schemeClr val="bg1"/>
                </a:solidFill>
                <a:latin typeface="#9Slide05 Braxton Regular" panose="03060000000000000000" pitchFamily="66" charset="0"/>
                <a:ea typeface="#9Slide03 Roboto Medium" panose="02000000000000000000" pitchFamily="2" charset="0"/>
              </a:rPr>
              <a:t>châu</a:t>
            </a:r>
            <a:r>
              <a:rPr lang="en-US" sz="2400" dirty="0" smtClean="0">
                <a:solidFill>
                  <a:schemeClr val="bg1"/>
                </a:solidFill>
                <a:latin typeface="#9Slide05 Braxton Regular" panose="03060000000000000000" pitchFamily="66" charset="0"/>
                <a:ea typeface="#9Slide03 Roboto Medium" panose="02000000000000000000" pitchFamily="2" charset="0"/>
              </a:rPr>
              <a:t> Nam Cực” quy định việc khảo </a:t>
            </a:r>
            <a:r>
              <a:rPr lang="en-US" sz="2400" dirty="0" err="1" smtClean="0">
                <a:solidFill>
                  <a:schemeClr val="bg1"/>
                </a:solidFill>
                <a:latin typeface="#9Slide05 Braxton Regular" panose="03060000000000000000" pitchFamily="66" charset="0"/>
                <a:ea typeface="#9Slide03 Roboto Medium" panose="02000000000000000000" pitchFamily="2" charset="0"/>
              </a:rPr>
              <a:t>sát</a:t>
            </a:r>
            <a:r>
              <a:rPr lang="en-US" sz="2400" dirty="0" smtClean="0">
                <a:solidFill>
                  <a:schemeClr val="bg1"/>
                </a:solidFill>
                <a:latin typeface="#9Slide05 Braxton Regular" panose="03060000000000000000" pitchFamily="66" charset="0"/>
                <a:ea typeface="#9Slide03 Roboto Medium" panose="02000000000000000000" pitchFamily="2" charset="0"/>
              </a:rPr>
              <a:t> </a:t>
            </a:r>
            <a:r>
              <a:rPr lang="en-US" sz="2400" dirty="0" err="1" smtClean="0">
                <a:solidFill>
                  <a:schemeClr val="bg1"/>
                </a:solidFill>
                <a:latin typeface="#9Slide05 Braxton Regular" panose="03060000000000000000" pitchFamily="66" charset="0"/>
                <a:ea typeface="#9Slide03 Roboto Medium" panose="02000000000000000000" pitchFamily="2" charset="0"/>
              </a:rPr>
              <a:t>châu</a:t>
            </a:r>
            <a:r>
              <a:rPr lang="en-US" sz="2400" dirty="0" smtClean="0">
                <a:solidFill>
                  <a:schemeClr val="bg1"/>
                </a:solidFill>
                <a:latin typeface="#9Slide05 Braxton Regular" panose="03060000000000000000" pitchFamily="66" charset="0"/>
                <a:ea typeface="#9Slide03 Roboto Medium" panose="02000000000000000000" pitchFamily="2" charset="0"/>
              </a:rPr>
              <a:t> Nam Cực chỉ </a:t>
            </a:r>
            <a:r>
              <a:rPr lang="en-US" sz="2400" dirty="0" err="1" smtClean="0">
                <a:solidFill>
                  <a:schemeClr val="bg1"/>
                </a:solidFill>
                <a:latin typeface="#9Slide05 Braxton Regular" panose="03060000000000000000" pitchFamily="66" charset="0"/>
                <a:ea typeface="#9Slide03 Roboto Medium" panose="02000000000000000000" pitchFamily="2" charset="0"/>
              </a:rPr>
              <a:t>giới</a:t>
            </a:r>
            <a:r>
              <a:rPr lang="en-US" sz="2400" dirty="0" smtClean="0">
                <a:solidFill>
                  <a:schemeClr val="bg1"/>
                </a:solidFill>
                <a:latin typeface="#9Slide05 Braxton Regular" panose="03060000000000000000" pitchFamily="66" charset="0"/>
                <a:ea typeface="#9Slide03 Roboto Medium" panose="02000000000000000000" pitchFamily="2" charset="0"/>
              </a:rPr>
              <a:t> </a:t>
            </a:r>
            <a:r>
              <a:rPr lang="en-US" sz="2400" dirty="0" err="1" smtClean="0">
                <a:solidFill>
                  <a:schemeClr val="bg1"/>
                </a:solidFill>
                <a:latin typeface="#9Slide05 Braxton Regular" panose="03060000000000000000" pitchFamily="66" charset="0"/>
                <a:ea typeface="#9Slide03 Roboto Medium" panose="02000000000000000000" pitchFamily="2" charset="0"/>
              </a:rPr>
              <a:t>hạn</a:t>
            </a:r>
            <a:r>
              <a:rPr lang="en-US" sz="2400" dirty="0" smtClean="0">
                <a:solidFill>
                  <a:schemeClr val="bg1"/>
                </a:solidFill>
                <a:latin typeface="#9Slide05 Braxton Regular" panose="03060000000000000000" pitchFamily="66" charset="0"/>
                <a:ea typeface="#9Slide03 Roboto Medium" panose="02000000000000000000" pitchFamily="2" charset="0"/>
              </a:rPr>
              <a:t> </a:t>
            </a:r>
            <a:r>
              <a:rPr lang="en-US" sz="2400" dirty="0" err="1" smtClean="0">
                <a:solidFill>
                  <a:schemeClr val="bg1"/>
                </a:solidFill>
                <a:latin typeface="#9Slide05 Braxton Regular" panose="03060000000000000000" pitchFamily="66" charset="0"/>
                <a:ea typeface="#9Slide03 Roboto Medium" panose="02000000000000000000" pitchFamily="2" charset="0"/>
              </a:rPr>
              <a:t>trong</a:t>
            </a:r>
            <a:r>
              <a:rPr lang="en-US" sz="2400" dirty="0" smtClean="0">
                <a:solidFill>
                  <a:schemeClr val="bg1"/>
                </a:solidFill>
                <a:latin typeface="#9Slide05 Braxton Regular" panose="03060000000000000000" pitchFamily="66" charset="0"/>
                <a:ea typeface="#9Slide03 Roboto Medium" panose="02000000000000000000" pitchFamily="2" charset="0"/>
              </a:rPr>
              <a:t> </a:t>
            </a:r>
            <a:r>
              <a:rPr lang="en-US" sz="2400" dirty="0" err="1" smtClean="0">
                <a:solidFill>
                  <a:schemeClr val="bg1"/>
                </a:solidFill>
                <a:latin typeface="#9Slide05 Braxton Regular" panose="03060000000000000000" pitchFamily="66" charset="0"/>
                <a:ea typeface="#9Slide03 Roboto Medium" panose="02000000000000000000" pitchFamily="2" charset="0"/>
              </a:rPr>
              <a:t>mục</a:t>
            </a:r>
            <a:r>
              <a:rPr lang="en-US" sz="2400" dirty="0" smtClean="0">
                <a:solidFill>
                  <a:schemeClr val="bg1"/>
                </a:solidFill>
                <a:latin typeface="#9Slide05 Braxton Regular" panose="03060000000000000000" pitchFamily="66" charset="0"/>
                <a:ea typeface="#9Slide03 Roboto Medium" panose="02000000000000000000" pitchFamily="2" charset="0"/>
              </a:rPr>
              <a:t> </a:t>
            </a:r>
            <a:r>
              <a:rPr lang="en-US" sz="2400" dirty="0" err="1" smtClean="0">
                <a:solidFill>
                  <a:schemeClr val="bg1"/>
                </a:solidFill>
                <a:latin typeface="#9Slide05 Braxton Regular" panose="03060000000000000000" pitchFamily="66" charset="0"/>
                <a:ea typeface="#9Slide03 Roboto Medium" panose="02000000000000000000" pitchFamily="2" charset="0"/>
              </a:rPr>
              <a:t>đích</a:t>
            </a:r>
            <a:r>
              <a:rPr lang="en-US" sz="2400" dirty="0" smtClean="0">
                <a:solidFill>
                  <a:schemeClr val="bg1"/>
                </a:solidFill>
                <a:latin typeface="#9Slide05 Braxton Regular" panose="03060000000000000000" pitchFamily="66" charset="0"/>
                <a:ea typeface="#9Slide03 Roboto Medium" panose="02000000000000000000" pitchFamily="2" charset="0"/>
              </a:rPr>
              <a:t> vì </a:t>
            </a:r>
            <a:r>
              <a:rPr lang="en-US" sz="2400" dirty="0" err="1" smtClean="0">
                <a:solidFill>
                  <a:schemeClr val="bg1"/>
                </a:solidFill>
                <a:latin typeface="#9Slide05 Braxton Regular" panose="03060000000000000000" pitchFamily="66" charset="0"/>
                <a:ea typeface="#9Slide03 Roboto Medium" panose="02000000000000000000" pitchFamily="2" charset="0"/>
              </a:rPr>
              <a:t>hòa</a:t>
            </a:r>
            <a:r>
              <a:rPr lang="en-US" sz="2400" dirty="0" smtClean="0">
                <a:solidFill>
                  <a:schemeClr val="bg1"/>
                </a:solidFill>
                <a:latin typeface="#9Slide05 Braxton Regular" panose="03060000000000000000" pitchFamily="66" charset="0"/>
                <a:ea typeface="#9Slide03 Roboto Medium" panose="02000000000000000000" pitchFamily="2" charset="0"/>
              </a:rPr>
              <a:t> </a:t>
            </a:r>
            <a:r>
              <a:rPr lang="en-US" sz="2400" dirty="0" err="1" smtClean="0">
                <a:solidFill>
                  <a:schemeClr val="bg1"/>
                </a:solidFill>
                <a:latin typeface="#9Slide05 Braxton Regular" panose="03060000000000000000" pitchFamily="66" charset="0"/>
                <a:ea typeface="#9Slide03 Roboto Medium" panose="02000000000000000000" pitchFamily="2" charset="0"/>
              </a:rPr>
              <a:t>bình</a:t>
            </a:r>
            <a:r>
              <a:rPr lang="en-US" sz="2400" dirty="0" smtClean="0">
                <a:solidFill>
                  <a:schemeClr val="bg1"/>
                </a:solidFill>
                <a:latin typeface="#9Slide05 Braxton Regular" panose="03060000000000000000" pitchFamily="66" charset="0"/>
                <a:ea typeface="#9Slide03 Roboto Medium" panose="02000000000000000000" pitchFamily="2" charset="0"/>
              </a:rPr>
              <a:t>, không công nhận </a:t>
            </a:r>
            <a:r>
              <a:rPr lang="en-US" sz="2400" dirty="0" err="1" smtClean="0">
                <a:solidFill>
                  <a:schemeClr val="bg1"/>
                </a:solidFill>
                <a:latin typeface="#9Slide05 Braxton Regular" panose="03060000000000000000" pitchFamily="66" charset="0"/>
                <a:ea typeface="#9Slide03 Roboto Medium" panose="02000000000000000000" pitchFamily="2" charset="0"/>
              </a:rPr>
              <a:t>những</a:t>
            </a:r>
            <a:r>
              <a:rPr lang="en-US" sz="2400" dirty="0" smtClean="0">
                <a:solidFill>
                  <a:schemeClr val="bg1"/>
                </a:solidFill>
                <a:latin typeface="#9Slide05 Braxton Regular" panose="03060000000000000000" pitchFamily="66" charset="0"/>
                <a:ea typeface="#9Slide03 Roboto Medium" panose="02000000000000000000" pitchFamily="2" charset="0"/>
              </a:rPr>
              <a:t> </a:t>
            </a:r>
            <a:r>
              <a:rPr lang="en-US" sz="2400" dirty="0" err="1" smtClean="0">
                <a:solidFill>
                  <a:schemeClr val="bg1"/>
                </a:solidFill>
                <a:latin typeface="#9Slide05 Braxton Regular" panose="03060000000000000000" pitchFamily="66" charset="0"/>
                <a:ea typeface="#9Slide03 Roboto Medium" panose="02000000000000000000" pitchFamily="2" charset="0"/>
              </a:rPr>
              <a:t>đòi</a:t>
            </a:r>
            <a:r>
              <a:rPr lang="en-US" sz="2400" dirty="0" smtClean="0">
                <a:solidFill>
                  <a:schemeClr val="bg1"/>
                </a:solidFill>
                <a:latin typeface="#9Slide05 Braxton Regular" panose="03060000000000000000" pitchFamily="66" charset="0"/>
                <a:ea typeface="#9Slide03 Roboto Medium" panose="02000000000000000000" pitchFamily="2" charset="0"/>
              </a:rPr>
              <a:t> hỏi phân chia </a:t>
            </a:r>
            <a:r>
              <a:rPr lang="en-US" sz="2400" dirty="0" err="1" smtClean="0">
                <a:solidFill>
                  <a:schemeClr val="bg1"/>
                </a:solidFill>
                <a:latin typeface="#9Slide05 Braxton Regular" panose="03060000000000000000" pitchFamily="66" charset="0"/>
                <a:ea typeface="#9Slide03 Roboto Medium" panose="02000000000000000000" pitchFamily="2" charset="0"/>
              </a:rPr>
              <a:t>lãnh</a:t>
            </a:r>
            <a:r>
              <a:rPr lang="en-US" sz="2400" dirty="0" smtClean="0">
                <a:solidFill>
                  <a:schemeClr val="bg1"/>
                </a:solidFill>
                <a:latin typeface="#9Slide05 Braxton Regular" panose="03060000000000000000" pitchFamily="66" charset="0"/>
                <a:ea typeface="#9Slide03 Roboto Medium" panose="02000000000000000000" pitchFamily="2" charset="0"/>
              </a:rPr>
              <a:t> </a:t>
            </a:r>
            <a:r>
              <a:rPr lang="en-US" sz="2400" dirty="0" err="1" smtClean="0">
                <a:solidFill>
                  <a:schemeClr val="bg1"/>
                </a:solidFill>
                <a:latin typeface="#9Slide05 Braxton Regular" panose="03060000000000000000" pitchFamily="66" charset="0"/>
                <a:ea typeface="#9Slide03 Roboto Medium" panose="02000000000000000000" pitchFamily="2" charset="0"/>
              </a:rPr>
              <a:t>thổ</a:t>
            </a:r>
            <a:r>
              <a:rPr lang="en-US" sz="2400" dirty="0" smtClean="0">
                <a:solidFill>
                  <a:schemeClr val="bg1"/>
                </a:solidFill>
                <a:latin typeface="#9Slide05 Braxton Regular" panose="03060000000000000000" pitchFamily="66" charset="0"/>
                <a:ea typeface="#9Slide03 Roboto Medium" panose="02000000000000000000" pitchFamily="2" charset="0"/>
              </a:rPr>
              <a:t>, tài nguyên ở </a:t>
            </a:r>
            <a:r>
              <a:rPr lang="en-US" sz="2400" dirty="0" err="1" smtClean="0">
                <a:solidFill>
                  <a:schemeClr val="bg1"/>
                </a:solidFill>
                <a:latin typeface="#9Slide05 Braxton Regular" panose="03060000000000000000" pitchFamily="66" charset="0"/>
                <a:ea typeface="#9Slide03 Roboto Medium" panose="02000000000000000000" pitchFamily="2" charset="0"/>
              </a:rPr>
              <a:t>châu</a:t>
            </a:r>
            <a:r>
              <a:rPr lang="en-US" sz="2400" dirty="0" smtClean="0">
                <a:solidFill>
                  <a:schemeClr val="bg1"/>
                </a:solidFill>
                <a:latin typeface="#9Slide05 Braxton Regular" panose="03060000000000000000" pitchFamily="66" charset="0"/>
                <a:ea typeface="#9Slide03 Roboto Medium" panose="02000000000000000000" pitchFamily="2" charset="0"/>
              </a:rPr>
              <a:t> Nam Cực.</a:t>
            </a:r>
            <a:endParaRPr lang="vi-VN" sz="2400" dirty="0">
              <a:solidFill>
                <a:schemeClr val="bg1"/>
              </a:solidFill>
              <a:latin typeface="#9Slide05 Braxton Regular" panose="03060000000000000000" pitchFamily="66" charset="0"/>
              <a:ea typeface="#9Slide03 Roboto Medium" panose="02000000000000000000" pitchFamily="2" charset="0"/>
            </a:endParaRPr>
          </a:p>
        </p:txBody>
      </p:sp>
      <p:pic>
        <p:nvPicPr>
          <p:cNvPr id="3" name="Picture 2"/>
          <p:cNvPicPr>
            <a:picLocks noChangeAspect="1"/>
          </p:cNvPicPr>
          <p:nvPr/>
        </p:nvPicPr>
        <p:blipFill>
          <a:blip r:embed="rId2"/>
          <a:stretch>
            <a:fillRect/>
          </a:stretch>
        </p:blipFill>
        <p:spPr>
          <a:xfrm>
            <a:off x="8921724" y="935786"/>
            <a:ext cx="2770131" cy="218111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56" y="0"/>
            <a:ext cx="12192000" cy="6858000"/>
          </a:xfrm>
          <a:prstGeom prst="rect">
            <a:avLst/>
          </a:prstGeom>
          <a:solidFill>
            <a:srgbClr val="E6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697816" y="5669438"/>
            <a:ext cx="5181568" cy="830997"/>
          </a:xfrm>
          <a:prstGeom prst="rect">
            <a:avLst/>
          </a:prstGeom>
          <a:solidFill>
            <a:schemeClr val="bg2"/>
          </a:solidFill>
          <a:ln>
            <a:noFill/>
          </a:ln>
        </p:spPr>
        <p:txBody>
          <a:bodyPr wrap="square" rtlCol="0">
            <a:spAutoFit/>
          </a:bodyPr>
          <a:lstStyle/>
          <a:p>
            <a:pPr algn="ctr"/>
            <a:r>
              <a:rPr lang="en-US" sz="2400" b="1" dirty="0" err="1">
                <a:solidFill>
                  <a:schemeClr val="tx1">
                    <a:lumMod val="75000"/>
                    <a:lumOff val="25000"/>
                  </a:schemeClr>
                </a:solidFill>
                <a:latin typeface="#9Slide05 Braxton Regular" panose="03060000000000000000" pitchFamily="66" charset="0"/>
                <a:ea typeface="#9Slide03 Roboto Medium" panose="02000000000000000000" pitchFamily="2" charset="0"/>
                <a:cs typeface="Times New Roman" panose="02020603050405020304" pitchFamily="18" charset="0"/>
              </a:rPr>
              <a:t>Cô</a:t>
            </a:r>
            <a:r>
              <a:rPr lang="en-US" sz="2400" b="1" dirty="0">
                <a:solidFill>
                  <a:schemeClr val="tx1">
                    <a:lumMod val="75000"/>
                    <a:lumOff val="25000"/>
                  </a:schemeClr>
                </a:solidFill>
                <a:latin typeface="#9Slide05 Braxton Regular" panose="03060000000000000000" pitchFamily="66" charset="0"/>
                <a:ea typeface="#9Slide03 Roboto Medium" panose="02000000000000000000" pitchFamily="2" charset="0"/>
                <a:cs typeface="Times New Roman" panose="02020603050405020304" pitchFamily="18" charset="0"/>
              </a:rPr>
              <a:t> </a:t>
            </a:r>
            <a:r>
              <a:rPr lang="en-US" sz="2400" b="1" dirty="0" err="1">
                <a:solidFill>
                  <a:schemeClr val="tx1">
                    <a:lumMod val="75000"/>
                    <a:lumOff val="25000"/>
                  </a:schemeClr>
                </a:solidFill>
                <a:latin typeface="#9Slide05 Braxton Regular" panose="03060000000000000000" pitchFamily="66" charset="0"/>
                <a:ea typeface="#9Slide03 Roboto Medium" panose="02000000000000000000" pitchFamily="2" charset="0"/>
                <a:cs typeface="Times New Roman" panose="02020603050405020304" pitchFamily="18" charset="0"/>
              </a:rPr>
              <a:t>Hoàng</a:t>
            </a:r>
            <a:r>
              <a:rPr lang="en-US" sz="2400" b="1" dirty="0">
                <a:solidFill>
                  <a:schemeClr val="tx1">
                    <a:lumMod val="75000"/>
                    <a:lumOff val="25000"/>
                  </a:schemeClr>
                </a:solidFill>
                <a:latin typeface="#9Slide05 Braxton Regular" panose="03060000000000000000" pitchFamily="66" charset="0"/>
                <a:ea typeface="#9Slide03 Roboto Medium" panose="02000000000000000000" pitchFamily="2" charset="0"/>
                <a:cs typeface="Times New Roman" panose="02020603050405020304" pitchFamily="18" charset="0"/>
              </a:rPr>
              <a:t> </a:t>
            </a:r>
            <a:r>
              <a:rPr lang="en-US" sz="2400" b="1" dirty="0" err="1">
                <a:solidFill>
                  <a:schemeClr val="tx1">
                    <a:lumMod val="75000"/>
                    <a:lumOff val="25000"/>
                  </a:schemeClr>
                </a:solidFill>
                <a:latin typeface="#9Slide05 Braxton Regular" panose="03060000000000000000" pitchFamily="66" charset="0"/>
                <a:ea typeface="#9Slide03 Roboto Medium" panose="02000000000000000000" pitchFamily="2" charset="0"/>
                <a:cs typeface="Times New Roman" panose="02020603050405020304" pitchFamily="18" charset="0"/>
              </a:rPr>
              <a:t>Thị</a:t>
            </a:r>
            <a:r>
              <a:rPr lang="en-US" sz="2400" b="1" dirty="0">
                <a:solidFill>
                  <a:schemeClr val="tx1">
                    <a:lumMod val="75000"/>
                    <a:lumOff val="25000"/>
                  </a:schemeClr>
                </a:solidFill>
                <a:latin typeface="#9Slide05 Braxton Regular" panose="03060000000000000000" pitchFamily="66" charset="0"/>
                <a:ea typeface="#9Slide03 Roboto Medium" panose="02000000000000000000" pitchFamily="2" charset="0"/>
                <a:cs typeface="Times New Roman" panose="02020603050405020304" pitchFamily="18" charset="0"/>
              </a:rPr>
              <a:t> Minh </a:t>
            </a:r>
            <a:r>
              <a:rPr lang="en-US" sz="2400" b="1" dirty="0" err="1">
                <a:solidFill>
                  <a:schemeClr val="tx1">
                    <a:lumMod val="75000"/>
                    <a:lumOff val="25000"/>
                  </a:schemeClr>
                </a:solidFill>
                <a:latin typeface="#9Slide05 Braxton Regular" panose="03060000000000000000" pitchFamily="66" charset="0"/>
                <a:ea typeface="#9Slide03 Roboto Medium" panose="02000000000000000000" pitchFamily="2" charset="0"/>
                <a:cs typeface="Times New Roman" panose="02020603050405020304" pitchFamily="18" charset="0"/>
              </a:rPr>
              <a:t>Hồng</a:t>
            </a:r>
            <a:r>
              <a:rPr lang="en-US" sz="2400" b="1" dirty="0">
                <a:solidFill>
                  <a:schemeClr val="tx1">
                    <a:lumMod val="75000"/>
                    <a:lumOff val="25000"/>
                  </a:schemeClr>
                </a:solidFill>
                <a:latin typeface="#9Slide05 Braxton Regular" panose="03060000000000000000" pitchFamily="66" charset="0"/>
                <a:ea typeface="#9Slide03 Roboto Medium" panose="02000000000000000000" pitchFamily="2" charset="0"/>
                <a:cs typeface="Times New Roman" panose="02020603050405020304" pitchFamily="18" charset="0"/>
              </a:rPr>
              <a:t> </a:t>
            </a:r>
            <a:endParaRPr lang="en-US" sz="2400" b="1" dirty="0">
              <a:solidFill>
                <a:schemeClr val="tx1">
                  <a:lumMod val="75000"/>
                  <a:lumOff val="25000"/>
                </a:schemeClr>
              </a:solidFill>
              <a:latin typeface="#9Slide05 Braxton Regular" panose="03060000000000000000" pitchFamily="66" charset="0"/>
              <a:ea typeface="#9Slide03 Roboto Medium" panose="02000000000000000000" pitchFamily="2" charset="0"/>
              <a:cs typeface="Times New Roman" panose="02020603050405020304" pitchFamily="18" charset="0"/>
            </a:endParaRPr>
          </a:p>
          <a:p>
            <a:pPr algn="ctr"/>
            <a:r>
              <a:rPr lang="en-US" sz="2400" b="1" dirty="0">
                <a:solidFill>
                  <a:schemeClr val="tx1">
                    <a:lumMod val="75000"/>
                    <a:lumOff val="25000"/>
                  </a:schemeClr>
                </a:solidFill>
                <a:latin typeface="#9Slide05 Braxton Regular" panose="03060000000000000000" pitchFamily="66" charset="0"/>
                <a:ea typeface="#9Slide03 Roboto Medium" panose="02000000000000000000" pitchFamily="2" charset="0"/>
                <a:cs typeface="Times New Roman" panose="02020603050405020304" pitchFamily="18" charset="0"/>
              </a:rPr>
              <a:t>Ng</a:t>
            </a:r>
            <a:r>
              <a:rPr lang="vi-VN" sz="2400" b="1" dirty="0">
                <a:solidFill>
                  <a:schemeClr val="tx1">
                    <a:lumMod val="75000"/>
                    <a:lumOff val="25000"/>
                  </a:schemeClr>
                </a:solidFill>
                <a:latin typeface="#9Slide05 Braxton Regular" panose="03060000000000000000" pitchFamily="66" charset="0"/>
                <a:ea typeface="#9Slide03 Roboto Medium" panose="02000000000000000000" pitchFamily="2" charset="0"/>
                <a:cs typeface="Times New Roman" panose="02020603050405020304" pitchFamily="18" charset="0"/>
              </a:rPr>
              <a:t>ư</a:t>
            </a:r>
            <a:r>
              <a:rPr lang="en-US" sz="2400" b="1" dirty="0" err="1">
                <a:solidFill>
                  <a:schemeClr val="tx1">
                    <a:lumMod val="75000"/>
                    <a:lumOff val="25000"/>
                  </a:schemeClr>
                </a:solidFill>
                <a:latin typeface="#9Slide05 Braxton Regular" panose="03060000000000000000" pitchFamily="66" charset="0"/>
                <a:ea typeface="#9Slide03 Roboto Medium" panose="02000000000000000000" pitchFamily="2" charset="0"/>
                <a:cs typeface="Times New Roman" panose="02020603050405020304" pitchFamily="18" charset="0"/>
              </a:rPr>
              <a:t>ời</a:t>
            </a:r>
            <a:r>
              <a:rPr lang="en-US" sz="2400" b="1" dirty="0">
                <a:solidFill>
                  <a:schemeClr val="tx1">
                    <a:lumMod val="75000"/>
                    <a:lumOff val="25000"/>
                  </a:schemeClr>
                </a:solidFill>
                <a:latin typeface="#9Slide05 Braxton Regular" panose="03060000000000000000" pitchFamily="66" charset="0"/>
                <a:ea typeface="#9Slide03 Roboto Medium" panose="02000000000000000000" pitchFamily="2" charset="0"/>
                <a:cs typeface="Times New Roman" panose="02020603050405020304" pitchFamily="18" charset="0"/>
              </a:rPr>
              <a:t> </a:t>
            </a:r>
            <a:r>
              <a:rPr lang="en-US" sz="2400" b="1" dirty="0" smtClean="0">
                <a:solidFill>
                  <a:schemeClr val="tx1">
                    <a:lumMod val="75000"/>
                    <a:lumOff val="25000"/>
                  </a:schemeClr>
                </a:solidFill>
                <a:latin typeface="#9Slide05 Braxton Regular" panose="03060000000000000000" pitchFamily="66" charset="0"/>
                <a:ea typeface="#9Slide03 Roboto Medium" panose="02000000000000000000" pitchFamily="2" charset="0"/>
                <a:cs typeface="Times New Roman" panose="02020603050405020304" pitchFamily="18" charset="0"/>
              </a:rPr>
              <a:t>Việt </a:t>
            </a:r>
            <a:r>
              <a:rPr lang="en-US" sz="2400" b="1" dirty="0" err="1">
                <a:solidFill>
                  <a:schemeClr val="tx1">
                    <a:lumMod val="75000"/>
                    <a:lumOff val="25000"/>
                  </a:schemeClr>
                </a:solidFill>
                <a:latin typeface="#9Slide05 Braxton Regular" panose="03060000000000000000" pitchFamily="66" charset="0"/>
                <a:ea typeface="#9Slide03 Roboto Medium" panose="02000000000000000000" pitchFamily="2" charset="0"/>
                <a:cs typeface="Times New Roman" panose="02020603050405020304" pitchFamily="18" charset="0"/>
              </a:rPr>
              <a:t>đầu</a:t>
            </a:r>
            <a:r>
              <a:rPr lang="en-US" sz="2400" b="1" dirty="0">
                <a:solidFill>
                  <a:schemeClr val="tx1">
                    <a:lumMod val="75000"/>
                    <a:lumOff val="25000"/>
                  </a:schemeClr>
                </a:solidFill>
                <a:latin typeface="#9Slide05 Braxton Regular" panose="03060000000000000000" pitchFamily="66" charset="0"/>
                <a:ea typeface="#9Slide03 Roboto Medium" panose="02000000000000000000" pitchFamily="2" charset="0"/>
                <a:cs typeface="Times New Roman" panose="02020603050405020304" pitchFamily="18" charset="0"/>
              </a:rPr>
              <a:t> </a:t>
            </a:r>
            <a:r>
              <a:rPr lang="en-US" sz="2400" b="1" dirty="0" err="1">
                <a:solidFill>
                  <a:schemeClr val="tx1">
                    <a:lumMod val="75000"/>
                    <a:lumOff val="25000"/>
                  </a:schemeClr>
                </a:solidFill>
                <a:latin typeface="#9Slide05 Braxton Regular" panose="03060000000000000000" pitchFamily="66" charset="0"/>
                <a:ea typeface="#9Slide03 Roboto Medium" panose="02000000000000000000" pitchFamily="2" charset="0"/>
                <a:cs typeface="Times New Roman" panose="02020603050405020304" pitchFamily="18" charset="0"/>
              </a:rPr>
              <a:t>tiên</a:t>
            </a:r>
            <a:r>
              <a:rPr lang="en-US" sz="2400" b="1" dirty="0">
                <a:solidFill>
                  <a:schemeClr val="tx1">
                    <a:lumMod val="75000"/>
                    <a:lumOff val="25000"/>
                  </a:schemeClr>
                </a:solidFill>
                <a:latin typeface="#9Slide05 Braxton Regular" panose="03060000000000000000" pitchFamily="66" charset="0"/>
                <a:ea typeface="#9Slide03 Roboto Medium" panose="02000000000000000000" pitchFamily="2" charset="0"/>
                <a:cs typeface="Times New Roman" panose="02020603050405020304" pitchFamily="18" charset="0"/>
              </a:rPr>
              <a:t> </a:t>
            </a:r>
            <a:r>
              <a:rPr lang="en-US" sz="2400" b="1" dirty="0" err="1">
                <a:solidFill>
                  <a:schemeClr val="tx1">
                    <a:lumMod val="75000"/>
                    <a:lumOff val="25000"/>
                  </a:schemeClr>
                </a:solidFill>
                <a:latin typeface="#9Slide05 Braxton Regular" panose="03060000000000000000" pitchFamily="66" charset="0"/>
                <a:ea typeface="#9Slide03 Roboto Medium" panose="02000000000000000000" pitchFamily="2" charset="0"/>
                <a:cs typeface="Times New Roman" panose="02020603050405020304" pitchFamily="18" charset="0"/>
              </a:rPr>
              <a:t>đặt</a:t>
            </a:r>
            <a:r>
              <a:rPr lang="en-US" sz="2400" b="1" dirty="0">
                <a:solidFill>
                  <a:schemeClr val="tx1">
                    <a:lumMod val="75000"/>
                    <a:lumOff val="25000"/>
                  </a:schemeClr>
                </a:solidFill>
                <a:latin typeface="#9Slide05 Braxton Regular" panose="03060000000000000000" pitchFamily="66" charset="0"/>
                <a:ea typeface="#9Slide03 Roboto Medium" panose="02000000000000000000" pitchFamily="2" charset="0"/>
                <a:cs typeface="Times New Roman" panose="02020603050405020304" pitchFamily="18" charset="0"/>
              </a:rPr>
              <a:t> </a:t>
            </a:r>
            <a:r>
              <a:rPr lang="en-US" sz="2400" b="1" dirty="0" err="1">
                <a:solidFill>
                  <a:schemeClr val="tx1">
                    <a:lumMod val="75000"/>
                    <a:lumOff val="25000"/>
                  </a:schemeClr>
                </a:solidFill>
                <a:latin typeface="#9Slide05 Braxton Regular" panose="03060000000000000000" pitchFamily="66" charset="0"/>
                <a:ea typeface="#9Slide03 Roboto Medium" panose="02000000000000000000" pitchFamily="2" charset="0"/>
                <a:cs typeface="Times New Roman" panose="02020603050405020304" pitchFamily="18" charset="0"/>
              </a:rPr>
              <a:t>chân</a:t>
            </a:r>
            <a:r>
              <a:rPr lang="en-US" sz="2400" b="1" dirty="0">
                <a:solidFill>
                  <a:schemeClr val="tx1">
                    <a:lumMod val="75000"/>
                    <a:lumOff val="25000"/>
                  </a:schemeClr>
                </a:solidFill>
                <a:latin typeface="#9Slide05 Braxton Regular" panose="03060000000000000000" pitchFamily="66" charset="0"/>
                <a:ea typeface="#9Slide03 Roboto Medium" panose="02000000000000000000" pitchFamily="2" charset="0"/>
                <a:cs typeface="Times New Roman" panose="02020603050405020304" pitchFamily="18" charset="0"/>
              </a:rPr>
              <a:t> lên Nam </a:t>
            </a:r>
            <a:r>
              <a:rPr lang="en-US" sz="2400" b="1" dirty="0" smtClean="0">
                <a:solidFill>
                  <a:schemeClr val="tx1">
                    <a:lumMod val="75000"/>
                    <a:lumOff val="25000"/>
                  </a:schemeClr>
                </a:solidFill>
                <a:latin typeface="#9Slide05 Braxton Regular" panose="03060000000000000000" pitchFamily="66" charset="0"/>
                <a:ea typeface="#9Slide03 Roboto Medium" panose="02000000000000000000" pitchFamily="2" charset="0"/>
                <a:cs typeface="Times New Roman" panose="02020603050405020304" pitchFamily="18" charset="0"/>
              </a:rPr>
              <a:t>Cực</a:t>
            </a:r>
            <a:endParaRPr lang="en-US" sz="2400" b="1" dirty="0">
              <a:solidFill>
                <a:schemeClr val="tx1">
                  <a:lumMod val="75000"/>
                  <a:lumOff val="25000"/>
                </a:schemeClr>
              </a:solidFill>
              <a:latin typeface="#9Slide05 Braxton Regular" panose="03060000000000000000" pitchFamily="66" charset="0"/>
              <a:ea typeface="#9Slide03 Roboto Medium" panose="02000000000000000000" pitchFamily="2" charset="0"/>
              <a:cs typeface="Times New Roman" panose="02020603050405020304" pitchFamily="18" charset="0"/>
            </a:endParaRPr>
          </a:p>
        </p:txBody>
      </p:sp>
      <p:pic>
        <p:nvPicPr>
          <p:cNvPr id="26626" name="Picture 2" descr="Ingenious Inspiration Questions Clip Art Clipart - Png Question Mark  Transparent Png (#118971) - PinClipart"/>
          <p:cNvPicPr>
            <a:picLocks noChangeAspect="1" noChangeArrowheads="1"/>
          </p:cNvPicPr>
          <p:nvPr/>
        </p:nvPicPr>
        <p:blipFill>
          <a:blip r:embed="rId1" cstate="print">
            <a:extLst>
              <a:ext uri="{BEBA8EAE-BF5A-486C-A8C5-ECC9F3942E4B}">
                <a14:imgProps xmlns:a14="http://schemas.microsoft.com/office/drawing/2010/main">
                  <a14:imgLayer r:embed="rId2">
                    <a14:imgEffect>
                      <a14:backgroundRemoval t="3918" b="95522" l="1932" r="99773">
                        <a14:foregroundMark x1="18864" y1="20522" x2="23409" y2="46455"/>
                        <a14:foregroundMark x1="10000" y1="61194" x2="25000" y2="15112"/>
                        <a14:foregroundMark x1="9091" y1="41231" x2="18295" y2="13806"/>
                        <a14:foregroundMark x1="23864" y1="20709" x2="26250" y2="41231"/>
                        <a14:foregroundMark x1="13295" y1="52985" x2="35568" y2="28918"/>
                        <a14:foregroundMark x1="23977" y1="54291" x2="25568" y2="15112"/>
                        <a14:foregroundMark x1="29659" y1="52052" x2="31023" y2="18470"/>
                        <a14:foregroundMark x1="46250" y1="21082" x2="50227" y2="37873"/>
                        <a14:foregroundMark x1="46818" y1="38993" x2="50682" y2="14925"/>
                        <a14:foregroundMark x1="47500" y1="40299" x2="51477" y2="21082"/>
                        <a14:foregroundMark x1="35568" y1="72201" x2="34091" y2="47575"/>
                        <a14:foregroundMark x1="23182" y1="61567" x2="41818" y2="54478"/>
                        <a14:foregroundMark x1="32614" y1="52799" x2="41023" y2="78172"/>
                        <a14:foregroundMark x1="38295" y1="68843" x2="41364" y2="50933"/>
                        <a14:foregroundMark x1="29886" y1="74254" x2="30227" y2="58582"/>
                        <a14:foregroundMark x1="7045" y1="37500" x2="15341" y2="14739"/>
                        <a14:foregroundMark x1="30455" y1="50746" x2="33523" y2="30597"/>
                        <a14:foregroundMark x1="57727" y1="51679" x2="61932" y2="72948"/>
                        <a14:foregroundMark x1="59091" y1="76493" x2="61932" y2="50000"/>
                        <a14:foregroundMark x1="53636" y1="52985" x2="59432" y2="67351"/>
                        <a14:foregroundMark x1="56250" y1="50000" x2="58409" y2="56530"/>
                        <a14:foregroundMark x1="79773" y1="52799" x2="81023" y2="30037"/>
                        <a14:foregroundMark x1="76250" y1="31716" x2="87614" y2="41791"/>
                      </a14:backgroundRemoval>
                    </a14:imgEffect>
                  </a14:imgLayer>
                </a14:imgProps>
              </a:ext>
              <a:ext uri="{28A0092B-C50C-407E-A947-70E740481C1C}">
                <a14:useLocalDpi xmlns:a14="http://schemas.microsoft.com/office/drawing/2010/main" val="0"/>
              </a:ext>
            </a:extLst>
          </a:blip>
          <a:srcRect/>
          <a:stretch>
            <a:fillRect/>
          </a:stretch>
        </p:blipFill>
        <p:spPr bwMode="auto">
          <a:xfrm>
            <a:off x="1737057" y="290132"/>
            <a:ext cx="3422734" cy="208475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861087" y="1001659"/>
            <a:ext cx="2355133" cy="1015663"/>
          </a:xfrm>
          <a:prstGeom prst="rect">
            <a:avLst/>
          </a:prstGeom>
        </p:spPr>
        <p:txBody>
          <a:bodyPr wrap="none">
            <a:spAutoFit/>
          </a:bodyPr>
          <a:lstStyle/>
          <a:p>
            <a:pPr lvl="0" algn="ctr">
              <a:defRPr/>
            </a:pPr>
            <a:r>
              <a:rPr lang="en-US" sz="6000" b="1" kern="0" dirty="0" err="1" smtClean="0">
                <a:solidFill>
                  <a:schemeClr val="tx1">
                    <a:lumMod val="75000"/>
                    <a:lumOff val="25000"/>
                  </a:schemeClr>
                </a:solidFill>
                <a:latin typeface="#9Slide05 Israquella" pitchFamily="2" charset="0"/>
                <a:ea typeface="Roboto" panose="020B0604020202020204" pitchFamily="2" charset="0"/>
              </a:rPr>
              <a:t>Em</a:t>
            </a:r>
            <a:r>
              <a:rPr lang="en-US" sz="6000" b="1" kern="0" dirty="0" smtClean="0">
                <a:solidFill>
                  <a:schemeClr val="tx1">
                    <a:lumMod val="75000"/>
                    <a:lumOff val="25000"/>
                  </a:schemeClr>
                </a:solidFill>
                <a:latin typeface="#9Slide05 Israquella" pitchFamily="2" charset="0"/>
                <a:ea typeface="Roboto" panose="020B0604020202020204" pitchFamily="2" charset="0"/>
              </a:rPr>
              <a:t> có </a:t>
            </a:r>
            <a:r>
              <a:rPr lang="en-US" sz="6000" b="1" kern="0" dirty="0" err="1" smtClean="0">
                <a:solidFill>
                  <a:schemeClr val="tx1">
                    <a:lumMod val="75000"/>
                    <a:lumOff val="25000"/>
                  </a:schemeClr>
                </a:solidFill>
                <a:latin typeface="#9Slide05 Israquella" pitchFamily="2" charset="0"/>
                <a:ea typeface="Roboto" panose="020B0604020202020204" pitchFamily="2" charset="0"/>
              </a:rPr>
              <a:t>biết</a:t>
            </a:r>
            <a:r>
              <a:rPr lang="en-US" sz="6000" b="1" kern="0" dirty="0" smtClean="0">
                <a:solidFill>
                  <a:schemeClr val="tx1">
                    <a:lumMod val="75000"/>
                    <a:lumOff val="25000"/>
                  </a:schemeClr>
                </a:solidFill>
                <a:latin typeface="#9Slide05 Israquella" pitchFamily="2" charset="0"/>
                <a:ea typeface="Roboto" panose="020B0604020202020204" pitchFamily="2" charset="0"/>
              </a:rPr>
              <a:t>?</a:t>
            </a:r>
            <a:endParaRPr lang="en-US" sz="6000" b="1" kern="0" dirty="0">
              <a:solidFill>
                <a:schemeClr val="tx1">
                  <a:lumMod val="75000"/>
                  <a:lumOff val="25000"/>
                </a:schemeClr>
              </a:solidFill>
              <a:latin typeface="#9Slide05 Israquella" pitchFamily="2" charset="0"/>
              <a:ea typeface="Roboto" panose="020B0604020202020204" pitchFamily="2" charset="0"/>
            </a:endParaRPr>
          </a:p>
        </p:txBody>
      </p:sp>
      <p:sp>
        <p:nvSpPr>
          <p:cNvPr id="12" name="AutoShape 4" descr="data:image/jpeg;base64,/9j/4AAQSkZJRgABAgEBLAEsAAD/4RXuRXhpZgAATU0AKgAAAAgABwESAAMAAAABAAEAAAEaAAUAAAABAAAAYgEbAAUAAAABAAAAagEoAAMAAAABAAIAAAExAAIAAAAcAAAAcgEyAAIAAAAUAAAAjodpAAQAAAABAAAApAAAANAALcbAAAAnEAAtxsAAACcQQWRvYmUgUGhvdG9zaG9wIENTMyBXaW5kb3dzADIwMTI6MDU6MTQgMTA6MDA6MTIAAAAAA6ABAAMAAAABAAEAAKACAAQAAAABAAABwqADAAQAAAABAAABLAAAAAAAAAAGAQMAAwAAAAEABgAAARoABQAAAAEAAAEeARsABQAAAAEAAAEmASgAAwAAAAEAAgAAAgEABAAAAAEAAAEuAgIABAAAAAEAABS4AAAAAAAAAEgAAAABAAAASAAAAAH/2P/gABBKRklGAAECAABIAEgAAP/tAAxBZG9iZV9DTQAB/+4ADkFkb2JlAGSAAAAAAf/bAIQADAgICAkIDAkJDBELCgsRFQ8MDA8VGBMTFRMTGBEMDAwMDAwRDAwMDAwMDAwMDAwMDAwMDAwMDAwMDAwMDAwMDAENCwsNDg0QDg4QFA4ODhQUDg4ODhQRDAwMDAwREQwMDAwMDBEMDAwMDAwMDAwMDAwMDAwMDAwMDAwMDAwMDAwM/8AAEQgAawCgAwEiAAIRAQMRAf/dAAQACv/EAT8AAAEFAQEBAQEBAAAAAAAAAAMAAQIEBQYHCAkKCwEAAQUBAQEBAQEAAAAAAAAAAQACAwQFBgcICQoLEAABBAEDAgQCBQcGCAUDDDMBAAIRAwQhEjEFQVFhEyJxgTIGFJGhsUIjJBVSwWIzNHKC0UMHJZJT8OHxY3M1FqKygyZEk1RkRcKjdDYX0lXiZfKzhMPTdePzRieUpIW0lcTU5PSltcXV5fVWZnaGlqa2xtbm9jdHV2d3h5ent8fX5/cRAAICAQIEBAMEBQYHBwYFNQEAAhEDITESBEFRYXEiEwUygZEUobFCI8FS0fAzJGLhcoKSQ1MVY3M08SUGFqKygwcmNcLSRJNUoxdkRVU2dGXi8rOEw9N14/NGlKSFtJXE1OT0pbXF1eX1VmZ2hpamtsbW5vYnN0dXZ3eHl6e3x//aAAwDAQACEQMRAD8A0aN4I8+3fRalLQ4jcdOx4KqnfURDQZHMTqjVvJ0c0DzAgqZr7N5ga0AB2g4HbXyRmnSJ07Kk1zSAD21GiKHPaddQRA0QpdbbbPAOngphyqNuPEojb+QNQdD5ppTbZDx5pbvNVRl1ztJAPgpm9kbpEJUm0+7zS3AIPqaS2Cpbw5ukaJKtdzpB8tVl507iQ4lojSfytVq/OZUS142gfnRofKVn5Gdj2PDmGZEOgEA+CQCCWFLgZBYAIB1U3ZOPEOZxx3/IgW3VsaGlokeEgmex1Kr2XMc4vIBcdIA0+4Im78EWluLSNzRtHO46hUL7GDVziY7HQKd2XYYY0NBHjoOfBV30Xvkw2D3dAH5UUE9mJfuGhDY107IfpMJknk+KBYcikObPGh0BbHIhZ9mRkTq7QHX4pWUOnY2mCZaPIqk+qt5bqIbp+MqnZlWVwPpT2E/kQvt7g7UAO7ygmn//0NgdQaO8+QUD1FpJO6Z8UrOiMDR6e4u8zAH4lVD0XPcdrNhnn3CR96lE4HqwGMx0breqsaBBH3qX7YbwSqV3QOosINbmWzro7bB+aHX0Lq9tnpNxyXHl24bR/WciDA7FBExuHUr6k214aHAT3RsktqaX+qQT2LSNfij9K+rtmG0PtFZvdEuku2j90fvK7mU31s/nay0lrQLW7GlzjsrY217vS9R7/ZWz2e9NJC4A1q4Js3gOsO4RO+CBA5/rLl/+cvUTkttBihphuN+aWn9530vU/wCFXWdcyXUdMy/XrfW8VEAPG2HO/RM2/ve5/wCauA2RWO8H/YqPO5ZCUYg1+lp/zXf+BcniyY82TLAZLIxR4xf6P6yv8eD6Bj5JzKqrce4tpsAcCdTHDmO/l1u9r1oEtxKX3XWtbTS02WWPO1rWgS9xXAdJ6s/p9sP3PxbDNtYMEH/S1/y//Piu/WXqNfVG9O6FXkOqxuqX/rFohxLK9rqGBhj+cvd/27SpcfMxljMjoYDimPL9INHnvhs+WzCIuWPLKsU//Uc/68f+e9Di9c6H1ttleDm15T2Dc+oB7XBoOtnp3sqc5nu+mxByX16NYxoDBoOx1XNN6V0v6u5vRcrCJdY/KOLfYXEvsF1bq737dlbfRoa+p1Xt/rrbsdjPeXPhzj3BidPpfuqTls8c0OON1ZGumzS5jEcUuCVXS7nO5cdO0BAdfEjURMJiaXH2EtfzHZDFLr3+m14Z5uOp+UKYlhU60DUtbA8TB1VS3LLSdrdvjGvCs2dLc3Q27PMD5qtbgNDYdld+Tt8EOMJ4S0cjOdthzpB5B5hU3ZjBodAj5OMGmGWssk69j/5kqF2M8zoBrzP96VhQDN+XjuBAaNx5mVUsyKCSY1PgndS0TuLR85QnMpHBBPx0QtcA/wD/0e4qabtHuvaPGwNIPwKK3FDTLbDPE7W8eCIH1RMgDxU2vqd9FwJSGOI7lbxnwYtx6/zvd8gP+pAR2tgQNB4DRQD2eIRJAThQ20Rv4qAUXVse3a9oe0wS1wBGh3N0d/KU5b3MfFP7fHVK1U8z9f8AJFPQRRPuyb2NA8mTe92v9Rq88a39GAuo/wAYmWLer0YjXB7cWiXsn6Nlp3Qf5XpMpcs3ofSm9V+14jDsyqqm3Y7yfaSHbLKrf5Nu9vv/AMGsnnMg9yR6RqL1nwyMeX5CE56CR92Xhxnhif8AE4HGdW4caoV7XXUtpcYbW/1K3bQXMdp9CyPVr4/wdi0hg5tmWcKuh7stp2uoAl4I0O791n/CfzaH1HAu6dmfZcgt9ba11jGHcGOcN3ovfAa6zZ7/AGexR4sxhMSiRxD1D9L/AJv7rdyxw5onDkqQnHi4b9XD/nI18v8AVyOjlYnUumkdcdZX1vp7ah6WXYQy2quGss9Ktxd6V77Xvps9NuR6n+G9NdN9nodj1vr/AEwextlTtoAh4D2d/wB1y88yGPtx/s4efTBLmA6hpcNlkfu+o3+c2L1P6tU4ud9W+m2vZ7xjsqeWuI91Q+zv+idv+DWtjy48uGHAI48sPTOER7cTH9CQjF5XnuQy8rlJkTkwz/m8p9R4v3J/uzedtx81lZd9me8fyWmNf6qoWl4/wD2PBID4cIj91d5Z0TDdrvtH9sH/AKppVa36t4jgQMmxknUHaf8AyCVzHQH6tIxiepDw5yHtr2ncdfpP2/8AU6uVHKLnEj0mkD84Nj/qYXd2fVLHsOmRuI507fJ7lWu+rHSq8irGfk7Mi7caqC4b7GsG630q37XO2N+nZ+YmSyTGvtyPlw/98oY4n9Mfi+dvtqbIc7aR+aGj/qnuVW29jjFTZHmdx/BekZH1bZW8tqx3219gAzd/n+p/6KWX9m+rbrH024/6Wo7b6/Va9zT/ACq/T3MUcucMdZYcg+jIOXB2nEvA2ufGoaB58oRcOzZ85XfOwfq0AT9iMDSW3R/nbalj5/S+k2ujFqsrJ0a0Oa8a/wDGVOd/0koc9GZrgmPs/wC5ko8sYgniD//SOM//ABi+0uwWeyNzhQDuEz7ttzmKbuo/Xx4G7FbXtIIe2h06Gdry6w+1dY2qkAjc5pHjEIzaI03nXsYRvxYuB5D9p/Xd7w51NQjcCPS2yTHudNv+D/N/MVurN+uLhBqwWz2eAIEf8e5y6f03cbj5cDhM6ppEO1HgQCPyIX4q4Hmn9T+s+PO9+A4n81rX6fe5rUF/1n+sNbTvOM1rRLiGHgauOlzl0zun4RMHGoM+NbP/ACCxvrZViYHQ7X1YtTbshzcdj2Mb7PUkvfwNn6Kt7Wf8ImzlwxMr2FsuDAcubHiH6chH/GeHyszI6jmWZV3vyMp+4taDyfayutg3O9rBsYuw+p/Qeo4WQeoZcUCyo1jHdrYQ4sdus/0W3Z9D6f8AUXG41t2Pb6uNc+h49u+txa6O7dzVu9H+sXWG9Rxabsx9uPbcyu1tm10teQz6bm7/AM799YWfjkDRHeV/M9hzmLLLAceHgjARoiV8XBH9CD3doNNd11FIsvLCdohpscwH0qnWH+V7PevJMi26/IttyJN1ry+2RB3kkv8Ab+btcu8+s/1rf0nMrxMauu97RvyQ8kRu/mmMdWfa/b+kdu/4Ncf1bqOL1PI+21YxxbrR+ssDt9bnCNtzPaxzHu/wv/k1Hy0ZxJJj6ZDSXk1vhWLJAGcoenKAY5L9Q4domP7smiPitHofXMrpn2pmPZta+svrrc3ew3gtFbyzTb7f5x25Zb3dlp/VfpmP1TqrsTIc9rPRe+ayA6W7Y+m17Vewg+5HUiyPl0bXxEA8nnsCVQkfUL9Uflbb/r59YgXOaMUBw+j6ToH/AIMhH6/fWQCP1Q68mgyPuuW+76i9LP8Ah8sjwmv8vooL/qH0t2ovzG+ZNf8A6RWrq8S89kfXz6yWva71Mas1mYZTAd2ixrrH72qrm/Xbr2XdjW3uqFmGSceymptVjXO0e5mRtsezewenbUz9DdV7Lq3rpn/UDpuv65kz/wBbH/okoL/8X/S9f13KHwFRH/UBJItw7P8AGR9aiTsfQ0dgaGvIH8p3t3Kn/wA/PrI19tjfsjH3z6jm4tTXEn6e57Rv3P3fvLoLP8X3TJJGflEDt6dUqrZ9Rems5y8st/qUiR/00CQN0i3lsn6xddvu9d+ZYx0kwyGjUbdu393aPz1Vf1bq7nFzsuwl3Oq6m36q9HrYXD7XafF1rGN0/q4xQWdG6GJnDtefzd+Q6D/m+j/0U0Sxg2BqeoGqSTVEkjtu/wD/0+4de+gA31QDIa6QRA85cnbmMDfaB48aKhb1Gu4ObWwM3RuAMD+U7v8A9FRpscNIAB7coWGIy7F1hljlu0QNO+v3e1T9cmBMg8kLNrtLWljQACdZn/qiittdpMvPgI/glauIt3fUOSJnTSVDIZiZVFmLk1NtpuEWVPHI8v3drvcx7fexRrqLvo+wzqwf+ZwjHHsAmvQiPpQNPPaluviZAgiwQbBG75x1/wCrd3SLTZUXXYL3ey0j3MPanIj27v8AR2/4ZZbDtc17SZaQ5vxadw/6S9XspdYx9F1YtZY0tew6sc385p3Lzv6x/V/J6HkhwaX4Nx/QW87T9L7Pcf8ASs/M/wBPX7/9Is/meX4fVH5eo/dem+F/E/vA9nMazAemX+eH/qxyeo5NuVY/JuduuusL7D2JdJ9v8lv0WoU7Wwo2ODntb2HuITE6quBoA64AAAHTQJKMe7KyKcWgbrr3trYDoJcdrdxXp3SOm19H6czDa/1tj3WOugMlz+Tt921u32/SXnn1VH2j619NpY4AssdaTyB6dVtmsf1V6c++ql3oXsAdGjh3/lTH0VpcvyxxxjOY9UxxRB6Q6f4zzHxr4h7uQ4Mcv1WM+sj9PN2v/V/Ku60taCd3joZCFdc+sAw4yJlo3QP5UfRRmVV2ND2WE+TTrCC+uCSHx3AsBDo+Snce2ubrnAuayIEmWk/9T9FV7clwcGFmh5cQ46/2B7lLKF/pPeRYGcPeADyY9ux25QOHZUAGND3GCYDiT3/PL0NVtsTXmvq3sqLhMCIH9r07Xs9qCMTqrvd9mBYe/qNYfjtdsR3vy20es6lmjtg1gxBdvdX+a3d7P66o3ZmZYd1eMHkcb2kD/ou2ppPmmx4ocynqVZM03BrSJexu/wBsxuABd+8hu6R1HIF3quaa2g+mH7Q939ZsObXZ/a/tqP2rLBFjsau2eGNscToP+ELG7ECzqFXqB12HbW4cuY90f9V7kkaP/9Tom01j2t957DQfxRqmifcGtA7uP9yr4tWRaAaaH2MPD2gkH+19FauH0nL3h2S8VVu5awy4/wAnd+Z/KTAWARJ2DCmtloAa/eZgBsAT4DX3O/sq59gvYwPbZL4ksGhB8N3u3K56GGyxtgYwOaNoI5A8kcFjojgJzKIDq1hjWupaHkgjUbSAQf8AvyQruawH02lxGuvn+dKsamS3UDgeakYMSkupqW0PbWNkudw5jSA2D/XDlUzcOrKxLMO+kuosbtfXLSD33g/4Oxn+Df8AvrS2N7gk+RTGpn5wn5kEfBNOopMbBEokgjUEdC+Ndf6c7ovUsjFusa4MDXNtJAljhuYX/wCjs/fYsDJzwXiut4DCJdZPY/un81q9lz/qZ0fP6w3qeY17wWPbdjn6FrnNbTXbZr7H1VD/AAX85/59yM3/ABT/AFYu6ezGw33YmRUXublEiwuc6NgyWObtsqr2fo66vQ/8EsUeDDjhPjnHio+mP6Phf7zqc38Wz5cUcWM8FwiMuT/KTnX6zh/zcf5eh5n/ABbNx7frObSQ814lxDhrqXVUN4/4169QtoquxrMeC5zmmDzD/wAwtd/WXL/VH6mdT6H1LIyMh2NZVbjCkWUggl29j/5p7WbPTbX/AC/VXR3fqzHWOtggcHTTxEK1nz+7PjqtKceMOGNFxcfPvwr9j2kFrttgPLQPpNW2x9doD6mOeyzhwEBc3W7I6xmFuO0sDtH2una2P5f738ldTQ12NS2oENDRH/kioRK/JEAde3RrX2Brhud6bmDh8kH+Vtgf56oPFX840hrRp7d20n4O3N/zFuOdS7lxfHlwgWCvcTWOT7mxyiuMXI3RW9zi+s1na5rmkEH92dr27VWuvqYfTa5ji4T7ADH8jb+//VWxfUx5DydSS4we5+lua1Uc7GrsY5w9p/N9Pku0O76LXf8ATQOyKci3LrIcyoh1xMMDpcB/Y/6tUBdZa5/2gVy2djm763OLf8G2Q6v/AD3q1k1X47nNNdprd9K2toMH6QeNm7+rZv8Az1nvfiss9WyzbDhBvrOj+zTa6of5/vTbWv8A/9X0Jj8l5DBWa2SJDj7gP5DVJ7LA8gu3ay1s6whviB/tURG10+nHl9L+3s9yYpO260e1rGa+Ov3/AEURoJMvLZ7gT+DUOj6B+hH8j4/nKxXO0/wiOUlKHgTHgTykGknnTuoH6ev/AEv9inWipntPDdQmBIcZEny1U2/RHH9lDumBxMjn4pFK5cQNxaY89VHcCJiPLspa6oORPpaTMH6Ef9+QU1OodVqwWi2wTW7QCYM/NY3Tandfy7MjLBPTqv0YpMt32ES76LtzGVT/ANcVPr26BPrcn6cRwf3V0vQtv7Lo2eltgx9n3bIn/hff6v8Apt/v9RR6mXq0itPi2jjUtDfSqDHNAaC0AQ1ujW6futTFpA0H8ZU+xjdz+bx+KgP9+7n5qRchexrgJP5AfgovabCdp2DkDyR7J1nb+EoNkyI38+X/AEdyKEG0Akl+4+RHP9k7lUvc/cQD8YmPnKt3TOv+vwhVXfzQjncfofS/FBDTtJczRnDhJDvdB/qqhl1VFjQHF5b9FxIeWn6Xh9PVXMr6Lp9Xjt8fz9v5qp48x7ZiXfQjw/4RNKC//9n/7RsAUGhvdG9zaG9wIDMuMAA4QklNBAQAAAAAAAccAgAAAgACADhCSU0EJQAAAAAAEEYM8okmuFbasJwBobCnkHc4QklNBC8AAAAAAEoQywEASAAAAEgAAAAAAAAAAAAAANACAABAAgAAAAAAAAAAAAAYAwAAZAIAAAABwAMAALAEAAABAA8nAQBBAGQAbwBiAGUAAABjADhCSU0D7QAAAAAAEAEsAAAAAQABASwAAAABAAE4QklNBCYAAAAAAA4AAAAAAAAAAAAAP4AAADhCSU0EDQAAAAAABAAAAHg4QklNBBkAAAAAAAQAAAAeOEJJTQPzAAAAAAAJAAAAAAAAAAABADhCSU0ECgAAAAAAAQAAOEJJTScQAAAAAAAKAAEAAAAAAAAAAjhCSU0D9QAAAAAASAAvZmYAAQBsZmYABgAAAAAAAQAvZmYAAQChmZoABgAAAAAAAQAyAAAAAQBaAAAABgAAAAAAAQA1AAAAAQAtAAAABgAAAAAAAThCSU0D+AAAAAAAcAAA/////////////////////////////wPoAAAAAP////////////////////////////8D6AAAAAD/////////////////////////////A+gAAAAA/////////////////////////////wPoAAA4QklNBAgAAAAAABAAAAABAAACQAAAAkAAAAAAOEJJTQQeAAAAAAAEAAAAADhCSU0EGgAAAAADUwAAAAYAAAAAAAAAAAAAASwAAAHCAAAADwBtAGkAbgBoACAAaABvAG4AZwAgAG4AZwBvAGEAaQAAAAEAAAAAAAAAAAAAAAAAAAAAAAAAAQAAAAAAAAAAAAABwgAAASwAAAAAAAAAAAAAAAAAAAAAAQAAAAAAAAAAAAAAAAAAAAAAAAAQAAAAAQAAAAAAAG51bGwAAAACAAAABmJvdW5kc09iamMAAAABAAAAAAAAUmN0MQAAAAQAAAAAVG9wIGxvbmcAAAAAAAAAAExlZnRsb25nAAAAAAAAAABCdG9tbG9uZwAAASwAAAAAUmdodGxvbmcAAAHCAAAABnNsaWNlc1ZsTHMAAAABT2JqYwAAAAEAAAAAAAVzbGljZQAAABIAAAAHc2xpY2VJRGxvbmcAAAAAAAAAB2dyb3VwSURsb25nAAAAAAAAAAZvcmlnaW5lbnVtAAAADEVTbGljZU9yaWdpbgAAAA1hdXRvR2VuZXJhdGVkAAAAAFR5cGVlbnVtAAAACkVTbGljZVR5cGUAAAAASW1nIAAAAAZib3VuZHNPYmpjAAAAAQAAAAAAAFJjdDEAAAAEAAAAAFRvcCBsb25nAAAAAAAAAABMZWZ0bG9uZwAAAAAAAAAAQnRvbWxvbmcAAAEsAAAAAFJnaHRsb25nAAABwgAAAAN1cmxURVhUAAAAAQAAAAAAAG51bGxURVhUAAAAAQAAAAAAAE1zZ2VURVhUAAAAAQAAAAAABmFsdFRhZ1RFWFQAAAABAAAAAAAOY2VsbFRleHRJc0hUTUxib29sAQAAAAhjZWxsVGV4dFRFWFQAAAABAAAAAAAJaG9yekFsaWduZW51bQAAAA9FU2xpY2VIb3J6QWxpZ24AAAAHZGVmYXVsdAAAAAl2ZXJ0QWxpZ25lbnVtAAAAD0VTbGljZVZlcnRBbGlnbgAAAAdkZWZhdWx0AAAAC2JnQ29sb3JUeXBlZW51bQAAABFFU2xpY2VCR0NvbG9yVHlwZQAAAABOb25lAAAACXRvcE91dHNldGxvbmcAAAAAAAAACmxlZnRPdXRzZXRsb25nAAAAAAAAAAxib3R0b21PdXRzZXRsb25nAAAAAAAAAAtyaWdodE91dHNldGxvbmcAAAAAADhCSU0EKAAAAAAADAAAAAE/8AAAAAAAADhCSU0EFAAAAAAABAAAAAE4QklNBAwAAAAAFNQAAAABAAAAoAAAAGsAAAHgAADIoAAAFLgAGAAB/9j/4AAQSkZJRgABAgAASABIAAD/7QAMQWRvYmVfQ00AAf/uAA5BZG9iZQBkgAAAAAH/2wCEAAwICAgJCAwJCQwRCwoLERUPDAwPFRgTExUTExgRDAwMDAwMEQwMDAwMDAwMDAwMDAwMDAwMDAwMDAwMDAwMDAwBDQsLDQ4NEA4OEBQODg4UFA4ODg4UEQwMDAwMEREMDAwMDAwRDAwMDAwMDAwMDAwMDAwMDAwMDAwMDAwMDAwMDP/AABEIAGsAoAMBIgACEQEDEQH/3QAEAAr/xAE/AAABBQEBAQEBAQAAAAAAAAADAAECBAUGBwgJCgsBAAEFAQEBAQEBAAAAAAAAAAEAAgMEBQYHCAkKCxAAAQQBAwIEAgUHBggFAwwzAQACEQMEIRIxBUFRYRMicYEyBhSRobFCIyQVUsFiMzRygtFDByWSU/Dh8WNzNRaisoMmRJNUZEXCo3Q2F9JV4mXys4TD03Xj80YnlKSFtJXE1OT0pbXF1eX1VmZ2hpamtsbW5vY3R1dnd4eXp7fH1+f3EQACAgECBAQDBAUGBwcGBTUBAAIRAyExEgRBUWFxIhMFMoGRFKGxQiPBUtHwMyRi4XKCkkNTFWNzNPElBhaisoMHJjXC0kSTVKMXZEVVNnRl4vKzhMPTdePzRpSkhbSVxNTk9KW1xdXl9VZmdoaWprbG1ub2JzdHV2d3h5ent8f/2gAMAwEAAhEDEQA/ANGjeCPPt30WpS0OI3HTseCqp31EQ0GRzE6o1bydHNA8wIKma+zeYGtAAdoOB218kZp0idOypNc0gA9tRoihz2nXUEQNEKXW22zwDp4KYcqjbjxKI2/kDUHQ+aaU22Q8eaW7zVUZdc7SQD4KZvZG6RCVJtPu80twCD6mktgqW8ObpGiSrXc6QfLVZedO4kOJaI0n8rVavzmVEteNoH50aHylZ+RnY9jw5hmRDoBAPgkAglhS4GQWACAdVN2TjxDmccd/yIFt1bGhpaJHhIJnsdSq9lzHOLyAXHSANPuCJu/BFpbi0jc0bRzuOoVC+xg1c4mOx0Cndl2GGNDQR46DnwVd9F75MNg93QB+VFBPZiX7hoQ2NdOyH6TCZJ5PigWHIpDmzxodAWxyIWfZkZE6u0B1+KVlDp2NpgmWjyKpPqreW6iG6fjKp2ZVlcD6U9hP5EL7e4O1ADu8oJp//9DYHUGjvPkFA9RaSTumfFKzojA0enuLvMwB+JVQ9Fz3HazYZ59wkfepROB6sBjMdG63qrGgQR96l+2G8Eqld0DqLCDW5ls66O2wfmh19C6vbZ6Tcclx5duG0f1nIgwOxQRMbh1K+pNteGhwE90bJLaml/qkE9i0jX4o/Svq7ZhtD7RWb3RLpLto/dH7yu5lN9bP52stJa0C1uxpc47K2Nte70vUe/2Vs9nvTSQuANauCbN4DrDuETvggQOf6y5f/nL1E5LbQYoaYbjfmlp/ed9L1P8AhV1nXMl1HTMv1631vFRADxthzv0TNv73uf8AmrgNkVjvB/2KjzuWQlGINfpaf813/gXJ4smPNkywGSyMUeMX+j+sr/Hg+gY+Scyqq3HuLabAHAnUxw5jv5dbva9aBLcSl911rW00tNlljzta1oEvcVwHSerP6fbD9z8WwzbWDBB/0tf8v/z4rv1l6jX1RvTuhV5Dqsbql/6xaIcSyva6hgYY/nL3f9u0qXHzMZYzI6GA4pjy/SDR574bPlswiLljyyrFP/1HP+vH/nvQ4vXOh9bbZXg5teU9g3PqAe1waDrZ6d7KnOZ7vpsQcl9ejWMaAwaDsdVzTeldL+rub0XKwiXWPyji32FxL7BdW6u9+3ZW30aGvqdV7f6627HYz3lz4c49wYnT6X7qk5bPHNDjjdWRrps0uYxHFLglV0u5zuXHTtAQHXxI1ETCYmlx9hLX8x2QxS69/pteGebjqflCmJYVOtA1LWwPEwdVUtyy0na3b4xrwrNnS3N0NuzzA+arW4DQ2HZXfk7fBDjCeEtHIznbYc6QeQeYVN2YwaHQI+TjBphlrLJOvY/+ZKhdjPM6Aa8z/elYUAzfl47gQGjceZlVLMigkmNT4J3UtE7i0fOUJzKRwQT8dELXAP8A/9HuKmm7R7r2jxsDSD8CitxQ0y2wzxO1vHgiB9UTIA8VNr6nfRcCUhjiO5W8Z8GLcev873fID/qQEdrYEDQeA0UA9niESQE4UNtEb+KgFF1bHt2vaHtMEtcARodzdHfylOW9zHxT+3x1StVPM/X/ACRT0EUT7sm9jQPJk3vdr/UavPGt/RgLqP8AGJli3q9GI1we3Fol7J+jZad0H+V6TKXLN6H0pvVfteIw7Mqqpt2O8n2kh2yyq3+Tbvb7/wDBrJ5zIPckekai9Z8MjHl+QhOegkfdl4cZ4Yn/ABOBxnVuHGqFe111LaXGG1v9St20FzHafQsj1a+P8HYtIYObZlnCroe7LadrqAJeCNDu/dZ/wn82h9RwLunZn2XILfW2tdYxh3BjnDd6L3wGus2e/wBnsUeLMYTEokcQ9Q/S/wCb+63cscOaJw5KkJx4uG/Vw/5yNfL/AFcjo5WJ1LppHXHWV9b6e2oell2EMtqrhrLPSrcXele+176bPTbkep/hvTXTfZ6HY9b6/wBMHsbZU7aAIeA9nf8AdcvPMhj7cf7OHn0wS5gOoaXDZZH7vqN/nNi9T+rVOLnfVvptr2e8Y7KnlriPdUPs7/onb/g1rY8uPLhhwCOPLD0zhEe3Ex/QkIxeV57kMvK5SZE5MM/5vKfUeL9yf7s3nbcfNZWXfZnvH8lpjX+qqFpeP8A9jwSA+HCI/dXeWdEw3a77R/bB/wCqaVWt+reI4EDJsZJ1B2n/AMglcx0B+rSMYnqQ8Och7a9p3HX6T9v/AFOrlRyi5xI9JpA/ODY/6mF3dn1Sx7DpkbiOdO3ye5Vrvqx0qvIqxn5OzIu3GqguG+xrBut9Kt+1ztjfp2fmJkskxr7cj5cP/fKGOJ/TH4vnb7amyHO2kfmho/6p7lVtvY4xU2R5ncfwXpGR9W2VvLasd9tfYAM3f5/qf+ill/Zvq26x9NuP+lqO2+v1Wvc0/wAqv09zFHLnDHWWHIPoyDlwdpxLwNrnxqGgefKEXDs2fOV3zsH6tAE/YjA0lt0f522pY+f0vpNroxarKydGtDmvGv8AxlTnf9JKHPRma4Jj7P8AuZKPLGIJ4g//0jjP/wAYvtLsFnsjc4UA7hM+7bc5im7qP18eBuxW17SCHtodOhna8usPtXWNqpAI3OaR4xCM2iNN517GEb8WLgeQ/af13e8OdTUI3Aj0tskx7nTb/g/zfzFbqzfri4QasFs9ngCBH/Hucun9N3G4+XA4TOqaRDtR4EAj8iF+KuB5p/U/rPjzvfgOJ/Na1+n3ua1Bf9Z/rDW07zjNa0S4hh4Grjpc5dM7p+ETBxqDPjWz/wAgsb62VYmB0O19WLU27Ic3HY9jG+z1JL38DZ+ire1n/CJs5cMTK9hbLgwHLmx4h+nIR/xnh8rMyOo5lmVd78jKfuLWg8n2srrYNzvawbGLsPqf0HqOFkHqGXFAsqNYx3a2EOLHbrP9Ft2fQ+n/AFFxuNbdj2+rjXPoePbvrcWuju3c1bvR/rF1hvUcWm7Mfbj23MrtbZtdLXkM+m5u/wDO/fWFn45A0R3lfzPYc5iyywHHh4IwEaIlfFwR/Qg93aDTXddRSLLywnaIabHMB9Kp1h/lez3ryTItuvyLbciTda8vtkQd5JL/AG/m7XLvPrP9a39JzK8TGrrve0b8kPJEbv5pjHVn2v2/pHbv+DXH9W6ji9TyPttWMcW60frLA7fW5wjbcz2scx7v8L/5NR8tGcSSY+mQ0l5Nb4ViyQBnKHpygGOS/UOHaJj+7Joj4rR6H1zK6Z9qZj2bWvrL663N3sN4LRW8s02+3+cduWW93Zaf1X6Zj9U6q7EyHPaz0XvmsgOlu2Ppte1XsIPuR1Isj5dG18RAPJ57AlUJH1C/VH5W2/6+fWIFzmjFAcPo+k6B/wCDIR+v31kAj9UOvJoMj7rlvu+ovSz/AIfLI8Jr/L6KC/6h9LdqL8xvmTX/AOkVq6vEvPZH18+slr2u9TGrNZmGUwHdosa6x+9qq5v1269l3Y1t7qhZhknHspqbVY1ztHuZkbbHs3sHp21M/Q3Vey6t66Z/1A6br+uZM/8AWx/6JKC//F/0vX9dyh8BUR/1ASSLcOz/ABkfWok7H0NHYGhryB/Kd7dyp/8APz6yNfbY37Ix98+o5uLU1xJ+nue0b9z937y6Cz/F90ySRn5RA7enVKq2fUXprOcvLLf6lIkf9NAkDdIt5bJ+sXXb7vXfmWMdJMMho1G3bt/d2j89VX9W6u5xc7LsJdzqupt+qvR62Fw+12nxdaxjdP6uMUFnRuhiZw7Xn83fkOg/5vo/9FNEsYNganqBqkk1RJI7bv8A/9PuHXvoAN9UAyGukEQPOXJ25jA32gePGioW9RruDm1sDN0bgDA/lO7/APRUabHDSAAe3KFhiMuxdYZY5btEDTvr93tU/XJgTIPJCza7S1pY0AAnWZ/6oorbXaTLz4CP4JWriLd31DkiZ00lQyGYmVRZi5NTbabhFlTxyPL93a73Me33sUa6i76PsM6sH/mcIxx7AJr0Ij6UDTz2pbr4mQIIsEGwRu+cdf8Aq3d0i02VF12C93stI9zD2pyI9u7/AEdv+GWWw7XNe0mWkOb8WncP+kvV7KXWMfRdWLWWNLXsOrHN/Oady87+sf1fyeh5IcGl+Dcf0FvO0/S+z3H/AErPzP8AT1+//SLP5nl+H1R+XqP3XpvhfxP7wPZzGswHpl/nh/6scnqOTblWPybnbrrrC+w9iXSfb/Jb9FqFO1sKNjg57W9h7iExOqrgaAOuAAAB00CSjHuysinFoG6697a2A6CXHa3cV6d0jptfR+nMw2v9bY91jroDJc/k7fdtbt9v0l559VR9o+tfTaWOALLHWk8genVbZrH9VenPvqpd6F7AHRo4d/5Ux9FaXL8sccYzmPVMcUQekOn+M8x8a+Ie7kODHL9VjPrI/Tzdr/1fyrutLWgnd46GQhXXPrAMOMiZaN0D+VH0UZlVdjQ9lhPk06wgvrgkh8dwLAQ6Pkp3Htrm65wLmsiBJlpP/U/RVe3JcHBhZoeXEOOv9ge5Syhf6T3kWBnD3gA8mPbsduUDh2VABjQ9xgmA4k9/zy9DVbbE15r6t7Ki4TAiB/a9O17PagjE6q73fZgWHv6jWH47XbEd78ttHrOpZo7YNYMQXb3V/mt3ez+uqN2ZmWHdXjB5HG9pA/6LtqaT5pseKHMp6lWTNNwa0iXsbv8AbMbgAXfvIbukdRyBd6rmmtoPph+0Pd/WbDm12f2v7aj9qywRY7GrtnhjbHE6D/hCxuxAs6hV6gddh21uHLmPdH/Ve5JGj//U6JtNY9rfeew0H8Uapon3BrQO7j/cq+LVkWgGmh9jDw9oJB/tfRWrh9Jy94dkvFVbuWsMuP8AJ3fmfykwFgESdgwprZaAGv3mYAbAE+A19zv7KufYL2MD22S+JLBoQfDd7tyuehhssbYGMDmjaCOQPJHBY6I4CcyiA6tYY1rqWh5II1G0gEH/AL8kK7msB9NpcRrr5/nSrGpkt1A4HmpGDEpLqaltD21jZLncOY0gNg/1w5VM3DqysSzDvpLqLG7X1y0g994P+DsZ/g3/AL60tje4JPkUxqZ+cJ+ZBHwTTqKTGwRKJII1BHQvjXX+nO6L1LIxbrGuDA1zbSQJY4bmF/8Ao7P32LAyc8F4rreAwiXWT2P7p/NavZc/6mdHz+sN6nmNe8Fj23Y5+ha5zW0122a+x9VQ/wAF/Of+fcjN/wAU/wBWLunsxsN92JkVF7m5RIsLnOjYMljm7bKq9n6Our0P/BLFHgw44T45x4qPpj+j4X+86nN/Fs+XFHFjPBcIjLk/yk51+s4f83H+XoeZ/wAWzce36zm0kPNeJcQ4a6l1VDeP+NevULaKrsazHguc5pg8w/8AMLXf1ly/1R+pnU+h9SyMjIdjWVW4wpFlIIJdvY/+ae1mz021/wAv1V0d36sx1jrYIHB008RCtZ8/uz46rSnHjDhjRcXHz78K/Y9pBa7bYDy0D6TVtsfXaA+pjnss4cBAXN1uyOsZhbjtLA7R9rp2tj+X+9/JXU0NdjUtqBDQ0R/5IqESvyRAHXt0a19ga4bnem5g4fJB/lbYH+eqDxV/ONIa0ae3dtJ+Dtzf8xbjnUu5cXx5cIFgr3E1jk+5scorjFyN0Vvc4vrNZ2ua5pBB/dna9u1Vrr6mH02uY4uE+wAx/I2/v/1VsX1MeQ8nUkuMHufpbmtVHOxq7GOcPafzfT5LtDu+i13/AE0DsinIty6yHMqIdcTDA6XAf2P+rVAXWWuf9oFctnY5u+tzi3/BtkOr/wA96tZNV+O5zTXaa3fStraDB+kHjZu/q2b/AM9Z734rLPVss2w4Qb6zo/s02uqH+f7021r/AP/V9CY/JeQwVmtkiQ4+4D+Q1SeywPILt2stbOsIb4gf7VERtdPpx5fS/t7PcmKTtutHtaxmvjr9/wBFEaCTLy2e4E/g1Do+gfoR/I+P5ysVztP8IjlJSh4Ex4E8pBpJ507qB+nr/wBL/Yp1oqZ7Tw3UJgSHGRJ8tVNv0Rx/ZQ7pgcTI5+KRSuXEDcWmPPVR3AiYjy7KWuqDkT6WkzB+hH/fkFNTqHVasFotsE1u0AmDPzWN02p3X8uzIywT06r9GKTLd9hEu+i7cxlU/wDXFT69ugT63J+nEcH91dL0Lb+y6NnpbYMfZ92yJ/4X3+r/AKbf7/UUepl6tIrT4to41LQ30qgxzQGgtAENbo1un7rUxaQNB/GVPsY3c/m8fioD/fu5+akXIXsa4CT+QH4KL2mwnadg5A8keydZ2/hKDZMiN/Pl/wBHcihBtAJJfuPkRz/ZO5VL3P3EA/GJj5yrd0zr/r8IVV380I53H6H0vxQQ07SXM0Zw4SQ73Qf6qoZdVRY0BxeW/RcSHlp+l4fT1VzK+i6fV47fH8/b+aqePMe2Yl30I8P+ETSgv//ZOEJJTQQhAAAAAABVAAAAAQEAAAAPAEEAZABvAGIAZQAgAFAAaABvAHQAbwBzAGgAbwBwAAAAEwBBAGQAbwBiAGUAIABQAGgAbwB0AG8AcwBoAG8AcAAgAEMAUwAzAAAAAQA4QklNBAYAAAAAAAcABAAAAAEBAP/hD/5odHRwOi8vbnMuYWRvYmUuY29tL3hhcC8xLjAvADw/eHBhY2tldCBiZWdpbj0i77u/IiBpZD0iVzVNME1wQ2VoaUh6cmVTek5UY3prYzlkIj8+IDx4OnhtcG1ldGEgeG1sbnM6eD0iYWRvYmU6bnM6bWV0YS8iIHg6eG1wdGs9IkFkb2JlIFhNUCBDb3JlIDQuMS1jMDM2IDQ2LjI3NjcyMCwgTW9uIEZlYiAxOSAyMDA3IDIyOjQwOjA4ICAgICAgICAiPiA8cmRmOlJERiB4bWxuczpyZGY9Imh0dHA6Ly93d3cudzMub3JnLzE5OTkvMDIvMjItcmRmLXN5bnRheC1ucyMiPiA8cmRmOkRlc2NyaXB0aW9uIHJkZjphYm91dD0iIiB4bWxuczpleGlmPSJodHRwOi8vbnMuYWRvYmUuY29tL2V4aWYvMS4wLyIgeG1sbnM6dGlmZj0iaHR0cDovL25zLmFkb2JlLmNvbS90aWZmLzEuMC8iIHhtbG5zOnhhcD0iaHR0cDovL25zLmFkb2JlLmNvbS94YXAvMS4wLyIgeG1sbnM6eGFwTU09Imh0dHA6Ly9ucy5hZG9iZS5jb20veGFwLzEuMC9tbS8iIHhtbG5zOnN0UmVmPSJodHRwOi8vbnMuYWRvYmUuY29tL3hhcC8xLjAvc1R5cGUvUmVzb3VyY2VSZWYjIiB4bWxuczpkYz0iaHR0cDovL3B1cmwub3JnL2RjL2VsZW1lbnRzLzEuMS8iIHhtbG5zOnBob3Rvc2hvcD0iaHR0cDovL25zLmFkb2JlLmNvbS9waG90b3Nob3AvMS4wLyIgZXhpZjpDb2xvclNwYWNlPSIxIiBleGlmOlBpeGVsWERpbWVuc2lvbj0iNDUwIiBleGlmOlBpeGVsWURpbWVuc2lvbj0iMzAwIiBleGlmOk5hdGl2ZURpZ2VzdD0iMzY4NjQsNDA5NjAsNDA5NjEsMzcxMjEsMzcxMjIsNDA5NjIsNDA5NjMsMzc1MTAsNDA5NjQsMzY4NjcsMzY4NjgsMzM0MzQsMzM0MzcsMzQ4NTAsMzQ4NTIsMzQ4NTUsMzQ4NTYsMzczNzcsMzczNzgsMzczNzksMzczODAsMzczODEsMzczODIsMzczODMsMzczODQsMzczODUsMzczODYsMzczOTYsNDE0ODMsNDE0ODQsNDE0ODYsNDE0ODcsNDE0ODgsNDE0OTIsNDE0OTMsNDE0OTUsNDE3MjgsNDE3MjksNDE3MzAsNDE5ODUsNDE5ODYsNDE5ODcsNDE5ODgsNDE5ODksNDE5OTAsNDE5OTEsNDE5OTIsNDE5OTMsNDE5OTQsNDE5OTUsNDE5OTYsNDIwMTYsMCwyLDQsNSw2LDcsOCw5LDEwLDExLDEyLDEzLDE0LDE1LDE2LDE3LDE4LDIwLDIyLDIzLDI0LDI1LDI2LDI3LDI4LDMwO0I2QkNGQ0JEMkJCNDQ4MjA3NjAwRUI1OTFBOTY4RDlCIiB0aWZmOk9yaWVudGF0aW9uPSIxIiB0aWZmOlhSZXNvbHV0aW9uPSIzMDAwMDAwLzEwMDAwIiB0aWZmOllSZXNvbHV0aW9uPSIzMDAwMDAwLzEwMDAwIiB0aWZmOlJlc29sdXRpb25Vbml0PSIyIiB0aWZmOk5hdGl2ZURpZ2VzdD0iMjU2LDI1NywyNTgsMjU5LDI2MiwyNzQsMjc3LDI4NCw1MzAsNTMxLDI4MiwyODMsMjk2LDMwMSwzMTgsMzE5LDUyOSw1MzIsMzA2LDI3MCwyNzEsMjcyLDMwNSwzMTUsMzM0MzI7OUY5M0EzN0VFNDFERUIzMEIxQkY4MTE5NkM3ODA3NkUiIHhhcDpDcmVhdGVEYXRlPSIyMDA5LTA5LTE2VDE4OjEwOjA2KzA3OjAwIiB4YXA6TW9kaWZ5RGF0ZT0iMjAxMi0wNS0xNFQxMDowMDoxMiswNzowMCIgeGFwOk1ldGFkYXRhRGF0ZT0iMjAxMi0wNS0xNFQxMDowMDoxMiswNzowMCIgeGFwOkNyZWF0b3JUb29sPSJBZG9iZSBQaG90b3Nob3AgQ1MzIFdpbmRvd3MiIHhhcE1NOkRvY3VtZW50SUQ9ImFkb2JlOmRvY2lkOnBob3Rvc2hvcDo3ZDY3NWYzMi1hMmIxLTExZGUtYjc3NC1jYjAxZDQxZjc1ZTkiIHhhcE1NOkluc3RhbmNlSUQ9InV1aWQ6NUIyMzkwRTQ3MDlERTExMTk1NENGOTMwRjhDQTE4ODQiIGRjOmZvcm1hdD0iaW1hZ2UvanBlZyIgcGhvdG9zaG9wOkNvbG9yTW9kZT0iMyIgcGhvdG9zaG9wOklDQ1Byb2ZpbGU9InNSR0IgSUVDNjE5NjYtMi4xIiBwaG90b3Nob3A6SGlzdG9yeT0iIj4gPHhhcE1NOkRlcml2ZWRGcm9tIHN0UmVmOmluc3RhbmNlSUQ9InV1aWQ6ZDc2NGY5MmMtMjM5OS0xMWQ3LTg5OTktZTQ5ZDk0ZTI3NDdhIiBzdFJlZjpkb2N1bWVudElEPSJhZG9iZTpkb2NpZDpwaG90b3Nob3A6YzEzNGQ4M2YtMjM5Ny0xMWQ3LTg5OTktZTQ5ZDk0ZTI3NDdhIi8+IDwvcmRmOkRlc2NyaXB0aW9uPiA8L3JkZjpSREY+IDwveDp4bXBtZXRhPi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Dw/eHBhY2tldCBlbmQ9InciPz7/4gxYSUNDX1BST0ZJTEUAAQEAAAxITGlubwIQAABtbnRyUkdCIFhZWiAHzgACAAkABgAxAABhY3NwTVNGVAAAAABJRUMgc1JHQgAAAAAAAAAAAAAAAAAA9tYAAQAAAADTLUhQICAAAAAAAAAAAAAAAAAAAAAAAAAAAAAAAAAAAAAAAAAAAAAAAAAAAAAAAAAAAAAAABFjcHJ0AAABUAAAADNkZXNjAAABhAAAAGx3dHB0AAAB8AAAABRia3B0AAACBAAAABRyWFlaAAACGAAAABRnWFlaAAACLAAAABRiWFlaAAACQAAAABRkbW5kAAACVAAAAHBkbWRkAAACxAAAAIh2dWVkAAADTAAAAIZ2aWV3AAAD1AAAACRsdW1pAAAD+AAAABRtZWFzAAAEDAAAACR0ZWNoAAAEMAAAAAxyVFJDAAAEPAAACAxnVFJDAAAEPAAACAxiVFJDAAAEPAAACAx0ZXh0AAAAAENvcHlyaWdodCAoYykgMTk5OCBIZXdsZXR0LVBhY2thcmQgQ29tcGFueQAAZGVzYwAAAAAAAAASc1JHQiBJRUM2MTk2Ni0yLjEAAAAAAAAAAAAAABJzUkdCIElFQzYxOTY2LTIuMQAAAAAAAAAAAAAAAAAAAAAAAAAAAAAAAAAAAAAAAAAAAAAAAAAAAAAAAAAAAAAAAAAAWFlaIAAAAAAAAPNRAAEAAAABFsxYWVogAAAAAAAAAAAAAAAAAAAAAFhZWiAAAAAAAABvogAAOPUAAAOQWFlaIAAAAAAAAGKZAAC3hQAAGNpYWVogAAAAAAAAJKAAAA+EAAC2z2Rlc2MAAAAAAAAAFklFQyBodHRwOi8vd3d3LmllYy5jaAAAAAAAAAAAAAAAFklFQyBodHRwOi8vd3d3LmllYy5jaAAAAAAAAAAAAAAAAAAAAAAAAAAAAAAAAAAAAAAAAAAAAAAAAAAAAAAAAAAAAABkZXNjAAAAAAAAAC5JRUMgNjE5NjYtMi4xIERlZmF1bHQgUkdCIGNvbG91ciBzcGFjZSAtIHNSR0IAAAAAAAAAAAAAAC5JRUMgNjE5NjYtMi4xIERlZmF1bHQgUkdCIGNvbG91ciBzcGFjZSAtIHNSR0IAAAAAAAAAAAAAAAAAAAAAAAAAAAAAZGVzYwAAAAAAAAAsUmVmZXJlbmNlIFZpZXdpbmcgQ29uZGl0aW9uIGluIElFQzYxOTY2LTIuMQAAAAAAAAAAAAAALFJlZmVyZW5jZSBWaWV3aW5nIENvbmRpdGlvbiBpbiBJRUM2MTk2Ni0yLjEAAAAAAAAAAAAAAAAAAAAAAAAAAAAAAAAAAHZpZXcAAAAAABOk/gAUXy4AEM8UAAPtzAAEEwsAA1yeAAAAAVhZWiAAAAAAAEwJVgBQAAAAVx/nbWVhcwAAAAAAAAABAAAAAAAAAAAAAAAAAAAAAAAAAo8AAAACc2lnIAAAAABDUlQgY3VydgAAAAAAAAQAAAAABQAKAA8AFAAZAB4AIwAoAC0AMgA3ADsAQABFAEoATwBUAFkAXgBjAGgAbQByAHcAfACBAIYAiwCQAJUAmgCfAKQAqQCuALIAtwC8AMEAxgDLANAA1QDbAOAA5QDrAPAA9gD7AQEBBwENARMBGQEfASUBKwEyATgBPgFFAUwBUgFZAWABZwFuAXUBfAGDAYsBkgGaAaEBqQGxAbkBwQHJAdEB2QHhAekB8gH6AgMCDAIUAh0CJgIvAjgCQQJLAlQCXQJnAnECegKEAo4CmAKiAqwCtgLBAssC1QLgAusC9QMAAwsDFgMhAy0DOANDA08DWgNmA3IDfgOKA5YDogOuA7oDxwPTA+AD7AP5BAYEEwQgBC0EOwRIBFUEYwRxBH4EjASaBKgEtgTEBNME4QTwBP4FDQUcBSsFOgVJBVgFZwV3BYYFlgWmBbUFxQXVBeUF9gYGBhYGJwY3BkgGWQZqBnsGjAadBq8GwAbRBuMG9QcHBxkHKwc9B08HYQd0B4YHmQesB78H0gflB/gICwgfCDIIRghaCG4IggiWCKoIvgjSCOcI+wkQCSUJOglPCWQJeQmPCaQJugnPCeUJ+woRCicKPQpUCmoKgQqYCq4KxQrcCvMLCwsiCzkLUQtpC4ALmAuwC8gL4Qv5DBIMKgxDDFwMdQyODKcMwAzZDPMNDQ0mDUANWg10DY4NqQ3DDd4N+A4TDi4OSQ5kDn8Omw62DtIO7g8JDyUPQQ9eD3oPlg+zD88P7BAJECYQQxBhEH4QmxC5ENcQ9RETETERTxFtEYwRqhHJEegSBxImEkUSZBKEEqMSwxLjEwMTIxNDE2MTgxOkE8UT5RQGFCcUSRRqFIsUrRTOFPAVEhU0FVYVeBWbFb0V4BYDFiYWSRZsFo8WshbWFvoXHRdBF2UXiReuF9IX9xgbGEAYZRiKGK8Y1Rj6GSAZRRlrGZEZtxndGgQaKhpRGncanhrFGuwbFBs7G2MbihuyG9ocAhwqHFIcexyjHMwc9R0eHUcdcB2ZHcMd7B4WHkAeah6UHr4e6R8THz4faR+UH78f6iAVIEEgbCCYIMQg8CEcIUghdSGhIc4h+yInIlUigiKvIt0jCiM4I2YjlCPCI/AkHyRNJHwkqyTaJQklOCVoJZclxyX3JicmVyaHJrcm6CcYJ0kneierJ9woDSg/KHEooijUKQYpOClrKZ0p0CoCKjUqaCqbKs8rAis2K2krnSvRLAUsOSxuLKIs1y0MLUEtdi2rLeEuFi5MLoIuty7uLyQvWi+RL8cv/jA1MGwwpDDbMRIxSjGCMbox8jIqMmMymzLUMw0zRjN/M7gz8TQrNGU0njTYNRM1TTWHNcI1/TY3NnI2rjbpNyQ3YDecN9c4FDhQOIw4yDkFOUI5fzm8Ofk6Njp0OrI67zstO2s7qjvoPCc8ZTykPOM9Ij1hPaE94D4gPmA+oD7gPyE/YT+iP+JAI0BkQKZA50EpQWpBrEHuQjBCckK1QvdDOkN9Q8BEA0RHRIpEzkUSRVVFmkXeRiJGZ0arRvBHNUd7R8BIBUhLSJFI10kdSWNJqUnwSjdKfUrESwxLU0uaS+JMKkxyTLpNAk1KTZNN3E4lTm5Ot08AT0lPk0/dUCdQcVC7UQZRUFGbUeZSMVJ8UsdTE1NfU6pT9lRCVI9U21UoVXVVwlYPVlxWqVb3V0RXklfgWC9YfVjLWRpZaVm4WgdaVlqmWvVbRVuVW+VcNVyGXNZdJ114XcleGl5sXr1fD19hX7NgBWBXYKpg/GFPYaJh9WJJYpxi8GNDY5dj62RAZJRk6WU9ZZJl52Y9ZpJm6Gc9Z5Nn6Wg/aJZo7GlDaZpp8WpIap9q92tPa6dr/2xXbK9tCG1gbbluEm5rbsRvHm94b9FwK3CGcOBxOnGVcfByS3KmcwFzXXO4dBR0cHTMdSh1hXXhdj52m3b4d1Z3s3gReG54zHkqeYl553pGeqV7BHtje8J8IXyBfOF9QX2hfgF+Yn7CfyN/hH/lgEeAqIEKgWuBzYIwgpKC9INXg7qEHYSAhOOFR4Wrhg6GcobXhzuHn4gEiGmIzokziZmJ/opkisqLMIuWi/yMY4zKjTGNmI3/jmaOzo82j56QBpBukNaRP5GokhGSepLjk02TtpQglIqU9JVflcmWNJaflwqXdZfgmEyYuJkkmZCZ/JpomtWbQpuvnByciZz3nWSd0p5Anq6fHZ+Ln/qgaaDYoUehtqImopajBqN2o+akVqTHpTilqaYapoum/adup+CoUqjEqTepqaocqo+rAqt1q+msXKzQrUStuK4trqGvFq+LsACwdbDqsWCx1rJLssKzOLOutCW0nLUTtYq2AbZ5tvC3aLfguFm40blKucK6O7q1uy67p7whvJu9Fb2Pvgq+hL7/v3q/9cBwwOzBZ8Hjwl/C28NYw9TEUcTOxUvFyMZGxsPHQce/yD3IvMk6ybnKOMq3yzbLtsw1zLXNNc21zjbOts83z7jQOdC60TzRvtI/0sHTRNPG1EnUy9VO1dHWVdbY11zX4Nhk2OjZbNnx2nba+9uA3AXcit0Q3ZbeHN6i3ynfr+A24L3hROHM4lPi2+Nj4+vkc+T85YTmDeaW5x/nqegy6LzpRunQ6lvq5etw6/vshu0R7ZzuKO6070DvzPBY8OXxcvH/8ozzGfOn9DT0wvVQ9d72bfb794r4Gfio+Tj5x/pX+uf7d/wH/Jj9Kf26/kv+3P9t////7gAOQWRvYmUAZAAAAAAB/9sAhAAGBAQEBQQGBQUGCQYFBgkLCAYGCAsMCgoLCgoMEAwMDAwMDBAMDAwMDAwMDAwMDAwMDAwMDAwMDAwMDAwMDAwMAQcHBw0MDRgQEBgUDg4OFBQODg4OFBEMDAwMDBERDAwMDAwMEQwMDAwMDAwMDAwMDAwMDAwMDAwMDAwMDAwMDAz/wAARCAEsAcIDAREAAhEBAxEB/90ABAA5/8QBogAAAAcBAQEBAQAAAAAAAAAABAUDAgYBAAcICQoLAQACAgMBAQEBAQAAAAAAAAABAAIDBAUGBwgJCgsQAAIBAwMCBAIGBwMEAgYCcwECAxEEAAUhEjFBUQYTYSJxgRQykaEHFbFCI8FS0eEzFmLwJHKC8SVDNFOSorJjc8I1RCeTo7M2F1RkdMPS4ggmgwkKGBmElEVGpLRW01UoGvLj88TU5PRldYWVpbXF1eX1ZnaGlqa2xtbm9jdHV2d3h5ent8fX5/c4SFhoeIiYqLjI2Oj4KTlJWWl5iZmpucnZ6fkqOkpaanqKmqq6ytrq+hEAAgIBAgMFBQQFBgQIAwNtAQACEQMEIRIxQQVRE2EiBnGBkTKhsfAUwdHhI0IVUmJy8TMkNEOCFpJTJaJjssIHc9I14kSDF1STCAkKGBkmNkUaJ2R0VTfyo7PDKCnT4/OElKS0xNTk9GV1hZWltcXV5fVGVmZ2hpamtsbW5vZHV2d3h5ent8fX5/c4SFhoeIiYqLjI2Oj4OUlZaXmJmam5ydnp+So6SlpqeoqaqrrK2ur6/9oADAMBAAIRAxEAPwA4jZqDkczQ60yRkDLxpuB2wskwtZJGI5uTT7ORiGRTBHVlcN17HCearhC3QUJPc4Cm14iJ+Flqe5wKmFncXVrtBLwEg4sPEZFkCrRkk9j88KqwPGm+/cDwxSrxyuoIAqGG/wBGVyjZTbbySUoBsd8K2tJeorsMKFWOeSMUU9TvTAU2vMvNtq7+OCkqicu30YrbkZqeHicaW14LjfBSQVxNRufoxVsPtikNlmByKXcj17eGSVxYnAhaCSaeGBLgxP6sKHFjWg7d8eiXVrv3xQ4k7YhW68u/zxVxbt1wKpPuCP8AMYlUNJUL/TCqX3VzwQcq9dskEEpLPezfFyBVWJw2wJQTESbdT4dDhti1HGpoWNXr0yS0jI7VfqslduRAT5jrgZVs3BYqE+KhPYYEBFi0jKkOoYfzbVH04kskNJpwdQUYA8jUPkQV4UHcWc8alHU8D3G4OTDEoN4ZBv0IG/yyRDBDOgH2z8XVvlhSh5JgooD8I32wWiSCluPg2+03U+Aw2qgscrk1NPdsirfpBW+39OKrJTH/ADbe+FShxPGQR9n+QYsQUHIZC9V3T+OKyUQGepAIbvXviq5IJXJBWgpTj898iqx7IsoDL3rt2wcKqUlmu46Y8KUDdW3FuPj1p4e+CkhRvoQ1tDCFo0Ksa7b1Nf4ZFlaXCAluTUJ/kIxvdBKp9Wj8E8en4ZK2Nv8A/9A2ho9F+H2FNszLdciIwwZqb+NO+SCphasQyr0LdPbIySmXpqKcSW8cjEnqyIRsEJpvhKQjooR6JWu4oVyG7K13p0JLfs5G6VVRD4bU2yQSvRBX3GSQuQOKkd8Cqw5H+ORZNFBt+vFDijda4qqCoG++Bkv577VBxVerjc1xVc7DiOJr44LVsv0/HAlysB03OAra9peQoeowAUyW0JFRhtWqkNv08MLFssWOKS4My1A742loV+k4lC6hBwK0TvhPNLdaCgwKsL13r17YUWt9QKfiHIEUpWm+FVJiQQvUdB7YKVLtSHOIqFBK9TipSO4aQoysvJ67g+GQGM3bAoAycASFC8eteu+22ZJ2YEqa3rovSpPUjDWzHiR1s0rBR1HUAe/hkCaZxV/rISu3Qn55C7ZtDUVqFrQsaUPTEnZVU3kTswDAcO/etMgJJpBS371PD4lHXLQbYlBz3qs1GSrfzJ1GSpigjbs/xJKrE1JDfCckZUFpDSJGgqW6/aXxxYFRf6tQ0NG8cFqgri4P2RWg6Hs2KqIkd2Y164JFiFNo/h+JtzhtVot0ZQ3Qr0PjhtQ00ZY0O3LemRCSFwgcxPKPsx0BY9QG2ySGy8fpIVPLcjl0yLJR9KZ2b4qL88SqnPEiqQByJOPRBS+4QqQxFK98BGyAhrgFuAB2piAGS1bRagt33+kYGKt6MP8Axv8ATiyp/9GQehwk+AUWtcy6cBENFLIxY/tb1G1MeSo2KJFWqjao3yItJRsJqpJO3hhsqio51UbioPQ4aSiUugyg9+2RISr/AFpmj4FQd+p64OAJtpp+grQYaSSvikqRQ7eONsUQZqbDoO/zxSuEh5A1+eNKqCTv2wFNrkJrUeNciSlU5KST74Cm3E1+eKF0cbO4VevT7/HG1AbZShKEio8MCStH44ShcA1K4Ut7060PjkUuBYNvuPbGltsyHttgAW2i23XDSLa5VxpW+W4xS2ZDTbfFWiSd8UramnthQtI3264ENDmzUPQYUhq5jRVUhuVdz7YqUtvZ2hBYDknc+GEBiljypMPhqS3TJqlF1E/JuY2JoAOvh+vCA1kLTAfSUlhxG58fDCUIizuAkVWZgQdjTbbKyGyMnT3BIDilAeVR/TKJTpPNB3N0vqBy1WO5oO/hg475IKj6gYlg3FqHc/tH2ye+yGorgsONa5ZQKogwx8QafEdzTbJBULeMAPhAr2ye7EpZPI1Ry28aYChBSS7mu47j8MLG0BNcPWlDt9nFDknc8ePZcStoiCabYtSvQDwGUZABFmCsll/eGn0ZbhOyCtadQyVatRWg6bYgsXS3KFWJNFNPhwcSQpT6grIKsAF+yvTZdsNpQx1IUooFD1ptvkTJWp9YufQa13MTMJCm3VduuHiT0QU160g4b7bqPfESY0o/W1DfFvTpXAUtpcVWnKjdiN6YCqr6r+A6f5nIpf/SmYCmJWqp9syacNWtntFmCzkLGa8yATTbbbFQiUubQAVUFa7YQxtVhezkPwbEdR4YVVeEDbKQB2PTfFLSgLJTqD3xtQEXbtDVjLuQPhA69MCVrqCa16fjihtXKGnbviyXLcDdW6HpihGxzW6W7Bo+ckhHpy8vscfbB1St9SgJG5riUKqT8R169shTJeZhWnTGlXLIP2mArjSVWGcRklWBOQMbSCuLLIefJRXrTBEUUlrmgJ3B98nTFvmv82JUNhgRSowJa5DajZJWqqdgcFK2KUPxYq1yUHrv74q2HXl1GKrgV8cCr2VQKhh9GFKiWXf4sCGi6D9rAVXy/VVjjaNyzkfvBTocO6dkK8qV3yVKoTelICg+IkUC9cVY9MZIZWRyFC9E6Hb5ZMMFl1APTXlKOlQR79sIKCusbOwkmKXFwIowGbkQSa08MSoChLHRKA8VJPE7ivvkCxIdatDbVmfjIWoAGBO3yzD1MDNugaQF+YpZPg+FT9kU2pWuWYsfCGuR3UY4IVBqQfmCafLLrKF8UtvHRVAIJ5M1KU8MKVW7mUAOtONNzXCCpS2a7hqOZBPbbJWwKX3F1EoZwcVQXrW7UapAPVh/TJIjSHna2Bbk5qF+ADpX55WpAQJuFjTmD8Nd/E/RkpMaVLXVhBMZGAkBVlZWBNA3fbMbIDNsBpQk1azKualGI/d08MrhxxPktBAtrKbUqqL9k+OZVIUJdTrVuZIP2V8MaUhS+uBuNWJ23Jw0gLRcAr9s0wpcb2MKCWNG7ZFJbN7CpCliPYdsICAFMXMLksXoPfAVIXRXVvyNGr7YppV/SS/yj+XFFP8A/9OcR2cgj2kAGZbiUhZeaO0YFRXdv6YGu2lbdhWq16UxSrq9ARsN6jxphQi4eGwANT3+e+KUY0qmgAGw7YAErkZRsV28cKhEI1qULMWEij4VG4OBK4em1Nu9cCrWh+IlRWlKDCraFQaMOIANO+Khesu3TAVXiRdj0I75FK/kOIINT4YVXicAUpvgW2lkepxSv9biNuhwEKtW5UbV+WKQqrN16HAlekw6k0GKr+aH5YElaZFB67VwhDYlRj13GFVx419vHAqjJzBPE7VwoXxyOa1FPfAUqysT16YqtcDFUPcy+mhanTGlKWJqaF6dMlTEF0mox8qk7+GKbW/pO3IpVQRVuWCltJ7m9SWQEsB1NT1NMkBTHiURdpK1SKiuy4DEotdIwUc+NADU1yQOyEPLdBV4ruetPnjSob63IRx/ZUbe5x4VtaJFCl2Ir9kKO9cCkrPVXei7npvhtQhZJ2oaCm9KdcBY8SFubt2Xgo9vbDwrKSCkgnc8iaUyTG1yQ0YsQHqQaMT4YCkLDZyHYL18ffEFeFptJnkqAnw9RXBYSIpXdWDQVV0JJ7/y08MElULmeWf0wUHKFRGpVVUMq7VNBu2PChA3VuKEj4SOnyxCQUvlWigfy/dhKQhykgYEd+pwKF4RTsSdvDbAnZTmRhTievjgVA3E7IzIevY9saVS+tszV6HpikNi7BHCu2KS0tx8Ip1r+GNItv643/C0/txpbf/U6IAGPTbpmU4anJYo++6/TgKKWx6axYGuxO++EIpc9jCpK8vuyRWl0caI9ATx8BiilxKhvh/zGKVRGrsd8CQrrDU1ripCIgUqKE7DpkSkKoJqQAfi9sVUuO9TtirRVuoOJQ0wXjUGjd8AZUuEhA69e+FVOSUqK127nAraXymlDUY0gKn1tW2ant4Y0lC3UjfaRth1ocVpAnU5Y9ht/leGNKFSPXAY+Mh4sT18cBCbR1rqSswXlWvToMjy3LOrWXGrQksEevE0YjscoxanHPaJstmTBOO5HCF0F4GYcCT3BzJtoR63J49a+NcCWxeLyoWHyxW1J71k2Ipv1BriglFRXA4Ag1r3wMgrLIGGx3wpUrlQyGv3YEFJbzTYlhk4NwlQ1RTvUHqa4sQNmN30tyjcKt0+0K5dGmuRUII7t2ovIgD95Su33YdkDddJbAD4iTt8J32w9EELbaRVcAV36nvUYCEx5oi4uGkBQH6DkaUoC4Z/2ewo2FSsjJERIatO3TArSiV4y+/EeAAAxpDjHyFQ/Tqf7MgUqUxiQCjE1FWoCKEZMFNISQH0+Q61qAcLAhRjnnJWp2NagjFCJW8CjZfnjTO1UanAz7KPpGPCjiXPfz+pwQCh98FJ4kFeTTTfC0SgA7b+HXEBbSqaKNFYFgtd6gbYbYpRdugO4JHz3yDIJdIXdt4wEG5ptUe9cJS3JGSir022ByIQVAxMB8RNeuK0hriRuoBNO3QUxZAIJ7djVm77gdcCVORIfSLAN6gI2pkTdqgpZHrstMmlb6kopTpiq71m/lHSmKH/1Z2b0qKL1rWmZlODa4XUjqNvfrgtAKr9ZiEakHi/cZHqytDvOWPxbnt88lbG1i3Lg7kDehJwhbXm4XmOLVO4LU6+GK2rxSrT7XxYqv8ArfFqctvGuBla9NQPw7giuxHXAtrjqfx9dx3ONLa79JhvtACuBbaOo8RUgb4aW1jX0ZA3G/hgpbd64egRvoxUF0q3DCgUH3xSUM5mTtQDc0GIQoyXlF5Kd671xpbUk1N3JFCw6HEhQW3RGevPbupwWqFuDbKrSSDiqivMmgAHc5DJkERZ5NuPGZSAA4iWEa1+Ykccr2+nIZIBUPcVKNXpVKZzus1sso4Y+mL6B2T7LcNZMvP+akeg+ctV02RmZzcwymsqSElq+Ksd65r8ZOOfFH0kPQ9odkYtRj4a4T/C9W0PUYtSsVvbOUujfbUn4kI6gjOp02eOWN3u+W9o9nz0mQwI5dUy+sToeKSih3od98y3XJfLf3rzekw70qOhw0xKPtPrcodOBV+xbocSkJxZmZowJBQrsaZFkjYXUbdcVakl5GlcVQrK5JDfZ6A4FSqa0WSU1BNOvyyYLEhVt1tbaORgGV5BRqUoRhSKCR3PpBmZR8Fdqjx8cm1yKHE0EULoqozniBNvUU3PHsMG7C0LcXD8lJbt1qMUkqayFwfA9TTEhNtsPh5L0A2yNopTeY8QCdh49MkENF1AJrudqAZApUS6EHkfngRbTzW5oR8J2oDv0yQCyLYa1b7VMkoQ8ktsAVH2uxwUtoOaRIySCTXpsMNoQ0t5tWpBXao8cAKUFNezABmfkOVKe3jgtNKEupMtaNVD0FMK0gZLiOQgj9ntgClSa4Cox5lefamJSFkt0snFialdtsiAmnB1c/EeCnr4nCVtr0bQyioPp1+Knh92RW0PMbNWKgfCo+AntiFNoST0iK9B2oOuFkEFLHvWgBPTBaqTovag+ZxSocD/ADDr44q//9aRJdqTShBHU+2Zrr7Xm/YqBQIAPvysDvW1P9JUHxbt2yVIJWfpHkQQaEYaRbZ1E7qT165IIElP62RU70rtkqW1yageNQ3E5Gk8TvrxqKP8wdsaXiXHUuBILD2I7HBS8ThqbMD8YWv7R8caXicdW6At9B640EcSp+lFYEmh9sFMrcl8vUmvtkStpvpU6PvxBI33PTAWcU9S4twtGKiorkGxDz3dgNjTl4ZJCSXs1qz8QtB12yQYypSWa2Cjtt1OAoaLqxLVqB3GRJ6Mwxvz7fm28vNDGxEl04jJ/wAgbnNP2tl2jB632S0oyagzP8AeVHdgOgUdM0j6aRRXJVSB9GAptk3krzJJo2qIZGP1G4IS5TtQ9GHutct0+c452HS9tdmR1WEj+OP0yetlYWKlSXR/iBU7UPTOrhMSFjkXySePhJieYRtvbwbEKQag1rXLLa+FO4VhdeXGnY4CmmzDEhJDUB61wFVl36FnbtcNKqwoOTyM1AB4muC65qI2wm5/OP8ALa2lKT6/AsgbiyqJGoR8lIweIGXhlkGj+avLGtKG0nVLa9qKlYnUtT3Q/EPuwDICaUwIRE5iDFuVAdifHLuTC0kvJiGKqSyjfJBrJS4vEzGpC12K9a5JihXjCt8IHHfY/LG0U16YJPwigpvkbUxtaZSikdB7Y2vJRkn5AAVDdttq++RIW0H6s5PFgOv4YWJb+tyKpoo8OJ3OAhKh6zFqcBzJ2phAUrfq8rlQWCAkk4saWSxFAf3vfwwhkg7qSeMAVG+3yxtUBcyyIFU9SKrTBIrSH+uhF+MbVrywBlSGa7aqk0p3YdMSqHuZ1NeK0UbV/jhtQgjdhKjkCMCaQ8l2akFhTscUrPrnEMoPypgStOoALuab7YUU0dV4sKNU9RTHhTSlJf8AqnYAHHhVDT3Thd2+jtgpIQ73i0PI1wJpRbUQD027eOFaW/pA+AxTT//Xcl8225BOxrmbbqqLhqAjpv06A4GbmvC2wGxyQpElhncHxydNYtzXB4ivU5GmS0ysWIZjQdq5JC31m4r8X0e2BFFr6waip6YVtV+tLQFH6dVPY5Gt1tTe5ZmLE1+XTJJWrckfZbcb1O5yFKHC85KQSevXFlaNsTdzzoIleSpANBsMiUAG2caXod0ZAZmAj6gDbKy5ADJ00yzIBdakbZFmo3GiWU6MOND2Phja0kE3lSXmaz1WvwnwyXExMUTBoVlb0LL6snSrb4DJIip3WkRek5T4WO4p+rInmmnln5mXYrZ2pqOAdmHz2Gc72pK81fzQ+i+xuCscp/ziwNPiZaD7R/AZry9qW32kocIYqkbV28MBCvRfI3m2No49MvZOLJtbTN0K/wAh/hmz0Gt4PRL6Xh/aTsOUic+If14s7W7VKLuHPU/wzf8APccngtwm9hqKBeBpz8cbVGfW0YBXYb/TkgUPA/8AnI/8wpI/S8naXIQzqs+qyrsQp/u4dulftv8A7HKMkrbccXzyVrUEMZSRTwpvXBbbSY6Leaxod9a6xaepbsrcoZhUBuJ3yEpCWzPw5AWQ+xPLWux6/wCV9N1QMCbyAM4XajjZx9DZkYjYsuJlFFDapK9sN1qD3HXLQ48tkkk1Fv5aE96ZJjbvrUpJDCqnv3wFIdJfyJwEi/Ce48cFIta+oRyMI6HkQa4E3a5pE9Kq1BO1TgtShC6ljRqkd/fJ2xUFlSJWDDkx3A674FCDlv5IlDDZzt9OC1WNc3H22YAdkyQRS2S4HCrSAhuqjqMgDulSmnt3KCQ1VR1X7RphpVBjEymRTyoacD1IP9MOyd0HK8JqVALD4TXww7JQUrspKoBQfjkVpBzwzE8nNFPhimkFKOJqTUjamEMkLLIASu2BFIaaY/snFkFAOOW5qPDFaU3Zi+2w6CuRS2eYUE7k7DFaU5PVZadB2xtQoFCDvXbFmp8Ce23bG0LvTbwGNq//0JKvlm5lb94iD6d8s8VxfCKyfy3Io9SWNQiCoJO+SOVfBpKLmygRTSpp0I6ZOMmqUUslDIoopLk5PiaqKk0shj4rQMTue+T4k02kM5Y0BJYUHz7YDNjTntLgfE6kMNxXrkePfmyoqAWlWPTuCd65bswPubBDgKv2m/VgsWoCqhAUUOx6jJKuKxk7A+FRkDKkm1e2tY5Ci8SXJoFHXIEpEXoXlnTXSEVXgvhTr71yqUnIjHZkiEhhGqlnH2QN8FsxFEPBqYWq2zn5YFpLLm81GGvqQtFv+2DQ/TiqG/SszkpwNK/a7YlFqpmZ1DClBs2KXSNwi5ynY9DhBZPDfzSngn8zNHFXhHGqn5nc5yuqneWRfVfZfFwaOP8ASYxCg9Xboo2zGJeiLVwtH+eIKG4/tADvgKqquyNWtKeHX6MBQQOr0XyV5pguli03UpeM3S1nbcP/AJLf5WbfQa8x9Ej6XgvaH2fNnNhHp/jgzlYYY3oJCTXfN7tzDw5FIfXNUg0rSL3UmclbKCScrWnL01Lca/5VMEjsoFl8qaRonmX8xvMmo3kbA3EzGe6lY0Chj8KivYUpmt1ushp4gy6uz0mlOWwNqeheRvyPtpLthq2rQSSKCTbWw9UgDs0g+FTmj1nbe3oiQ7fD2cMe8xxJn+aXljR/8P3kelRH0tHhi9EKvwghv3tfHY8q5jdl6mfigy/yjfrMV4eX9JMPyG1YXvkE2RkAk0+5kjCg7+m/xqafOudpiO5DyOYWzgyMGAL8x0DHfbMlxTai8VnQ812r1XFk1NDaJweM1LCvE9h0xQhXijduL9Qa++LDqhZ7AIRwavueoGRLKlH6vMKIXFK5GlUJRGvwlhsegyVFBCAmSjbM2/gMSxC02EzgfuywrUMffKyGTp9OvHUckqMn8U8KFk0e9ZSUUL/knBsvCUM2i6mWNSRToKYiQQYqknl++KckcUjG6+NcjxM0NLoWpcCdjtvTv7YeNQEvurC7iALIfo7YlBQc3NP7xPlyxBtKg7rWpHKvfsMkqEmKlj8K/PG1Q0sStUkAeGC0oZYVBNQfGoxtLvhrSgIHbG0rhyag+zTfAULfRY0BYbb4LS0LZeRJatOtMNpU2SEHZSN+pwWlS/d+PfCi3//R6csEhHgR3yniHRNFSuLB5hRmJXwGDiFqRaFbQ4PT4Mgp28csGQtZxhD/AOHdPLllU8ulOu+T8Qo4ApS+S7GZhxYowPxUxOcsfABTLT/KWnwEM1WIPfIyzEsxiARt3oVjKhCxgDoDTtlYnuzMBSQT+SbNmJNFU9Acu8YtRwBDP+XcTAsr8q9waZMZ2o6dBT+RLgHjHyqNgD0/DLI5iwOCk20T8sryWRnu2IiH2VXYfeckZXuwGIsw0X8vNLsH9VyXkA775EltjCk+TSbLaidNgNwPwyNM1eC1ggNYowpPUjr95wgICuAd6bH3wFIQTyXjF47i0DQdmV1kqvjxIU1yLK0ml0HStTs/W0i4RGjYqwB5KHB3SRa8kYeGSBa+HuSC+03WrAkXNuxSu0ifElPo3GKUELhmfnMxEdCSB0oMqyzEYkno24omUhHveEa7fjUPMF7dj7DSNxr4A7ZykiSbPV9p7P0/g4IQ/mxQ9qaknxyEnLLdyu1cAQFJabEZJVQHAraSmNgw/DYj3wEIItnWgeb3uIktruQidNkk/nAFANu+bns7W0OCT577R9gHHI5sQ9H8cEt/MnVHm8l6pA0pQPHSpqK/EDT6c3WYAAVu8VhuRumI/wDOPupQRapfW4WjlFkHi6g0Kn2zlvaGB4Yyer7GIMZR/wA57q+pW31iT6hZrFMB+/aNDz3H7RoABnKkGQ3LuBi29RYv+ZV9o8H5daxf21skFxND6JkWnxNLIqnfvtXM/suMpaiEe48Th60yhA2dqea/84+6gbWXVlJJicRMABtyXr7d89Ah9Tx2U7PYbm5t3HJGAruFPjmTE7uLMilI36+kPiAUeHY5JgJWh5rlfRRCaqKlWHU13xVDvfPQGuw7kYRTHi3XjUYnbeq7dSKjISpmLanUtxkWjKRvvTBeyd0I4tjIBKhbkN/DACoTXS4tN40MKlx9kkn+uVyNtkQEya2iKghfhO2VtoCEa0RTUV69DkTJHCpOfi2UGnfClReYBSWOx7DDTWSh2a19OhZtxUH28MHVOyEa4saFVc1BqCdsMQhA3OoQLX94CtCCGp1yKSUmvzY3VC2wBoRlkbDAgJYbWzG6KzVJABO2TtCDmsULHjQbb17YkpUX0wUqZRsMjxJJUHsYwKl+2+StVMwwilKb9yMCrHaIDcilO2NppRM1qG+MtWnbYY0lReaGpKmi08cICqBe3ZhyJp7YlW/9B/yuuDdX/9Ltpu9EboHp40zCEm2ljDSylVkIr4jGklDm3s2r++oB4jfJWWNKJsrBwVZ2qf2zkrY0itP0yxi5H6yXLdm7YDJIgjf0dbsPhkFfowWyIWmwiXb1V+k4Oq0FOSwDfYHMnwy6ECWqZpEQaMfTHMhfYbnLxipqM0wh062Sh48iPHLKY2iQiAAAUA7YoXCnTFWhvgVcFxKW6Gu3TArVG3/VhQx/TvJdlp/m+/8AMlrPLG2pQrHdWIakDSqRSbj058fh/wCbsSEhkH22ZWSq03r037YEhj/m7SdKh8u6teNEI3htZpAyfDuENNhtmJr/AO5k5/ZsOLUYwOsw+SOJEPIihbf33zmr3faERap8AyJLEqkq1FMAKAhGShyVpbO2KtVFN8VLccxjbuF7EdR8sNdWMwCKPJNdXsNG816C1rqWpnS7u0QvHOamGRVG3NV3J+WbfRawmoSfP+3OwfCJy4/o/ii8+0OKXyn5jju7G+iv0jUcpIVdUZWpVfjCnNxn7KOoxkS2eZ0faHgTuO4Ppn/Ve5aJ578rX2nz3lzPJayxxA3QTkvwjYcuJHLOF1HY2pw5BCuLi+l6qGvxzhxRI4Y/zmDecz5n/MT0NL8uRJB5cs5QJEkYRsZDWksi13Xj9kLnT6LsSWk9U/Vkl/sXnNb2kM8qHJmXknyJZ+WtKFjHP9ZlLF7ienHkxFKKOoUZso2BbrJgFlNnpliQeTEn9kAf1xOQoGMOudAU19Fak7sDhGbvQcPcotocixcuI+HrXE5rR4VIVtOQCrFfYA5ITKOAFZ9UC1CpQEbEYONTFDy281FCp9kb164xlbHhQssVwePBOZrQNkwdkcKmjXMUpJNCteSgHtkSQUjZGv5j5hFVSrKCD4V+nBwsvERFvqSypxZ9z45VPZnGVoedJCpdXHD54BJJCWz2ty4YCQKK/CK9RlltRCW31rfRxoqOW5H4aHpgEgtFJriO+APIsSdslsu6DKXJY8wancgnDxhaWmJiSOZFfipkeJPCotI6jZuXgBQZJAUZJ34/ZIHv1x5ppRZp2r2UjvT+mKELKJB1bbsBhVRZXI3JxVCTBgepPanbJMghikgFQDgtVNll8MKaaNaDbAVp3x++CkP/0+2R2mkkIFk+LoBXbNeObfSKXSIT9lgR75ZxUWNKn+H0IqpXl443aaWfoFUNZGU/SclRY7NtpEBNa0NO2TjiJYmYDk0iFTuzEeA2y0acDm1HLfJER6dbKQeNfDkSaZYMYDWZEotIgBQAU8Bkyq8IKYELlWgpXFK6m474q4jxxpacAO2KtjbArqVxS41+jFFOVfbJWkLx1yKWJ/mvdxWv5e608j8DLEIU92kcAL9O+YHaUqwl3Xs/jMtZDy9T5TZduI6DbOcD62iLYfBTwyJYlUdQRUYEKDRk5K0gqbRn54QkFTbphVaRUEYVWhgKpIOUZFCD0w78xzRKIIo8kBJodZQtuvKNzXiCAV7kjl8Odf2P25Hh8PL9X8Mnzb2h9mZY5HNg+j+KDOrn8kPMEHk+78wQXKzwRxx3AijNfVt/tOxArwkh/k5NyzY5u04fmI45R9J/yjyUMP7okHf+axHTJtZ0WWO+thJblhQF1IRh1I3FDtnQ5NNjzGrunXiZiz3y7+Ydpe3UVvq6mCaVgiXCbx1P8wP2c02q7IlAEjk5OLUAmi9UtNEu1ofTJX+Y9q9KUzm5ZKJdiIFFtp/DcuCemw6ZAGyy4WP6yHWvFzQbU98uBapBj5ahDPWnyrvloqmu1091HGAzOw5fYJFATh4WBkgzqMbOatT3wCIBXjahvzyoOPGla/2ZZSAoXd9NJz3EYqRUEb7YOFBQC2iOwf1hUb/51w2x4UZEbOOJxLIOf7LVyBFs40hprqFyVhk5EVqAajIxFLVoKeVgvxyFd+vWnh3w2EG0vk1BkNPUJNar7YSLRaEe7uJCxDig+yPfBTIkoFxcSSU9UAn3yywttLp10xJe5jVfGtT+GRtNLTY2kLAyXRlHcAUH34LKgKV1eWaKViTcdGqTh3KpVLqEgB4n5/TkqQhpblj3/wBliqEkuZR+0cK0oGaQkmvXrXG0huOZq7n5n2wFK76yo7A+GBKk92DQBemHhQWvrZ/kw8CH/9Trq6JfSyF24RcjXih2HyyJwEsPECZWOl3FvQvdM/8AkjfI/l75qcqbRs69GPyy4YwGJmS2OJ61rkwKaybXBR8hhSuUDxxQvB2yNpXLUb7U8MVXDffFVwA+7FIb2AwJdQ9xXFW+JOFXccCuAOKuK4hWwPffCUrgNunzyNpeOf8AORWt8LHStEjbeZ2u5178UHCP8S+abtbLyi9v7HaW5Ty93oi8IqD03qemad71GQigyBYlftTAxaAFDtvjarCowgpCx4lNRTCCm1CWIg1A6DJgpUuIYUOw8cKtLWJqNup7/wAcNoIsUXrH5ZeeLZYxot2VgMq+msobjFMrEAqyn4RIf+GzY6bX0QJvC9u+z3CTlxcv44sr82eS/LWsRJFqV8FlLSC1t/VS2VHICgqG+20YXo3ws2dRptROO8OrxE8MDzeHfmLpunaPr7WOm2b2cVrDHE4llSdpnC19YtGSil/5FzptHknLFc+ZdXmAEqD3fyVq0+p+T9Lui55y26q5rvyT4T+rOK1+MRykB3OGRMAjJbUciPUZT065ihspA3elF6fvTT3GJlTEwtBN5TnarLcKoO4D9ssGagwOJD33kzU2iDLexSgfZi9/mcI1KDgSR/KerwKzSQqWINAGGx8cI1IticJpLY/LeqlGPEScNzxYdPDJ/mItfhFCyaRfqSzW4pyqwJyQzBgcRUptPkNSQsYHUAnHxQvhFYdPtlZy55ECqgVIyvxiS2xx96izRRkhYStejU/pkDuo2U2Eht3jAASQhm23qPA4eJPCg301+a/u+VR1OTGRHAhZ7CUA7ou9TQ9MnxhHAlVxFLCN+Hh71yQmCwQkspDbbj6cla0UNNLEBVtuxGAIQkkyEAKfoyaVgiZjyAPyyJnS01Jat1IpXxwcSaWG1hpQyCn6sFlVGRIFP7v4h4nCAVpDvvWige/jhTSwgnegBHhjaaWFCCNzv7Y2ghU4p4t+GPExp//V9BLCAdh9OXONTYjp0yJKQFRV3wpb479MKG+B6npgVcFxtV6jAmlwUYqupildxovjXFab4nrirZJ6064FcDirZO2KXDxxWmypxVwFMKaXqNx7nBaXyl+Z3mGfXPOuqXTn9zbyG0tV8I4Tx/4ZgWzktTk48hL632LpBg00Y9ZeuX+cxMwuvB+zdspt24NotQAlTtTK2JKOvNKvrJLaSeIrHdxiW3k/ZdT4HxyEcgkSB0aceaMyQDvD6kGRvUZNsC00ArhSpts23fFVsi1UnCCkFCV3p4ZYzXsoZaEVwWilNWeFq/sVrt2p3w81kLDINe823OueX3tNVVbme3HqWt1QeoWqK8j3+Gub7sPtLwcgjPeBeD9ofZu4nLhG/wDFGLAr2dGMEKdN3Yg9PbPRsmWJMQOXk+aiBF3zfTf5J2T6h+XFi0fBjBLNEQTQ7PUV+g5ynauA+MSHZ6adQZfc6DqP7NuCRuCpBzVnDJyRkCXTafqSULWsikd6Ej8MgcUhunjCCnlu+VJEYdh8J2/DIcJRYQbzOAQ9QB0FDgMSyBQs7MQTXnXxH9crJTSDNYmHE8FalQABhsJULrn1A+A9TscBlSOaDa1lPQAgmv2cAyx714Cg7myuiCUQIfcdPuyQzwHViccj0QbaXcttIwYDeq9icZaoBEdOVP8ARN32VimRlqolsGBRfSbvfgmx6HsMRqo96Py8mv0I7AqUDA7b7E5CWrpsjpr6rk8top/3nQmn7QJ3yiet35sjpabPlaJhUWyL8gcfzo72Y0wQ8nlWR9hYhgB1Kgfryf50DqxOn7kL/ge5cVNiEr+0aDBLtGPeo0hKm35elwxk+A9Nj/QZH+VQEDQoOb8tH4jhI8hHbp+vJx7VHVToVP8A5VtOFqLV27dQa4f5Vj3pGhKxvy71BRQaeTXpWuD+VYfzkfkihpvy21o7x6eQe/bJDtXH3qdFJJ9R8n3tj/vUYrc0/aYV+6tcyceuE+TTPS8PMpI2nWtXE16E4qxUqharDou3SuZYyHoGgwHeg/q6/wA56eHfLLPc0v8A/9b0PWvh0y1obKn78BVcq/fgtVwB79cNqupTc42rQYVodvDBathhXpjaV9QO3XEq3tiFXuYwBQ7kb4q4UpitLgN69sBKQ3Q7d65HjUhsDY1yQKtrx6YUrqbeOKFvEjFIUry6js7G4u5No7aJ5XPtGpb+GV5ZcMSfJtwwM5iI/ikHxjPM00kkzGrzOzse9WNc48vtcIgADyWKWeUct6dMSzV3NB/kdTkQgPbfJuiWPmn8tbewut3haRIZf2o3B5KV/wCCzSZiceYkPF6/US0usMo9aeVa/oOoaJqcun3sZSRN0cD4XU9GU+Bza4sgmLD1Wl1MM8BOJ2SqVK5aC5ANqbIfkQckEoixsby/uBbWsDzzN0SNSzfcMhOcYiyWGScYC5ERCl5i8v6joF3Hbaiqx3EiCUwqwZkB6B6bAnwyWLKJiww02qhmjxQ5IOMqy7ZMuSuYLSmIQhmRo6ld17jJXa0ll/pYmk+s2wq23OL5eGdH2R2x4UhDJyv6niPaP2b8UHLh2l/FD+c+i/8AnGO/aXytqlix+K1uxIB4CVB/EZ0XahBmJDeJfPcEaBB+ofwvZafdmsb6aINeuAocyqRuAcCqLW8LD+6Q/NV/ph2VSfTbJyeVtEfmi/0yPCCtlQfy9o0oPOyhY9jxofwweHHuTZQU/kvy3L9uzUH/ACWcfxxMB3LxFBzfl/5fb7Amip2WVv41yEtPA9E+IVNvI1qEKR3UvE9Q6ow/DicxZ9nQPe3R1UkEPIEce8csFetXhNSf+CymXZYPVmNZ5IkeVmUDksT08KqD94OYk+yJ9C3R1o7lj+WNPePjNADXrxKsP+NcxT2TmHItsdZFDQ+TvL9pcNOlvK7nvWqj5LlWbR5qrdlHPEdyhqun+Xfq5WRns/8AKUUb8QcxRgyQ3MZNvig9QxlrDRA3FNYuN6kB07fRiZSH8P2Mgsk1LS7eOq201zQ9TIAT/safxx8MySZ0i7bzjbKnp/ocuP8AWFR9JGVz0p714lz+Z7WWQD9ERxoDu+zP9CgDK54DWxZRJVpfMWlRxF47AyONgrRqv8MqGGXekyQQ86cGBOjqVHUCgP6st/Kea8S5/PVo4b/cK4YUoSU75E6PzC8SXX3mxLgETaM7RHrSRV/Vhjo/6TMTpjd7qGgOoP8AhOGTweSUlz8zx/jmbjxTG3iENUpRO5Fsc1FdClclfLUUJ/k9ZyD86MuZ2IZR/HbjzMP5qRfo6w/6ssX2+X2pen8v2+mZvHP+cXGofzX/1+6fXGYhfsof28upxOJWS5q/prJVlFSD4YKXiUxqFx6hUMta0AoRgAUyd9cvfi5ScfkMNLxFWhvZCCJCDJX7X7OCQZcSK9c8TRQx7EnbGl4lIXZ4j1KKGOx98eEo4m/roU1FXHtiYrxhEpdApy+z/kkjAzBb9dD8RIAHeowJtprqGtQ4Ze5xpeJwuIWAIlAp13wJtUF1VTxNQOmQrdbaN4q0Lgr+NcsDElVa4UUIOxOFbXCSSlag+NMU2vE4H2xT5b4aXieefnh5u/Q/lI2Nq9LzWGNupH7MQAMp+kEL/ss1Paefhjwj+J6f2Z0PjajjP0YfX/nPm47ADwG2aB9NXQ15b98SpVJWHwqB1PTIhAe5/kbccvLl3D3hua09nQf805p9b/e/B4v2lh++B74so84eUNP8x6c0E44XSA/VrgDdGPj/AJPiMx4ZDjPE6vQa+ennY+n+KL591fQtT03U30y5gb62jcVVQW5+BSg+JTm4x54yjxPfYNVjyQ44n0s28sfk1qF8qXOtyNZ2xIYW6UMrD3O4TMXNrf5jpNb7QQh6cY45fzv4XpkeneXvKekT3FvBHa21tGXlcD42oNgzHdiTmtkZZJd7zZy5tVkESTIyL5o8wapca1qt3qNyazXDlqGuy/sgf6ozo8MOCIAfRdNgGKAhHlFLLd+B4N0y4huVyd65BXAA4VJUzCVJZDxYHcdjkuLvWg9H/I/zhpWga9eQX8hgt9SRIwaDgsqMaFj2rX7WbPS9oyjUZn0PG+0HYAn+9wx9f8f9J9HCeEqGMihSARuOh6ZvYyBFh8/Ox3clzblOQcHt92JKtJeQutUIK+ORMkgNNcLWvT5YxkgrFu4i/HlVvDDaLc17CppXfvhRahJqdsr8aN86Yo4lv6RjbZUY/RTFeJTOpQc+DAp8+mKLVFu7UqGVwVJ3I7HASGQt3KKZTwIPy6YUvN/zc/Ma58i2VtPb6ZLem6cj6y21tG3ZWYVPNv2VyEiQvVP/AMv/ADBceZvKljrV1bm1nuQ3OIAhag0qteqt2yOOVjdnIAck+mtQ23Ue+TIYJfPodpIKSQxuvXdRXK5YonozGQ96Bl8paY0TARmNjuAjEZjS0GM9GyOpmHjPnDzVc6Lq93b25hnSwcJfWcxeC4QN9lo+Y4yqf51+HMKXZsR1ciGrl1CM0DV7jX7YzWUc8BrSk4CIxHZJKmOT/YtmHLQSB5OT+ZCYy2mvQuRLbTUJILcSQPDpXKzpCP4UjOO9LxqF8rmJjwlX9gn4wPEr1/DKpYgOYbRK+S2V9VdSwavLpVqH8aZWDBkBJLrqTU1X4qnx8P15bAYyxlKXRLZjfPvxpy3IFa/PrmXixA7Bx8mUxFkqSWMjkl6ADdhWn682mDR9S63NrOgR/wBQtf5f2fHt45keDDucP8xPvf/Qmmnfm/5OunYfXPRCtxBkBRT7jLOIOCTTVx+afkhLp3XVEMqIxjdQ7Bv8npj4gRRXab+bnk+4tqS3npzgE83Bp8zSuPGEAkjdHRfml5MZDHPqcLFergtuPoGEzCxnfNB6j+Z/lEWrLa6mhXagTkX3+jESCMhNbO8v/m/5USxkS4uyJo3ZQJlZSR/MCAag9sMphECQN0cPzS8msJGfU15kExx8Sa08NsHEGfEluk/mv5YvpbgG4FmsZPptcVAcAdRTJcQYG0fZ/mD5QnSOS51aJHDlVHxUp4kUriZRWJPVG2/5j+QzMyDVEYAbM3JVJr2qMjxBsEkT/wArA8i8WDalDttRCxP6sBmFEgh3/MT8vkp6erRlm3pR/wCmN2m27b8xPJMj+iuqxiVz8IbkF+8gYNl4ke3n3ytCWjm1CAKo+36gYfhvgtkJLU/MTyj6XJdUhaND8VCa/qw8QWwF7fmR5XVjGuqQ8SAQ4bf5dMeILxrY/wAx/LS3ArqUXpEfE3KoHucfEA3SDZeNfm95xg8x+ZIorRxJY6ehijcdHdjydh+C5y+szeJMnoH1b2a0Bwae5fVk9TCGJPyzDekC9Ca1wFBXxnlJyP2VwHkxL2D8iboepqtqTuRFIo77clP681WuHqB97yvtPA+iX9b9D1w7nMGW5eSCg9hZPcrcvChuEHFJSoLAeAOCt2YyyA4QfSrkjiQPwyzioU1vIPzy8zolvBoFs9XkYTXig9FH2FPzPxZldn4bkZF6z2d0lk5ZD+o8YZv3pU/MZunr1ssYrUdcQVXJXjviVbrQ18cCCF7NXBSqZSrVXr45Jd3qv5Y/mPcw8dE1RZbiEKTaXMYMkkQUfZYd0/4jmbpe0RhHr+h432h9n45f3uKoT/i/ps+/5WZ5Otb4WlzqHG4k6oVPw/6x+zvm90+phlhxReA1GGeGXDLmoan+ZfkizmEMl+sQ+0CtZFPyKVGXgglosus/zZ8lPE8o1uJI1aipIHWTp2HHBQBWysn/ADg/L9TX9LxszeCOd/nxw7LZWwfnL+X9QJ9TWNWGzlH/AIDBYCi18/5wflzwHpa3EJNvtRykfP7OPiBBBcv5zflsR8euR8h3EMtD8vhx8QJESl+q/nF5BFqz2etJJMPsr6Mlan5riMwvkxyRNbMY0/8AO3QI7yX6zcH6t1DJExJPf4RTITn3BcV9WVWH59/luwCpJdQwbcriWBhHX5jlgEj/ADS5Mq7wkfn787Pyx1G0i0ee0Ov6bd8vrZKvGIio+Bh9luVe6nGUr6MYSDEPJHmrzL5eugfK+hO2h3cf73TdQ1BGWN1YkPAzENGpTsyNghjILHx8fm9KuvznsNLtYrnXtKuLOOU0aW2mt72OP/X9NlYf8Dh4pDmB808cDyKBn/5yH/LdZAEu5mQivIQMNvkTXBxnuK2ot/zkX+WlSBcXRA7iA0/Xh4z3FbSrUvz6/KiSdb1raa7vo1KwS/VkMiqeoDORt/k4Jb84pEyqwf8AOQ/5araLX61GyivpC3UGvyVuOCz3KZFJdY/PHyPdXkd7ZX2s2rxIUKxxr9VJPeWPnuR/ksuGUpVyQ871v87dZn1XkkCanpERb0Y76NPUYleIbko5x0b4lUP8P8zZVLScQ3bo5SOrGE/M7zPbXrzW80s0DirW92wlAJ/lIC0GVT7NxSFEf6Vux66ceqLP5ueYnALxQBe4UMK/TXBj7KxRN80ZdbOQ7kr/AMe6uWkZ2LtJsSWbYeHXM+OOMeQcKVy5lsefNSWAxFA4buzMaDwG+SY+EGv8eX/++x9jh9pun34KY+EH/9HlA0vjVWBDL8PE70OHZxCqxaSWU0JDDoKZESQiodMKqwoaybct9sOyLVl0Q0qVJNdgoONgotEwaOC1HUllp1HhiSFtV/RFN/TajbDY9jXEEIttdEmVhwiY9egO2NqvTRZlIPosRvUcT1ONqi4tBuZCoW3JPY8SMiUndG2nlLVHL8bF3YA+nQbcj3xFqEXb+QvMFy/CKzPJiOXL4RXvvioBTOP8q/MTKS31eEdAHkA6beGNp4C1N+XGqW5rJLaAChNJu/3ZGyvCUFP5Tu4EJLRyCp/u3B/hjuikK2kzKN4ivHwGStNOj04KDsQe1aVORtQEPd2wtYJZpAQijoKbntXMbWZeDHt/E7XsjR+PqIw8+JjKM0jtIepNc54l9mjGgB0C4nx6ZBkFyCvTv0xQWWeUfIOv+YCktrF6NjWjXkuye/EdWzEz6qMPe63Xdq4tPsTxT/mvb/JnkTS/LMBNvWW8lFJrl+rUNaAdhmny5TkNl4ntDtLJqT6vpH8LJgKZECnWltumMlChNI0cTui82CkqviQNhlUp0GyIsgF8reYr29vtXvbm+DLdSTOZkfqpBoF3/lG2dLgiIwAD6dpMcYY4xj9NJK2zCo+Lxy9yVUgmlcCtUp0xVognFCoBUYqoyS0rv0wgKU38i6l9W8xwvKwW2kDpIW6cQpI6++UazFxYyBzcDtIA4SSredr231PWZJICpggRY42VQAw36Uzfdj4DjxAS5l8o7UyieXb+FjhhTgCBU9CvambZ1ig0SLUkCvQdcmEKPpwkE8akbUpgtLRjjA9+43xQpGOLc+HTDaukRABQA9z8u2K0pFKfCKVbbClSktwD8VBQUxtVjnigUGsZNTHU0yJSFB+FGG1BuMkCtLRKVbZtwNjU5FKizMSRUmvuaZK1oNJeXMUbpFskg4uCAaj6cFpQrmigU6dcUqbVYjYe2FBWcTXp74q1zkCkDoeo7Y2lT+Igin4YqpMCew9xirpWZmJoAT12oPuxCqbI6jcEA9NslaQ1wanTY4LS7g340xtD/9LrJ03RHAVtOtWDb/3Sjf6Bj4Q7nFMg3+gPLlKvpVsSOyoB+rDwJ2UG8p+V2Pw6Sg8OJphCCItp5O8tlg36PZW6fC9MNI4QufyV5aO4tpAfEEHIkJ4QsXybogBVBIFPZkBpjQRwhuLyXp0bgxysBTdSm2PCvCF48qWqHkJUJrXdaY0kRCIXQZYzzIibkNqDAypcNO1FD8DRxqeqgb/fjS0tlTUI1+w0x7cFqcVSe+v70Gkmh3E3geNBX6MHwRaTXF9eFeJ0GZfCvLx+RyJ9zElATXl6v2tLeMHu3I/8a47qCUM17cyD/ebj2Naj+GAqCUO6yuOBhQk9N9/oyABTTG/OfOK0ijC8BK+4ruaDNT2jKyA917G4RxzkebFENFqOma083v0do+j3+sXqWVhH6s8nQEhVA8WY7AZXkyCAstWfPDFHin9L2Hyr+TelWTRz6vcLfXC0P1dDSEH37vmi1HaM5bR9AeU1vb057YxwR/nfxPTrW3ht7dIIVWOJBRFUUAHsMwo8t3mpzMpEnmiQKLt9GXbANbYNRko7hBd23xCqFweijZjsMxcx6BsgHlH5w+RDcRN5h0+OtxEAL+JR9tB/uwAftL+1/k5s+z9Vwngl/mvUdg9pcJ8GZ2P0f8S8VpU17DN69gqSKFOzBqgGo/VgQto3XFXfF1/DFaWSSbUGEBVFyKH2GSCr9PB+soo6cT+I3y7CfWHT9uxvST8gjpixAAHHb6Ns6Ynd8eICH9KYA7AgjAhTMTlQGA3+/HiYqBSUuR498WSn6DLWu5PfGkqJhqa16YaKFrQEJs9A1Ayj2OEKh5bc8hucFq1Jbsdy1SRt7YQEod7cUINa+ONFNqTWqlSwPTqO+NItREKjrWpFK++FbaaClSfhPgcU2otGK+2CkrDEhJr0ySqRiWh7DFVvpDr3OBksMYJ8MKFhUVPtgVZJHRhTp44VWemevWvhjaudnfZiSfftilTCEqdjt3xSt4jwOC0P/9Psg02cMwV6/wApO2S4nG8Jeun3aqBWp6mn9uPEvhNm1uQ37R8MHEvA2sF0q13r4HDxIEVaMXQjLdh12wEp4FwF1UUA9gf9rBxJ4VwaXlTap7YeJeFU9OTvSnhXDxLwNpHIfAfTgteAtlJ67r1748S8JcY5B1X6ceILwlv0yRyCmnfCJBeFcEAHI15dgMBkvC0ByozAn8cNoIaaGNz8USH5gHHZIC02tof90Rk+BRf6YbCkF8//AJwazb3/AJtayto1jt9MX0GKgCsp+Jzt4VCf7HOY1uUSyWOnpfVfZjRHDphKX1ZfV/msIpQeNe+YdvRNBWHTbFKY213eQUaO4liPijsu/wBBymWOJ5hqnCJ5gH4Jxa+c/NNqVEOrXIHgz8x/w/LKZaXGeYcSfZ+CXOEU+0782/OMDqstxHcpUchJGAaV8V45RPQwrbZwcvYWnlyHC99tZBLbxyDcOoavzFcwMY2eDyCpELpZEijeRzRVBZiegAFScJ2QASaDDbb80vI1xPx/SaROCRSZXjG232mAGVHSZRLiMXbz7I1MR9KbQa3oupOqWd7BdBgapHIj1B23AOY2aExK6IcaWmyYxcoyi8N/M3yHN5f1Jr6zjP6Iu2LRkA0ic7lD4D+TN/odWMkeE/UHsuyO0xnhwyP7yLCaDj0+fjmwd3yLiCADiqmz+BwgKouxpXv2yQCLWS/3YB6k4QlH+XNLudV1y10+2KrPdOY4i5otabVOWY/qHvDq+2T/AILk/qs/n/J3zmg2jgkPcLMvh/lUzppg2XxvhQT/AJSeeUAP1RHJ2AWaM/8AG2R4SxIQ3/KqPPzyUOmlTWnL1Yv+aslRURVG/JvzwH4raxAqd1aZNz9BOEX3J4Sh5fyf88li31SIBev76P8ArjZXgKFf8o/PIrSzRh7TRfxbAZFPAVB/ys88qVB04lm22liP6mwGSOArG/Krz8GNNMJp0rLF/wA14dmXAVNvyn/MEAkaW5r/AMWxf81YQVpSk/Kr8wQKfoaVvcNGf+NsbQYod/yq/MIfD+hbgcu3wfr5YopQl/K7z+ux0K6p/kpX9WG00oSflx58QlpNAviO/wC6Yn8BkRstIGTyF51rxOh33/SPJ/TJ2mi6X8vPPKqrNod6A24/ct0+7I2mlH/lX/nfnwOh3oNKisL/ANMla00fy+87VIOjXSkGnxIV/wCJUyBmBzTwouL8p/zAmFRpTKP+LHiT/iTDHxAilaP8l/P0p4/U4oz353EP8GOHjCq7fkb5xVFe4ls7f2ecdPH4QcHGE06P8ltQLlZNd01COvCVmp/wuQOeITwq8f5L2ZNJfMdsW/ZEakk0+kYPzEUIxPyd8swqPrOvcgdyVUD9ZOA5x3otd/yq/wAg/wDV6PWn2l/pg8XzRb//1O5C5o3HqP5qGmC2q1aK8qGAIWm3+dRiRaRJUALEBQD/AJVf4YqrJRTR92PYDEFLfEVpUr3ocVbCOvL4hXsMFKtEfEq/AE998BS16UnLfb7sK0ueMd238BT9eRCtOyhaVNfHDaHNxKczUovga4q0PTYUUkKcKrXjRNmLcj0pXAimkgRhRWYH6ckEUuFqnKhkb7sFpEUB5jv4NH0HUNTPJ2s4HmVd9yo2/HMfVZODGT1cvRaYZs0YfzpPlWSSW8uJrm4YtPPI0srHuznkf15zJL7LjgIRERyi1IyqwQU9gMFMl6oo3I+WBCrXkAvh1yKGydhQdO+Krk5E7dexwFQ+nfJt2bryxpkxNWa2i5H/ACgoB/EZowakQ+Z9oQ4c0h/SLGPzg81fozQxptu3+l6hVWod1hH2z/sumW4MfHPyi7LsHReLl4yPTD/dPny8KepsOu4Ptm7jb3sbQsUkiXKujlGU1V1PEj6RkyBVKYg7FPG81eY5LOW0l1G4ltZRxeGRy6lf9lXMYaeANgON+SwiQkIgSHclYNO+XOUtdj3whVFiADXJIWAjv2wq6UfEvsKnEFWQflovLz3og8JxXLIfUP60fvdX21/ik/6r6baNhsT9IzqiXxwjksKvXrv+vG2JC2QOCeu/friqhIzDbc+J6Y2igsMj0pxYk9Dvja01y6BkNP8AP2xTSoPSI6OAceIp4QpG3tS1Ty75AxtIChJptvuysx9iceFNuW2RB8NBhpSSsMvpnsPen9mAraxp26qdveg/hhVa9zOpNZCPpGRXdTNxcE0EvTvQYEoaW9vFqVcE/d/HAVtBT32rPUKFUDsTWo/2JGQMpMwUE91qLKRKEr3+I/xOVSB6qCUDdSzemWcI1Nyabn5dcrI2TaVG+l4OYoita1qeJ/XlfEUR5pRec7j7Jc7deYamHhHNJjulkyTQfAqs9evF2X7qEY0GEolRjnuEblHC6yDqfUfavzOEAMOAog3mpGEKI5AAPiYszZZwBBiUJzm8JPHv1+7DwsOEv//V7ogt5kNHZWQ0PWmC2pYII/U4qhZmqOW/bCFpctvIDz5nmh+zTr+OArSKS5PMCQMC21KHCAqqIKv8RAA6HfFKoqXCp1BPjTFVyIwYFtn69NsBCuS3m+sBg6+m21etPoxCqkkI+Kjjl28MCXC3BoGY79elPxwgKse3am1KdqU/hgIRakRcpsEHE7Gm5xpVhDoCUDbnpSuFDk9VWpyavhSmAKrAyU3ensNzkmSncWIv7WaylVnhuEaOVGoKowIIyrJj4okFsw5ZY5icecXzH5z8m6j5T1d7K5QtaOSbG6I+GROy1/nXowzmM2GWM0X1rsrtGGrxAx+sfVFi7NWb38cg7MIiv7qp3ORQW1c8fbvgpSFRXQih2PbBSFwalK7CuxwK95/KvWrdPIXqTyUi09pVmdj0UH1P1Nmm1UamR3vC9tacnVUP46eQebvMM+v67cajMT6bkrAn8sQ+yPu3zZ6fFwRrq9dodKMGIQHNiN3LWam5p0FdszIjZzwsj3ffCUopd6DwyBVtya9AMCqTMW+WSVTI5Bq/RkkKSncD3phRaZaHpL6zr9ppcb+k13IkIlpXjyNK02rTGIuh3tOqzjFjlMi+CPE9v038nNL0DWNG1HT7mae4t7pfrTzMvAoEavFQBT4vfNkdBKMom73eCze0k9TjyQmIxBj6XpB40INPmaZuy8f0aEcDHdlNOtMC05lgoBSp8cbRQWvBEAPgAONrQU2RdqD6MUUtZENR+GK0pMlFIH34FQzoEJI6++G0LPSqK1JA674kppSeLlVlU8R3rg4kUpNxG52HhiVtDSEn7K7fLFbUT14tuPdaYhktou/EA7V8MDG1CTiw+KHlTscBQh2YKaGOg7Kq0/HEC+iOJDTR2jmrpyB7NkdkcRQM1jpUigmE7eDGn0DKxAM+JTay02D41JUUB3Naffj4YTxoeWxtHSiOFDdGCgkfhTHgCOIpbN5bsywaW6c+BKoP4Y+GEcR70PJoFilQwWRm3VmUA1+jjh4QvEUsnsNXtgZIbwiClPTVen68IpTJAfW9Y/5aH8Og/phoMbf/1u2/Xo1aoJUV3UdMi1IyO9+EbU9z1yRW1R7iOnFXAbvgIW2o7t3YxlW5Lvitr3uXIoV+DvXxwra6K8XZDtT7sUcSrJexcTyam21N8BTakt6ANmIA6EbffjaLbW/aUgAgAdTkWVqj3Pw8hVh4ZJFqUbs7cwKU67b4otcVQL8NS1ampOITarH6goeNa9e+GlW8Zg/ILUVwUqq/FgPhFe5wpttJivz6DfG1QGtaPput6ZLp+rQLcWko+yR8St2ZW6qw7HKcuCOQUXK0esyaefHA8JD5v8//AJc6t5UvfXIa50aZqW1+B0J6JL/K/wDxLOdz6Y4z5Pp3ZPbWPVxG/Dk/ij/vosY+NlK02OYzuW6fZWprgVVMfvgtC7hUhT0wLaaW/ma+sNAvdGhP+j30kbykdggIZf8AZ/D/AMDlUsIlMS7nFyaSE8sch5wtK68o6+OXOUkt4SJzl8OTNfF2+/AUooGm+QWljsW3w0hSJ7d8KtybRnCEFQX7S064UPVPyp/LzX18x2mvahCLKwtj60YmPGSQkfDxTrTvyOZWl00pkH+GLyntB21hGGWKJ4skvT/Ve6ELIPtqKb0HTOi5vnBPcsrbLtUU9sKFqi1KkrsxNOlMAQ20RIqXKD59sNKptwHwgt/rYrazlLQgEOR2wIUZZZVYVKqO4J3xRaHa5jBIaVF9jXfBS2pTaiFqVqVHTiCdx88VtCvrDBh+7JQ/aJFMBTblliLmYEhuyk0H3YOEI4llzqUUVFagJ/mwkrai2pRMvKinwCGuNqgxqvNgvokI2/NmptjdJbknjPxInMU/ZPxZFil9zezcQYlManq71H4Y2i1FtQeMfHIsm2xQilPpOPEQEh0V7bmZ1ccFAFWJG1cgZ2tNz+mwJTam+2AFBCW3F7Gp4tIAR0DLX+GTYpTe3Bkk9OOQFidk3ANfcbYENNY6ytqblJWjtU+24AIH0nBTIBLjqN9KWRLnmE/3bxr9OIWkTHbTvbFJLli252HEV6740goD6jqP+/F6/wA56f1w2GNv/9ft0uhzSTk29wqLWqrSppgq2kxQV/a39rLxmcOvZgKYGuQIUIr2RDSgavfDbHiRcd/L8JUE7bmu+FPEuF5Iw3FT3qcV4lovF9SjIad6dMV4kVFPaOlSvE70xUFVF3w26qcU2vhuI+oUbZEpEl7TRtT4TTxXCE2tgZ1Y/GTvsD4e+FFon1Nu1e+NJtb9cjTcsRXoBgTaxbxWahJHzP8ADFNueV6bHb2xRbUd3EDxZqHtXCFtWabkaVpTbbFkChtRt7a9tprC/RbqznXhNC26sD8uhGVZcQyCi24NRPDMTgalF8/effy+vvLd169uGm0eRv3FxSvp1O0cnv4N+1nN6nSyxHfk+odjdtQ1caPpyj6o/wC+ixKQcWUjt1zGd4vDAivfArasNyT16YFU3NBQ71whIWrUbV+HwxKpXe/70EZkQ5Mla3Wq5CRVVZgOnbIptRbx7d8kEOp93bCqydtqdu+GIYks4/JzyjBrfmE316FOn6ZxkkjbfnIf7taeG1WzL0uDxJ1/CHnPaLtM6bDwx/vMnp/qxfRJRXl9QqCR026DpnQjlQ5Pl53NrXifiWQjj9368KKQoRWP7wFz9G33YCVRUdrKsYKUNegrUj78QtIW4efdSQSeo8MbYqNvc8phHT412NAaV+ZwGQSN0Tc20scZe2kV3J3Q7GvhhtaSSSXWiWaW2DKP2qA7ffgJYkFDl7iZgs8QQA1DAUAwWoVZPrQqIwsxPYtQ42lVl+tknjaADbkvMYDIskJL6yoGj4oTXkhFfuNcUUlF6ZXcB7aRm7txBByNsaVba8WIIiWVQ/TgDXbxwAslZLe+v7hglrIsK7h2KKB9B3w0SkBMm8rXDQetHMILsilBSlMlSmCWN5Z8yJG0lxdJMqn4rcKAzD55HgLHhKgnkZ7pG5RxQBjXk5LEb9gMRjKRFVk/LTT5Gb1rpilBTiOO4748CeFVi8iyWqH0dUeVCKRpIoIHgKjfCIqYpNeeVfNCysONlInVXLuOvsRtjTHgSe90XzcltLNHb26tA4Gx58hSpK0GRMSx4FbQodfvbQxvIscDfBLHKlAR7LgAJZAI+z8h6SsyTL9oGrqKhG9qZaIJAT++8v6XPY/V1jEB6h0oDt88TEKYse/wrF/vz9unT9n+uQ4Ax4H/0O83EOqROssMauOjDkBQYGsgqEyx36Bp3aJ4agrTHmgi2O3gi9UcENRtUnY5G2mQbtxIpPKgU9OuNsaRsCqajkCT0r0yaaW3Kvb0ohcNtVanfEKRTdlyeUpOhjoAVLd8bUJo8MKICj8j3riyWIbYVLEhj0p0xUAKpYbFBsOtMAS71SdgpqemFCnKs53StRgtaLcda/F8J98Cqx4HcEe2FkOSrEZCtCBTpilYIwWo61p0O2BUTGV5EKlKftYpCm8sfKpJJ6UphtC707C6gktZoVmhkUpNHItQynqCDkJwjMVLk3YchhISieGQeA/mj+XNx5YuPr2nhptBuGpE7btC5/3W/t/I2c7qtL4Uv6JfTewu2hqo8E/Tlj/sv6UWCpIQP15iEPQr1eoHjgpVk9eIPcYhVhbilSfcjClLbpg90zDL4jZIRUZKoPHKiq1m2Pj3w0hau9PDCrRNCfDFVKVqVJ3ABJ+jLIQMiAOZac2WOOJnL6Yi3sv/ADjkn1jy3q124AMt6FUkbgKg2r9OdUNIMMBH+L+J8e7S7Rnqs0py5fwvYIYpONKkr4jBTgrvqMhBrL8NdlNK4oKCa2ijkZuLq/dgaDAUL/UjVQV5U8euC1tTS9SMMTQsdqsNzhXiaW9hoQpAI8OpyJivEseWOQMSSTTYf0xW1iyE7NVQv7NeuSHJFreNsoepdVI3pT+mBUKtyq19OjFTsSKfjii1LU9cZLciWPmSPhoP44CVM2Ptqt3L6aQ2RqehU1O+REvJiZyRNvJqckv7+KSMqafaX+BxpPEVaJJHuCgm40JBq1SPlgiWQTW1tJIjVpWcH7HE5IR82QWvd3ccwjMjKC3228MKxl3qpMhlBN2CPYbkY2WVttLOkTejIHI3o1AcVtLptS1xmVY4Uau25oR41yJtFqMt7rNuqM9sr7n4EbcffkLKbQN35iuvhUxsjtsI2wiTEyUP0prJk9JYDyG+4oMstFqk0+rrErPDzLHYJSoPywHYJ3Sa91u/gk4t6iFTuvEnAJFgSbWw+ar4uUkjeTw2pTImZTxqn6fn/wB8SdfDIcRXjf/R7d/iU8aSAfEPiGVcRa+JL5L+AxyBgBJyqGBNceKmFpVLqKSkqVPJem3bAC1mS2O6FKLWnv3xBYkomKVmG4IAOx6ZIFUUJnFD3piCyKolw+5puPbJ2hc9+8dFO1RtgBW1nL1HBJNe2AFVeO3jQ19RjXvU7Y2mgrJJbpQeoWIPU42nZEDUY+QC/hXG2QkvWCScl0BWvfCpjboLEt8LzBW5bDucFpEUc+noq0SRnr1GDdlwhZJaII+asxkXoCMlaOFAeu6swVjUdV8DgQqrPJQBv1Y2tohHBX4aVA61wFmhNQt4Lyymsr1FntZ0KSxtuGDf07HI5cQyRotmn1E8MxOJqUXzn558l3XlnUQlTJp1wa2dx7fyN/lr/wANnNZsRxyMS+sdj9rw1mO+WT+KLGkkod9sqp2yo0qGgG5wUtKFwyrGST9GSiEoG2TnISe2Wy5KiiRXK1U361whDg+x3qcKrORp740goC6ljK8OR5E9s6r2d7OM5+JIekfS+f8Atl2uAPAgf+GPevyGsJE8iG4CvwuLuZwRWlFov8M2faRvK8Hjj6Q9Ut78wxqpBFPHbb6cwGwTRcWo20jESAFfHFlxBqaS1b+6LCn0jAmwsW1Mi/bUKDvtgpaa+oFSKNVK12Axpab+o28qGMFUb+Y7HGlIS2ayngdiqF6fZI3wUxIpRrfGoMPIDdjx3wFjuhJVkdqySFFqPh6UwKVG6gX0h6M1JK136YoS+6tbtiKvzC7ipr1+7I0WJC23s9TjbhAUdWFdmC0p2qd8kLWirPDq6K3OMBuvw/EfvGNLRQiyBOUkYo9avVe/zrgpkJKaazNayVIbg1AJDsK+1cFoEt0adbm+rCY/FGx+CWnIU8cSWd0gX19GkWlPhHLZSvX55Az3QZKN1qLh+cMoLUrxNT1yZKmSXXXmDUUjMgQNQV2O+QOQsTMpXP54vkYMyn0+w6UPzyNo8UqE3naZypVBJINwDUt9FMITxoy183O4Elw7I6iv+T8vHDxKJq/+NnBJHFwP2U3yXGWfilWg84WzIwuKRjutKmv04fESJh1vr2mSseNA58dsj4i7Ir9JWH86dPHDxrs//9KbfXCqgq1TShrvlFuFxLxeVQDkQWO4ORC8SJ9WHoK17t45JBKtHw2CgggfEzb/AHYQFtUEq9CPkOoyQC8SISrAb7kYLTbah2pQj3GHdQrR+mN2UMaU8cISqF4yahd+9BgBCudiFCqW674VXi3laNXUBuZoADUj5jCkBHQWk8UYZo9z1qRUYGYijrd6oC4NPCv9MbbAEVFbWkjVA+LpQHEAFNBXis7eNPtnkO9cKaXRwxk1MhY9qYQtNiG2iJ/dK1T8R742ikPcW/Il4gVXwFMCkIL9HMs4DV4OR8R60+jAQxpFNp9qs/EMXHv2wsuEILXvLGk6zpUunX9ussMwIBUDkjdnQ9mXKtThGUUXL0WrnppieM0Q+Z/PPkvUfK+qmyu1LxSVa0ugPhlQf8br+2uc3kxHGaL6r2b2lDV4+MfV/FH+axvi43yu3ZIW+fpGDWvXLIDqpdbDijNTqdsEiqr7nIqsbc17ZJCwlQB+JwotDT3KIeFav+r55t+yuyp6qfdAfVJ5zt3t7Ho4GI3yn6Y/8UlX1mCWV0jPxRV5HPRcAxwHBD/JvkOac5yM5fVN9c/khA9p+WuiQtSskTTNX/ixyw/XnM6s3kLl4uTL9WtWuIiI6eoBUHYH5ZjWsxbFRdzJIyl1DDYqw3Br88LjEkIqDVfS+GRlJ8VOAsxJOLPU7copJqWJNPGuC20SCYrcW8lBwFadsWwIW8gnKBUAFTs3fAWJBQpE1sPjXlvuQ2RXkte7UnmKofvwotAXcQuQVcAhupxYkWh18swSHmW5ADZeRAGBfCCU63o17ZJ60E5auwiX48LXLHSbaQshgUNCqPxHIOMLZFqRbxnZUjEbE1+I7YLWih5dHu5KEOgqamppX7hkUCBQq6ItxMYLsepCDUgfZ+jphpkI7pvqllY3OkNawhYZoxSDj0B+jAQ2EBiF1YlbcRi6ZJ02mZ1rUZTW3m0yCWtpN28hZZ/UXwKEGntvjCJYmLbeX53BSW4IiJrHGVH6wcJhuy4FK80O2tgpkKznlVUHj2BGPDuvA5EgjU0tKMf8jx7ZIBaCWXGiafeSljC8DgU5RsV+8HBS0hX8pW67i6lHdQKED7qYSvCEtuNDvaH96syA0oeSt9+AUwMEMmn3ENaQurjurf1wVutLfQ1P/i3rX7Q6YaXhf//TmccI4kMeJ/ZptlXC4CsLZCFo3Jq+GNKqrDICRyNO+CkUio0YrQmqjvkgEq0duSaqfffCgBFLbPGwLtUZEc2dUqo0MdeHXucmkFplkJrSvywIKrFwQ05ELXcHBwpElbnGZK8QUPWuEBN7q8N3HFJVFAHt2+nJJBTK0uPXlDScakYgMwUeWiCsYkB4/aoNsDYln1s2zGQA8XNRUYAWBKPg9a7AcjjGR1OxwjdkCvjtXjf4TQdm7YjZkqSwGVSvIB/2XxWkPxlhXeYF+h8MCCpNfiFuMxAB/aHTG2N0hpmtpnDJOyV79dsaClEwBoBzD81A+0dsaSNko81aDpfmjSJNO1EKAfigmU/HFIPsup9sxtTpxkj5uw7O7QnpcgnD/Oj/ADnzP5i8vahoOqz6bfLSaI1WQfZkSvwyL7NnOSjwmi+r6LWw1GMTgdj/ALFjd0P39addstjycq1YKEjVa7Ab5BNqbSgGvXww0glS9RtxtXwGSpjaVX+tJGTDAfUkrRiOgPz8c3PZ3ZZyyBl9DyfbvtHHADjxHiyf7hSjul9PmVNW6g7k56JpuDHDhhHhiHyvPOeSRlM8UihoLSRJJ5T/ALuFEA367ZTGHDxSKmYNB9w+WdFGneW9MtQQr21pDGygdwgrnMZpXMnzc6EaAR0ZJbcOCfEZUlEzaVa3SMksQJps5FGGEIMQWA6vbS2N9JbSoPg+zJSnJTgLizFFu11F1omwRaAfPInZPJkel3qwjlI/Jz0GILbGSd8YrmEM3UioocNNw3QL2oFCtXPcV3OKKXvbRMQWt9x1AOClpqFbeNiixBAe53wLTV5dPbkhYiUpu6jbDxJKGgjguFDsBQ70pQjBzYjdBz6ZdtO8kV5wT9mNhXHhRwpTMdWgnC3XGSNupFdvkMiTTWLVYriORwEYqB4g03ws6XC4dSeUgIOxVD2/DG2QXSOoT92OaftKftfhgMgqEmm0++4xNCUdNy3T78OymipGzjjP7t+K9tw334AtLjFBxq5Y7U5CgyJiypA3C2laiQ7HZmAb9WCgxNIX1bsckXjInQsKV+7FDUljwCu5Xi29WFaYeIBNKLxWqqWDRMSe5wWEJddaebpS0LRA9NmoKYBuxISu6s7m3HxsPHY1H6sSd14VlJ/99n7PLt0xtFP/1OkiwiUfFIGYd8hTgr4kjhKzRn46/Cw6be2GmNgKQK1apB5b/fgpbbD8TtvihEQtNI4VBUkUphKY2Ua1ld8gCVWvvXBTPhKvHp8YAMk1PGgxtmIBEGG1jAVWMjHw3OAFnwhv6pHNLHCqsjsQpPsckir2TaXykiJUSl6b8TgZeEEtezaKvK2IANAe2AzY8FKun26PJx9Nl5bcjWgyQKRFPLeykgTjDR0P2vpxbQHTGIj05EC06VHTElUDbNcyXhgR+aDcSdABgBY9USXu1aReJZI9q06/LASyooX1pZJTCkLFzvyY0AGBFpjZ2bKpNwApJ+z1/HJgMgFmsfVYrbl6PNgaDbIlEuSVwaqh2aNVTpSnhhtgJK7axAyFWj+E7Co2xtkJWoyJpzKXROLkbEdK4F2Yr5z8mWXmvTDbIoj1C2BazuQd1b+Vj3Rv2swNXpfEFj6ncdjdrT0mW+eM/XF806vpV5p2pyaffRGG6tnKyxntTw/yT2zTixs+p4M0ckBKJuMvUhZpKHGIbCEO0nUmg9z0GTEbYSmBEknZI9X1lwz29sacRSSX39s3mh7KJ9Uw8P277S0fCwH+tkS2yWop1Lbk51+mhQoB8+yyJNnmm6RgU5bADYZtI8nEkUXpiG51Wxt1NfVuIYwnjykUZTlPoNsojd92D0xCgUhXVFG/sM4483broJBwPrEFv8nAuy71UqQjVr3OG0bMT892qymGfrwBQt0rXBxNGePVhkhDNQKQAR38MgZd7jk2qjWrmNwA3JF/m7Y33I4iGa+X9TSaJEdhUjrhBczGbCbPJFH8amow22EKcWoKG+Khr9kfPG2NtSSAGvpgA78sBVbNczSco44wajqDthsqgrjTZOPw/tbsytShwHdiQgzb3MZJEpJXoGNa40u6g6XUkqid/wB2Rsw7ZGitLJo5ogSp5J3NKgU+WIVDxS20jfEV5e1P44KBSjEspVC8BVX6AU/HCQmkNceoH4tDRxsTStckWKGfTxwNw0JCD7XE/wAMhwqgX1Kx4GMO9N61FQK4JGlJClDFEf3kS7Uoxc0H3ZCFFVMT+mSzqFVRtxPXJyI6ICE1CS5MJUEKr7hXYGoPceGVcVpLELrR7+rStcL6Yr8KOSR9GE7MUHZjX7aRUSE3Eb9GDbf2ZEWlksUOtxaVJf3djxsopFjaYMCObdABWpyW6SNlP9M2/wDNH08O3hkra+J//9Xohu0KmqAkdOO368oMnCsNJcxmVUNuQpH95yB3P01yMckuqmkWI4eOy79stCKDglujfEDXwxC0ETA5VqQxMCe9KV+/CkeTU93cqaPEwI6YDFTIhfbXBJBnjYKRVOXQ5EgMhMptZ30IdVjjUE0CUG5yYDOMrZJa2UMLNLQtI37R7HC3AIr15KAdRkSSyCnKolXh2r3wEJIbtrSKFqgVY9a4QxpGKQOn4ZO0rJER9mAJwKsWBVPwqF9xiFc0a98FKFL0I1ctTcigbAmlRpeQHEUA6t1xtaWeoGWhKk4qhfq1oh5ekOR3rTvkSVACnJBE5U8QadK4LSIhDSWUEjhtgydKY2pgqRWcYcyMgDHqR3GIKBCnzb+eOoaXd+eJlsApa1hSC6mX9uZak190BCf7HNBqZCWQkcn032axThpBxdT6f6ryrU9TW2qFRppQK+kgJNPenTLNPpzk5OX2l2ri0o9Xql/MY3/ip57gJJH6cBNCp7H3zpuzdNhwyEpDifOu1+2tRqgQD4cP5kUHczhp5t9y1NumbbJmEpF56MKDotSFqQqpzJ8emAa04uQT4PEjI/MMnMCW3CoOoWuZEO2b5gNZ0nmyfyPKmqed9AtbfpPeRAHwKnmf1ZPV6wSjYa8eE8n2jZSlGImqXHj02zmLdgAjJLpqgoUQHscd2SpH8YqzLX22wWtNX2nWl5bmGZeQG4p12whEgC801vTxY6gYow3pMKxlq1oe1cryDZwpxopY0W9CamtGGCJ2YVuj9OvriKqxk8h0ah6YZW2CRDP9HtJJ7CJ3cNzFar/HDCOzlgWEZHoQb4ywJXoCP45MLwIl9LBjRUkK0+13BwSBPJlST3lleWIL8fUi6KwbevywlhIIFrq69MkLLU9VC12wWjdAzNdsCTbshH2ZGJA/HG1IRKW7CMKxMineg7E9umGkCKBlS5WYRxxvxYgKxqFqTTfAfJQCs1jy81rLEsUq+pL8XIg/a+QyABUwCLgtLqK3MUtwTNx2k6LlnJNJXKdWgkUzMJOX8m+2R3YqVxr11GpjSKoIIfftjxFNpFJdyoAFjbkT8SEHevTKyD1Yqk1vfyQm8eMtGi1eJW48siR3JSM6kzOSkUqo/wBkD4wuFgC1G8078JY5I6n7VKihyJiyXalbWkcJMZKMuy8lKgnvUjEFEkqt4fTjd3uVLjdQh2+nJMdlWDVUZWFxIZUG4j5Mq16VA8cB5pt31jRv+WYdKfa7fd198V2f/9aa28R9Pl375SYuuii4FDLzY8AOmR2ZoiP0SSeJYqPEjCZJW+uta1AA6djiJIRNtfcQAPiJqad8naxLIND0i4v6T3KlYVIKKdifnhDfCHen+paRa3dqICvphPsFabYJBtMAQs0/QLC0cSxhmlIpyJrT5YQscYCaxwkbffkkqrRimwwJUxEC1RgpVzigBHXFKn661AGxPbAChewAFeW+SVURfhqd64VWTp8HwjocEkha8bUBArgISCh/SkO6mle2QZNC2lc0O1MaKDTRgnBoQKY2oC0xO7g9KYE1TcmmJIvIGj9ajD4a2hJ4Ly2+Pqo/aHb6Mr4SEvAPzR/KzUk1C713Rh9atrqR57i1qPUiZ6s7D+aPlmlzYDGX9Evddk9vwGIQybGA/wBMxb8oPy51vzba6lcx2scdjcMYm1NnBVJEIPwx9ZKfy/Dm502ThqIF8LxnaJOoyyyGXDxJd5+/5xv/ADHPmgLoumJfWVyaLeJLGiig+JpFcqY/ozNGoHUOFDAR1Ty6/wCcSNS078t7q9MwvfO/rRyW1vBIBbLCHAeOrheblCzFv9iv+VHxTE8TMxB2eB6voOvaFqQg1nTLixlVivpzoyVI6lSRRh7jJyzCbA4zEMn0trFbCSJIUMs9W9dqgr7V7r7ZI6WNgmTjHUSGwDMvys07SbL8zdB5LFFLDM5kKOWV3aEqo6ldn8MOSUYjY2uKcpHcPrKZoYoedASxoFIrvmHezkUhWnZYiTCN+h6742h1tcTGShXgKVqd642qtPenkQzhVpSoG+SW2JeYWcREMwdOqSfPpXKZ5Ojj5Axp5QVNPiYjt44QGi0Tofr3F8qkEqOo7UyZ3bICy9S0yAQW6rGAkQ2AwhzAmMVykalOte+G0tfWFrsdu+2G1U2f1CVAr/XCpCiYZaU2A7nxwWilO5sGnh4yAFCOn9MbUhBtELVQleKilDSpxEihysZZAtAUXcVFRja9VPUVimKOqnkhIqBXEFTzSrUrKSSNyrkAfs0NfoyMighq0spKRuhBZhRg3SnyyQWm73T3LiQRo7AU2IGAyWmO3kN2zun1MsVFFkpWv3ZWbQQxsxvEJjLculDQwjlUd+JBykSotchSE+uabHJG9q8kIJpIG3FfvyXEgEI2e7c2ZeCTkxJ5fCCOXuR0wmyyKUy3+uFJGWEiK22kVP2vkCdxgAIY2Upa502VxytJEblWSpKj7skGJRlnHpLXYnjt3Bi/3QTVT/lAnDTIJ59atf8Aljj6cuq5G07P/9eYBpeI4As1anw2yjd19FUjmmP7PXsen0ZWZMt0WGcUSJgWIqEG36qnCE0UytvKut3Ch1jCg9ST/XJiBZDCWQaR5Nt4biOe5IkZN/TA+GuWU2xwgMvjRUCgEeyjphtupcwFCNtsSqiPgYeGRSrC4QVyVod6vLYdPHFFL1YDr0xtLmkBG2+NqpejGzcz1pg4UrJlKRihqO4OAqrRuWUBB07nJKudqUDd8BKtlx2w2hDESxk03B3yqqbObfryKKn7seIhHC2JXfrQY3aQKbEIpsa1yVItTPON6g7HoMFMubcs/KMowrXrjKWyBFLprC3lUkxq1RQr7ZRLGCGy29H0nSdEs/q2m2cdpbsxkaKBQql23LEDuctgBEMZElHNIr/YFPEnpk7Yub0yvHnT2rjaEj8x+U9I17TZbG/jjubeQEGORVcAkEVFRscqliBZiTxub/nFvTYHnm0nVCkn/HnDeIJY1XjuH4lSx5fZP7K/stkZCZ2tRGKA8mfkr5s0/wA4Wt3rkGm/U4lb4bT1GYv1UguBvy3yjhJ9O7Gqe8R6ewi9O6jB47IAa/TvmXEEDdiQ42sIohShX6MkinXFonoNwHxqD0OGkEMT16+aytmkajV2qG7++VzlTTM0we81x35KJNm2O/h4ZjSLiyko2EdxqF2sMQChyB6gHT3plsZErCFl6Hofk+exQSGry/tOKgFfllwi5kYUyaK2LqimquCST7HJhnSo8EipQNuOtcCom3aMKFahPfCFRDNAFA2BwpURcxKKHFVOW5jKHue2K2hZlilQ86AgeOAFBQh5Kx4k8B2r2xCFyIpZiqEgdsIWkNKXBoRt3rigqL25cVV+BruRgJSApTQ3IlVElJRj+1Q0GRQhZYJLDk4cGAmpPUjFWN3NvbzzTLHGkxum5OxG/ID4Wr7DKuEMatJdTvZrHnp/1aFkpU1XqT4E0yJYE1skNnqy27SW7K0cB39NR1+nCDSLR8up2j8JEuGjVgAStOnuDhMlJWXixSkGG6RloAFkA5t8yMQjZxtbZQDbGspoGHWnywSl3MuFT/Q2pfzx/ar9Hh88bC8L/9DqOj+Sr24dv0j/AKPCOiKasw+jplHC44wsmi8l6IsAT02K9QxY1wmAbfDCOs9I0qFFEUKArtUjfEUyEAmkUkSClcnaqM1ygbYVJ65ElIaS7VR8IrTEFW1undqKKEnJK3KblVBpv4ZHdVo9WgZsUqqzAdMbVf8AWUp8VD88NobMjMKoMVVo5CgAem+SVuRojSu+AhLQnUGgqPbHiVZI6O6liKDemRJSuMsW1OvhhKFocmprt4YEuCinLrhW16BCDtituZowABscVAUyR3NciZMlyKrDc/D8sQglqWJAKCnzwSCgqLQMOKqaim+Ck20ImFFB6da4aTbYjpWqDbvjwqSseJwwIAVe+JCgtC35GvOtN6bYBFSVRYowwYUqO+Trdha6cg05Co7EZIoCXXFzHy4P4fdlZW2Naj5gjtZpERuQrSo65TLLTAyYFquvJcyyxKWLMagqKipNAKZWMluPKW7v8FazEsNxqMMltbTU4FBzJJ3341K4TjKx09myzHyzoGmWgUwI7uOrP4/I5bAByI4wGaxyn01DkhCPsjLgWbTuhqiVAOKqZjk41qan3yNIpS5TrUOD7UFckhQPqKxMrMB2J2GFK83EPog8a02NDihawWSEMq/FXbrsMULRGSDzYVPTI0lbSPdmbiw7dskENetKhrHR07UOBNqM1xLICePcAj2yXRBUnswSSrldq0wWjhQ5ShXlUspqSDsRhpVG5iEgbgaKf2OuAhUA8Kr+wppWnahyNotBTWkc/F5YFkMVTyoTTIUFMUov/LOg3RZ5IpYZK1DxsR+GJigxCTXPk+xWJyszlSd1PHl8+mRoIMQgX8k2lmnrvLLMh3DlugPsBkgEGNMbu9Mvk1P0rCWWKF6FJGLEHBw7MKKr+jfM3/LcPt+Lff0weH5If//R9EsvGnBt+u+Uq4akke0o7EV7Y2lDwu9xITASQOp7DBEIJWSyyxuY3rUdTihynl8TtQYVRcBiXehJ674QVRC3sQptSm5NPDHiSvTU7bxqAMeMKpnW9OPwg1fpTrvg4wtqYdJQeAYAnpTBSbVI0QSFSKswqa9skAqtxYkKGIA6gdMKFUtE9FHUd8KtMzBQVAPzwFIdyJUEU5V6YFWVatWArim1RWZqbb+2FFrlQgUI2xpNrlYqKdsFq0XWtOhxVazRk0rgVVjSJdyMkAFLclH70A8MeaFoSgAA+/EhNtl0p8XbBshv93sa5LZVOVGYkL08MiU2sCnv9r59sQE2tnVFVgBt2OJCoSO7hDEE9KCmQHNBXzXEfCoOx75IyQwTXvMcfo3Yjk4yxbF6dcxMmXuYksAi1C+1S8S1tVeSOV+MgjUs5/m37bZji5Fqj6j5PXdP/LjyjbSQ3CWrpJHxZVZ2I5LQgkV8c2EMADkWB0ZSyA0/aHh1GXUi0BPZQoXlWMcmPxkGmRMVtSjjYgkCijpgCVZEBFabkYUKKyxgsjvxPeuIVY0pB2kBHbBaFoZ3qHI6GgIwqgxFKxAiFDXenTFCPa3ZbRQWpIDUsO+EKgZdlLGrE7HidxiqCLSEihFCTTnv0xQt9WZyAAAa9RsMAVcsc4b7Y3O5HhiUqrJCp5MzK1NgehxVCM8BUlXDHcca0OJCEulmdEqFNSe2RIUKXr8zT03Zqb7bYOSG4FXkebmJCDVa0xCoK+WAPRZ6A9ARkjSpRdaLdvIJoJgX6bb1HyyBj3IkF0unXJjEjzLGU+HgNxT5YEkJRqNrKkZkgIaUeGxAyMkGKX+nf/zt05dR1yXxYcL/AP/S7UbjUZiEPJabqAMxBxHmEFExabeSmrSj3B3yfCUpxYWbQKU58gepoAPwywCkLrixWZiGJCjce+CkqEkSFFjIBA6Hviqi8b/6oHRhvihtLeZl5esT4VG2RSs9CYt8SK1OmFCLgtKU/dqh7kD9WGlRawqRxkcknoRtTFkqLBDDWg38SanJBDfJiSF6nwxVyRChY7HwGKUQgiUcaVOKFJ41ryT4d8aVZwLVFMFJRNvEsa17+OSAQvlUslFwnkqksDhvib4cjStNCpbqfuwcKQVEwsrEjceORpLZlkVOnL2w8S0160gX4EO/bwwcS0v4XB6uOPgMPCVU2kdfhZa/xwEqFJZZevCi/OuC00qiRslaFzPUbHcb42qEN2pJUjfuMFoSTVpfq8Ujg0oCQcqmVthd75rvRFJScxKRsNt/fMQ5CwMmHan5klvI1tIowpUkPLT4nrlfE1GZL0n8svLw0y2Oo3C8by4XjGPCOu1R/NmXp4Vu3wiIh6EoJWtByPXM1LQmkUEUG3fBa0pOWYHod8ja0sEQ8aeK4paaJifhNK9sBUhSYR9GQcz498bQprJIhoYlUDvTFCqyySGr0C+2FVJo2QEqdh4dcVQ8khO27fPCEOiRCd6rXtilUazG7RmpPUGmBChLBIvVByr7YQqiFnifkVBB7YFW3DiUjkKUwWqWXMcAmPLYdQRtX7sJ80IATBpGWF9j+ydyMjKKLUZYrlQCJWJOKoc210ygmahDfED1H348KqOr2zIsbrIz86jYVO/ywEK1bSytxhRWjVVBdj74gsgp3yxqCEYvw3YAmpxIQSlFw8VfUKsOWxINfvyPCxJQnP2/a/DJUwsv/9P0MbiBqER1bxA6fRlatJKEYcByB6g7UIyJVsalxPExnk3btXI8RS6XULt+KR27OW2YigA+nDZVSUy0q8ZHDrvkxyYrGv0LBVUinYCtTkbVUhW5lYk8lFdhQgY7qi44aDm3wtXpTClU/eUrUHftiVVEhkcAkgeOIVVNuRQg8qda4VXAKtSep6YbVQmkem2x7ZCSW1ldqgGpPfJBBXKzHG1VUZuxxtVRmIWvU+GSVtBKwr9nfpiFVBzU/EcKrqjtiVQ0kW7EniDlZDJSZ5oU+CjAb79cdwq9HmZQzgCu5xBtCp6rHZRUZNCyVCRxKgHrXAQkKHozL0+z2FMjSbVJAygclGJQhLiXiuzbjIkqk95qcagtyCsvXKzKkWxbzHrsU1pNGGHJR8t/DKMk7DAyec3jF1HxcmOzKSQBXwpmIGsp35O8qXWq6kkvpFLaAhpJ2+yxHQDLcWMyPk5GOAG5e2WlvFHGkXULQDbwzZwipNolmUVINPDJK16zHdgOPtgK236kINVHzGAKpyyRVrShxJUKTSkfZU18BkSGVtknj8ScvCuEBiSs9FnNaADuK4aVQMM9dqgDwNa4ELSrAVqePRqjClb6MQIY/wBmKHSRADklOIPQ/wBmFStU13I4g/Z4nAhDzQSBiWkJ5fZJ7Y2qHkN2h3kDjvTCpUJJSdhQgVpXEBBQYMspVCpHiMHNWngjRyjL8VN6+GJVDPFH9lZFUjcVJyBCUJOnFyxm5kjoOmEit0KUl3atbHg/pyqv2jvvkDktaSW81T4lMbESjaWnQ/LIi0rLR55OZLkFhxG1SfnhBYq0dkssoZn4ug4mlCCPE5K0019QH84+1w6Dpja0/wD/1PRG37FOuVBChPw3r7YFLUfOhr/dU2rilUsvrXFvT48K7eOAWqIblwPP2rk+iGovS4/uePP6P45EJV19fg1PtfRjurbceJryr+z1yStitPh8N8VcPU47VwKrr6npj8cmeShDy+tT2+jIHkqyTh+31wFKJi4cBTrTJBCma1Nfs9sCqkfHetforilER+jT+tcmxV1pTbClx98CqTctuOJVo1479O+RVDzU7Vp+GAsmoOdG9T7P7OMUFcvq+oOFeHamFC/49+tK7Yq2vqVFemFKnd19M1rglyQGO6l9Zo3H6K5jT5KWG3/1urepTt1/szHndsGM656/+7aenvz4dfatcqlbA80itPqX1tPW9X6ryPq8aVp+vKxd7s40918rfov9HwfUP95OI9Klfprm0w1WzYeaf/DyHHr265eho1r8f2e+BVB+NT1p2p/biqm3HtX6cVUZK1+KtK79cBVExelyWtfanXEJb/eeqaf3fvhCF551PHFVqevUVp+OBVk/qem3Gn9mEKUE1KLStO/XAqFPLk/p8uP7Xh+OFCHPr1HDlTviqJPqcD61ePauRVQPHm3jX4qeGFBQt1yrv0ptgSssuHr/ABfa47YQhbq3qVTh1qOf81MJY7pBNy4nnXr+11p9OQKQh3pUcaU3xlyUJbffV+Cc6Vr8X+YyqVbMlEfVvSkpxr+z8sd7QW4a1PDj6tPg8cKOixfrHqn1PppTw9sEmO639/8A5065Nd3/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15" name="Picture 14"/>
          <p:cNvPicPr>
            <a:picLocks noChangeAspect="1"/>
          </p:cNvPicPr>
          <p:nvPr/>
        </p:nvPicPr>
        <p:blipFill>
          <a:blip r:embed="rId3"/>
          <a:stretch>
            <a:fillRect/>
          </a:stretch>
        </p:blipFill>
        <p:spPr>
          <a:xfrm>
            <a:off x="685317" y="2207956"/>
            <a:ext cx="5192223" cy="3461482"/>
          </a:xfrm>
          <a:prstGeom prst="rect">
            <a:avLst/>
          </a:prstGeom>
        </p:spPr>
      </p:pic>
      <p:sp>
        <p:nvSpPr>
          <p:cNvPr id="17" name="Rectangle: Rounded Corners 30"/>
          <p:cNvSpPr/>
          <p:nvPr/>
        </p:nvSpPr>
        <p:spPr>
          <a:xfrm>
            <a:off x="6283392" y="2174565"/>
            <a:ext cx="5510524" cy="4325869"/>
          </a:xfrm>
          <a:prstGeom prst="roundRect">
            <a:avLst>
              <a:gd name="adj" fmla="val 15342"/>
            </a:avLst>
          </a:prstGeom>
          <a:solidFill>
            <a:schemeClr val="accent1">
              <a:lumMod val="20000"/>
              <a:lumOff val="80000"/>
              <a:alpha val="74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AA4C"/>
              </a:solidFill>
              <a:latin typeface="Roboto" panose="020B0604020202020204" pitchFamily="2" charset="0"/>
              <a:ea typeface="Roboto" panose="020B0604020202020204" pitchFamily="2" charset="0"/>
            </a:endParaRPr>
          </a:p>
        </p:txBody>
      </p:sp>
      <p:sp>
        <p:nvSpPr>
          <p:cNvPr id="18" name="Rectangle 17"/>
          <p:cNvSpPr/>
          <p:nvPr/>
        </p:nvSpPr>
        <p:spPr>
          <a:xfrm>
            <a:off x="6285236" y="2374888"/>
            <a:ext cx="5508680" cy="4125546"/>
          </a:xfrm>
          <a:prstGeom prst="rect">
            <a:avLst/>
          </a:prstGeom>
          <a:noFill/>
          <a:ln w="12700" cap="flat" cmpd="sng" algn="ctr">
            <a:noFill/>
            <a:prstDash val="solid"/>
            <a:miter lim="800000"/>
          </a:ln>
          <a:effectLst/>
        </p:spPr>
        <p:txBody>
          <a:bodyPr rtlCol="0" anchor="ctr"/>
          <a:lstStyle/>
          <a:p>
            <a:pPr algn="just"/>
            <a:r>
              <a:rPr lang="en-US" sz="2400" b="1" dirty="0" smtClean="0">
                <a:latin typeface="#9Slide05 Braxton Regular" panose="03060000000000000000" pitchFamily="66" charset="0"/>
                <a:ea typeface="#9Slide03 Roboto Medium" panose="02000000000000000000" pitchFamily="2" charset="0"/>
              </a:rPr>
              <a:t>        </a:t>
            </a:r>
            <a:r>
              <a:rPr lang="vi-VN" sz="2400" b="1" dirty="0" smtClean="0">
                <a:latin typeface="#9Slide05 Braxton Regular" panose="03060000000000000000" pitchFamily="66" charset="0"/>
                <a:ea typeface="#9Slide03 Roboto Medium" panose="02000000000000000000" pitchFamily="2" charset="0"/>
              </a:rPr>
              <a:t>Năm </a:t>
            </a:r>
            <a:r>
              <a:rPr lang="vi-VN" sz="2400" b="1" dirty="0">
                <a:latin typeface="#9Slide05 Braxton Regular" panose="03060000000000000000" pitchFamily="66" charset="0"/>
                <a:ea typeface="#9Slide03 Roboto Medium" panose="02000000000000000000" pitchFamily="2" charset="0"/>
              </a:rPr>
              <a:t>1997 </a:t>
            </a:r>
            <a:r>
              <a:rPr lang="vi-VN" sz="2400" dirty="0">
                <a:latin typeface="#9Slide05 Braxton Regular" panose="03060000000000000000" pitchFamily="66" charset="0"/>
                <a:ea typeface="#9Slide03 Roboto Medium" panose="02000000000000000000" pitchFamily="2" charset="0"/>
              </a:rPr>
              <a:t>tổ chức UNESCO tổ chức 1 chuyến đi tới Nam Cực với tên gọi “Thách thức Nam Cực 1997”. Tham gia đoàn thám hiểm này có đại diện 25 nước và cô gái nhỏ </a:t>
            </a:r>
            <a:r>
              <a:rPr lang="vi-VN" sz="2400" b="1" dirty="0">
                <a:latin typeface="#9Slide05 Braxton Regular" panose="03060000000000000000" pitchFamily="66" charset="0"/>
                <a:ea typeface="#9Slide03 Roboto Medium" panose="02000000000000000000" pitchFamily="2" charset="0"/>
              </a:rPr>
              <a:t>Hoàng Thị Minh Hồng </a:t>
            </a:r>
            <a:r>
              <a:rPr lang="vi-VN" sz="2400" dirty="0">
                <a:latin typeface="#9Slide05 Braxton Regular" panose="03060000000000000000" pitchFamily="66" charset="0"/>
                <a:ea typeface="#9Slide03 Roboto Medium" panose="02000000000000000000" pitchFamily="2" charset="0"/>
              </a:rPr>
              <a:t>đã phải vượt qua 1 cuộc thi tuyển rất vất vả để trở thành người đại diện duy nhất của </a:t>
            </a:r>
            <a:r>
              <a:rPr lang="en-US" sz="2400" b="1" dirty="0">
                <a:latin typeface="#9Slide05 Braxton Regular" panose="03060000000000000000" pitchFamily="66" charset="0"/>
                <a:ea typeface="#9Slide03 Roboto Medium" panose="02000000000000000000" pitchFamily="2" charset="0"/>
              </a:rPr>
              <a:t>Việt Nam</a:t>
            </a:r>
            <a:r>
              <a:rPr lang="vi-VN" sz="2400" dirty="0">
                <a:latin typeface="#9Slide05 Braxton Regular" panose="03060000000000000000" pitchFamily="66" charset="0"/>
                <a:ea typeface="#9Slide03 Roboto Medium" panose="02000000000000000000" pitchFamily="2" charset="0"/>
              </a:rPr>
              <a:t> được đến Nam Cực. Có 1 điều cực kì thú vị là Minh Hồng là người duy nhất trong đoàn thám hiểm mang lá cờ tổ quốc theo bên mình và giương lá cờ ấy tung bay khi vừa mới đặt chân lên Nam Cực</a:t>
            </a:r>
            <a:r>
              <a:rPr lang="vi-VN" sz="2400" dirty="0" smtClean="0">
                <a:latin typeface="#9Slide05 Braxton Regular" panose="03060000000000000000" pitchFamily="66" charset="0"/>
                <a:ea typeface="#9Slide03 Roboto Medium" panose="02000000000000000000" pitchFamily="2" charset="0"/>
              </a:rPr>
              <a:t>.</a:t>
            </a:r>
            <a:endParaRPr lang="vi-VN" sz="2400" dirty="0">
              <a:latin typeface="#9Slide05 Braxton Regular" panose="03060000000000000000" pitchFamily="66" charset="0"/>
              <a:ea typeface="#9Slide03 Roboto Medium" panose="020000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World Penguin Day presentation template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932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3258834" y="1615381"/>
            <a:ext cx="1241665" cy="1162594"/>
          </a:xfrm>
          <a:prstGeom prst="ellipse">
            <a:avLst/>
          </a:prstGeom>
          <a:solidFill>
            <a:srgbClr val="FBA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1744;p66"/>
          <p:cNvSpPr txBox="1"/>
          <p:nvPr/>
        </p:nvSpPr>
        <p:spPr>
          <a:xfrm>
            <a:off x="3421919" y="1615381"/>
            <a:ext cx="690790" cy="1019078"/>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US" dirty="0" smtClean="0">
                <a:solidFill>
                  <a:schemeClr val="bg1"/>
                </a:solidFill>
                <a:latin typeface="#9Slide03 IcielPanton Black" panose="00000A00000000000000" pitchFamily="2" charset="0"/>
              </a:rPr>
              <a:t>2</a:t>
            </a:r>
            <a:endParaRPr lang="en-US" dirty="0">
              <a:solidFill>
                <a:schemeClr val="bg1"/>
              </a:solidFill>
              <a:latin typeface="#9Slide03 IcielPanton Black" panose="00000A00000000000000" pitchFamily="2" charset="0"/>
            </a:endParaRPr>
          </a:p>
        </p:txBody>
      </p:sp>
      <p:sp>
        <p:nvSpPr>
          <p:cNvPr id="7" name="Rectangle 6"/>
          <p:cNvSpPr/>
          <p:nvPr/>
        </p:nvSpPr>
        <p:spPr>
          <a:xfrm>
            <a:off x="783771" y="3030583"/>
            <a:ext cx="6126480" cy="2142308"/>
          </a:xfrm>
          <a:prstGeom prst="rect">
            <a:avLst/>
          </a:prstGeom>
          <a:solidFill>
            <a:srgbClr val="E6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744;p66"/>
          <p:cNvSpPr txBox="1"/>
          <p:nvPr/>
        </p:nvSpPr>
        <p:spPr>
          <a:xfrm>
            <a:off x="1780452" y="3375991"/>
            <a:ext cx="4198428" cy="1017365"/>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pPr>
            <a:r>
              <a:rPr lang="en-US" sz="4800" dirty="0" smtClean="0">
                <a:solidFill>
                  <a:srgbClr val="2A5685"/>
                </a:solidFill>
                <a:latin typeface="#9Slide03 IcielPanton Black" panose="00000A00000000000000" pitchFamily="2" charset="0"/>
              </a:rPr>
              <a:t>VỊ TRÍ ĐỊA LÍ</a:t>
            </a:r>
            <a:endParaRPr lang="en-US" sz="4800" dirty="0">
              <a:solidFill>
                <a:srgbClr val="2A5685"/>
              </a:solidFill>
              <a:latin typeface="#9Slide03 IcielPanton Black" panose="00000A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56" y="0"/>
            <a:ext cx="12192000" cy="6858000"/>
          </a:xfrm>
          <a:prstGeom prst="rect">
            <a:avLst/>
          </a:prstGeom>
          <a:solidFill>
            <a:srgbClr val="E6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12" name="AutoShape 4" descr="data:image/jpeg;base64,/9j/4AAQSkZJRgABAgEBLAEsAAD/4RXuRXhpZgAATU0AKgAAAAgABwESAAMAAAABAAEAAAEaAAUAAAABAAAAYgEbAAUAAAABAAAAagEoAAMAAAABAAIAAAExAAIAAAAcAAAAcgEyAAIAAAAUAAAAjodpAAQAAAABAAAApAAAANAALcbAAAAnEAAtxsAAACcQQWRvYmUgUGhvdG9zaG9wIENTMyBXaW5kb3dzADIwMTI6MDU6MTQgMTA6MDA6MTIAAAAAA6ABAAMAAAABAAEAAKACAAQAAAABAAABwqADAAQAAAABAAABLAAAAAAAAAAGAQMAAwAAAAEABgAAARoABQAAAAEAAAEeARsABQAAAAEAAAEmASgAAwAAAAEAAgAAAgEABAAAAAEAAAEuAgIABAAAAAEAABS4AAAAAAAAAEgAAAABAAAASAAAAAH/2P/gABBKRklGAAECAABIAEgAAP/tAAxBZG9iZV9DTQAB/+4ADkFkb2JlAGSAAAAAAf/bAIQADAgICAkIDAkJDBELCgsRFQ8MDA8VGBMTFRMTGBEMDAwMDAwRDAwMDAwMDAwMDAwMDAwMDAwMDAwMDAwMDAwMDAENCwsNDg0QDg4QFA4ODhQUDg4ODhQRDAwMDAwREQwMDAwMDBEMDAwMDAwMDAwMDAwMDAwMDAwMDAwMDAwMDAwM/8AAEQgAawCgAwEiAAIRAQMRAf/dAAQACv/EAT8AAAEFAQEBAQEBAAAAAAAAAAMAAQIEBQYHCAkKCwEAAQUBAQEBAQEAAAAAAAAAAQACAwQFBgcICQoLEAABBAEDAgQCBQcGCAUDDDMBAAIRAwQhEjEFQVFhEyJxgTIGFJGhsUIjJBVSwWIzNHKC0UMHJZJT8OHxY3M1FqKygyZEk1RkRcKjdDYX0lXiZfKzhMPTdePzRieUpIW0lcTU5PSltcXV5fVWZnaGlqa2xtbm9jdHV2d3h5ent8fX5/cRAAICAQIEBAMEBQYHBwYFNQEAAhEDITESBEFRYXEiEwUygZEUobFCI8FS0fAzJGLhcoKSQ1MVY3M08SUGFqKygwcmNcLSRJNUoxdkRVU2dGXi8rOEw9N14/NGlKSFtJXE1OT0pbXF1eX1VmZ2hpamtsbW5vYnN0dXZ3eHl6e3x//aAAwDAQACEQMRAD8A0aN4I8+3fRalLQ4jcdOx4KqnfURDQZHMTqjVvJ0c0DzAgqZr7N5ga0AB2g4HbXyRmnSJ07Kk1zSAD21GiKHPaddQRA0QpdbbbPAOngphyqNuPEojb+QNQdD5ppTbZDx5pbvNVRl1ztJAPgpm9kbpEJUm0+7zS3AIPqaS2Cpbw5ukaJKtdzpB8tVl507iQ4lojSfytVq/OZUS142gfnRofKVn5Gdj2PDmGZEOgEA+CQCCWFLgZBYAIB1U3ZOPEOZxx3/IgW3VsaGlokeEgmex1Kr2XMc4vIBcdIA0+4Im78EWluLSNzRtHO46hUL7GDVziY7HQKd2XYYY0NBHjoOfBV30Xvkw2D3dAH5UUE9mJfuGhDY107IfpMJknk+KBYcikObPGh0BbHIhZ9mRkTq7QHX4pWUOnY2mCZaPIqk+qt5bqIbp+MqnZlWVwPpT2E/kQvt7g7UAO7ygmn//0NgdQaO8+QUD1FpJO6Z8UrOiMDR6e4u8zAH4lVD0XPcdrNhnn3CR96lE4HqwGMx0breqsaBBH3qX7YbwSqV3QOosINbmWzro7bB+aHX0Lq9tnpNxyXHl24bR/WciDA7FBExuHUr6k214aHAT3RsktqaX+qQT2LSNfij9K+rtmG0PtFZvdEuku2j90fvK7mU31s/nay0lrQLW7GlzjsrY217vS9R7/ZWz2e9NJC4A1q4Js3gOsO4RO+CBA5/rLl/+cvUTkttBihphuN+aWn9530vU/wCFXWdcyXUdMy/XrfW8VEAPG2HO/RM2/ve5/wCauA2RWO8H/YqPO5ZCUYg1+lp/zXf+BcniyY82TLAZLIxR4xf6P6yv8eD6Bj5JzKqrce4tpsAcCdTHDmO/l1u9r1oEtxKX3XWtbTS02WWPO1rWgS9xXAdJ6s/p9sP3PxbDNtYMEH/S1/y//Piu/WXqNfVG9O6FXkOqxuqX/rFohxLK9rqGBhj+cvd/27SpcfMxljMjoYDimPL9INHnvhs+WzCIuWPLKsU//Uc/68f+e9Di9c6H1ttleDm15T2Dc+oB7XBoOtnp3sqc5nu+mxByX16NYxoDBoOx1XNN6V0v6u5vRcrCJdY/KOLfYXEvsF1bq737dlbfRoa+p1Xt/rrbsdjPeXPhzj3BidPpfuqTls8c0OON1ZGumzS5jEcUuCVXS7nO5cdO0BAdfEjURMJiaXH2EtfzHZDFLr3+m14Z5uOp+UKYlhU60DUtbA8TB1VS3LLSdrdvjGvCs2dLc3Q27PMD5qtbgNDYdld+Tt8EOMJ4S0cjOdthzpB5B5hU3ZjBodAj5OMGmGWssk69j/5kqF2M8zoBrzP96VhQDN+XjuBAaNx5mVUsyKCSY1PgndS0TuLR85QnMpHBBPx0QtcA/wD/0e4qabtHuvaPGwNIPwKK3FDTLbDPE7W8eCIH1RMgDxU2vqd9FwJSGOI7lbxnwYtx6/zvd8gP+pAR2tgQNB4DRQD2eIRJAThQ20Rv4qAUXVse3a9oe0wS1wBGh3N0d/KU5b3MfFP7fHVK1U8z9f8AJFPQRRPuyb2NA8mTe92v9Rq88a39GAuo/wAYmWLer0YjXB7cWiXsn6Nlp3Qf5XpMpcs3ofSm9V+14jDsyqqm3Y7yfaSHbLKrf5Nu9vv/AMGsnnMg9yR6RqL1nwyMeX5CE56CR92Xhxnhif8AE4HGdW4caoV7XXUtpcYbW/1K3bQXMdp9CyPVr4/wdi0hg5tmWcKuh7stp2uoAl4I0O791n/CfzaH1HAu6dmfZcgt9ba11jGHcGOcN3ovfAa6zZ7/AGexR4sxhMSiRxD1D9L/AJv7rdyxw5onDkqQnHi4b9XD/nI18v8AVyOjlYnUumkdcdZX1vp7ah6WXYQy2quGss9Ktxd6V77Xvps9NuR6n+G9NdN9nodj1vr/AEwextlTtoAh4D2d/wB1y88yGPtx/s4efTBLmA6hpcNlkfu+o3+c2L1P6tU4ud9W+m2vZ7xjsqeWuI91Q+zv+idv+DWtjy48uGHAI48sPTOER7cTH9CQjF5XnuQy8rlJkTkwz/m8p9R4v3J/uzedtx81lZd9me8fyWmNf6qoWl4/wD2PBID4cIj91d5Z0TDdrvtH9sH/AKppVa36t4jgQMmxknUHaf8AyCVzHQH6tIxiepDw5yHtr2ncdfpP2/8AU6uVHKLnEj0mkD84Nj/qYXd2fVLHsOmRuI507fJ7lWu+rHSq8irGfk7Mi7caqC4b7GsG630q37XO2N+nZ+YmSyTGvtyPlw/98oY4n9Mfi+dvtqbIc7aR+aGj/qnuVW29jjFTZHmdx/BekZH1bZW8tqx3219gAzd/n+p/6KWX9m+rbrH024/6Wo7b6/Va9zT/ACq/T3MUcucMdZYcg+jIOXB2nEvA2ufGoaB58oRcOzZ85XfOwfq0AT9iMDSW3R/nbalj5/S+k2ujFqsrJ0a0Oa8a/wDGVOd/0koc9GZrgmPs/wC5ko8sYgniD//SOM//ABi+0uwWeyNzhQDuEz7ttzmKbuo/Xx4G7FbXtIIe2h06Gdry6w+1dY2qkAjc5pHjEIzaI03nXsYRvxYuB5D9p/Xd7w51NQjcCPS2yTHudNv+D/N/MVurN+uLhBqwWz2eAIEf8e5y6f03cbj5cDhM6ppEO1HgQCPyIX4q4Hmn9T+s+PO9+A4n81rX6fe5rUF/1n+sNbTvOM1rRLiGHgauOlzl0zun4RMHGoM+NbP/ACCxvrZViYHQ7X1YtTbshzcdj2Mb7PUkvfwNn6Kt7Wf8ImzlwxMr2FsuDAcubHiH6chH/GeHyszI6jmWZV3vyMp+4taDyfayutg3O9rBsYuw+p/Qeo4WQeoZcUCyo1jHdrYQ4sdus/0W3Z9D6f8AUXG41t2Pb6uNc+h49u+txa6O7dzVu9H+sXWG9Rxabsx9uPbcyu1tm10teQz6bm7/AM799YWfjkDRHeV/M9hzmLLLAceHgjARoiV8XBH9CD3doNNd11FIsvLCdohpscwH0qnWH+V7PevJMi26/IttyJN1ry+2RB3kkv8Ab+btcu8+s/1rf0nMrxMauu97RvyQ8kRu/mmMdWfa/b+kdu/4Ncf1bqOL1PI+21YxxbrR+ssDt9bnCNtzPaxzHu/wv/k1Hy0ZxJJj6ZDSXk1vhWLJAGcoenKAY5L9Q4domP7smiPitHofXMrpn2pmPZta+svrrc3ew3gtFbyzTb7f5x25Zb3dlp/VfpmP1TqrsTIc9rPRe+ayA6W7Y+m17Vewg+5HUiyPl0bXxEA8nnsCVQkfUL9Uflbb/r59YgXOaMUBw+j6ToH/AIMhH6/fWQCP1Q68mgyPuuW+76i9LP8Ah8sjwmv8vooL/qH0t2ovzG+ZNf8A6RWrq8S89kfXz6yWva71Mas1mYZTAd2ixrrH72qrm/Xbr2XdjW3uqFmGSceymptVjXO0e5mRtsezewenbUz9DdV7Lq3rpn/UDpuv65kz/wBbH/okoL/8X/S9f13KHwFRH/UBJItw7P8AGR9aiTsfQ0dgaGvIH8p3t3Kn/wA/PrI19tjfsjH3z6jm4tTXEn6e57Rv3P3fvLoLP8X3TJJGflEDt6dUqrZ9Rems5y8st/qUiR/00CQN0i3lsn6xddvu9d+ZYx0kwyGjUbdu393aPz1Vf1bq7nFzsuwl3Oq6m36q9HrYXD7XafF1rGN0/q4xQWdG6GJnDtefzd+Q6D/m+j/0U0Sxg2BqeoGqSTVEkjtu/wD/0+4de+gA31QDIa6QRA85cnbmMDfaB48aKhb1Gu4ObWwM3RuAMD+U7v8A9FRpscNIAB7coWGIy7F1hljlu0QNO+v3e1T9cmBMg8kLNrtLWljQACdZn/qiittdpMvPgI/glauIt3fUOSJnTSVDIZiZVFmLk1NtpuEWVPHI8v3drvcx7fexRrqLvo+wzqwf+ZwjHHsAmvQiPpQNPPaluviZAgiwQbBG75x1/wCrd3SLTZUXXYL3ey0j3MPanIj27v8AR2/4ZZbDtc17SZaQ5vxadw/6S9XspdYx9F1YtZY0tew6sc385p3Lzv6x/V/J6HkhwaX4Nx/QW87T9L7Pcf8ASs/M/wBPX7/9Is/meX4fVH5eo/dem+F/E/vA9nMazAemX+eH/qxyeo5NuVY/JuduuusL7D2JdJ9v8lv0WoU7Wwo2ODntb2HuITE6quBoA64AAAHTQJKMe7KyKcWgbrr3trYDoJcdrdxXp3SOm19H6czDa/1tj3WOugMlz+Tt921u32/SXnn1VH2j619NpY4AssdaTyB6dVtmsf1V6c++ql3oXsAdGjh3/lTH0VpcvyxxxjOY9UxxRB6Q6f4zzHxr4h7uQ4Mcv1WM+sj9PN2v/V/Ku60taCd3joZCFdc+sAw4yJlo3QP5UfRRmVV2ND2WE+TTrCC+uCSHx3AsBDo+Snce2ubrnAuayIEmWk/9T9FV7clwcGFmh5cQ46/2B7lLKF/pPeRYGcPeADyY9ux25QOHZUAGND3GCYDiT3/PL0NVtsTXmvq3sqLhMCIH9r07Xs9qCMTqrvd9mBYe/qNYfjtdsR3vy20es6lmjtg1gxBdvdX+a3d7P66o3ZmZYd1eMHkcb2kD/ou2ppPmmx4ocynqVZM03BrSJexu/wBsxuABd+8hu6R1HIF3quaa2g+mH7Q939ZsObXZ/a/tqP2rLBFjsau2eGNscToP+ELG7ECzqFXqB12HbW4cuY90f9V7kkaP/9Tom01j2t957DQfxRqmifcGtA7uP9yr4tWRaAaaH2MPD2gkH+19FauH0nL3h2S8VVu5awy4/wAnd+Z/KTAWARJ2DCmtloAa/eZgBsAT4DX3O/sq59gvYwPbZL4ksGhB8N3u3K56GGyxtgYwOaNoI5A8kcFjojgJzKIDq1hjWupaHkgjUbSAQf8AvyQruawH02lxGuvn+dKsamS3UDgeakYMSkupqW0PbWNkudw5jSA2D/XDlUzcOrKxLMO+kuosbtfXLSD33g/4Oxn+Df8AvrS2N7gk+RTGpn5wn5kEfBNOopMbBEokgjUEdC+Ndf6c7ovUsjFusa4MDXNtJAljhuYX/wCjs/fYsDJzwXiut4DCJdZPY/un81q9lz/qZ0fP6w3qeY17wWPbdjn6FrnNbTXbZr7H1VD/AAX85/59yM3/ABT/AFYu6ezGw33YmRUXublEiwuc6NgyWObtsqr2fo66vQ/8EsUeDDjhPjnHio+mP6Phf7zqc38Wz5cUcWM8FwiMuT/KTnX6zh/zcf5eh5n/ABbNx7frObSQ814lxDhrqXVUN4/4169QtoquxrMeC5zmmDzD/wAwtd/WXL/VH6mdT6H1LIyMh2NZVbjCkWUggl29j/5p7WbPTbX/AC/VXR3fqzHWOtggcHTTxEK1nz+7PjqtKceMOGNFxcfPvwr9j2kFrttgPLQPpNW2x9doD6mOeyzhwEBc3W7I6xmFuO0sDtH2una2P5f738ldTQ12NS2oENDRH/kioRK/JEAde3RrX2Brhud6bmDh8kH+Vtgf56oPFX840hrRp7d20n4O3N/zFuOdS7lxfHlwgWCvcTWOT7mxyiuMXI3RW9zi+s1na5rmkEH92dr27VWuvqYfTa5ji4T7ADH8jb+//VWxfUx5DydSS4we5+lua1Uc7GrsY5w9p/N9Pku0O76LXf8ATQOyKci3LrIcyoh1xMMDpcB/Y/6tUBdZa5/2gVy2djm763OLf8G2Q6v/AD3q1k1X47nNNdprd9K2toMH6QeNm7+rZv8Az1nvfiss9WyzbDhBvrOj+zTa6of5/vTbWv8A/9X0Jj8l5DBWa2SJDj7gP5DVJ7LA8gu3ay1s6whviB/tURG10+nHl9L+3s9yYpO260e1rGa+Ov3/AEURoJMvLZ7gT+DUOj6B+hH8j4/nKxXO0/wiOUlKHgTHgTykGknnTuoH6ev/AEv9inWipntPDdQmBIcZEny1U2/RHH9lDumBxMjn4pFK5cQNxaY89VHcCJiPLspa6oORPpaTMH6Ef9+QU1OodVqwWi2wTW7QCYM/NY3Tandfy7MjLBPTqv0YpMt32ES76LtzGVT/ANcVPr26BPrcn6cRwf3V0vQtv7Lo2eltgx9n3bIn/hff6v8Apt/v9RR6mXq0itPi2jjUtDfSqDHNAaC0AQ1ujW6futTFpA0H8ZU+xjdz+bx+KgP9+7n5qRchexrgJP5AfgovabCdp2DkDyR7J1nb+EoNkyI38+X/AEdyKEG0Akl+4+RHP9k7lUvc/cQD8YmPnKt3TOv+vwhVXfzQjncfofS/FBDTtJczRnDhJDvdB/qqhl1VFjQHF5b9FxIeWn6Xh9PVXMr6Lp9Xjt8fz9v5qp48x7ZiXfQjw/4RNKC//9n/7RsAUGhvdG9zaG9wIDMuMAA4QklNBAQAAAAAAAccAgAAAgACADhCSU0EJQAAAAAAEEYM8okmuFbasJwBobCnkHc4QklNBC8AAAAAAEoQywEASAAAAEgAAAAAAAAAAAAAANACAABAAgAAAAAAAAAAAAAYAwAAZAIAAAABwAMAALAEAAABAA8nAQBBAGQAbwBiAGUAAABjADhCSU0D7QAAAAAAEAEsAAAAAQABASwAAAABAAE4QklNBCYAAAAAAA4AAAAAAAAAAAAAP4AAADhCSU0EDQAAAAAABAAAAHg4QklNBBkAAAAAAAQAAAAeOEJJTQPzAAAAAAAJAAAAAAAAAAABADhCSU0ECgAAAAAAAQAAOEJJTScQAAAAAAAKAAEAAAAAAAAAAjhCSU0D9QAAAAAASAAvZmYAAQBsZmYABgAAAAAAAQAvZmYAAQChmZoABgAAAAAAAQAyAAAAAQBaAAAABgAAAAAAAQA1AAAAAQAtAAAABgAAAAAAAThCSU0D+AAAAAAAcAAA/////////////////////////////wPoAAAAAP////////////////////////////8D6AAAAAD/////////////////////////////A+gAAAAA/////////////////////////////wPoAAA4QklNBAgAAAAAABAAAAABAAACQAAAAkAAAAAAOEJJTQQeAAAAAAAEAAAAADhCSU0EGgAAAAADUwAAAAYAAAAAAAAAAAAAASwAAAHCAAAADwBtAGkAbgBoACAAaABvAG4AZwAgAG4AZwBvAGEAaQAAAAEAAAAAAAAAAAAAAAAAAAAAAAAAAQAAAAAAAAAAAAABwgAAASwAAAAAAAAAAAAAAAAAAAAAAQAAAAAAAAAAAAAAAAAAAAAAAAAQAAAAAQAAAAAAAG51bGwAAAACAAAABmJvdW5kc09iamMAAAABAAAAAAAAUmN0MQAAAAQAAAAAVG9wIGxvbmcAAAAAAAAAAExlZnRsb25nAAAAAAAAAABCdG9tbG9uZwAAASwAAAAAUmdodGxvbmcAAAHCAAAABnNsaWNlc1ZsTHMAAAABT2JqYwAAAAEAAAAAAAVzbGljZQAAABIAAAAHc2xpY2VJRGxvbmcAAAAAAAAAB2dyb3VwSURsb25nAAAAAAAAAAZvcmlnaW5lbnVtAAAADEVTbGljZU9yaWdpbgAAAA1hdXRvR2VuZXJhdGVkAAAAAFR5cGVlbnVtAAAACkVTbGljZVR5cGUAAAAASW1nIAAAAAZib3VuZHNPYmpjAAAAAQAAAAAAAFJjdDEAAAAEAAAAAFRvcCBsb25nAAAAAAAAAABMZWZ0bG9uZwAAAAAAAAAAQnRvbWxvbmcAAAEsAAAAAFJnaHRsb25nAAABwgAAAAN1cmxURVhUAAAAAQAAAAAAAG51bGxURVhUAAAAAQAAAAAAAE1zZ2VURVhUAAAAAQAAAAAABmFsdFRhZ1RFWFQAAAABAAAAAAAOY2VsbFRleHRJc0hUTUxib29sAQAAAAhjZWxsVGV4dFRFWFQAAAABAAAAAAAJaG9yekFsaWduZW51bQAAAA9FU2xpY2VIb3J6QWxpZ24AAAAHZGVmYXVsdAAAAAl2ZXJ0QWxpZ25lbnVtAAAAD0VTbGljZVZlcnRBbGlnbgAAAAdkZWZhdWx0AAAAC2JnQ29sb3JUeXBlZW51bQAAABFFU2xpY2VCR0NvbG9yVHlwZQAAAABOb25lAAAACXRvcE91dHNldGxvbmcAAAAAAAAACmxlZnRPdXRzZXRsb25nAAAAAAAAAAxib3R0b21PdXRzZXRsb25nAAAAAAAAAAtyaWdodE91dHNldGxvbmcAAAAAADhCSU0EKAAAAAAADAAAAAE/8AAAAAAAADhCSU0EFAAAAAAABAAAAAE4QklNBAwAAAAAFNQAAAABAAAAoAAAAGsAAAHgAADIoAAAFLgAGAAB/9j/4AAQSkZJRgABAgAASABIAAD/7QAMQWRvYmVfQ00AAf/uAA5BZG9iZQBkgAAAAAH/2wCEAAwICAgJCAwJCQwRCwoLERUPDAwPFRgTExUTExgRDAwMDAwMEQwMDAwMDAwMDAwMDAwMDAwMDAwMDAwMDAwMDAwBDQsLDQ4NEA4OEBQODg4UFA4ODg4UEQwMDAwMEREMDAwMDAwRDAwMDAwMDAwMDAwMDAwMDAwMDAwMDAwMDAwMDP/AABEIAGsAoAMBIgACEQEDEQH/3QAEAAr/xAE/AAABBQEBAQEBAQAAAAAAAAADAAECBAUGBwgJCgsBAAEFAQEBAQEBAAAAAAAAAAEAAgMEBQYHCAkKCxAAAQQBAwIEAgUHBggFAwwzAQACEQMEIRIxBUFRYRMicYEyBhSRobFCIyQVUsFiMzRygtFDByWSU/Dh8WNzNRaisoMmRJNUZEXCo3Q2F9JV4mXys4TD03Xj80YnlKSFtJXE1OT0pbXF1eX1VmZ2hpamtsbW5vY3R1dnd4eXp7fH1+f3EQACAgECBAQDBAUGBwcGBTUBAAIRAyExEgRBUWFxIhMFMoGRFKGxQiPBUtHwMyRi4XKCkkNTFWNzNPElBhaisoMHJjXC0kSTVKMXZEVVNnRl4vKzhMPTdePzRpSkhbSVxNTk9KW1xdXl9VZmdoaWprbG1ub2JzdHV2d3h5ent8f/2gAMAwEAAhEDEQA/ANGjeCPPt30WpS0OI3HTseCqp31EQ0GRzE6o1bydHNA8wIKma+zeYGtAAdoOB218kZp0idOypNc0gA9tRoihz2nXUEQNEKXW22zwDp4KYcqjbjxKI2/kDUHQ+aaU22Q8eaW7zVUZdc7SQD4KZvZG6RCVJtPu80twCD6mktgqW8ObpGiSrXc6QfLVZedO4kOJaI0n8rVavzmVEteNoH50aHylZ+RnY9jw5hmRDoBAPgkAglhS4GQWACAdVN2TjxDmccd/yIFt1bGhpaJHhIJnsdSq9lzHOLyAXHSANPuCJu/BFpbi0jc0bRzuOoVC+xg1c4mOx0Cndl2GGNDQR46DnwVd9F75MNg93QB+VFBPZiX7hoQ2NdOyH6TCZJ5PigWHIpDmzxodAWxyIWfZkZE6u0B1+KVlDp2NpgmWjyKpPqreW6iG6fjKp2ZVlcD6U9hP5EL7e4O1ADu8oJp//9DYHUGjvPkFA9RaSTumfFKzojA0enuLvMwB+JVQ9Fz3HazYZ59wkfepROB6sBjMdG63qrGgQR96l+2G8Eqld0DqLCDW5ls66O2wfmh19C6vbZ6Tcclx5duG0f1nIgwOxQRMbh1K+pNteGhwE90bJLaml/qkE9i0jX4o/Svq7ZhtD7RWb3RLpLto/dH7yu5lN9bP52stJa0C1uxpc47K2Nte70vUe/2Vs9nvTSQuANauCbN4DrDuETvggQOf6y5f/nL1E5LbQYoaYbjfmlp/ed9L1P8AhV1nXMl1HTMv1631vFRADxthzv0TNv73uf8AmrgNkVjvB/2KjzuWQlGINfpaf813/gXJ4smPNkywGSyMUeMX+j+sr/Hg+gY+Scyqq3HuLabAHAnUxw5jv5dbva9aBLcSl911rW00tNlljzta1oEvcVwHSerP6fbD9z8WwzbWDBB/0tf8v/z4rv1l6jX1RvTuhV5Dqsbql/6xaIcSyva6hgYY/nL3f9u0qXHzMZYzI6GA4pjy/SDR574bPlswiLljyyrFP/1HP+vH/nvQ4vXOh9bbZXg5teU9g3PqAe1waDrZ6d7KnOZ7vpsQcl9ejWMaAwaDsdVzTeldL+rub0XKwiXWPyji32FxL7BdW6u9+3ZW30aGvqdV7f6627HYz3lz4c49wYnT6X7qk5bPHNDjjdWRrps0uYxHFLglV0u5zuXHTtAQHXxI1ETCYmlx9hLX8x2QxS69/pteGebjqflCmJYVOtA1LWwPEwdVUtyy0na3b4xrwrNnS3N0NuzzA+arW4DQ2HZXfk7fBDjCeEtHIznbYc6QeQeYVN2YwaHQI+TjBphlrLJOvY/+ZKhdjPM6Aa8z/elYUAzfl47gQGjceZlVLMigkmNT4J3UtE7i0fOUJzKRwQT8dELXAP8A/9HuKmm7R7r2jxsDSD8CitxQ0y2wzxO1vHgiB9UTIA8VNr6nfRcCUhjiO5W8Z8GLcev873fID/qQEdrYEDQeA0UA9niESQE4UNtEb+KgFF1bHt2vaHtMEtcARodzdHfylOW9zHxT+3x1StVPM/X/ACRT0EUT7sm9jQPJk3vdr/UavPGt/RgLqP8AGJli3q9GI1we3Fol7J+jZad0H+V6TKXLN6H0pvVfteIw7Mqqpt2O8n2kh2yyq3+Tbvb7/wDBrJ5zIPckekai9Z8MjHl+QhOegkfdl4cZ4Yn/ABOBxnVuHGqFe111LaXGG1v9St20FzHafQsj1a+P8HYtIYObZlnCroe7LadrqAJeCNDu/dZ/wn82h9RwLunZn2XILfW2tdYxh3BjnDd6L3wGus2e/wBnsUeLMYTEokcQ9Q/S/wCb+63cscOaJw5KkJx4uG/Vw/5yNfL/AFcjo5WJ1LppHXHWV9b6e2oell2EMtqrhrLPSrcXele+176bPTbkep/hvTXTfZ6HY9b6/wBMHsbZU7aAIeA9nf8AdcvPMhj7cf7OHn0wS5gOoaXDZZH7vqN/nNi9T+rVOLnfVvptr2e8Y7KnlriPdUPs7/onb/g1rY8uPLhhwCOPLD0zhEe3Ex/QkIxeV57kMvK5SZE5MM/5vKfUeL9yf7s3nbcfNZWXfZnvH8lpjX+qqFpeP8A9jwSA+HCI/dXeWdEw3a77R/bB/wCqaVWt+reI4EDJsZJ1B2n/AMglcx0B+rSMYnqQ8Och7a9p3HX6T9v/AFOrlRyi5xI9JpA/ODY/6mF3dn1Sx7DpkbiOdO3ye5Vrvqx0qvIqxn5OzIu3GqguG+xrBut9Kt+1ztjfp2fmJkskxr7cj5cP/fKGOJ/TH4vnb7amyHO2kfmho/6p7lVtvY4xU2R5ncfwXpGR9W2VvLasd9tfYAM3f5/qf+ill/Zvq26x9NuP+lqO2+v1Wvc0/wAqv09zFHLnDHWWHIPoyDlwdpxLwNrnxqGgefKEXDs2fOV3zsH6tAE/YjA0lt0f522pY+f0vpNroxarKydGtDmvGv8AxlTnf9JKHPRma4Jj7P8AuZKPLGIJ4g//0jjP/wAYvtLsFnsjc4UA7hM+7bc5im7qP18eBuxW17SCHtodOhna8usPtXWNqpAI3OaR4xCM2iNN517GEb8WLgeQ/af13e8OdTUI3Aj0tskx7nTb/g/zfzFbqzfri4QasFs9ngCBH/Hucun9N3G4+XA4TOqaRDtR4EAj8iF+KuB5p/U/rPjzvfgOJ/Na1+n3ua1Bf9Z/rDW07zjNa0S4hh4Grjpc5dM7p+ETBxqDPjWz/wAgsb62VYmB0O19WLU27Ic3HY9jG+z1JL38DZ+ire1n/CJs5cMTK9hbLgwHLmx4h+nIR/xnh8rMyOo5lmVd78jKfuLWg8n2srrYNzvawbGLsPqf0HqOFkHqGXFAsqNYx3a2EOLHbrP9Ft2fQ+n/AFFxuNbdj2+rjXPoePbvrcWuju3c1bvR/rF1hvUcWm7Mfbj23MrtbZtdLXkM+m5u/wDO/fWFn45A0R3lfzPYc5iyywHHh4IwEaIlfFwR/Qg93aDTXddRSLLywnaIabHMB9Kp1h/lez3ryTItuvyLbciTda8vtkQd5JL/AG/m7XLvPrP9a39JzK8TGrrve0b8kPJEbv5pjHVn2v2/pHbv+DXH9W6ji9TyPttWMcW60frLA7fW5wjbcz2scx7v8L/5NR8tGcSSY+mQ0l5Nb4ViyQBnKHpygGOS/UOHaJj+7Joj4rR6H1zK6Z9qZj2bWvrL663N3sN4LRW8s02+3+cduWW93Zaf1X6Zj9U6q7EyHPaz0XvmsgOlu2Ppte1XsIPuR1Isj5dG18RAPJ57AlUJH1C/VH5W2/6+fWIFzmjFAcPo+k6B/wCDIR+v31kAj9UOvJoMj7rlvu+ovSz/AIfLI8Jr/L6KC/6h9LdqL8xvmTX/AOkVq6vEvPZH18+slr2u9TGrNZmGUwHdosa6x+9qq5v1269l3Y1t7qhZhknHspqbVY1ztHuZkbbHs3sHp21M/Q3Vey6t66Z/1A6br+uZM/8AWx/6JKC//F/0vX9dyh8BUR/1ASSLcOz/ABkfWok7H0NHYGhryB/Kd7dyp/8APz6yNfbY37Ix98+o5uLU1xJ+nue0b9z937y6Cz/F90ySRn5RA7enVKq2fUXprOcvLLf6lIkf9NAkDdIt5bJ+sXXb7vXfmWMdJMMho1G3bt/d2j89VX9W6u5xc7LsJdzqupt+qvR62Fw+12nxdaxjdP6uMUFnRuhiZw7Xn83fkOg/5vo/9FNEsYNganqBqkk1RJI7bv8A/9PuHXvoAN9UAyGukEQPOXJ25jA32gePGioW9RruDm1sDN0bgDA/lO7/APRUabHDSAAe3KFhiMuxdYZY5btEDTvr93tU/XJgTIPJCza7S1pY0AAnWZ/6oorbXaTLz4CP4JWriLd31DkiZ00lQyGYmVRZi5NTbabhFlTxyPL93a73Me33sUa6i76PsM6sH/mcIxx7AJr0Ij6UDTz2pbr4mQIIsEGwRu+cdf8Aq3d0i02VF12C93stI9zD2pyI9u7/AEdv+GWWw7XNe0mWkOb8WncP+kvV7KXWMfRdWLWWNLXsOrHN/Oady87+sf1fyeh5IcGl+Dcf0FvO0/S+z3H/AErPzP8AT1+//SLP5nl+H1R+XqP3XpvhfxP7wPZzGswHpl/nh/6scnqOTblWPybnbrrrC+w9iXSfb/Jb9FqFO1sKNjg57W9h7iExOqrgaAOuAAAB00CSjHuysinFoG6697a2A6CXHa3cV6d0jptfR+nMw2v9bY91jroDJc/k7fdtbt9v0l559VR9o+tfTaWOALLHWk8genVbZrH9VenPvqpd6F7AHRo4d/5Ux9FaXL8sccYzmPVMcUQekOn+M8x8a+Ie7kODHL9VjPrI/Tzdr/1fyrutLWgnd46GQhXXPrAMOMiZaN0D+VH0UZlVdjQ9lhPk06wgvrgkh8dwLAQ6Pkp3Htrm65wLmsiBJlpP/U/RVe3JcHBhZoeXEOOv9ge5Syhf6T3kWBnD3gA8mPbsduUDh2VABjQ9xgmA4k9/zy9DVbbE15r6t7Ki4TAiB/a9O17PagjE6q73fZgWHv6jWH47XbEd78ttHrOpZo7YNYMQXb3V/mt3ez+uqN2ZmWHdXjB5HG9pA/6LtqaT5pseKHMp6lWTNNwa0iXsbv8AbMbgAXfvIbukdRyBd6rmmtoPph+0Pd/WbDm12f2v7aj9qywRY7GrtnhjbHE6D/hCxuxAs6hV6gddh21uHLmPdH/Ve5JGj//U6JtNY9rfeew0H8Uapon3BrQO7j/cq+LVkWgGmh9jDw9oJB/tfRWrh9Jy94dkvFVbuWsMuP8AJ3fmfykwFgESdgwprZaAGv3mYAbAE+A19zv7KufYL2MD22S+JLBoQfDd7tyuehhssbYGMDmjaCOQPJHBY6I4CcyiA6tYY1rqWh5II1G0gEH/AL8kK7msB9NpcRrr5/nSrGpkt1A4HmpGDEpLqaltD21jZLncOY0gNg/1w5VM3DqysSzDvpLqLG7X1y0g994P+DsZ/g3/AL60tje4JPkUxqZ+cJ+ZBHwTTqKTGwRKJII1BHQvjXX+nO6L1LIxbrGuDA1zbSQJY4bmF/8Ao7P32LAyc8F4rreAwiXWT2P7p/NavZc/6mdHz+sN6nmNe8Fj23Y5+ha5zW0122a+x9VQ/wAF/Of+fcjN/wAU/wBWLunsxsN92JkVF7m5RIsLnOjYMljm7bKq9n6Our0P/BLFHgw44T45x4qPpj+j4X+86nN/Fs+XFHFjPBcIjLk/yk51+s4f83H+XoeZ/wAWzce36zm0kPNeJcQ4a6l1VDeP+NevULaKrsazHguc5pg8w/8AMLXf1ly/1R+pnU+h9SyMjIdjWVW4wpFlIIJdvY/+ae1mz021/wAv1V0d36sx1jrYIHB008RCtZ8/uz46rSnHjDhjRcXHz78K/Y9pBa7bYDy0D6TVtsfXaA+pjnss4cBAXN1uyOsZhbjtLA7R9rp2tj+X+9/JXU0NdjUtqBDQ0R/5IqESvyRAHXt0a19ga4bnem5g4fJB/lbYH+eqDxV/ONIa0ae3dtJ+Dtzf8xbjnUu5cXx5cIFgr3E1jk+5scorjFyN0Vvc4vrNZ2ua5pBB/dna9u1Vrr6mH02uY4uE+wAx/I2/v/1VsX1MeQ8nUkuMHufpbmtVHOxq7GOcPafzfT5LtDu+i13/AE0DsinIty6yHMqIdcTDA6XAf2P+rVAXWWuf9oFctnY5u+tzi3/BtkOr/wA96tZNV+O5zTXaa3fStraDB+kHjZu/q2b/AM9Z734rLPVss2w4Qb6zo/s02uqH+f7021r/AP/V9CY/JeQwVmtkiQ4+4D+Q1SeywPILt2stbOsIb4gf7VERtdPpx5fS/t7PcmKTtutHtaxmvjr9/wBFEaCTLy2e4E/g1Do+gfoR/I+P5ysVztP8IjlJSh4Ex4E8pBpJ507qB+nr/wBL/Yp1oqZ7Tw3UJgSHGRJ8tVNv0Rx/ZQ7pgcTI5+KRSuXEDcWmPPVR3AiYjy7KWuqDkT6WkzB+hH/fkFNTqHVasFotsE1u0AmDPzWN02p3X8uzIywT06r9GKTLd9hEu+i7cxlU/wDXFT69ugT63J+nEcH91dL0Lb+y6NnpbYMfZ92yJ/4X3+r/AKbf7/UUepl6tIrT4to41LQ30qgxzQGgtAENbo1un7rUxaQNB/GVPsY3c/m8fioD/fu5+akXIXsa4CT+QH4KL2mwnadg5A8keydZ2/hKDZMiN/Pl/wBHcihBtAJJfuPkRz/ZO5VL3P3EA/GJj5yrd0zr/r8IVV380I53H6H0vxQQ07SXM0Zw4SQ73Qf6qoZdVRY0BxeW/RcSHlp+l4fT1VzK+i6fV47fH8/b+aqePMe2Yl30I8P+ETSgv//ZOEJJTQQhAAAAAABVAAAAAQEAAAAPAEEAZABvAGIAZQAgAFAAaABvAHQAbwBzAGgAbwBwAAAAEwBBAGQAbwBiAGUAIABQAGgAbwB0AG8AcwBoAG8AcAAgAEMAUwAzAAAAAQA4QklNBAYAAAAAAAcABAAAAAEBAP/hD/5odHRwOi8vbnMuYWRvYmUuY29tL3hhcC8xLjAvADw/eHBhY2tldCBiZWdpbj0i77u/IiBpZD0iVzVNME1wQ2VoaUh6cmVTek5UY3prYzlkIj8+IDx4OnhtcG1ldGEgeG1sbnM6eD0iYWRvYmU6bnM6bWV0YS8iIHg6eG1wdGs9IkFkb2JlIFhNUCBDb3JlIDQuMS1jMDM2IDQ2LjI3NjcyMCwgTW9uIEZlYiAxOSAyMDA3IDIyOjQwOjA4ICAgICAgICAiPiA8cmRmOlJERiB4bWxuczpyZGY9Imh0dHA6Ly93d3cudzMub3JnLzE5OTkvMDIvMjItcmRmLXN5bnRheC1ucyMiPiA8cmRmOkRlc2NyaXB0aW9uIHJkZjphYm91dD0iIiB4bWxuczpleGlmPSJodHRwOi8vbnMuYWRvYmUuY29tL2V4aWYvMS4wLyIgeG1sbnM6dGlmZj0iaHR0cDovL25zLmFkb2JlLmNvbS90aWZmLzEuMC8iIHhtbG5zOnhhcD0iaHR0cDovL25zLmFkb2JlLmNvbS94YXAvMS4wLyIgeG1sbnM6eGFwTU09Imh0dHA6Ly9ucy5hZG9iZS5jb20veGFwLzEuMC9tbS8iIHhtbG5zOnN0UmVmPSJodHRwOi8vbnMuYWRvYmUuY29tL3hhcC8xLjAvc1R5cGUvUmVzb3VyY2VSZWYjIiB4bWxuczpkYz0iaHR0cDovL3B1cmwub3JnL2RjL2VsZW1lbnRzLzEuMS8iIHhtbG5zOnBob3Rvc2hvcD0iaHR0cDovL25zLmFkb2JlLmNvbS9waG90b3Nob3AvMS4wLyIgZXhpZjpDb2xvclNwYWNlPSIxIiBleGlmOlBpeGVsWERpbWVuc2lvbj0iNDUwIiBleGlmOlBpeGVsWURpbWVuc2lvbj0iMzAwIiBleGlmOk5hdGl2ZURpZ2VzdD0iMzY4NjQsNDA5NjAsNDA5NjEsMzcxMjEsMzcxMjIsNDA5NjIsNDA5NjMsMzc1MTAsNDA5NjQsMzY4NjcsMzY4NjgsMzM0MzQsMzM0MzcsMzQ4NTAsMzQ4NTIsMzQ4NTUsMzQ4NTYsMzczNzcsMzczNzgsMzczNzksMzczODAsMzczODEsMzczODIsMzczODMsMzczODQsMzczODUsMzczODYsMzczOTYsNDE0ODMsNDE0ODQsNDE0ODYsNDE0ODcsNDE0ODgsNDE0OTIsNDE0OTMsNDE0OTUsNDE3MjgsNDE3MjksNDE3MzAsNDE5ODUsNDE5ODYsNDE5ODcsNDE5ODgsNDE5ODksNDE5OTAsNDE5OTEsNDE5OTIsNDE5OTMsNDE5OTQsNDE5OTUsNDE5OTYsNDIwMTYsMCwyLDQsNSw2LDcsOCw5LDEwLDExLDEyLDEzLDE0LDE1LDE2LDE3LDE4LDIwLDIyLDIzLDI0LDI1LDI2LDI3LDI4LDMwO0I2QkNGQ0JEMkJCNDQ4MjA3NjAwRUI1OTFBOTY4RDlCIiB0aWZmOk9yaWVudGF0aW9uPSIxIiB0aWZmOlhSZXNvbHV0aW9uPSIzMDAwMDAwLzEwMDAwIiB0aWZmOllSZXNvbHV0aW9uPSIzMDAwMDAwLzEwMDAwIiB0aWZmOlJlc29sdXRpb25Vbml0PSIyIiB0aWZmOk5hdGl2ZURpZ2VzdD0iMjU2LDI1NywyNTgsMjU5LDI2MiwyNzQsMjc3LDI4NCw1MzAsNTMxLDI4MiwyODMsMjk2LDMwMSwzMTgsMzE5LDUyOSw1MzIsMzA2LDI3MCwyNzEsMjcyLDMwNSwzMTUsMzM0MzI7OUY5M0EzN0VFNDFERUIzMEIxQkY4MTE5NkM3ODA3NkUiIHhhcDpDcmVhdGVEYXRlPSIyMDA5LTA5LTE2VDE4OjEwOjA2KzA3OjAwIiB4YXA6TW9kaWZ5RGF0ZT0iMjAxMi0wNS0xNFQxMDowMDoxMiswNzowMCIgeGFwOk1ldGFkYXRhRGF0ZT0iMjAxMi0wNS0xNFQxMDowMDoxMiswNzowMCIgeGFwOkNyZWF0b3JUb29sPSJBZG9iZSBQaG90b3Nob3AgQ1MzIFdpbmRvd3MiIHhhcE1NOkRvY3VtZW50SUQ9ImFkb2JlOmRvY2lkOnBob3Rvc2hvcDo3ZDY3NWYzMi1hMmIxLTExZGUtYjc3NC1jYjAxZDQxZjc1ZTkiIHhhcE1NOkluc3RhbmNlSUQ9InV1aWQ6NUIyMzkwRTQ3MDlERTExMTk1NENGOTMwRjhDQTE4ODQiIGRjOmZvcm1hdD0iaW1hZ2UvanBlZyIgcGhvdG9zaG9wOkNvbG9yTW9kZT0iMyIgcGhvdG9zaG9wOklDQ1Byb2ZpbGU9InNSR0IgSUVDNjE5NjYtMi4xIiBwaG90b3Nob3A6SGlzdG9yeT0iIj4gPHhhcE1NOkRlcml2ZWRGcm9tIHN0UmVmOmluc3RhbmNlSUQ9InV1aWQ6ZDc2NGY5MmMtMjM5OS0xMWQ3LTg5OTktZTQ5ZDk0ZTI3NDdhIiBzdFJlZjpkb2N1bWVudElEPSJhZG9iZTpkb2NpZDpwaG90b3Nob3A6YzEzNGQ4M2YtMjM5Ny0xMWQ3LTg5OTktZTQ5ZDk0ZTI3NDdhIi8+IDwvcmRmOkRlc2NyaXB0aW9uPiA8L3JkZjpSREY+IDwveDp4bXBtZXRhPi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Dw/eHBhY2tldCBlbmQ9InciPz7/4gxYSUNDX1BST0ZJTEUAAQEAAAxITGlubwIQAABtbnRyUkdCIFhZWiAHzgACAAkABgAxAABhY3NwTVNGVAAAAABJRUMgc1JHQgAAAAAAAAAAAAAAAAAA9tYAAQAAAADTLUhQICAAAAAAAAAAAAAAAAAAAAAAAAAAAAAAAAAAAAAAAAAAAAAAAAAAAAAAAAAAAAAAABFjcHJ0AAABUAAAADNkZXNjAAABhAAAAGx3dHB0AAAB8AAAABRia3B0AAACBAAAABRyWFlaAAACGAAAABRnWFlaAAACLAAAABRiWFlaAAACQAAAABRkbW5kAAACVAAAAHBkbWRkAAACxAAAAIh2dWVkAAADTAAAAIZ2aWV3AAAD1AAAACRsdW1pAAAD+AAAABRtZWFzAAAEDAAAACR0ZWNoAAAEMAAAAAxyVFJDAAAEPAAACAxnVFJDAAAEPAAACAxiVFJDAAAEPAAACAx0ZXh0AAAAAENvcHlyaWdodCAoYykgMTk5OCBIZXdsZXR0LVBhY2thcmQgQ29tcGFueQAAZGVzYwAAAAAAAAASc1JHQiBJRUM2MTk2Ni0yLjEAAAAAAAAAAAAAABJzUkdCIElFQzYxOTY2LTIuMQAAAAAAAAAAAAAAAAAAAAAAAAAAAAAAAAAAAAAAAAAAAAAAAAAAAAAAAAAAAAAAAAAAWFlaIAAAAAAAAPNRAAEAAAABFsxYWVogAAAAAAAAAAAAAAAAAAAAAFhZWiAAAAAAAABvogAAOPUAAAOQWFlaIAAAAAAAAGKZAAC3hQAAGNpYWVogAAAAAAAAJKAAAA+EAAC2z2Rlc2MAAAAAAAAAFklFQyBodHRwOi8vd3d3LmllYy5jaAAAAAAAAAAAAAAAFklFQyBodHRwOi8vd3d3LmllYy5jaAAAAAAAAAAAAAAAAAAAAAAAAAAAAAAAAAAAAAAAAAAAAAAAAAAAAAAAAAAAAABkZXNjAAAAAAAAAC5JRUMgNjE5NjYtMi4xIERlZmF1bHQgUkdCIGNvbG91ciBzcGFjZSAtIHNSR0IAAAAAAAAAAAAAAC5JRUMgNjE5NjYtMi4xIERlZmF1bHQgUkdCIGNvbG91ciBzcGFjZSAtIHNSR0IAAAAAAAAAAAAAAAAAAAAAAAAAAAAAZGVzYwAAAAAAAAAsUmVmZXJlbmNlIFZpZXdpbmcgQ29uZGl0aW9uIGluIElFQzYxOTY2LTIuMQAAAAAAAAAAAAAALFJlZmVyZW5jZSBWaWV3aW5nIENvbmRpdGlvbiBpbiBJRUM2MTk2Ni0yLjEAAAAAAAAAAAAAAAAAAAAAAAAAAAAAAAAAAHZpZXcAAAAAABOk/gAUXy4AEM8UAAPtzAAEEwsAA1yeAAAAAVhZWiAAAAAAAEwJVgBQAAAAVx/nbWVhcwAAAAAAAAABAAAAAAAAAAAAAAAAAAAAAAAAAo8AAAACc2lnIAAAAABDUlQgY3VydgAAAAAAAAQAAAAABQAKAA8AFAAZAB4AIwAoAC0AMgA3ADsAQABFAEoATwBUAFkAXgBjAGgAbQByAHcAfACBAIYAiwCQAJUAmgCfAKQAqQCuALIAtwC8AMEAxgDLANAA1QDbAOAA5QDrAPAA9gD7AQEBBwENARMBGQEfASUBKwEyATgBPgFFAUwBUgFZAWABZwFuAXUBfAGDAYsBkgGaAaEBqQGxAbkBwQHJAdEB2QHhAekB8gH6AgMCDAIUAh0CJgIvAjgCQQJLAlQCXQJnAnECegKEAo4CmAKiAqwCtgLBAssC1QLgAusC9QMAAwsDFgMhAy0DOANDA08DWgNmA3IDfgOKA5YDogOuA7oDxwPTA+AD7AP5BAYEEwQgBC0EOwRIBFUEYwRxBH4EjASaBKgEtgTEBNME4QTwBP4FDQUcBSsFOgVJBVgFZwV3BYYFlgWmBbUFxQXVBeUF9gYGBhYGJwY3BkgGWQZqBnsGjAadBq8GwAbRBuMG9QcHBxkHKwc9B08HYQd0B4YHmQesB78H0gflB/gICwgfCDIIRghaCG4IggiWCKoIvgjSCOcI+wkQCSUJOglPCWQJeQmPCaQJugnPCeUJ+woRCicKPQpUCmoKgQqYCq4KxQrcCvMLCwsiCzkLUQtpC4ALmAuwC8gL4Qv5DBIMKgxDDFwMdQyODKcMwAzZDPMNDQ0mDUANWg10DY4NqQ3DDd4N+A4TDi4OSQ5kDn8Omw62DtIO7g8JDyUPQQ9eD3oPlg+zD88P7BAJECYQQxBhEH4QmxC5ENcQ9RETETERTxFtEYwRqhHJEegSBxImEkUSZBKEEqMSwxLjEwMTIxNDE2MTgxOkE8UT5RQGFCcUSRRqFIsUrRTOFPAVEhU0FVYVeBWbFb0V4BYDFiYWSRZsFo8WshbWFvoXHRdBF2UXiReuF9IX9xgbGEAYZRiKGK8Y1Rj6GSAZRRlrGZEZtxndGgQaKhpRGncanhrFGuwbFBs7G2MbihuyG9ocAhwqHFIcexyjHMwc9R0eHUcdcB2ZHcMd7B4WHkAeah6UHr4e6R8THz4faR+UH78f6iAVIEEgbCCYIMQg8CEcIUghdSGhIc4h+yInIlUigiKvIt0jCiM4I2YjlCPCI/AkHyRNJHwkqyTaJQklOCVoJZclxyX3JicmVyaHJrcm6CcYJ0kneierJ9woDSg/KHEooijUKQYpOClrKZ0p0CoCKjUqaCqbKs8rAis2K2krnSvRLAUsOSxuLKIs1y0MLUEtdi2rLeEuFi5MLoIuty7uLyQvWi+RL8cv/jA1MGwwpDDbMRIxSjGCMbox8jIqMmMymzLUMw0zRjN/M7gz8TQrNGU0njTYNRM1TTWHNcI1/TY3NnI2rjbpNyQ3YDecN9c4FDhQOIw4yDkFOUI5fzm8Ofk6Njp0OrI67zstO2s7qjvoPCc8ZTykPOM9Ij1hPaE94D4gPmA+oD7gPyE/YT+iP+JAI0BkQKZA50EpQWpBrEHuQjBCckK1QvdDOkN9Q8BEA0RHRIpEzkUSRVVFmkXeRiJGZ0arRvBHNUd7R8BIBUhLSJFI10kdSWNJqUnwSjdKfUrESwxLU0uaS+JMKkxyTLpNAk1KTZNN3E4lTm5Ot08AT0lPk0/dUCdQcVC7UQZRUFGbUeZSMVJ8UsdTE1NfU6pT9lRCVI9U21UoVXVVwlYPVlxWqVb3V0RXklfgWC9YfVjLWRpZaVm4WgdaVlqmWvVbRVuVW+VcNVyGXNZdJ114XcleGl5sXr1fD19hX7NgBWBXYKpg/GFPYaJh9WJJYpxi8GNDY5dj62RAZJRk6WU9ZZJl52Y9ZpJm6Gc9Z5Nn6Wg/aJZo7GlDaZpp8WpIap9q92tPa6dr/2xXbK9tCG1gbbluEm5rbsRvHm94b9FwK3CGcOBxOnGVcfByS3KmcwFzXXO4dBR0cHTMdSh1hXXhdj52m3b4d1Z3s3gReG54zHkqeYl553pGeqV7BHtje8J8IXyBfOF9QX2hfgF+Yn7CfyN/hH/lgEeAqIEKgWuBzYIwgpKC9INXg7qEHYSAhOOFR4Wrhg6GcobXhzuHn4gEiGmIzokziZmJ/opkisqLMIuWi/yMY4zKjTGNmI3/jmaOzo82j56QBpBukNaRP5GokhGSepLjk02TtpQglIqU9JVflcmWNJaflwqXdZfgmEyYuJkkmZCZ/JpomtWbQpuvnByciZz3nWSd0p5Anq6fHZ+Ln/qgaaDYoUehtqImopajBqN2o+akVqTHpTilqaYapoum/adup+CoUqjEqTepqaocqo+rAqt1q+msXKzQrUStuK4trqGvFq+LsACwdbDqsWCx1rJLssKzOLOutCW0nLUTtYq2AbZ5tvC3aLfguFm40blKucK6O7q1uy67p7whvJu9Fb2Pvgq+hL7/v3q/9cBwwOzBZ8Hjwl/C28NYw9TEUcTOxUvFyMZGxsPHQce/yD3IvMk6ybnKOMq3yzbLtsw1zLXNNc21zjbOts83z7jQOdC60TzRvtI/0sHTRNPG1EnUy9VO1dHWVdbY11zX4Nhk2OjZbNnx2nba+9uA3AXcit0Q3ZbeHN6i3ynfr+A24L3hROHM4lPi2+Nj4+vkc+T85YTmDeaW5x/nqegy6LzpRunQ6lvq5etw6/vshu0R7ZzuKO6070DvzPBY8OXxcvH/8ozzGfOn9DT0wvVQ9d72bfb794r4Gfio+Tj5x/pX+uf7d/wH/Jj9Kf26/kv+3P9t////7gAOQWRvYmUAZAAAAAAB/9sAhAAGBAQEBQQGBQUGCQYFBgkLCAYGCAsMCgoLCgoMEAwMDAwMDBAMDAwMDAwMDAwMDAwMDAwMDAwMDAwMDAwMDAwMAQcHBw0MDRgQEBgUDg4OFBQODg4OFBEMDAwMDBERDAwMDAwMEQwMDAwMDAwMDAwMDAwMDAwMDAwMDAwMDAwMDAz/wAARCAEsAcIDAREAAhEBAxEB/90ABAA5/8QBogAAAAcBAQEBAQAAAAAAAAAABAUDAgYBAAcICQoLAQACAgMBAQEBAQAAAAAAAAABAAIDBAUGBwgJCgsQAAIBAwMCBAIGBwMEAgYCcwECAxEEAAUhEjFBUQYTYSJxgRQykaEHFbFCI8FS0eEzFmLwJHKC8SVDNFOSorJjc8I1RCeTo7M2F1RkdMPS4ggmgwkKGBmElEVGpLRW01UoGvLj88TU5PRldYWVpbXF1eX1ZnaGlqa2xtbm9jdHV2d3h5ent8fX5/c4SFhoeIiYqLjI2Oj4KTlJWWl5iZmpucnZ6fkqOkpaanqKmqq6ytrq+hEAAgIBAgMFBQQFBgQIAwNtAQACEQMEIRIxQQVRE2EiBnGBkTKhsfAUwdHhI0IVUmJy8TMkNEOCFpJTJaJjssIHc9I14kSDF1STCAkKGBkmNkUaJ2R0VTfyo7PDKCnT4/OElKS0xNTk9GV1hZWltcXV5fVGVmZ2hpamtsbW5vZHV2d3h5ent8fX5/c4SFhoeIiYqLjI2Oj4OUlZaXmJmam5ydnp+So6SlpqeoqaqrrK2ur6/9oADAMBAAIRAxEAPwA4jZqDkczQ60yRkDLxpuB2wskwtZJGI5uTT7ORiGRTBHVlcN17HCearhC3QUJPc4Cm14iJ+Flqe5wKmFncXVrtBLwEg4sPEZFkCrRkk9j88KqwPGm+/cDwxSrxyuoIAqGG/wBGVyjZTbbySUoBsd8K2tJeorsMKFWOeSMUU9TvTAU2vMvNtq7+OCkqicu30YrbkZqeHicaW14LjfBSQVxNRufoxVsPtikNlmByKXcj17eGSVxYnAhaCSaeGBLgxP6sKHFjWg7d8eiXVrv3xQ4k7YhW68u/zxVxbt1wKpPuCP8AMYlUNJUL/TCqX3VzwQcq9dskEEpLPezfFyBVWJw2wJQTESbdT4dDhti1HGpoWNXr0yS0jI7VfqslduRAT5jrgZVs3BYqE+KhPYYEBFi0jKkOoYfzbVH04kskNJpwdQUYA8jUPkQV4UHcWc8alHU8D3G4OTDEoN4ZBv0IG/yyRDBDOgH2z8XVvlhSh5JgooD8I32wWiSCluPg2+03U+Aw2qgscrk1NPdsirfpBW+39OKrJTH/ADbe+FShxPGQR9n+QYsQUHIZC9V3T+OKyUQGepAIbvXviq5IJXJBWgpTj898iqx7IsoDL3rt2wcKqUlmu46Y8KUDdW3FuPj1p4e+CkhRvoQ1tDCFo0Ksa7b1Nf4ZFlaXCAluTUJ/kIxvdBKp9Wj8E8en4ZK2Nv8A/9A2ho9F+H2FNszLdciIwwZqb+NO+SCphasQyr0LdPbIySmXpqKcSW8cjEnqyIRsEJpvhKQjooR6JWu4oVyG7K13p0JLfs5G6VVRD4bU2yQSvRBX3GSQuQOKkd8Cqw5H+ORZNFBt+vFDijda4qqCoG++Bkv577VBxVerjc1xVc7DiOJr44LVsv0/HAlysB03OAra9peQoeowAUyW0JFRhtWqkNv08MLFssWOKS4My1A742loV+k4lC6hBwK0TvhPNLdaCgwKsL13r17YUWt9QKfiHIEUpWm+FVJiQQvUdB7YKVLtSHOIqFBK9TipSO4aQoysvJ67g+GQGM3bAoAycASFC8eteu+22ZJ2YEqa3rovSpPUjDWzHiR1s0rBR1HUAe/hkCaZxV/rISu3Qn55C7ZtDUVqFrQsaUPTEnZVU3kTswDAcO/etMgJJpBS371PD4lHXLQbYlBz3qs1GSrfzJ1GSpigjbs/xJKrE1JDfCckZUFpDSJGgqW6/aXxxYFRf6tQ0NG8cFqgri4P2RWg6Hs2KqIkd2Y164JFiFNo/h+JtzhtVot0ZQ3Qr0PjhtQ00ZY0O3LemRCSFwgcxPKPsx0BY9QG2ySGy8fpIVPLcjl0yLJR9KZ2b4qL88SqnPEiqQByJOPRBS+4QqQxFK98BGyAhrgFuAB2piAGS1bRagt33+kYGKt6MP8Axv8ATiyp/9GQehwk+AUWtcy6cBENFLIxY/tb1G1MeSo2KJFWqjao3yItJRsJqpJO3hhsqio51UbioPQ4aSiUugyg9+2RISr/AFpmj4FQd+p64OAJtpp+grQYaSSvikqRQ7eONsUQZqbDoO/zxSuEh5A1+eNKqCTv2wFNrkJrUeNciSlU5KST74Cm3E1+eKF0cbO4VevT7/HG1AbZShKEio8MCStH44ShcA1K4Ut7060PjkUuBYNvuPbGltsyHttgAW2i23XDSLa5VxpW+W4xS2ZDTbfFWiSd8UramnthQtI3264ENDmzUPQYUhq5jRVUhuVdz7YqUtvZ2hBYDknc+GEBiljypMPhqS3TJqlF1E/JuY2JoAOvh+vCA1kLTAfSUlhxG58fDCUIizuAkVWZgQdjTbbKyGyMnT3BIDilAeVR/TKJTpPNB3N0vqBy1WO5oO/hg475IKj6gYlg3FqHc/tH2ye+yGorgsONa5ZQKogwx8QafEdzTbJBULeMAPhAr2ye7EpZPI1Ry28aYChBSS7mu47j8MLG0BNcPWlDt9nFDknc8ePZcStoiCabYtSvQDwGUZABFmCsll/eGn0ZbhOyCtadQyVatRWg6bYgsXS3KFWJNFNPhwcSQpT6grIKsAF+yvTZdsNpQx1IUooFD1ptvkTJWp9YufQa13MTMJCm3VduuHiT0QU160g4b7bqPfESY0o/W1DfFvTpXAUtpcVWnKjdiN6YCqr6r+A6f5nIpf/SmYCmJWqp9syacNWtntFmCzkLGa8yATTbbbFQiUubQAVUFa7YQxtVhezkPwbEdR4YVVeEDbKQB2PTfFLSgLJTqD3xtQEXbtDVjLuQPhA69MCVrqCa16fjihtXKGnbviyXLcDdW6HpihGxzW6W7Bo+ckhHpy8vscfbB1St9SgJG5riUKqT8R169shTJeZhWnTGlXLIP2mArjSVWGcRklWBOQMbSCuLLIefJRXrTBEUUlrmgJ3B98nTFvmv82JUNhgRSowJa5DajZJWqqdgcFK2KUPxYq1yUHrv74q2HXl1GKrgV8cCr2VQKhh9GFKiWXf4sCGi6D9rAVXy/VVjjaNyzkfvBTocO6dkK8qV3yVKoTelICg+IkUC9cVY9MZIZWRyFC9E6Hb5ZMMFl1APTXlKOlQR79sIKCusbOwkmKXFwIowGbkQSa08MSoChLHRKA8VJPE7ivvkCxIdatDbVmfjIWoAGBO3yzD1MDNugaQF+YpZPg+FT9kU2pWuWYsfCGuR3UY4IVBqQfmCafLLrKF8UtvHRVAIJ5M1KU8MKVW7mUAOtONNzXCCpS2a7hqOZBPbbJWwKX3F1EoZwcVQXrW7UapAPVh/TJIjSHna2Bbk5qF+ADpX55WpAQJuFjTmD8Nd/E/RkpMaVLXVhBMZGAkBVlZWBNA3fbMbIDNsBpQk1azKualGI/d08MrhxxPktBAtrKbUqqL9k+OZVIUJdTrVuZIP2V8MaUhS+uBuNWJ23Jw0gLRcAr9s0wpcb2MKCWNG7ZFJbN7CpCliPYdsICAFMXMLksXoPfAVIXRXVvyNGr7YppV/SS/yj+XFFP8A/9OcR2cgj2kAGZbiUhZeaO0YFRXdv6YGu2lbdhWq16UxSrq9ARsN6jxphQi4eGwANT3+e+KUY0qmgAGw7YAErkZRsV28cKhEI1qULMWEij4VG4OBK4em1Nu9cCrWh+IlRWlKDCraFQaMOIANO+Khesu3TAVXiRdj0I75FK/kOIINT4YVXicAUpvgW2lkepxSv9biNuhwEKtW5UbV+WKQqrN16HAlekw6k0GKr+aH5YElaZFB67VwhDYlRj13GFVx419vHAqjJzBPE7VwoXxyOa1FPfAUqysT16YqtcDFUPcy+mhanTGlKWJqaF6dMlTEF0mox8qk7+GKbW/pO3IpVQRVuWCltJ7m9SWQEsB1NT1NMkBTHiURdpK1SKiuy4DEotdIwUc+NADU1yQOyEPLdBV4ruetPnjSob63IRx/ZUbe5x4VtaJFCl2Ir9kKO9cCkrPVXei7npvhtQhZJ2oaCm9KdcBY8SFubt2Xgo9vbDwrKSCkgnc8iaUyTG1yQ0YsQHqQaMT4YCkLDZyHYL18ffEFeFptJnkqAnw9RXBYSIpXdWDQVV0JJ7/y08MElULmeWf0wUHKFRGpVVUMq7VNBu2PChA3VuKEj4SOnyxCQUvlWigfy/dhKQhykgYEd+pwKF4RTsSdvDbAnZTmRhTievjgVA3E7IzIevY9saVS+tszV6HpikNi7BHCu2KS0tx8Ip1r+GNItv643/C0/txpbf/U6IAGPTbpmU4anJYo++6/TgKKWx6axYGuxO++EIpc9jCpK8vuyRWl0caI9ATx8BiilxKhvh/zGKVRGrsd8CQrrDU1ripCIgUqKE7DpkSkKoJqQAfi9sVUuO9TtirRVuoOJQ0wXjUGjd8AZUuEhA69e+FVOSUqK127nAraXymlDUY0gKn1tW2ant4Y0lC3UjfaRth1ocVpAnU5Y9ht/leGNKFSPXAY+Mh4sT18cBCbR1rqSswXlWvToMjy3LOrWXGrQksEevE0YjscoxanHPaJstmTBOO5HCF0F4GYcCT3BzJtoR63J49a+NcCWxeLyoWHyxW1J71k2Ipv1BriglFRXA4Ag1r3wMgrLIGGx3wpUrlQyGv3YEFJbzTYlhk4NwlQ1RTvUHqa4sQNmN30tyjcKt0+0K5dGmuRUII7t2ovIgD95Su33YdkDddJbAD4iTt8J32w9EELbaRVcAV36nvUYCEx5oi4uGkBQH6DkaUoC4Z/2ewo2FSsjJERIatO3TArSiV4y+/EeAAAxpDjHyFQ/Tqf7MgUqUxiQCjE1FWoCKEZMFNISQH0+Q61qAcLAhRjnnJWp2NagjFCJW8CjZfnjTO1UanAz7KPpGPCjiXPfz+pwQCh98FJ4kFeTTTfC0SgA7b+HXEBbSqaKNFYFgtd6gbYbYpRdugO4JHz3yDIJdIXdt4wEG5ptUe9cJS3JGSir022ByIQVAxMB8RNeuK0hriRuoBNO3QUxZAIJ7djVm77gdcCVORIfSLAN6gI2pkTdqgpZHrstMmlb6kopTpiq71m/lHSmKH/1Z2b0qKL1rWmZlODa4XUjqNvfrgtAKr9ZiEakHi/cZHqytDvOWPxbnt88lbG1i3Lg7kDehJwhbXm4XmOLVO4LU6+GK2rxSrT7XxYqv8ArfFqctvGuBla9NQPw7giuxHXAtrjqfx9dx3ONLa79JhvtACuBbaOo8RUgb4aW1jX0ZA3G/hgpbd64egRvoxUF0q3DCgUH3xSUM5mTtQDc0GIQoyXlF5Kd671xpbUk1N3JFCw6HEhQW3RGevPbupwWqFuDbKrSSDiqivMmgAHc5DJkERZ5NuPGZSAA4iWEa1+Ykccr2+nIZIBUPcVKNXpVKZzus1sso4Y+mL6B2T7LcNZMvP+akeg+ctV02RmZzcwymsqSElq+Ksd65r8ZOOfFH0kPQ9odkYtRj4a4T/C9W0PUYtSsVvbOUujfbUn4kI6gjOp02eOWN3u+W9o9nz0mQwI5dUy+sToeKSih3od98y3XJfLf3rzekw70qOhw0xKPtPrcodOBV+xbocSkJxZmZowJBQrsaZFkjYXUbdcVakl5GlcVQrK5JDfZ6A4FSqa0WSU1BNOvyyYLEhVt1tbaORgGV5BRqUoRhSKCR3PpBmZR8Fdqjx8cm1yKHE0EULoqozniBNvUU3PHsMG7C0LcXD8lJbt1qMUkqayFwfA9TTEhNtsPh5L0A2yNopTeY8QCdh49MkENF1AJrudqAZApUS6EHkfngRbTzW5oR8J2oDv0yQCyLYa1b7VMkoQ8ktsAVH2uxwUtoOaRIySCTXpsMNoQ0t5tWpBXao8cAKUFNezABmfkOVKe3jgtNKEupMtaNVD0FMK0gZLiOQgj9ntgClSa4Cox5lefamJSFkt0snFialdtsiAmnB1c/EeCnr4nCVtr0bQyioPp1+Knh92RW0PMbNWKgfCo+AntiFNoST0iK9B2oOuFkEFLHvWgBPTBaqTovag+ZxSocD/ADDr44q//9aRJdqTShBHU+2Zrr7Xm/YqBQIAPvysDvW1P9JUHxbt2yVIJWfpHkQQaEYaRbZ1E7qT165IIElP62RU70rtkqW1yageNQ3E5Gk8TvrxqKP8wdsaXiXHUuBILD2I7HBS8ThqbMD8YWv7R8caXicdW6At9B640EcSp+lFYEmh9sFMrcl8vUmvtkStpvpU6PvxBI33PTAWcU9S4twtGKiorkGxDz3dgNjTl4ZJCSXs1qz8QtB12yQYypSWa2Cjtt1OAoaLqxLVqB3GRJ6Mwxvz7fm28vNDGxEl04jJ/wAgbnNP2tl2jB632S0oyagzP8AeVHdgOgUdM0j6aRRXJVSB9GAptk3krzJJo2qIZGP1G4IS5TtQ9GHutct0+c452HS9tdmR1WEj+OP0yetlYWKlSXR/iBU7UPTOrhMSFjkXySePhJieYRtvbwbEKQag1rXLLa+FO4VhdeXGnY4CmmzDEhJDUB61wFVl36FnbtcNKqwoOTyM1AB4muC65qI2wm5/OP8ALa2lKT6/AsgbiyqJGoR8lIweIGXhlkGj+avLGtKG0nVLa9qKlYnUtT3Q/EPuwDICaUwIRE5iDFuVAdifHLuTC0kvJiGKqSyjfJBrJS4vEzGpC12K9a5JihXjCt8IHHfY/LG0U16YJPwigpvkbUxtaZSikdB7Y2vJRkn5AAVDdttq++RIW0H6s5PFgOv4YWJb+tyKpoo8OJ3OAhKh6zFqcBzJ2phAUrfq8rlQWCAkk4saWSxFAf3vfwwhkg7qSeMAVG+3yxtUBcyyIFU9SKrTBIrSH+uhF+MbVrywBlSGa7aqk0p3YdMSqHuZ1NeK0UbV/jhtQgjdhKjkCMCaQ8l2akFhTscUrPrnEMoPypgStOoALuab7YUU0dV4sKNU9RTHhTSlJf8AqnYAHHhVDT3Thd2+jtgpIQ73i0PI1wJpRbUQD027eOFaW/pA+AxTT//Xcl8225BOxrmbbqqLhqAjpv06A4GbmvC2wGxyQpElhncHxydNYtzXB4ivU5GmS0ysWIZjQdq5JC31m4r8X0e2BFFr6waip6YVtV+tLQFH6dVPY5Gt1tTe5ZmLE1+XTJJWrckfZbcb1O5yFKHC85KQSevXFlaNsTdzzoIleSpANBsMiUAG2caXod0ZAZmAj6gDbKy5ADJ00yzIBdakbZFmo3GiWU6MOND2Phja0kE3lSXmaz1WvwnwyXExMUTBoVlb0LL6snSrb4DJIip3WkRek5T4WO4p+rInmmnln5mXYrZ2pqOAdmHz2Gc72pK81fzQ+i+xuCscp/ziwNPiZaD7R/AZry9qW32kocIYqkbV28MBCvRfI3m2No49MvZOLJtbTN0K/wAh/hmz0Gt4PRL6Xh/aTsOUic+If14s7W7VKLuHPU/wzf8APccngtwm9hqKBeBpz8cbVGfW0YBXYb/TkgUPA/8AnI/8wpI/S8naXIQzqs+qyrsQp/u4dulftv8A7HKMkrbccXzyVrUEMZSRTwpvXBbbSY6Leaxod9a6xaepbsrcoZhUBuJ3yEpCWzPw5AWQ+xPLWux6/wCV9N1QMCbyAM4XajjZx9DZkYjYsuJlFFDapK9sN1qD3HXLQ48tkkk1Fv5aE96ZJjbvrUpJDCqnv3wFIdJfyJwEi/Ce48cFIta+oRyMI6HkQa4E3a5pE9Kq1BO1TgtShC6ljRqkd/fJ2xUFlSJWDDkx3A674FCDlv5IlDDZzt9OC1WNc3H22YAdkyQRS2S4HCrSAhuqjqMgDulSmnt3KCQ1VR1X7RphpVBjEymRTyoacD1IP9MOyd0HK8JqVALD4TXww7JQUrspKoBQfjkVpBzwzE8nNFPhimkFKOJqTUjamEMkLLIASu2BFIaaY/snFkFAOOW5qPDFaU3Zi+2w6CuRS2eYUE7k7DFaU5PVZadB2xtQoFCDvXbFmp8Ce23bG0LvTbwGNq//0JKvlm5lb94iD6d8s8VxfCKyfy3Io9SWNQiCoJO+SOVfBpKLmygRTSpp0I6ZOMmqUUslDIoopLk5PiaqKk0shj4rQMTue+T4k02kM5Y0BJYUHz7YDNjTntLgfE6kMNxXrkePfmyoqAWlWPTuCd65bswPubBDgKv2m/VgsWoCqhAUUOx6jJKuKxk7A+FRkDKkm1e2tY5Ci8SXJoFHXIEpEXoXlnTXSEVXgvhTr71yqUnIjHZkiEhhGqlnH2QN8FsxFEPBqYWq2zn5YFpLLm81GGvqQtFv+2DQ/TiqG/SszkpwNK/a7YlFqpmZ1DClBs2KXSNwi5ynY9DhBZPDfzSngn8zNHFXhHGqn5nc5yuqneWRfVfZfFwaOP8ASYxCg9Xboo2zGJeiLVwtH+eIKG4/tADvgKqquyNWtKeHX6MBQQOr0XyV5pguli03UpeM3S1nbcP/AJLf5WbfQa8x9Ej6XgvaH2fNnNhHp/jgzlYYY3oJCTXfN7tzDw5FIfXNUg0rSL3UmclbKCScrWnL01Lca/5VMEjsoFl8qaRonmX8xvMmo3kbA3EzGe6lY0Chj8KivYUpmt1ushp4gy6uz0mlOWwNqeheRvyPtpLthq2rQSSKCTbWw9UgDs0g+FTmj1nbe3oiQ7fD2cMe8xxJn+aXljR/8P3kelRH0tHhi9EKvwghv3tfHY8q5jdl6mfigy/yjfrMV4eX9JMPyG1YXvkE2RkAk0+5kjCg7+m/xqafOudpiO5DyOYWzgyMGAL8x0DHfbMlxTai8VnQ812r1XFk1NDaJweM1LCvE9h0xQhXijduL9Qa++LDqhZ7AIRwavueoGRLKlH6vMKIXFK5GlUJRGvwlhsegyVFBCAmSjbM2/gMSxC02EzgfuywrUMffKyGTp9OvHUckqMn8U8KFk0e9ZSUUL/knBsvCUM2i6mWNSRToKYiQQYqknl++KckcUjG6+NcjxM0NLoWpcCdjtvTv7YeNQEvurC7iALIfo7YlBQc3NP7xPlyxBtKg7rWpHKvfsMkqEmKlj8K/PG1Q0sStUkAeGC0oZYVBNQfGoxtLvhrSgIHbG0rhyag+zTfAULfRY0BYbb4LS0LZeRJatOtMNpU2SEHZSN+pwWlS/d+PfCi3//R6csEhHgR3yniHRNFSuLB5hRmJXwGDiFqRaFbQ4PT4Mgp28csGQtZxhD/AOHdPLllU8ulOu+T8Qo4ApS+S7GZhxYowPxUxOcsfABTLT/KWnwEM1WIPfIyzEsxiARt3oVjKhCxgDoDTtlYnuzMBSQT+SbNmJNFU9Acu8YtRwBDP+XcTAsr8q9waZMZ2o6dBT+RLgHjHyqNgD0/DLI5iwOCk20T8sryWRnu2IiH2VXYfeckZXuwGIsw0X8vNLsH9VyXkA775EltjCk+TSbLaidNgNwPwyNM1eC1ggNYowpPUjr95wgICuAd6bH3wFIQTyXjF47i0DQdmV1kqvjxIU1yLK0ml0HStTs/W0i4RGjYqwB5KHB3SRa8kYeGSBa+HuSC+03WrAkXNuxSu0ifElPo3GKUELhmfnMxEdCSB0oMqyzEYkno24omUhHveEa7fjUPMF7dj7DSNxr4A7ZykiSbPV9p7P0/g4IQ/mxQ9qaknxyEnLLdyu1cAQFJabEZJVQHAraSmNgw/DYj3wEIItnWgeb3uIktruQidNkk/nAFANu+bns7W0OCT577R9gHHI5sQ9H8cEt/MnVHm8l6pA0pQPHSpqK/EDT6c3WYAAVu8VhuRumI/wDOPupQRapfW4WjlFkHi6g0Kn2zlvaGB4Yyer7GIMZR/wA57q+pW31iT6hZrFMB+/aNDz3H7RoABnKkGQ3LuBi29RYv+ZV9o8H5daxf21skFxND6JkWnxNLIqnfvtXM/suMpaiEe48Th60yhA2dqea/84+6gbWXVlJJicRMABtyXr7d89Ah9Tx2U7PYbm5t3HJGAruFPjmTE7uLMilI36+kPiAUeHY5JgJWh5rlfRRCaqKlWHU13xVDvfPQGuw7kYRTHi3XjUYnbeq7dSKjISpmLanUtxkWjKRvvTBeyd0I4tjIBKhbkN/DACoTXS4tN40MKlx9kkn+uVyNtkQEya2iKghfhO2VtoCEa0RTUV69DkTJHCpOfi2UGnfClReYBSWOx7DDTWSh2a19OhZtxUH28MHVOyEa4saFVc1BqCdsMQhA3OoQLX94CtCCGp1yKSUmvzY3VC2wBoRlkbDAgJYbWzG6KzVJABO2TtCDmsULHjQbb17YkpUX0wUqZRsMjxJJUHsYwKl+2+StVMwwilKb9yMCrHaIDcilO2NppRM1qG+MtWnbYY0lReaGpKmi08cICqBe3ZhyJp7YlW/9B/yuuDdX/9Ltpu9EboHp40zCEm2ljDSylVkIr4jGklDm3s2r++oB4jfJWWNKJsrBwVZ2qf2zkrY0itP0yxi5H6yXLdm7YDJIgjf0dbsPhkFfowWyIWmwiXb1V+k4Oq0FOSwDfYHMnwy6ECWqZpEQaMfTHMhfYbnLxipqM0wh062Sh48iPHLKY2iQiAAAUA7YoXCnTFWhvgVcFxKW6Gu3TArVG3/VhQx/TvJdlp/m+/8AMlrPLG2pQrHdWIakDSqRSbj058fh/wCbsSEhkH22ZWSq03r037YEhj/m7SdKh8u6teNEI3htZpAyfDuENNhtmJr/AO5k5/ZsOLUYwOsw+SOJEPIihbf33zmr3faERap8AyJLEqkq1FMAKAhGShyVpbO2KtVFN8VLccxjbuF7EdR8sNdWMwCKPJNdXsNG816C1rqWpnS7u0QvHOamGRVG3NV3J+WbfRawmoSfP+3OwfCJy4/o/ii8+0OKXyn5jju7G+iv0jUcpIVdUZWpVfjCnNxn7KOoxkS2eZ0faHgTuO4Ppn/Ve5aJ578rX2nz3lzPJayxxA3QTkvwjYcuJHLOF1HY2pw5BCuLi+l6qGvxzhxRI4Y/zmDecz5n/MT0NL8uRJB5cs5QJEkYRsZDWksi13Xj9kLnT6LsSWk9U/Vkl/sXnNb2kM8qHJmXknyJZ+WtKFjHP9ZlLF7ienHkxFKKOoUZso2BbrJgFlNnpliQeTEn9kAf1xOQoGMOudAU19Fak7sDhGbvQcPcotocixcuI+HrXE5rR4VIVtOQCrFfYA5ITKOAFZ9UC1CpQEbEYONTFDy281FCp9kb164xlbHhQssVwePBOZrQNkwdkcKmjXMUpJNCteSgHtkSQUjZGv5j5hFVSrKCD4V+nBwsvERFvqSypxZ9z45VPZnGVoedJCpdXHD54BJJCWz2ty4YCQKK/CK9RlltRCW31rfRxoqOW5H4aHpgEgtFJriO+APIsSdslsu6DKXJY8wancgnDxhaWmJiSOZFfipkeJPCotI6jZuXgBQZJAUZJ34/ZIHv1x5ppRZp2r2UjvT+mKELKJB1bbsBhVRZXI3JxVCTBgepPanbJMghikgFQDgtVNll8MKaaNaDbAVp3x++CkP/0+2R2mkkIFk+LoBXbNeObfSKXSIT9lgR75ZxUWNKn+H0IqpXl443aaWfoFUNZGU/SclRY7NtpEBNa0NO2TjiJYmYDk0iFTuzEeA2y0acDm1HLfJER6dbKQeNfDkSaZYMYDWZEotIgBQAU8Bkyq8IKYELlWgpXFK6m474q4jxxpacAO2KtjbArqVxS41+jFFOVfbJWkLx1yKWJ/mvdxWv5e608j8DLEIU92kcAL9O+YHaUqwl3Xs/jMtZDy9T5TZduI6DbOcD62iLYfBTwyJYlUdQRUYEKDRk5K0gqbRn54QkFTbphVaRUEYVWhgKpIOUZFCD0w78xzRKIIo8kBJodZQtuvKNzXiCAV7kjl8Odf2P25Hh8PL9X8Mnzb2h9mZY5HNg+j+KDOrn8kPMEHk+78wQXKzwRxx3AijNfVt/tOxArwkh/k5NyzY5u04fmI45R9J/yjyUMP7okHf+axHTJtZ0WWO+thJblhQF1IRh1I3FDtnQ5NNjzGrunXiZiz3y7+Ydpe3UVvq6mCaVgiXCbx1P8wP2c02q7IlAEjk5OLUAmi9UtNEu1ofTJX+Y9q9KUzm5ZKJdiIFFtp/DcuCemw6ZAGyy4WP6yHWvFzQbU98uBapBj5ahDPWnyrvloqmu1091HGAzOw5fYJFATh4WBkgzqMbOatT3wCIBXjahvzyoOPGla/2ZZSAoXd9NJz3EYqRUEb7YOFBQC2iOwf1hUb/51w2x4UZEbOOJxLIOf7LVyBFs40hprqFyVhk5EVqAajIxFLVoKeVgvxyFd+vWnh3w2EG0vk1BkNPUJNar7YSLRaEe7uJCxDig+yPfBTIkoFxcSSU9UAn3yywttLp10xJe5jVfGtT+GRtNLTY2kLAyXRlHcAUH34LKgKV1eWaKViTcdGqTh3KpVLqEgB4n5/TkqQhpblj3/wBliqEkuZR+0cK0oGaQkmvXrXG0huOZq7n5n2wFK76yo7A+GBKk92DQBemHhQWvrZ/kw8CH/9Trq6JfSyF24RcjXih2HyyJwEsPECZWOl3FvQvdM/8AkjfI/l75qcqbRs69GPyy4YwGJmS2OJ61rkwKaybXBR8hhSuUDxxQvB2yNpXLUb7U8MVXDffFVwA+7FIb2AwJdQ9xXFW+JOFXccCuAOKuK4hWwPffCUrgNunzyNpeOf8AORWt8LHStEjbeZ2u5178UHCP8S+abtbLyi9v7HaW5Ty93oi8IqD03qemad71GQigyBYlftTAxaAFDtvjarCowgpCx4lNRTCCm1CWIg1A6DJgpUuIYUOw8cKtLWJqNup7/wAcNoIsUXrH5ZeeLZYxot2VgMq+msobjFMrEAqyn4RIf+GzY6bX0QJvC9u+z3CTlxcv44sr82eS/LWsRJFqV8FlLSC1t/VS2VHICgqG+20YXo3ws2dRptROO8OrxE8MDzeHfmLpunaPr7WOm2b2cVrDHE4llSdpnC19YtGSil/5FzptHknLFc+ZdXmAEqD3fyVq0+p+T9Lui55y26q5rvyT4T+rOK1+MRykB3OGRMAjJbUciPUZT065ihspA3elF6fvTT3GJlTEwtBN5TnarLcKoO4D9ssGagwOJD33kzU2iDLexSgfZi9/mcI1KDgSR/KerwKzSQqWINAGGx8cI1IticJpLY/LeqlGPEScNzxYdPDJ/mItfhFCyaRfqSzW4pyqwJyQzBgcRUptPkNSQsYHUAnHxQvhFYdPtlZy55ECqgVIyvxiS2xx96izRRkhYStejU/pkDuo2U2Eht3jAASQhm23qPA4eJPCg301+a/u+VR1OTGRHAhZ7CUA7ou9TQ9MnxhHAlVxFLCN+Hh71yQmCwQkspDbbj6cla0UNNLEBVtuxGAIQkkyEAKfoyaVgiZjyAPyyJnS01Jat1IpXxwcSaWG1hpQyCn6sFlVGRIFP7v4h4nCAVpDvvWige/jhTSwgnegBHhjaaWFCCNzv7Y2ghU4p4t+GPExp//V9BLCAdh9OXONTYjp0yJKQFRV3wpb479MKG+B6npgVcFxtV6jAmlwUYqupildxovjXFab4nrirZJ6064FcDirZO2KXDxxWmypxVwFMKaXqNx7nBaXyl+Z3mGfXPOuqXTn9zbyG0tV8I4Tx/4ZgWzktTk48hL632LpBg00Y9ZeuX+cxMwuvB+zdspt24NotQAlTtTK2JKOvNKvrJLaSeIrHdxiW3k/ZdT4HxyEcgkSB0aceaMyQDvD6kGRvUZNsC00ArhSpts23fFVsi1UnCCkFCV3p4ZYzXsoZaEVwWilNWeFq/sVrt2p3w81kLDINe823OueX3tNVVbme3HqWt1QeoWqK8j3+Gub7sPtLwcgjPeBeD9ofZu4nLhG/wDFGLAr2dGMEKdN3Yg9PbPRsmWJMQOXk+aiBF3zfTf5J2T6h+XFi0fBjBLNEQTQ7PUV+g5ynauA+MSHZ6adQZfc6DqP7NuCRuCpBzVnDJyRkCXTafqSULWsikd6Ej8MgcUhunjCCnlu+VJEYdh8J2/DIcJRYQbzOAQ9QB0FDgMSyBQs7MQTXnXxH9crJTSDNYmHE8FalQABhsJULrn1A+A9TscBlSOaDa1lPQAgmv2cAyx714Cg7myuiCUQIfcdPuyQzwHViccj0QbaXcttIwYDeq9icZaoBEdOVP8ARN32VimRlqolsGBRfSbvfgmx6HsMRqo96Py8mv0I7AqUDA7b7E5CWrpsjpr6rk8top/3nQmn7QJ3yiet35sjpabPlaJhUWyL8gcfzo72Y0wQ8nlWR9hYhgB1Kgfryf50DqxOn7kL/ge5cVNiEr+0aDBLtGPeo0hKm35elwxk+A9Nj/QZH+VQEDQoOb8tH4jhI8hHbp+vJx7VHVToVP8A5VtOFqLV27dQa4f5Vj3pGhKxvy71BRQaeTXpWuD+VYfzkfkihpvy21o7x6eQe/bJDtXH3qdFJJ9R8n3tj/vUYrc0/aYV+6tcyceuE+TTPS8PMpI2nWtXE16E4qxUqharDou3SuZYyHoGgwHeg/q6/wA56eHfLLPc0v8A/9b0PWvh0y1obKn78BVcq/fgtVwB79cNqupTc42rQYVodvDBathhXpjaV9QO3XEq3tiFXuYwBQ7kb4q4UpitLgN69sBKQ3Q7d65HjUhsDY1yQKtrx6YUrqbeOKFvEjFIUry6js7G4u5No7aJ5XPtGpb+GV5ZcMSfJtwwM5iI/ikHxjPM00kkzGrzOzse9WNc48vtcIgADyWKWeUct6dMSzV3NB/kdTkQgPbfJuiWPmn8tbewut3haRIZf2o3B5KV/wCCzSZiceYkPF6/US0usMo9aeVa/oOoaJqcun3sZSRN0cD4XU9GU+Bza4sgmLD1Wl1MM8BOJ2SqVK5aC5ANqbIfkQckEoixsby/uBbWsDzzN0SNSzfcMhOcYiyWGScYC5ERCl5i8v6joF3Hbaiqx3EiCUwqwZkB6B6bAnwyWLKJiww02qhmjxQ5IOMqy7ZMuSuYLSmIQhmRo6ld17jJXa0ll/pYmk+s2wq23OL5eGdH2R2x4UhDJyv6niPaP2b8UHLh2l/FD+c+i/8AnGO/aXytqlix+K1uxIB4CVB/EZ0XahBmJDeJfPcEaBB+ofwvZafdmsb6aINeuAocyqRuAcCqLW8LD+6Q/NV/ph2VSfTbJyeVtEfmi/0yPCCtlQfy9o0oPOyhY9jxofwweHHuTZQU/kvy3L9uzUH/ACWcfxxMB3LxFBzfl/5fb7Amip2WVv41yEtPA9E+IVNvI1qEKR3UvE9Q6ow/DicxZ9nQPe3R1UkEPIEce8csFetXhNSf+CymXZYPVmNZ5IkeVmUDksT08KqD94OYk+yJ9C3R1o7lj+WNPePjNADXrxKsP+NcxT2TmHItsdZFDQ+TvL9pcNOlvK7nvWqj5LlWbR5qrdlHPEdyhqun+Xfq5WRns/8AKUUb8QcxRgyQ3MZNvig9QxlrDRA3FNYuN6kB07fRiZSH8P2Mgsk1LS7eOq201zQ9TIAT/safxx8MySZ0i7bzjbKnp/ocuP8AWFR9JGVz0p714lz+Z7WWQD9ERxoDu+zP9CgDK54DWxZRJVpfMWlRxF47AyONgrRqv8MqGGXekyQQ86cGBOjqVHUCgP6st/Kea8S5/PVo4b/cK4YUoSU75E6PzC8SXX3mxLgETaM7RHrSRV/Vhjo/6TMTpjd7qGgOoP8AhOGTweSUlz8zx/jmbjxTG3iENUpRO5Fsc1FdClclfLUUJ/k9ZyD86MuZ2IZR/HbjzMP5qRfo6w/6ssX2+X2pen8v2+mZvHP+cXGofzX/1+6fXGYhfsof28upxOJWS5q/prJVlFSD4YKXiUxqFx6hUMta0AoRgAUyd9cvfi5ScfkMNLxFWhvZCCJCDJX7X7OCQZcSK9c8TRQx7EnbGl4lIXZ4j1KKGOx98eEo4m/roU1FXHtiYrxhEpdApy+z/kkjAzBb9dD8RIAHeowJtprqGtQ4Ze5xpeJwuIWAIlAp13wJtUF1VTxNQOmQrdbaN4q0Lgr+NcsDElVa4UUIOxOFbXCSSlag+NMU2vE4H2xT5b4aXieefnh5u/Q/lI2Nq9LzWGNupH7MQAMp+kEL/ss1Paefhjwj+J6f2Z0PjajjP0YfX/nPm47ADwG2aB9NXQ15b98SpVJWHwqB1PTIhAe5/kbccvLl3D3hua09nQf805p9b/e/B4v2lh++B74so84eUNP8x6c0E44XSA/VrgDdGPj/AJPiMx4ZDjPE6vQa+ennY+n+KL591fQtT03U30y5gb62jcVVQW5+BSg+JTm4x54yjxPfYNVjyQ44n0s28sfk1qF8qXOtyNZ2xIYW6UMrD3O4TMXNrf5jpNb7QQh6cY45fzv4XpkeneXvKekT3FvBHa21tGXlcD42oNgzHdiTmtkZZJd7zZy5tVkESTIyL5o8wapca1qt3qNyazXDlqGuy/sgf6ozo8MOCIAfRdNgGKAhHlFLLd+B4N0y4huVyd65BXAA4VJUzCVJZDxYHcdjkuLvWg9H/I/zhpWga9eQX8hgt9SRIwaDgsqMaFj2rX7WbPS9oyjUZn0PG+0HYAn+9wx9f8f9J9HCeEqGMihSARuOh6ZvYyBFh8/Ox3clzblOQcHt92JKtJeQutUIK+ORMkgNNcLWvT5YxkgrFu4i/HlVvDDaLc17CppXfvhRahJqdsr8aN86Yo4lv6RjbZUY/RTFeJTOpQc+DAp8+mKLVFu7UqGVwVJ3I7HASGQt3KKZTwIPy6YUvN/zc/Ma58i2VtPb6ZLem6cj6y21tG3ZWYVPNv2VyEiQvVP/AMv/ADBceZvKljrV1bm1nuQ3OIAhag0qteqt2yOOVjdnIAck+mtQ23Ue+TIYJfPodpIKSQxuvXdRXK5YonozGQ96Bl8paY0TARmNjuAjEZjS0GM9GyOpmHjPnDzVc6Lq93b25hnSwcJfWcxeC4QN9lo+Y4yqf51+HMKXZsR1ciGrl1CM0DV7jX7YzWUc8BrSk4CIxHZJKmOT/YtmHLQSB5OT+ZCYy2mvQuRLbTUJILcSQPDpXKzpCP4UjOO9LxqF8rmJjwlX9gn4wPEr1/DKpYgOYbRK+S2V9VdSwavLpVqH8aZWDBkBJLrqTU1X4qnx8P15bAYyxlKXRLZjfPvxpy3IFa/PrmXixA7Bx8mUxFkqSWMjkl6ADdhWn682mDR9S63NrOgR/wBQtf5f2fHt45keDDucP8xPvf/Qmmnfm/5OunYfXPRCtxBkBRT7jLOIOCTTVx+afkhLp3XVEMqIxjdQ7Bv8npj4gRRXab+bnk+4tqS3npzgE83Bp8zSuPGEAkjdHRfml5MZDHPqcLFergtuPoGEzCxnfNB6j+Z/lEWrLa6mhXagTkX3+jESCMhNbO8v/m/5USxkS4uyJo3ZQJlZSR/MCAag9sMphECQN0cPzS8msJGfU15kExx8Sa08NsHEGfEluk/mv5YvpbgG4FmsZPptcVAcAdRTJcQYG0fZ/mD5QnSOS51aJHDlVHxUp4kUriZRWJPVG2/5j+QzMyDVEYAbM3JVJr2qMjxBsEkT/wArA8i8WDalDttRCxP6sBmFEgh3/MT8vkp6erRlm3pR/wCmN2m27b8xPJMj+iuqxiVz8IbkF+8gYNl4ke3n3ytCWjm1CAKo+36gYfhvgtkJLU/MTyj6XJdUhaND8VCa/qw8QWwF7fmR5XVjGuqQ8SAQ4bf5dMeILxrY/wAx/LS3ArqUXpEfE3KoHucfEA3SDZeNfm95xg8x+ZIorRxJY6ehijcdHdjydh+C5y+szeJMnoH1b2a0Bwae5fVk9TCGJPyzDekC9Ca1wFBXxnlJyP2VwHkxL2D8iboepqtqTuRFIo77clP681WuHqB97yvtPA+iX9b9D1w7nMGW5eSCg9hZPcrcvChuEHFJSoLAeAOCt2YyyA4QfSrkjiQPwyzioU1vIPzy8zolvBoFs9XkYTXig9FH2FPzPxZldn4bkZF6z2d0lk5ZD+o8YZv3pU/MZunr1ssYrUdcQVXJXjviVbrQ18cCCF7NXBSqZSrVXr45Jd3qv5Y/mPcw8dE1RZbiEKTaXMYMkkQUfZYd0/4jmbpe0RhHr+h432h9n45f3uKoT/i/ps+/5WZ5Otb4WlzqHG4k6oVPw/6x+zvm90+phlhxReA1GGeGXDLmoan+ZfkizmEMl+sQ+0CtZFPyKVGXgglosus/zZ8lPE8o1uJI1aipIHWTp2HHBQBWysn/ADg/L9TX9LxszeCOd/nxw7LZWwfnL+X9QJ9TWNWGzlH/AIDBYCi18/5wflzwHpa3EJNvtRykfP7OPiBBBcv5zflsR8euR8h3EMtD8vhx8QJESl+q/nF5BFqz2etJJMPsr6Mlan5riMwvkxyRNbMY0/8AO3QI7yX6zcH6t1DJExJPf4RTITn3BcV9WVWH59/luwCpJdQwbcriWBhHX5jlgEj/ADS5Mq7wkfn787Pyx1G0i0ee0Ov6bd8vrZKvGIio+Bh9luVe6nGUr6MYSDEPJHmrzL5eugfK+hO2h3cf73TdQ1BGWN1YkPAzENGpTsyNghjILHx8fm9KuvznsNLtYrnXtKuLOOU0aW2mt72OP/X9NlYf8Dh4pDmB808cDyKBn/5yH/LdZAEu5mQivIQMNvkTXBxnuK2ot/zkX+WlSBcXRA7iA0/Xh4z3FbSrUvz6/KiSdb1raa7vo1KwS/VkMiqeoDORt/k4Jb84pEyqwf8AOQ/5araLX61GyivpC3UGvyVuOCz3KZFJdY/PHyPdXkd7ZX2s2rxIUKxxr9VJPeWPnuR/ksuGUpVyQ871v87dZn1XkkCanpERb0Y76NPUYleIbko5x0b4lUP8P8zZVLScQ3bo5SOrGE/M7zPbXrzW80s0DirW92wlAJ/lIC0GVT7NxSFEf6Vux66ceqLP5ueYnALxQBe4UMK/TXBj7KxRN80ZdbOQ7kr/AMe6uWkZ2LtJsSWbYeHXM+OOMeQcKVy5lsefNSWAxFA4buzMaDwG+SY+EGv8eX/++x9jh9pun34KY+EH/9HlA0vjVWBDL8PE70OHZxCqxaSWU0JDDoKZESQiodMKqwoaybct9sOyLVl0Q0qVJNdgoONgotEwaOC1HUllp1HhiSFtV/RFN/TajbDY9jXEEIttdEmVhwiY9egO2NqvTRZlIPosRvUcT1ONqi4tBuZCoW3JPY8SMiUndG2nlLVHL8bF3YA+nQbcj3xFqEXb+QvMFy/CKzPJiOXL4RXvvioBTOP8q/MTKS31eEdAHkA6beGNp4C1N+XGqW5rJLaAChNJu/3ZGyvCUFP5Tu4EJLRyCp/u3B/hjuikK2kzKN4ivHwGStNOj04KDsQe1aVORtQEPd2wtYJZpAQijoKbntXMbWZeDHt/E7XsjR+PqIw8+JjKM0jtIepNc54l9mjGgB0C4nx6ZBkFyCvTv0xQWWeUfIOv+YCktrF6NjWjXkuye/EdWzEz6qMPe63Xdq4tPsTxT/mvb/JnkTS/LMBNvWW8lFJrl+rUNaAdhmny5TkNl4ntDtLJqT6vpH8LJgKZECnWltumMlChNI0cTui82CkqviQNhlUp0GyIsgF8reYr29vtXvbm+DLdSTOZkfqpBoF3/lG2dLgiIwAD6dpMcYY4xj9NJK2zCo+Lxy9yVUgmlcCtUp0xVognFCoBUYqoyS0rv0wgKU38i6l9W8xwvKwW2kDpIW6cQpI6++UazFxYyBzcDtIA4SSredr231PWZJICpggRY42VQAw36Uzfdj4DjxAS5l8o7UyieXb+FjhhTgCBU9CvambZ1ig0SLUkCvQdcmEKPpwkE8akbUpgtLRjjA9+43xQpGOLc+HTDaukRABQA9z8u2K0pFKfCKVbbClSktwD8VBQUxtVjnigUGsZNTHU0yJSFB+FGG1BuMkCtLRKVbZtwNjU5FKizMSRUmvuaZK1oNJeXMUbpFskg4uCAaj6cFpQrmigU6dcUqbVYjYe2FBWcTXp74q1zkCkDoeo7Y2lT+Igin4YqpMCew9xirpWZmJoAT12oPuxCqbI6jcEA9NslaQ1wanTY4LS7g340xtD/9LrJ03RHAVtOtWDb/3Sjf6Bj4Q7nFMg3+gPLlKvpVsSOyoB+rDwJ2UG8p+V2Pw6Sg8OJphCCItp5O8tlg36PZW6fC9MNI4QufyV5aO4tpAfEEHIkJ4QsXybogBVBIFPZkBpjQRwhuLyXp0bgxysBTdSm2PCvCF48qWqHkJUJrXdaY0kRCIXQZYzzIibkNqDAypcNO1FD8DRxqeqgb/fjS0tlTUI1+w0x7cFqcVSe+v70Gkmh3E3geNBX6MHwRaTXF9eFeJ0GZfCvLx+RyJ9zElATXl6v2tLeMHu3I/8a47qCUM17cyD/ebj2Naj+GAqCUO6yuOBhQk9N9/oyABTTG/OfOK0ijC8BK+4ruaDNT2jKyA917G4RxzkebFENFqOma083v0do+j3+sXqWVhH6s8nQEhVA8WY7AZXkyCAstWfPDFHin9L2Hyr+TelWTRz6vcLfXC0P1dDSEH37vmi1HaM5bR9AeU1vb057YxwR/nfxPTrW3ht7dIIVWOJBRFUUAHsMwo8t3mpzMpEnmiQKLt9GXbANbYNRko7hBd23xCqFweijZjsMxcx6BsgHlH5w+RDcRN5h0+OtxEAL+JR9tB/uwAftL+1/k5s+z9Vwngl/mvUdg9pcJ8GZ2P0f8S8VpU17DN69gqSKFOzBqgGo/VgQto3XFXfF1/DFaWSSbUGEBVFyKH2GSCr9PB+soo6cT+I3y7CfWHT9uxvST8gjpixAAHHb6Ns6Ynd8eICH9KYA7AgjAhTMTlQGA3+/HiYqBSUuR498WSn6DLWu5PfGkqJhqa16YaKFrQEJs9A1Ayj2OEKh5bc8hucFq1Jbsdy1SRt7YQEod7cUINa+ONFNqTWqlSwPTqO+NItREKjrWpFK++FbaaClSfhPgcU2otGK+2CkrDEhJr0ySqRiWh7DFVvpDr3OBksMYJ8MKFhUVPtgVZJHRhTp44VWemevWvhjaudnfZiSfftilTCEqdjt3xSt4jwOC0P/9Psg02cMwV6/wApO2S4nG8Jeun3aqBWp6mn9uPEvhNm1uQ37R8MHEvA2sF0q13r4HDxIEVaMXQjLdh12wEp4FwF1UUA9gf9rBxJ4VwaXlTap7YeJeFU9OTvSnhXDxLwNpHIfAfTgteAtlJ67r1748S8JcY5B1X6ceILwlv0yRyCmnfCJBeFcEAHI15dgMBkvC0ByozAn8cNoIaaGNz8USH5gHHZIC02tof90Rk+BRf6YbCkF8//AJwazb3/AJtayto1jt9MX0GKgCsp+Jzt4VCf7HOY1uUSyWOnpfVfZjRHDphKX1ZfV/msIpQeNe+YdvRNBWHTbFKY213eQUaO4liPijsu/wBBymWOJ5hqnCJ5gH4Jxa+c/NNqVEOrXIHgz8x/w/LKZaXGeYcSfZ+CXOEU+0782/OMDqstxHcpUchJGAaV8V45RPQwrbZwcvYWnlyHC99tZBLbxyDcOoavzFcwMY2eDyCpELpZEijeRzRVBZiegAFScJ2QASaDDbb80vI1xPx/SaROCRSZXjG232mAGVHSZRLiMXbz7I1MR9KbQa3oupOqWd7BdBgapHIj1B23AOY2aExK6IcaWmyYxcoyi8N/M3yHN5f1Jr6zjP6Iu2LRkA0ic7lD4D+TN/odWMkeE/UHsuyO0xnhwyP7yLCaDj0+fjmwd3yLiCADiqmz+BwgKouxpXv2yQCLWS/3YB6k4QlH+XNLudV1y10+2KrPdOY4i5otabVOWY/qHvDq+2T/AILk/qs/n/J3zmg2jgkPcLMvh/lUzppg2XxvhQT/AJSeeUAP1RHJ2AWaM/8AG2R4SxIQ3/KqPPzyUOmlTWnL1Yv+aslRURVG/JvzwH4raxAqd1aZNz9BOEX3J4Sh5fyf88li31SIBev76P8ArjZXgKFf8o/PIrSzRh7TRfxbAZFPAVB/ys88qVB04lm22liP6mwGSOArG/Krz8GNNMJp0rLF/wA14dmXAVNvyn/MEAkaW5r/AMWxf81YQVpSk/Kr8wQKfoaVvcNGf+NsbQYod/yq/MIfD+hbgcu3wfr5YopQl/K7z+ux0K6p/kpX9WG00oSflx58QlpNAviO/wC6Yn8BkRstIGTyF51rxOh33/SPJ/TJ2mi6X8vPPKqrNod6A24/ct0+7I2mlH/lX/nfnwOh3oNKisL/ANMla00fy+87VIOjXSkGnxIV/wCJUyBmBzTwouL8p/zAmFRpTKP+LHiT/iTDHxAilaP8l/P0p4/U4oz353EP8GOHjCq7fkb5xVFe4ls7f2ecdPH4QcHGE06P8ltQLlZNd01COvCVmp/wuQOeITwq8f5L2ZNJfMdsW/ZEakk0+kYPzEUIxPyd8swqPrOvcgdyVUD9ZOA5x3otd/yq/wAg/wDV6PWn2l/pg8XzRb//1O5C5o3HqP5qGmC2q1aK8qGAIWm3+dRiRaRJUALEBQD/AJVf4YqrJRTR92PYDEFLfEVpUr3ocVbCOvL4hXsMFKtEfEq/AE998BS16UnLfb7sK0ueMd238BT9eRCtOyhaVNfHDaHNxKczUovga4q0PTYUUkKcKrXjRNmLcj0pXAimkgRhRWYH6ckEUuFqnKhkb7sFpEUB5jv4NH0HUNTPJ2s4HmVd9yo2/HMfVZODGT1cvRaYZs0YfzpPlWSSW8uJrm4YtPPI0srHuznkf15zJL7LjgIRERyi1IyqwQU9gMFMl6oo3I+WBCrXkAvh1yKGydhQdO+Krk5E7dexwFQ+nfJt2bryxpkxNWa2i5H/ACgoB/EZowakQ+Z9oQ4c0h/SLGPzg81fozQxptu3+l6hVWod1hH2z/sumW4MfHPyi7LsHReLl4yPTD/dPny8KepsOu4Ptm7jb3sbQsUkiXKujlGU1V1PEj6RkyBVKYg7FPG81eY5LOW0l1G4ltZRxeGRy6lf9lXMYaeANgON+SwiQkIgSHclYNO+XOUtdj3whVFiADXJIWAjv2wq6UfEvsKnEFWQflovLz3og8JxXLIfUP60fvdX21/ik/6r6baNhsT9IzqiXxwjksKvXrv+vG2JC2QOCeu/friqhIzDbc+J6Y2igsMj0pxYk9Dvja01y6BkNP8AP2xTSoPSI6OAceIp4QpG3tS1Ty75AxtIChJptvuysx9iceFNuW2RB8NBhpSSsMvpnsPen9mAraxp26qdveg/hhVa9zOpNZCPpGRXdTNxcE0EvTvQYEoaW9vFqVcE/d/HAVtBT32rPUKFUDsTWo/2JGQMpMwUE91qLKRKEr3+I/xOVSB6qCUDdSzemWcI1Nyabn5dcrI2TaVG+l4OYoita1qeJ/XlfEUR5pRec7j7Jc7deYamHhHNJjulkyTQfAqs9evF2X7qEY0GEolRjnuEblHC6yDqfUfavzOEAMOAog3mpGEKI5AAPiYszZZwBBiUJzm8JPHv1+7DwsOEv//V7ogt5kNHZWQ0PWmC2pYII/U4qhZmqOW/bCFpctvIDz5nmh+zTr+OArSKS5PMCQMC21KHCAqqIKv8RAA6HfFKoqXCp1BPjTFVyIwYFtn69NsBCuS3m+sBg6+m21etPoxCqkkI+Kjjl28MCXC3BoGY79elPxwgKse3am1KdqU/hgIRakRcpsEHE7Gm5xpVhDoCUDbnpSuFDk9VWpyavhSmAKrAyU3ensNzkmSncWIv7WaylVnhuEaOVGoKowIIyrJj4okFsw5ZY5icecXzH5z8m6j5T1d7K5QtaOSbG6I+GROy1/nXowzmM2GWM0X1rsrtGGrxAx+sfVFi7NWb38cg7MIiv7qp3ORQW1c8fbvgpSFRXQih2PbBSFwalK7CuxwK95/KvWrdPIXqTyUi09pVmdj0UH1P1Nmm1UamR3vC9tacnVUP46eQebvMM+v67cajMT6bkrAn8sQ+yPu3zZ6fFwRrq9dodKMGIQHNiN3LWam5p0FdszIjZzwsj3ffCUopd6DwyBVtya9AMCqTMW+WSVTI5Bq/RkkKSncD3phRaZaHpL6zr9ppcb+k13IkIlpXjyNK02rTGIuh3tOqzjFjlMi+CPE9v038nNL0DWNG1HT7mae4t7pfrTzMvAoEavFQBT4vfNkdBKMom73eCze0k9TjyQmIxBj6XpB40INPmaZuy8f0aEcDHdlNOtMC05lgoBSp8cbRQWvBEAPgAONrQU2RdqD6MUUtZENR+GK0pMlFIH34FQzoEJI6++G0LPSqK1JA674kppSeLlVlU8R3rg4kUpNxG52HhiVtDSEn7K7fLFbUT14tuPdaYhktou/EA7V8MDG1CTiw+KHlTscBQh2YKaGOg7Kq0/HEC+iOJDTR2jmrpyB7NkdkcRQM1jpUigmE7eDGn0DKxAM+JTay02D41JUUB3Naffj4YTxoeWxtHSiOFDdGCgkfhTHgCOIpbN5bsywaW6c+BKoP4Y+GEcR70PJoFilQwWRm3VmUA1+jjh4QvEUsnsNXtgZIbwiClPTVen68IpTJAfW9Y/5aH8Og/phoMbf/1u2/Xo1aoJUV3UdMi1IyO9+EbU9z1yRW1R7iOnFXAbvgIW2o7t3YxlW5Lvitr3uXIoV+DvXxwra6K8XZDtT7sUcSrJexcTyam21N8BTakt6ANmIA6EbffjaLbW/aUgAgAdTkWVqj3Pw8hVh4ZJFqUbs7cwKU67b4otcVQL8NS1ampOITarH6goeNa9e+GlW8Zg/ILUVwUqq/FgPhFe5wpttJivz6DfG1QGtaPput6ZLp+rQLcWko+yR8St2ZW6qw7HKcuCOQUXK0esyaefHA8JD5v8//AJc6t5UvfXIa50aZqW1+B0J6JL/K/wDxLOdz6Y4z5Pp3ZPbWPVxG/Dk/ij/vosY+NlK02OYzuW6fZWprgVVMfvgtC7hUhT0wLaaW/ma+sNAvdGhP+j30kbykdggIZf8AZ/D/AMDlUsIlMS7nFyaSE8sch5wtK68o6+OXOUkt4SJzl8OTNfF2+/AUooGm+QWljsW3w0hSJ7d8KtybRnCEFQX7S064UPVPyp/LzX18x2mvahCLKwtj60YmPGSQkfDxTrTvyOZWl00pkH+GLyntB21hGGWKJ4skvT/Ve6ELIPtqKb0HTOi5vnBPcsrbLtUU9sKFqi1KkrsxNOlMAQ20RIqXKD59sNKptwHwgt/rYrazlLQgEOR2wIUZZZVYVKqO4J3xRaHa5jBIaVF9jXfBS2pTaiFqVqVHTiCdx88VtCvrDBh+7JQ/aJFMBTblliLmYEhuyk0H3YOEI4llzqUUVFagJ/mwkrai2pRMvKinwCGuNqgxqvNgvokI2/NmptjdJbknjPxInMU/ZPxZFil9zezcQYlManq71H4Y2i1FtQeMfHIsm2xQilPpOPEQEh0V7bmZ1ccFAFWJG1cgZ2tNz+mwJTam+2AFBCW3F7Gp4tIAR0DLX+GTYpTe3Bkk9OOQFidk3ANfcbYENNY6ytqblJWjtU+24AIH0nBTIBLjqN9KWRLnmE/3bxr9OIWkTHbTvbFJLli252HEV6740goD6jqP+/F6/wA56f1w2GNv/9ft0uhzSTk29wqLWqrSppgq2kxQV/a39rLxmcOvZgKYGuQIUIr2RDSgavfDbHiRcd/L8JUE7bmu+FPEuF5Iw3FT3qcV4lovF9SjIad6dMV4kVFPaOlSvE70xUFVF3w26qcU2vhuI+oUbZEpEl7TRtT4TTxXCE2tgZ1Y/GTvsD4e+FFon1Nu1e+NJtb9cjTcsRXoBgTaxbxWahJHzP8ADFNueV6bHb2xRbUd3EDxZqHtXCFtWabkaVpTbbFkChtRt7a9tprC/RbqznXhNC26sD8uhGVZcQyCi24NRPDMTgalF8/effy+vvLd169uGm0eRv3FxSvp1O0cnv4N+1nN6nSyxHfk+odjdtQ1caPpyj6o/wC+ixKQcWUjt1zGd4vDAivfArasNyT16YFU3NBQ71whIWrUbV+HwxKpXe/70EZkQ5Mla3Wq5CRVVZgOnbIptRbx7d8kEOp93bCqydtqdu+GIYks4/JzyjBrfmE316FOn6ZxkkjbfnIf7taeG1WzL0uDxJ1/CHnPaLtM6bDwx/vMnp/qxfRJRXl9QqCR026DpnQjlQ5Pl53NrXifiWQjj9368KKQoRWP7wFz9G33YCVRUdrKsYKUNegrUj78QtIW4efdSQSeo8MbYqNvc8phHT412NAaV+ZwGQSN0Tc20scZe2kV3J3Q7GvhhtaSSSXWiWaW2DKP2qA7ffgJYkFDl7iZgs8QQA1DAUAwWoVZPrQqIwsxPYtQ42lVl+tknjaADbkvMYDIskJL6yoGj4oTXkhFfuNcUUlF6ZXcB7aRm7txBByNsaVba8WIIiWVQ/TgDXbxwAslZLe+v7hglrIsK7h2KKB9B3w0SkBMm8rXDQetHMILsilBSlMlSmCWN5Z8yJG0lxdJMqn4rcKAzD55HgLHhKgnkZ7pG5RxQBjXk5LEb9gMRjKRFVk/LTT5Gb1rpilBTiOO4748CeFVi8iyWqH0dUeVCKRpIoIHgKjfCIqYpNeeVfNCysONlInVXLuOvsRtjTHgSe90XzcltLNHb26tA4Gx58hSpK0GRMSx4FbQodfvbQxvIscDfBLHKlAR7LgAJZAI+z8h6SsyTL9oGrqKhG9qZaIJAT++8v6XPY/V1jEB6h0oDt88TEKYse/wrF/vz9unT9n+uQ4Ax4H/0O83EOqROssMauOjDkBQYGsgqEyx36Bp3aJ4agrTHmgi2O3gi9UcENRtUnY5G2mQbtxIpPKgU9OuNsaRsCqajkCT0r0yaaW3Kvb0ohcNtVanfEKRTdlyeUpOhjoAVLd8bUJo8MKICj8j3riyWIbYVLEhj0p0xUAKpYbFBsOtMAS71SdgpqemFCnKs53StRgtaLcda/F8J98Cqx4HcEe2FkOSrEZCtCBTpilYIwWo61p0O2BUTGV5EKlKftYpCm8sfKpJJ6UphtC707C6gktZoVmhkUpNHItQynqCDkJwjMVLk3YchhISieGQeA/mj+XNx5YuPr2nhptBuGpE7btC5/3W/t/I2c7qtL4Uv6JfTewu2hqo8E/Tlj/sv6UWCpIQP15iEPQr1eoHjgpVk9eIPcYhVhbilSfcjClLbpg90zDL4jZIRUZKoPHKiq1m2Pj3w0hau9PDCrRNCfDFVKVqVJ3ABJ+jLIQMiAOZac2WOOJnL6Yi3sv/ADjkn1jy3q124AMt6FUkbgKg2r9OdUNIMMBH+L+J8e7S7Rnqs0py5fwvYIYpONKkr4jBTgrvqMhBrL8NdlNK4oKCa2ijkZuLq/dgaDAUL/UjVQV5U8euC1tTS9SMMTQsdqsNzhXiaW9hoQpAI8OpyJivEseWOQMSSTTYf0xW1iyE7NVQv7NeuSHJFreNsoepdVI3pT+mBUKtyq19OjFTsSKfjii1LU9cZLciWPmSPhoP44CVM2Ptqt3L6aQ2RqehU1O+REvJiZyRNvJqckv7+KSMqafaX+BxpPEVaJJHuCgm40JBq1SPlgiWQTW1tJIjVpWcH7HE5IR82QWvd3ccwjMjKC3228MKxl3qpMhlBN2CPYbkY2WVttLOkTejIHI3o1AcVtLptS1xmVY4Uau25oR41yJtFqMt7rNuqM9sr7n4EbcffkLKbQN35iuvhUxsjtsI2wiTEyUP0prJk9JYDyG+4oMstFqk0+rrErPDzLHYJSoPywHYJ3Sa91u/gk4t6iFTuvEnAJFgSbWw+ar4uUkjeTw2pTImZTxqn6fn/wB8SdfDIcRXjf/R7d/iU8aSAfEPiGVcRa+JL5L+AxyBgBJyqGBNceKmFpVLqKSkqVPJem3bAC1mS2O6FKLWnv3xBYkomKVmG4IAOx6ZIFUUJnFD3piCyKolw+5puPbJ2hc9+8dFO1RtgBW1nL1HBJNe2AFVeO3jQ19RjXvU7Y2mgrJJbpQeoWIPU42nZEDUY+QC/hXG2QkvWCScl0BWvfCpjboLEt8LzBW5bDucFpEUc+noq0SRnr1GDdlwhZJaII+asxkXoCMlaOFAeu6swVjUdV8DgQqrPJQBv1Y2tohHBX4aVA61wFmhNQt4Lyymsr1FntZ0KSxtuGDf07HI5cQyRotmn1E8MxOJqUXzn558l3XlnUQlTJp1wa2dx7fyN/lr/wANnNZsRxyMS+sdj9rw1mO+WT+KLGkkod9sqp2yo0qGgG5wUtKFwyrGST9GSiEoG2TnISe2Wy5KiiRXK1U361whDg+x3qcKrORp740goC6ljK8OR5E9s6r2d7OM5+JIekfS+f8Atl2uAPAgf+GPevyGsJE8iG4CvwuLuZwRWlFov8M2faRvK8Hjj6Q9Ut78wxqpBFPHbb6cwGwTRcWo20jESAFfHFlxBqaS1b+6LCn0jAmwsW1Mi/bUKDvtgpaa+oFSKNVK12Axpab+o28qGMFUb+Y7HGlIS2ayngdiqF6fZI3wUxIpRrfGoMPIDdjx3wFjuhJVkdqySFFqPh6UwKVG6gX0h6M1JK136YoS+6tbtiKvzC7ipr1+7I0WJC23s9TjbhAUdWFdmC0p2qd8kLWirPDq6K3OMBuvw/EfvGNLRQiyBOUkYo9avVe/zrgpkJKaazNayVIbg1AJDsK+1cFoEt0adbm+rCY/FGx+CWnIU8cSWd0gX19GkWlPhHLZSvX55Az3QZKN1qLh+cMoLUrxNT1yZKmSXXXmDUUjMgQNQV2O+QOQsTMpXP54vkYMyn0+w6UPzyNo8UqE3naZypVBJINwDUt9FMITxoy183O4Elw7I6iv+T8vHDxKJq/+NnBJHFwP2U3yXGWfilWg84WzIwuKRjutKmv04fESJh1vr2mSseNA58dsj4i7Ir9JWH86dPHDxrs//9KbfXCqgq1TShrvlFuFxLxeVQDkQWO4ORC8SJ9WHoK17t45JBKtHw2CgggfEzb/AHYQFtUEq9CPkOoyQC8SISrAb7kYLTbah2pQj3GHdQrR+mN2UMaU8cISqF4yahd+9BgBCudiFCqW674VXi3laNXUBuZoADUj5jCkBHQWk8UYZo9z1qRUYGYijrd6oC4NPCv9MbbAEVFbWkjVA+LpQHEAFNBXis7eNPtnkO9cKaXRwxk1MhY9qYQtNiG2iJ/dK1T8R742ikPcW/Il4gVXwFMCkIL9HMs4DV4OR8R60+jAQxpFNp9qs/EMXHv2wsuEILXvLGk6zpUunX9ussMwIBUDkjdnQ9mXKtThGUUXL0WrnppieM0Q+Z/PPkvUfK+qmyu1LxSVa0ugPhlQf8br+2uc3kxHGaL6r2b2lDV4+MfV/FH+axvi43yu3ZIW+fpGDWvXLIDqpdbDijNTqdsEiqr7nIqsbc17ZJCwlQB+JwotDT3KIeFav+r55t+yuyp6qfdAfVJ5zt3t7Ho4GI3yn6Y/8UlX1mCWV0jPxRV5HPRcAxwHBD/JvkOac5yM5fVN9c/khA9p+WuiQtSskTTNX/ixyw/XnM6s3kLl4uTL9WtWuIiI6eoBUHYH5ZjWsxbFRdzJIyl1DDYqw3Br88LjEkIqDVfS+GRlJ8VOAsxJOLPU7copJqWJNPGuC20SCYrcW8lBwFadsWwIW8gnKBUAFTs3fAWJBQpE1sPjXlvuQ2RXkte7UnmKofvwotAXcQuQVcAhupxYkWh18swSHmW5ADZeRAGBfCCU63o17ZJ60E5auwiX48LXLHSbaQshgUNCqPxHIOMLZFqRbxnZUjEbE1+I7YLWih5dHu5KEOgqamppX7hkUCBQq6ItxMYLsepCDUgfZ+jphpkI7pvqllY3OkNawhYZoxSDj0B+jAQ2EBiF1YlbcRi6ZJ02mZ1rUZTW3m0yCWtpN28hZZ/UXwKEGntvjCJYmLbeX53BSW4IiJrHGVH6wcJhuy4FK80O2tgpkKznlVUHj2BGPDuvA5EgjU0tKMf8jx7ZIBaCWXGiafeSljC8DgU5RsV+8HBS0hX8pW67i6lHdQKED7qYSvCEtuNDvaH96syA0oeSt9+AUwMEMmn3ENaQurjurf1wVutLfQ1P/i3rX7Q6YaXhf//TmccI4kMeJ/ZptlXC4CsLZCFo3Jq+GNKqrDICRyNO+CkUio0YrQmqjvkgEq0duSaqfffCgBFLbPGwLtUZEc2dUqo0MdeHXucmkFplkJrSvywIKrFwQ05ELXcHBwpElbnGZK8QUPWuEBN7q8N3HFJVFAHt2+nJJBTK0uPXlDScakYgMwUeWiCsYkB4/aoNsDYln1s2zGQA8XNRUYAWBKPg9a7AcjjGR1OxwjdkCvjtXjf4TQdm7YjZkqSwGVSvIB/2XxWkPxlhXeYF+h8MCCpNfiFuMxAB/aHTG2N0hpmtpnDJOyV79dsaClEwBoBzD81A+0dsaSNko81aDpfmjSJNO1EKAfigmU/HFIPsup9sxtTpxkj5uw7O7QnpcgnD/Oj/ADnzP5i8vahoOqz6bfLSaI1WQfZkSvwyL7NnOSjwmi+r6LWw1GMTgdj/ALFjd0P39addstjycq1YKEjVa7Ab5BNqbSgGvXww0glS9RtxtXwGSpjaVX+tJGTDAfUkrRiOgPz8c3PZ3ZZyyBl9DyfbvtHHADjxHiyf7hSjul9PmVNW6g7k56JpuDHDhhHhiHyvPOeSRlM8UihoLSRJJ5T/ALuFEA367ZTGHDxSKmYNB9w+WdFGneW9MtQQr21pDGygdwgrnMZpXMnzc6EaAR0ZJbcOCfEZUlEzaVa3SMksQJps5FGGEIMQWA6vbS2N9JbSoPg+zJSnJTgLizFFu11F1omwRaAfPInZPJkel3qwjlI/Jz0GILbGSd8YrmEM3UioocNNw3QL2oFCtXPcV3OKKXvbRMQWt9x1AOClpqFbeNiixBAe53wLTV5dPbkhYiUpu6jbDxJKGgjguFDsBQ70pQjBzYjdBz6ZdtO8kV5wT9mNhXHhRwpTMdWgnC3XGSNupFdvkMiTTWLVYriORwEYqB4g03ws6XC4dSeUgIOxVD2/DG2QXSOoT92OaftKftfhgMgqEmm0++4xNCUdNy3T78OymipGzjjP7t+K9tw334AtLjFBxq5Y7U5CgyJiypA3C2laiQ7HZmAb9WCgxNIX1bsckXjInQsKV+7FDUljwCu5Xi29WFaYeIBNKLxWqqWDRMSe5wWEJddaebpS0LRA9NmoKYBuxISu6s7m3HxsPHY1H6sSd14VlJ/99n7PLt0xtFP/1OkiwiUfFIGYd8hTgr4kjhKzRn46/Cw6be2GmNgKQK1apB5b/fgpbbD8TtvihEQtNI4VBUkUphKY2Ua1ld8gCVWvvXBTPhKvHp8YAMk1PGgxtmIBEGG1jAVWMjHw3OAFnwhv6pHNLHCqsjsQpPsckir2TaXykiJUSl6b8TgZeEEtezaKvK2IANAe2AzY8FKun26PJx9Nl5bcjWgyQKRFPLeykgTjDR0P2vpxbQHTGIj05EC06VHTElUDbNcyXhgR+aDcSdABgBY9USXu1aReJZI9q06/LASyooX1pZJTCkLFzvyY0AGBFpjZ2bKpNwApJ+z1/HJgMgFmsfVYrbl6PNgaDbIlEuSVwaqh2aNVTpSnhhtgJK7axAyFWj+E7Co2xtkJWoyJpzKXROLkbEdK4F2Yr5z8mWXmvTDbIoj1C2BazuQd1b+Vj3Rv2swNXpfEFj6ncdjdrT0mW+eM/XF806vpV5p2pyaffRGG6tnKyxntTw/yT2zTixs+p4M0ckBKJuMvUhZpKHGIbCEO0nUmg9z0GTEbYSmBEknZI9X1lwz29sacRSSX39s3mh7KJ9Uw8P277S0fCwH+tkS2yWop1Lbk51+mhQoB8+yyJNnmm6RgU5bADYZtI8nEkUXpiG51Wxt1NfVuIYwnjykUZTlPoNsojd92D0xCgUhXVFG/sM4483broJBwPrEFv8nAuy71UqQjVr3OG0bMT892qymGfrwBQt0rXBxNGePVhkhDNQKQAR38MgZd7jk2qjWrmNwA3JF/m7Y33I4iGa+X9TSaJEdhUjrhBczGbCbPJFH8amow22EKcWoKG+Khr9kfPG2NtSSAGvpgA78sBVbNczSco44wajqDthsqgrjTZOPw/tbsytShwHdiQgzb3MZJEpJXoGNa40u6g6XUkqid/wB2Rsw7ZGitLJo5ogSp5J3NKgU+WIVDxS20jfEV5e1P44KBSjEspVC8BVX6AU/HCQmkNceoH4tDRxsTStckWKGfTxwNw0JCD7XE/wAMhwqgX1Kx4GMO9N61FQK4JGlJClDFEf3kS7Uoxc0H3ZCFFVMT+mSzqFVRtxPXJyI6ICE1CS5MJUEKr7hXYGoPceGVcVpLELrR7+rStcL6Yr8KOSR9GE7MUHZjX7aRUSE3Eb9GDbf2ZEWlksUOtxaVJf3djxsopFjaYMCObdABWpyW6SNlP9M2/wDNH08O3hkra+J//9Xohu0KmqAkdOO368oMnCsNJcxmVUNuQpH95yB3P01yMckuqmkWI4eOy79stCKDglujfEDXwxC0ETA5VqQxMCe9KV+/CkeTU93cqaPEwI6YDFTIhfbXBJBnjYKRVOXQ5EgMhMptZ30IdVjjUE0CUG5yYDOMrZJa2UMLNLQtI37R7HC3AIr15KAdRkSSyCnKolXh2r3wEJIbtrSKFqgVY9a4QxpGKQOn4ZO0rJER9mAJwKsWBVPwqF9xiFc0a98FKFL0I1ctTcigbAmlRpeQHEUA6t1xtaWeoGWhKk4qhfq1oh5ekOR3rTvkSVACnJBE5U8QadK4LSIhDSWUEjhtgydKY2pgqRWcYcyMgDHqR3GIKBCnzb+eOoaXd+eJlsApa1hSC6mX9uZak190BCf7HNBqZCWQkcn032axThpBxdT6f6ryrU9TW2qFRppQK+kgJNPenTLNPpzk5OX2l2ri0o9Xql/MY3/ip57gJJH6cBNCp7H3zpuzdNhwyEpDifOu1+2tRqgQD4cP5kUHczhp5t9y1NumbbJmEpF56MKDotSFqQqpzJ8emAa04uQT4PEjI/MMnMCW3CoOoWuZEO2b5gNZ0nmyfyPKmqed9AtbfpPeRAHwKnmf1ZPV6wSjYa8eE8n2jZSlGImqXHj02zmLdgAjJLpqgoUQHscd2SpH8YqzLX22wWtNX2nWl5bmGZeQG4p12whEgC801vTxY6gYow3pMKxlq1oe1cryDZwpxopY0W9CamtGGCJ2YVuj9OvriKqxk8h0ah6YZW2CRDP9HtJJ7CJ3cNzFar/HDCOzlgWEZHoQb4ywJXoCP45MLwIl9LBjRUkK0+13BwSBPJlST3lleWIL8fUi6KwbevywlhIIFrq69MkLLU9VC12wWjdAzNdsCTbshH2ZGJA/HG1IRKW7CMKxMineg7E9umGkCKBlS5WYRxxvxYgKxqFqTTfAfJQCs1jy81rLEsUq+pL8XIg/a+QyABUwCLgtLqK3MUtwTNx2k6LlnJNJXKdWgkUzMJOX8m+2R3YqVxr11GpjSKoIIfftjxFNpFJdyoAFjbkT8SEHevTKyD1Yqk1vfyQm8eMtGi1eJW48siR3JSM6kzOSkUqo/wBkD4wuFgC1G8078JY5I6n7VKihyJiyXalbWkcJMZKMuy8lKgnvUjEFEkqt4fTjd3uVLjdQh2+nJMdlWDVUZWFxIZUG4j5Mq16VA8cB5pt31jRv+WYdKfa7fd198V2f/9aa28R9Pl375SYuuii4FDLzY8AOmR2ZoiP0SSeJYqPEjCZJW+uta1AA6djiJIRNtfcQAPiJqad8naxLIND0i4v6T3KlYVIKKdifnhDfCHen+paRa3dqICvphPsFabYJBtMAQs0/QLC0cSxhmlIpyJrT5YQscYCaxwkbffkkqrRimwwJUxEC1RgpVzigBHXFKn661AGxPbAChewAFeW+SVURfhqd64VWTp8HwjocEkha8bUBArgISCh/SkO6mle2QZNC2lc0O1MaKDTRgnBoQKY2oC0xO7g9KYE1TcmmJIvIGj9ajD4a2hJ4Ly2+Pqo/aHb6Mr4SEvAPzR/KzUk1C713Rh9atrqR57i1qPUiZ6s7D+aPlmlzYDGX9Evddk9vwGIQybGA/wBMxb8oPy51vzba6lcx2scdjcMYm1NnBVJEIPwx9ZKfy/Dm502ThqIF8LxnaJOoyyyGXDxJd5+/5xv/ADHPmgLoumJfWVyaLeJLGiig+JpFcqY/ozNGoHUOFDAR1Ty6/wCcSNS078t7q9MwvfO/rRyW1vBIBbLCHAeOrheblCzFv9iv+VHxTE8TMxB2eB6voOvaFqQg1nTLixlVivpzoyVI6lSRRh7jJyzCbA4zEMn0trFbCSJIUMs9W9dqgr7V7r7ZI6WNgmTjHUSGwDMvys07SbL8zdB5LFFLDM5kKOWV3aEqo6ldn8MOSUYjY2uKcpHcPrKZoYoedASxoFIrvmHezkUhWnZYiTCN+h6742h1tcTGShXgKVqd642qtPenkQzhVpSoG+SW2JeYWcREMwdOqSfPpXKZ5Ojj5Axp5QVNPiYjt44QGi0Tofr3F8qkEqOo7UyZ3bICy9S0yAQW6rGAkQ2AwhzAmMVykalOte+G0tfWFrsdu+2G1U2f1CVAr/XCpCiYZaU2A7nxwWilO5sGnh4yAFCOn9MbUhBtELVQleKilDSpxEihysZZAtAUXcVFRja9VPUVimKOqnkhIqBXEFTzSrUrKSSNyrkAfs0NfoyMighq0spKRuhBZhRg3SnyyQWm73T3LiQRo7AU2IGAyWmO3kN2zun1MsVFFkpWv3ZWbQQxsxvEJjLculDQwjlUd+JBykSotchSE+uabHJG9q8kIJpIG3FfvyXEgEI2e7c2ZeCTkxJ5fCCOXuR0wmyyKUy3+uFJGWEiK22kVP2vkCdxgAIY2Upa502VxytJEblWSpKj7skGJRlnHpLXYnjt3Bi/3QTVT/lAnDTIJ59atf8Aljj6cuq5G07P/9eYBpeI4As1anw2yjd19FUjmmP7PXsen0ZWZMt0WGcUSJgWIqEG36qnCE0UytvKut3Ch1jCg9ST/XJiBZDCWQaR5Nt4biOe5IkZN/TA+GuWU2xwgMvjRUCgEeyjphtupcwFCNtsSqiPgYeGRSrC4QVyVod6vLYdPHFFL1YDr0xtLmkBG2+NqpejGzcz1pg4UrJlKRihqO4OAqrRuWUBB07nJKudqUDd8BKtlx2w2hDESxk03B3yqqbObfryKKn7seIhHC2JXfrQY3aQKbEIpsa1yVItTPON6g7HoMFMubcs/KMowrXrjKWyBFLprC3lUkxq1RQr7ZRLGCGy29H0nSdEs/q2m2cdpbsxkaKBQql23LEDuctgBEMZElHNIr/YFPEnpk7Yub0yvHnT2rjaEj8x+U9I17TZbG/jjubeQEGORVcAkEVFRscqliBZiTxub/nFvTYHnm0nVCkn/HnDeIJY1XjuH4lSx5fZP7K/stkZCZ2tRGKA8mfkr5s0/wA4Wt3rkGm/U4lb4bT1GYv1UguBvy3yjhJ9O7Gqe8R6ewi9O6jB47IAa/TvmXEEDdiQ42sIohShX6MkinXFonoNwHxqD0OGkEMT16+aytmkajV2qG7++VzlTTM0we81x35KJNm2O/h4ZjSLiyko2EdxqF2sMQChyB6gHT3plsZErCFl6Hofk+exQSGry/tOKgFfllwi5kYUyaK2LqimquCST7HJhnSo8EipQNuOtcCom3aMKFahPfCFRDNAFA2BwpURcxKKHFVOW5jKHue2K2hZlilQ86AgeOAFBQh5Kx4k8B2r2xCFyIpZiqEgdsIWkNKXBoRt3rigqL25cVV+BruRgJSApTQ3IlVElJRj+1Q0GRQhZYJLDk4cGAmpPUjFWN3NvbzzTLHGkxum5OxG/ID4Wr7DKuEMatJdTvZrHnp/1aFkpU1XqT4E0yJYE1skNnqy27SW7K0cB39NR1+nCDSLR8up2j8JEuGjVgAStOnuDhMlJWXixSkGG6RloAFkA5t8yMQjZxtbZQDbGspoGHWnywSl3MuFT/Q2pfzx/ar9Hh88bC8L/9DqOj+Sr24dv0j/AKPCOiKasw+jplHC44wsmi8l6IsAT02K9QxY1wmAbfDCOs9I0qFFEUKArtUjfEUyEAmkUkSClcnaqM1ygbYVJ65ElIaS7VR8IrTEFW1undqKKEnJK3KblVBpv4ZHdVo9WgZsUqqzAdMbVf8AWUp8VD88NobMjMKoMVVo5CgAem+SVuRojSu+AhLQnUGgqPbHiVZI6O6liKDemRJSuMsW1OvhhKFocmprt4YEuCinLrhW16BCDtituZowABscVAUyR3NciZMlyKrDc/D8sQglqWJAKCnzwSCgqLQMOKqaim+Ck20ImFFB6da4aTbYjpWqDbvjwqSseJwwIAVe+JCgtC35GvOtN6bYBFSVRYowwYUqO+Trdha6cg05Co7EZIoCXXFzHy4P4fdlZW2Naj5gjtZpERuQrSo65TLLTAyYFquvJcyyxKWLMagqKipNAKZWMluPKW7v8FazEsNxqMMltbTU4FBzJJ3341K4TjKx09myzHyzoGmWgUwI7uOrP4/I5bAByI4wGaxyn01DkhCPsjLgWbTuhqiVAOKqZjk41qan3yNIpS5TrUOD7UFckhQPqKxMrMB2J2GFK83EPog8a02NDihawWSEMq/FXbrsMULRGSDzYVPTI0lbSPdmbiw7dskENetKhrHR07UOBNqM1xLICePcAj2yXRBUnswSSrldq0wWjhQ5ShXlUspqSDsRhpVG5iEgbgaKf2OuAhUA8Kr+wppWnahyNotBTWkc/F5YFkMVTyoTTIUFMUov/LOg3RZ5IpYZK1DxsR+GJigxCTXPk+xWJyszlSd1PHl8+mRoIMQgX8k2lmnrvLLMh3DlugPsBkgEGNMbu9Mvk1P0rCWWKF6FJGLEHBw7MKKr+jfM3/LcPt+Lff0weH5If//R9EsvGnBt+u+Uq4akke0o7EV7Y2lDwu9xITASQOp7DBEIJWSyyxuY3rUdTihynl8TtQYVRcBiXehJ674QVRC3sQptSm5NPDHiSvTU7bxqAMeMKpnW9OPwg1fpTrvg4wtqYdJQeAYAnpTBSbVI0QSFSKswqa9skAqtxYkKGIA6gdMKFUtE9FHUd8KtMzBQVAPzwFIdyJUEU5V6YFWVatWArim1RWZqbb+2FFrlQgUI2xpNrlYqKdsFq0XWtOhxVazRk0rgVVjSJdyMkAFLclH70A8MeaFoSgAA+/EhNtl0p8XbBshv93sa5LZVOVGYkL08MiU2sCnv9r59sQE2tnVFVgBt2OJCoSO7hDEE9KCmQHNBXzXEfCoOx75IyQwTXvMcfo3Yjk4yxbF6dcxMmXuYksAi1C+1S8S1tVeSOV+MgjUs5/m37bZji5Fqj6j5PXdP/LjyjbSQ3CWrpJHxZVZ2I5LQgkV8c2EMADkWB0ZSyA0/aHh1GXUi0BPZQoXlWMcmPxkGmRMVtSjjYgkCijpgCVZEBFabkYUKKyxgsjvxPeuIVY0pB2kBHbBaFoZ3qHI6GgIwqgxFKxAiFDXenTFCPa3ZbRQWpIDUsO+EKgZdlLGrE7HidxiqCLSEihFCTTnv0xQt9WZyAAAa9RsMAVcsc4b7Y3O5HhiUqrJCp5MzK1NgehxVCM8BUlXDHcca0OJCEulmdEqFNSe2RIUKXr8zT03Zqb7bYOSG4FXkebmJCDVa0xCoK+WAPRZ6A9ARkjSpRdaLdvIJoJgX6bb1HyyBj3IkF0unXJjEjzLGU+HgNxT5YEkJRqNrKkZkgIaUeGxAyMkGKX+nf/zt05dR1yXxYcL/AP/S7UbjUZiEPJabqAMxBxHmEFExabeSmrSj3B3yfCUpxYWbQKU58gepoAPwywCkLrixWZiGJCjce+CkqEkSFFjIBA6Hviqi8b/6oHRhvihtLeZl5esT4VG2RSs9CYt8SK1OmFCLgtKU/dqh7kD9WGlRawqRxkcknoRtTFkqLBDDWg38SanJBDfJiSF6nwxVyRChY7HwGKUQgiUcaVOKFJ41ryT4d8aVZwLVFMFJRNvEsa17+OSAQvlUslFwnkqksDhvib4cjStNCpbqfuwcKQVEwsrEjceORpLZlkVOnL2w8S0160gX4EO/bwwcS0v4XB6uOPgMPCVU2kdfhZa/xwEqFJZZevCi/OuC00qiRslaFzPUbHcb42qEN2pJUjfuMFoSTVpfq8Ujg0oCQcqmVthd75rvRFJScxKRsNt/fMQ5CwMmHan5klvI1tIowpUkPLT4nrlfE1GZL0n8svLw0y2Oo3C8by4XjGPCOu1R/NmXp4Vu3wiIh6EoJWtByPXM1LQmkUEUG3fBa0pOWYHod8ja0sEQ8aeK4paaJifhNK9sBUhSYR9GQcz498bQprJIhoYlUDvTFCqyySGr0C+2FVJo2QEqdh4dcVQ8khO27fPCEOiRCd6rXtilUazG7RmpPUGmBChLBIvVByr7YQqiFnifkVBB7YFW3DiUjkKUwWqWXMcAmPLYdQRtX7sJ80IATBpGWF9j+ydyMjKKLUZYrlQCJWJOKoc210ygmahDfED1H348KqOr2zIsbrIz86jYVO/ywEK1bSytxhRWjVVBdj74gsgp3yxqCEYvw3YAmpxIQSlFw8VfUKsOWxINfvyPCxJQnP2/a/DJUwsv/9P0MbiBqER1bxA6fRlatJKEYcByB6g7UIyJVsalxPExnk3btXI8RS6XULt+KR27OW2YigA+nDZVSUy0q8ZHDrvkxyYrGv0LBVUinYCtTkbVUhW5lYk8lFdhQgY7qi44aDm3wtXpTClU/eUrUHftiVVEhkcAkgeOIVVNuRQg8qda4VXAKtSep6YbVQmkem2x7ZCSW1ldqgGpPfJBBXKzHG1VUZuxxtVRmIWvU+GSVtBKwr9nfpiFVBzU/EcKrqjtiVQ0kW7EniDlZDJSZ5oU+CjAb79cdwq9HmZQzgCu5xBtCp6rHZRUZNCyVCRxKgHrXAQkKHozL0+z2FMjSbVJAygclGJQhLiXiuzbjIkqk95qcagtyCsvXKzKkWxbzHrsU1pNGGHJR8t/DKMk7DAyec3jF1HxcmOzKSQBXwpmIGsp35O8qXWq6kkvpFLaAhpJ2+yxHQDLcWMyPk5GOAG5e2WlvFHGkXULQDbwzZwipNolmUVINPDJK16zHdgOPtgK236kINVHzGAKpyyRVrShxJUKTSkfZU18BkSGVtknj8ScvCuEBiSs9FnNaADuK4aVQMM9dqgDwNa4ELSrAVqePRqjClb6MQIY/wBmKHSRADklOIPQ/wBmFStU13I4g/Z4nAhDzQSBiWkJ5fZJ7Y2qHkN2h3kDjvTCpUJJSdhQgVpXEBBQYMspVCpHiMHNWngjRyjL8VN6+GJVDPFH9lZFUjcVJyBCUJOnFyxm5kjoOmEit0KUl3atbHg/pyqv2jvvkDktaSW81T4lMbESjaWnQ/LIi0rLR55OZLkFhxG1SfnhBYq0dkssoZn4ug4mlCCPE5K0019QH84+1w6Dpja0/wD/1PRG37FOuVBChPw3r7YFLUfOhr/dU2rilUsvrXFvT48K7eOAWqIblwPP2rk+iGovS4/uePP6P45EJV19fg1PtfRjurbceJryr+z1yStitPh8N8VcPU47VwKrr6npj8cmeShDy+tT2+jIHkqyTh+31wFKJi4cBTrTJBCma1Nfs9sCqkfHetforilER+jT+tcmxV1pTbClx98CqTctuOJVo1479O+RVDzU7Vp+GAsmoOdG9T7P7OMUFcvq+oOFeHamFC/49+tK7Yq2vqVFemFKnd19M1rglyQGO6l9Zo3H6K5jT5KWG3/1urepTt1/szHndsGM656/+7aenvz4dfatcqlbA80itPqX1tPW9X6ryPq8aVp+vKxd7s40918rfov9HwfUP95OI9Klfprm0w1WzYeaf/DyHHr265eho1r8f2e+BVB+NT1p2p/biqm3HtX6cVUZK1+KtK79cBVExelyWtfanXEJb/eeqaf3fvhCF551PHFVqevUVp+OBVk/qem3Gn9mEKUE1KLStO/XAqFPLk/p8uP7Xh+OFCHPr1HDlTviqJPqcD61ePauRVQPHm3jX4qeGFBQt1yrv0ptgSssuHr/ABfa47YQhbq3qVTh1qOf81MJY7pBNy4nnXr+11p9OQKQh3pUcaU3xlyUJbffV+Cc6Vr8X+YyqVbMlEfVvSkpxr+z8sd7QW4a1PDj6tPg8cKOixfrHqn1PppTw9sEmO639/8A5065Nd3/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
        <p:nvSpPr>
          <p:cNvPr id="10" name="Rectangle 9"/>
          <p:cNvSpPr/>
          <p:nvPr/>
        </p:nvSpPr>
        <p:spPr>
          <a:xfrm>
            <a:off x="0" y="161465"/>
            <a:ext cx="12192000" cy="640393"/>
          </a:xfrm>
          <a:prstGeom prst="rect">
            <a:avLst/>
          </a:prstGeom>
          <a:solidFill>
            <a:srgbClr val="035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9Slide03 Roboto Medium" panose="02000000000000000000" pitchFamily="2" charset="0"/>
                <a:ea typeface="#9Slide03 Roboto Medium" panose="02000000000000000000" pitchFamily="2" charset="0"/>
              </a:rPr>
              <a:t>2. VỊ TRÍ ĐỊA LÍ</a:t>
            </a:r>
            <a:endParaRPr lang="en-US" sz="2400" b="1" dirty="0">
              <a:solidFill>
                <a:schemeClr val="bg1"/>
              </a:solidFill>
              <a:latin typeface="#9Slide03 Roboto Medium" panose="02000000000000000000" pitchFamily="2" charset="0"/>
              <a:ea typeface="#9Slide03 Roboto Medium" panose="02000000000000000000" pitchFamily="2" charset="0"/>
            </a:endParaRPr>
          </a:p>
        </p:txBody>
      </p:sp>
      <p:pic>
        <p:nvPicPr>
          <p:cNvPr id="3" name="Picture 2"/>
          <p:cNvPicPr>
            <a:picLocks noChangeAspect="1"/>
          </p:cNvPicPr>
          <p:nvPr/>
        </p:nvPicPr>
        <p:blipFill>
          <a:blip r:embed="rId1"/>
          <a:stretch>
            <a:fillRect/>
          </a:stretch>
        </p:blipFill>
        <p:spPr>
          <a:xfrm>
            <a:off x="74023" y="873704"/>
            <a:ext cx="5346655" cy="5913633"/>
          </a:xfrm>
          <a:prstGeom prst="rect">
            <a:avLst/>
          </a:prstGeom>
        </p:spPr>
      </p:pic>
      <p:sp>
        <p:nvSpPr>
          <p:cNvPr id="14" name="Rectangle 13"/>
          <p:cNvSpPr/>
          <p:nvPr/>
        </p:nvSpPr>
        <p:spPr>
          <a:xfrm>
            <a:off x="5533319" y="1038257"/>
            <a:ext cx="6557496" cy="3358663"/>
          </a:xfrm>
          <a:prstGeom prst="rect">
            <a:avLst/>
          </a:prstGeom>
          <a:solidFill>
            <a:srgbClr val="BEDCA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9Slide03 Roboto" panose="02000000000000000000" pitchFamily="2" charset="0"/>
              <a:ea typeface="#9Slide03 Roboto" panose="02000000000000000000" pitchFamily="2" charset="0"/>
              <a:cs typeface="+mn-cs"/>
            </a:endParaRPr>
          </a:p>
        </p:txBody>
      </p:sp>
      <p:sp>
        <p:nvSpPr>
          <p:cNvPr id="16" name="Rectangle 15"/>
          <p:cNvSpPr/>
          <p:nvPr/>
        </p:nvSpPr>
        <p:spPr>
          <a:xfrm>
            <a:off x="6841867" y="1171551"/>
            <a:ext cx="3611940" cy="566520"/>
          </a:xfrm>
          <a:prstGeom prst="rect">
            <a:avLst/>
          </a:prstGeom>
          <a:solidFill>
            <a:srgbClr val="206A5D"/>
          </a:solidFill>
          <a:ln w="12700" cap="flat" cmpd="sng" algn="ctr">
            <a:noFill/>
            <a:prstDash val="solid"/>
            <a:miter lim="800000"/>
          </a:ln>
          <a:effectLst/>
        </p:spPr>
        <p:txBody>
          <a:bodyPr rtlCol="0" anchor="ctr"/>
          <a:lstStyle/>
          <a:p>
            <a:pPr marL="0" marR="0" lvl="0" indent="0" algn="ctr" defTabSz="914400" eaLnBrk="1" fontAlgn="auto" latinLnBrk="0" hangingPunct="1">
              <a:spcBef>
                <a:spcPts val="0"/>
              </a:spcBef>
              <a:spcAft>
                <a:spcPts val="0"/>
              </a:spcAft>
              <a:buClrTx/>
              <a:buSzTx/>
              <a:buFontTx/>
              <a:buNone/>
              <a:defRPr/>
            </a:pPr>
            <a:r>
              <a:rPr lang="en-US" sz="5000" b="1" kern="0" dirty="0" err="1" smtClean="0">
                <a:solidFill>
                  <a:prstClr val="white"/>
                </a:solidFill>
                <a:latin typeface="#9Slide05 Israquella" pitchFamily="2" charset="0"/>
                <a:ea typeface="#9Slide03 Roboto Medium" panose="02000000000000000000" pitchFamily="2" charset="0"/>
              </a:rPr>
              <a:t>Chuyên</a:t>
            </a:r>
            <a:r>
              <a:rPr lang="en-US" sz="5000" b="1" kern="0" dirty="0" smtClean="0">
                <a:solidFill>
                  <a:prstClr val="white"/>
                </a:solidFill>
                <a:latin typeface="#9Slide05 Israquella" pitchFamily="2" charset="0"/>
                <a:ea typeface="#9Slide03 Roboto Medium" panose="02000000000000000000" pitchFamily="2" charset="0"/>
              </a:rPr>
              <a:t> </a:t>
            </a:r>
            <a:r>
              <a:rPr lang="en-US" sz="5000" b="1" kern="0" dirty="0" err="1" smtClean="0">
                <a:solidFill>
                  <a:prstClr val="white"/>
                </a:solidFill>
                <a:latin typeface="#9Slide05 Israquella" pitchFamily="2" charset="0"/>
                <a:ea typeface="#9Slide03 Roboto Medium" panose="02000000000000000000" pitchFamily="2" charset="0"/>
              </a:rPr>
              <a:t>gia</a:t>
            </a:r>
            <a:r>
              <a:rPr lang="en-US" sz="5000" b="1" kern="0" dirty="0" smtClean="0">
                <a:solidFill>
                  <a:prstClr val="white"/>
                </a:solidFill>
                <a:latin typeface="#9Slide05 Israquella" pitchFamily="2" charset="0"/>
                <a:ea typeface="#9Slide03 Roboto Medium" panose="02000000000000000000" pitchFamily="2" charset="0"/>
              </a:rPr>
              <a:t> bản </a:t>
            </a:r>
            <a:r>
              <a:rPr lang="en-US" sz="5000" b="1" kern="0" dirty="0" err="1" smtClean="0">
                <a:solidFill>
                  <a:prstClr val="white"/>
                </a:solidFill>
                <a:latin typeface="#9Slide05 Israquella" pitchFamily="2" charset="0"/>
                <a:ea typeface="#9Slide03 Roboto Medium" panose="02000000000000000000" pitchFamily="2" charset="0"/>
              </a:rPr>
              <a:t>đồ</a:t>
            </a:r>
            <a:endParaRPr kumimoji="0" lang="en-US" sz="5000" b="1" i="0" u="none" strike="noStrike" kern="0" cap="none" spc="0" normalizeH="0" baseline="0" noProof="0" dirty="0">
              <a:ln>
                <a:noFill/>
              </a:ln>
              <a:solidFill>
                <a:prstClr val="white"/>
              </a:solidFill>
              <a:effectLst/>
              <a:uLnTx/>
              <a:uFillTx/>
              <a:latin typeface="#9Slide05 Israquella" pitchFamily="2" charset="0"/>
              <a:ea typeface="#9Slide03 Roboto Medium" panose="02000000000000000000" pitchFamily="2" charset="0"/>
            </a:endParaRPr>
          </a:p>
        </p:txBody>
      </p:sp>
      <p:sp>
        <p:nvSpPr>
          <p:cNvPr id="6" name="Rectangle 5"/>
          <p:cNvSpPr/>
          <p:nvPr/>
        </p:nvSpPr>
        <p:spPr>
          <a:xfrm>
            <a:off x="5533319" y="1802757"/>
            <a:ext cx="6454762" cy="2351669"/>
          </a:xfrm>
          <a:prstGeom prst="rect">
            <a:avLst/>
          </a:prstGeom>
        </p:spPr>
        <p:txBody>
          <a:bodyPr wrap="square">
            <a:spAutoFit/>
          </a:bodyPr>
          <a:lstStyle/>
          <a:p>
            <a:pPr marL="285750" indent="-285750" algn="just">
              <a:lnSpc>
                <a:spcPct val="130000"/>
              </a:lnSpc>
              <a:buFont typeface="Wingdings" panose="05000000000000000000" pitchFamily="2" charset="2"/>
              <a:buChar char="§"/>
            </a:pPr>
            <a:r>
              <a:rPr lang="vi-VN" sz="2300" b="1" dirty="0" smtClean="0">
                <a:latin typeface="#9Slide03 Roboto Medium" panose="02000000000000000000" pitchFamily="2" charset="0"/>
                <a:ea typeface="#9Slide03 Roboto Medium" panose="02000000000000000000" pitchFamily="2" charset="0"/>
              </a:rPr>
              <a:t>Nhiệm </a:t>
            </a:r>
            <a:r>
              <a:rPr lang="vi-VN" sz="2300" b="1" dirty="0">
                <a:latin typeface="#9Slide03 Roboto Medium" panose="02000000000000000000" pitchFamily="2" charset="0"/>
                <a:ea typeface="#9Slide03 Roboto Medium" panose="02000000000000000000" pitchFamily="2" charset="0"/>
              </a:rPr>
              <a:t>vụ cơ bản: </a:t>
            </a:r>
            <a:r>
              <a:rPr lang="vi-VN" sz="2300" dirty="0">
                <a:latin typeface="#9Slide03 Roboto Medium" panose="02000000000000000000" pitchFamily="2" charset="0"/>
                <a:ea typeface="#9Slide03 Roboto Medium" panose="02000000000000000000" pitchFamily="2" charset="0"/>
              </a:rPr>
              <a:t>Xác định vị trí địa lí và lãnh thổ của châu Nam Cực trên </a:t>
            </a:r>
            <a:r>
              <a:rPr lang="en-US" sz="2300" dirty="0" smtClean="0">
                <a:latin typeface="#9Slide03 Roboto Medium" panose="02000000000000000000" pitchFamily="2" charset="0"/>
                <a:ea typeface="#9Slide03 Roboto Medium" panose="02000000000000000000" pitchFamily="2" charset="0"/>
              </a:rPr>
              <a:t>bản </a:t>
            </a:r>
            <a:r>
              <a:rPr lang="en-US" sz="2300" dirty="0" err="1" smtClean="0">
                <a:latin typeface="#9Slide03 Roboto Medium" panose="02000000000000000000" pitchFamily="2" charset="0"/>
                <a:ea typeface="#9Slide03 Roboto Medium" panose="02000000000000000000" pitchFamily="2" charset="0"/>
              </a:rPr>
              <a:t>đồ</a:t>
            </a:r>
            <a:r>
              <a:rPr lang="en-US" sz="2300" dirty="0" smtClean="0">
                <a:latin typeface="#9Slide03 Roboto Medium" panose="02000000000000000000" pitchFamily="2" charset="0"/>
                <a:ea typeface="#9Slide03 Roboto Medium" panose="02000000000000000000" pitchFamily="2" charset="0"/>
              </a:rPr>
              <a:t>.</a:t>
            </a:r>
            <a:endParaRPr lang="en-US" sz="2300" dirty="0" smtClean="0">
              <a:latin typeface="#9Slide03 Roboto Medium" panose="02000000000000000000" pitchFamily="2" charset="0"/>
              <a:ea typeface="#9Slide03 Roboto Medium" panose="02000000000000000000" pitchFamily="2" charset="0"/>
            </a:endParaRPr>
          </a:p>
          <a:p>
            <a:pPr marL="285750" indent="-285750" algn="just">
              <a:lnSpc>
                <a:spcPct val="130000"/>
              </a:lnSpc>
              <a:buFont typeface="Wingdings" panose="05000000000000000000" pitchFamily="2" charset="2"/>
              <a:buChar char="§"/>
            </a:pPr>
            <a:r>
              <a:rPr lang="en-US" sz="2300" b="1" dirty="0" err="1" smtClean="0">
                <a:latin typeface="#9Slide03 Roboto Medium" panose="02000000000000000000" pitchFamily="2" charset="0"/>
                <a:ea typeface="#9Slide03 Roboto Medium" panose="02000000000000000000" pitchFamily="2" charset="0"/>
              </a:rPr>
              <a:t>Nhiệm</a:t>
            </a:r>
            <a:r>
              <a:rPr lang="en-US" sz="2300" b="1" dirty="0" smtClean="0">
                <a:latin typeface="#9Slide03 Roboto Medium" panose="02000000000000000000" pitchFamily="2" charset="0"/>
                <a:ea typeface="#9Slide03 Roboto Medium" panose="02000000000000000000" pitchFamily="2" charset="0"/>
              </a:rPr>
              <a:t> </a:t>
            </a:r>
            <a:r>
              <a:rPr lang="en-US" sz="2300" b="1" dirty="0">
                <a:latin typeface="#9Slide03 Roboto Medium" panose="02000000000000000000" pitchFamily="2" charset="0"/>
                <a:ea typeface="#9Slide03 Roboto Medium" panose="02000000000000000000" pitchFamily="2" charset="0"/>
              </a:rPr>
              <a:t>vụ </a:t>
            </a:r>
            <a:r>
              <a:rPr lang="en-US" sz="2300" b="1" dirty="0" err="1">
                <a:latin typeface="#9Slide03 Roboto Medium" panose="02000000000000000000" pitchFamily="2" charset="0"/>
                <a:ea typeface="#9Slide03 Roboto Medium" panose="02000000000000000000" pitchFamily="2" charset="0"/>
              </a:rPr>
              <a:t>nâng</a:t>
            </a:r>
            <a:r>
              <a:rPr lang="en-US" sz="2300" b="1" dirty="0">
                <a:latin typeface="#9Slide03 Roboto Medium" panose="02000000000000000000" pitchFamily="2" charset="0"/>
                <a:ea typeface="#9Slide03 Roboto Medium" panose="02000000000000000000" pitchFamily="2" charset="0"/>
              </a:rPr>
              <a:t> </a:t>
            </a:r>
            <a:r>
              <a:rPr lang="en-US" sz="2300" b="1" dirty="0" err="1">
                <a:latin typeface="#9Slide03 Roboto Medium" panose="02000000000000000000" pitchFamily="2" charset="0"/>
                <a:ea typeface="#9Slide03 Roboto Medium" panose="02000000000000000000" pitchFamily="2" charset="0"/>
              </a:rPr>
              <a:t>cao</a:t>
            </a:r>
            <a:r>
              <a:rPr lang="en-US" sz="2300" b="1" dirty="0">
                <a:latin typeface="#9Slide03 Roboto Medium" panose="02000000000000000000" pitchFamily="2" charset="0"/>
                <a:ea typeface="#9Slide03 Roboto Medium" panose="02000000000000000000" pitchFamily="2" charset="0"/>
              </a:rPr>
              <a:t>: </a:t>
            </a:r>
            <a:r>
              <a:rPr lang="en-US" sz="2300" dirty="0" err="1">
                <a:latin typeface="#9Slide03 Roboto Medium" panose="02000000000000000000" pitchFamily="2" charset="0"/>
                <a:ea typeface="#9Slide03 Roboto Medium" panose="02000000000000000000" pitchFamily="2" charset="0"/>
              </a:rPr>
              <a:t>Vị</a:t>
            </a:r>
            <a:r>
              <a:rPr lang="en-US" sz="2300" dirty="0">
                <a:latin typeface="#9Slide03 Roboto Medium" panose="02000000000000000000" pitchFamily="2" charset="0"/>
                <a:ea typeface="#9Slide03 Roboto Medium" panose="02000000000000000000" pitchFamily="2" charset="0"/>
              </a:rPr>
              <a:t> </a:t>
            </a:r>
            <a:r>
              <a:rPr lang="en-US" sz="2300" dirty="0" err="1">
                <a:latin typeface="#9Slide03 Roboto Medium" panose="02000000000000000000" pitchFamily="2" charset="0"/>
                <a:ea typeface="#9Slide03 Roboto Medium" panose="02000000000000000000" pitchFamily="2" charset="0"/>
              </a:rPr>
              <a:t>trí</a:t>
            </a:r>
            <a:r>
              <a:rPr lang="en-US" sz="2300" dirty="0">
                <a:latin typeface="#9Slide03 Roboto Medium" panose="02000000000000000000" pitchFamily="2" charset="0"/>
                <a:ea typeface="#9Slide03 Roboto Medium" panose="02000000000000000000" pitchFamily="2" charset="0"/>
              </a:rPr>
              <a:t> </a:t>
            </a:r>
            <a:r>
              <a:rPr lang="en-US" sz="2300" dirty="0" err="1">
                <a:latin typeface="#9Slide03 Roboto Medium" panose="02000000000000000000" pitchFamily="2" charset="0"/>
                <a:ea typeface="#9Slide03 Roboto Medium" panose="02000000000000000000" pitchFamily="2" charset="0"/>
              </a:rPr>
              <a:t>địa</a:t>
            </a:r>
            <a:r>
              <a:rPr lang="en-US" sz="2300" dirty="0">
                <a:latin typeface="#9Slide03 Roboto Medium" panose="02000000000000000000" pitchFamily="2" charset="0"/>
                <a:ea typeface="#9Slide03 Roboto Medium" panose="02000000000000000000" pitchFamily="2" charset="0"/>
              </a:rPr>
              <a:t> lí và </a:t>
            </a:r>
            <a:r>
              <a:rPr lang="en-US" sz="2300" dirty="0" err="1">
                <a:latin typeface="#9Slide03 Roboto Medium" panose="02000000000000000000" pitchFamily="2" charset="0"/>
                <a:ea typeface="#9Slide03 Roboto Medium" panose="02000000000000000000" pitchFamily="2" charset="0"/>
              </a:rPr>
              <a:t>lãnh</a:t>
            </a:r>
            <a:r>
              <a:rPr lang="en-US" sz="2300" dirty="0">
                <a:latin typeface="#9Slide03 Roboto Medium" panose="02000000000000000000" pitchFamily="2" charset="0"/>
                <a:ea typeface="#9Slide03 Roboto Medium" panose="02000000000000000000" pitchFamily="2" charset="0"/>
              </a:rPr>
              <a:t> </a:t>
            </a:r>
            <a:r>
              <a:rPr lang="en-US" sz="2300" dirty="0" err="1">
                <a:latin typeface="#9Slide03 Roboto Medium" panose="02000000000000000000" pitchFamily="2" charset="0"/>
                <a:ea typeface="#9Slide03 Roboto Medium" panose="02000000000000000000" pitchFamily="2" charset="0"/>
              </a:rPr>
              <a:t>thổ</a:t>
            </a:r>
            <a:r>
              <a:rPr lang="en-US" sz="2300" dirty="0">
                <a:latin typeface="#9Slide03 Roboto Medium" panose="02000000000000000000" pitchFamily="2" charset="0"/>
                <a:ea typeface="#9Slide03 Roboto Medium" panose="02000000000000000000" pitchFamily="2" charset="0"/>
              </a:rPr>
              <a:t> ảnh </a:t>
            </a:r>
            <a:r>
              <a:rPr lang="en-US" sz="2300" dirty="0" err="1">
                <a:latin typeface="#9Slide03 Roboto Medium" panose="02000000000000000000" pitchFamily="2" charset="0"/>
                <a:ea typeface="#9Slide03 Roboto Medium" panose="02000000000000000000" pitchFamily="2" charset="0"/>
              </a:rPr>
              <a:t>hưởng</a:t>
            </a:r>
            <a:r>
              <a:rPr lang="en-US" sz="2300" dirty="0">
                <a:latin typeface="#9Slide03 Roboto Medium" panose="02000000000000000000" pitchFamily="2" charset="0"/>
                <a:ea typeface="#9Slide03 Roboto Medium" panose="02000000000000000000" pitchFamily="2" charset="0"/>
              </a:rPr>
              <a:t> như thế nào </a:t>
            </a:r>
            <a:r>
              <a:rPr lang="en-US" sz="2300" dirty="0" err="1">
                <a:latin typeface="#9Slide03 Roboto Medium" panose="02000000000000000000" pitchFamily="2" charset="0"/>
                <a:ea typeface="#9Slide03 Roboto Medium" panose="02000000000000000000" pitchFamily="2" charset="0"/>
              </a:rPr>
              <a:t>tới</a:t>
            </a:r>
            <a:r>
              <a:rPr lang="en-US" sz="2300" dirty="0">
                <a:latin typeface="#9Slide03 Roboto Medium" panose="02000000000000000000" pitchFamily="2" charset="0"/>
                <a:ea typeface="#9Slide03 Roboto Medium" panose="02000000000000000000" pitchFamily="2" charset="0"/>
              </a:rPr>
              <a:t> </a:t>
            </a:r>
            <a:r>
              <a:rPr lang="en-US" sz="2300" dirty="0" err="1">
                <a:latin typeface="#9Slide03 Roboto Medium" panose="02000000000000000000" pitchFamily="2" charset="0"/>
                <a:ea typeface="#9Slide03 Roboto Medium" panose="02000000000000000000" pitchFamily="2" charset="0"/>
              </a:rPr>
              <a:t>khí</a:t>
            </a:r>
            <a:r>
              <a:rPr lang="en-US" sz="2300" dirty="0">
                <a:latin typeface="#9Slide03 Roboto Medium" panose="02000000000000000000" pitchFamily="2" charset="0"/>
                <a:ea typeface="#9Slide03 Roboto Medium" panose="02000000000000000000" pitchFamily="2" charset="0"/>
              </a:rPr>
              <a:t> </a:t>
            </a:r>
            <a:r>
              <a:rPr lang="en-US" sz="2300" dirty="0" err="1">
                <a:latin typeface="#9Slide03 Roboto Medium" panose="02000000000000000000" pitchFamily="2" charset="0"/>
                <a:ea typeface="#9Slide03 Roboto Medium" panose="02000000000000000000" pitchFamily="2" charset="0"/>
              </a:rPr>
              <a:t>hậu</a:t>
            </a:r>
            <a:r>
              <a:rPr lang="en-US" sz="2300" dirty="0">
                <a:latin typeface="#9Slide03 Roboto Medium" panose="02000000000000000000" pitchFamily="2" charset="0"/>
                <a:ea typeface="#9Slide03 Roboto Medium" panose="02000000000000000000" pitchFamily="2" charset="0"/>
              </a:rPr>
              <a:t> của </a:t>
            </a:r>
            <a:r>
              <a:rPr lang="en-US" sz="2300" dirty="0" err="1">
                <a:latin typeface="#9Slide03 Roboto Medium" panose="02000000000000000000" pitchFamily="2" charset="0"/>
                <a:ea typeface="#9Slide03 Roboto Medium" panose="02000000000000000000" pitchFamily="2" charset="0"/>
              </a:rPr>
              <a:t>châu</a:t>
            </a:r>
            <a:r>
              <a:rPr lang="en-US" sz="2300" dirty="0">
                <a:latin typeface="#9Slide03 Roboto Medium" panose="02000000000000000000" pitchFamily="2" charset="0"/>
                <a:ea typeface="#9Slide03 Roboto Medium" panose="02000000000000000000" pitchFamily="2" charset="0"/>
              </a:rPr>
              <a:t> </a:t>
            </a:r>
            <a:r>
              <a:rPr lang="en-US" sz="2300" dirty="0" err="1">
                <a:latin typeface="#9Slide03 Roboto Medium" panose="02000000000000000000" pitchFamily="2" charset="0"/>
                <a:ea typeface="#9Slide03 Roboto Medium" panose="02000000000000000000" pitchFamily="2" charset="0"/>
              </a:rPr>
              <a:t>lục</a:t>
            </a:r>
            <a:r>
              <a:rPr lang="en-US" sz="2300" dirty="0">
                <a:latin typeface="#9Slide03 Roboto Medium" panose="02000000000000000000" pitchFamily="2" charset="0"/>
                <a:ea typeface="#9Slide03 Roboto Medium" panose="02000000000000000000" pitchFamily="2" charset="0"/>
              </a:rPr>
              <a:t> này?</a:t>
            </a:r>
            <a:endParaRPr lang="vi-VN" sz="2300" dirty="0">
              <a:latin typeface="#9Slide03 Roboto Medium" panose="02000000000000000000" pitchFamily="2" charset="0"/>
              <a:ea typeface="#9Slide03 Roboto Medium" panose="02000000000000000000" pitchFamily="2" charset="0"/>
            </a:endParaRPr>
          </a:p>
        </p:txBody>
      </p:sp>
      <p:sp>
        <p:nvSpPr>
          <p:cNvPr id="2" name="Rectangle 1"/>
          <p:cNvSpPr/>
          <p:nvPr/>
        </p:nvSpPr>
        <p:spPr>
          <a:xfrm>
            <a:off x="5533319" y="4771661"/>
            <a:ext cx="6557496" cy="19724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588381" y="4865355"/>
            <a:ext cx="6502434" cy="1785104"/>
          </a:xfrm>
          <a:prstGeom prst="rect">
            <a:avLst/>
          </a:prstGeom>
        </p:spPr>
        <p:txBody>
          <a:bodyPr wrap="square">
            <a:spAutoFit/>
          </a:bodyPr>
          <a:lstStyle/>
          <a:p>
            <a:pPr algn="just"/>
            <a:r>
              <a:rPr lang="vi-VN" sz="2200" dirty="0" smtClean="0">
                <a:solidFill>
                  <a:schemeClr val="bg1"/>
                </a:solidFill>
                <a:latin typeface="#9Slide03 Roboto Medium" panose="02000000000000000000" pitchFamily="2" charset="0"/>
                <a:ea typeface="#9Slide03 Roboto Medium" panose="02000000000000000000" pitchFamily="2" charset="0"/>
              </a:rPr>
              <a:t>-</a:t>
            </a:r>
            <a:r>
              <a:rPr lang="en-US" sz="2200" dirty="0">
                <a:solidFill>
                  <a:schemeClr val="bg1"/>
                </a:solidFill>
                <a:latin typeface="#9Slide03 Roboto Medium" panose="02000000000000000000" pitchFamily="2" charset="0"/>
                <a:ea typeface="#9Slide03 Roboto Medium" panose="02000000000000000000" pitchFamily="2" charset="0"/>
              </a:rPr>
              <a:t> </a:t>
            </a:r>
            <a:r>
              <a:rPr lang="vi-VN" sz="2200" dirty="0" smtClean="0">
                <a:solidFill>
                  <a:schemeClr val="bg1"/>
                </a:solidFill>
                <a:latin typeface="#9Slide03 Roboto Medium" panose="02000000000000000000" pitchFamily="2" charset="0"/>
                <a:ea typeface="#9Slide03 Roboto Medium" panose="02000000000000000000" pitchFamily="2" charset="0"/>
              </a:rPr>
              <a:t>Châu Nam Cực nằm trong phạm vi phía nam của vòng cực Nam, đại dương bao bọc xung quanh, cách xa các châu lục khác. </a:t>
            </a:r>
            <a:endParaRPr lang="vi-VN" sz="2200" dirty="0" smtClean="0">
              <a:solidFill>
                <a:schemeClr val="bg1"/>
              </a:solidFill>
              <a:latin typeface="#9Slide03 Roboto Medium" panose="02000000000000000000" pitchFamily="2" charset="0"/>
              <a:ea typeface="#9Slide03 Roboto Medium" panose="02000000000000000000" pitchFamily="2" charset="0"/>
            </a:endParaRPr>
          </a:p>
          <a:p>
            <a:pPr algn="just"/>
            <a:r>
              <a:rPr lang="vi-VN" sz="2200" dirty="0" smtClean="0">
                <a:solidFill>
                  <a:schemeClr val="bg1"/>
                </a:solidFill>
                <a:latin typeface="#9Slide03 Roboto Medium" panose="02000000000000000000" pitchFamily="2" charset="0"/>
                <a:ea typeface="#9Slide03 Roboto Medium" panose="02000000000000000000" pitchFamily="2" charset="0"/>
              </a:rPr>
              <a:t>-</a:t>
            </a:r>
            <a:r>
              <a:rPr lang="en-US" sz="2200" dirty="0">
                <a:solidFill>
                  <a:schemeClr val="bg1"/>
                </a:solidFill>
                <a:latin typeface="#9Slide03 Roboto Medium" panose="02000000000000000000" pitchFamily="2" charset="0"/>
                <a:ea typeface="#9Slide03 Roboto Medium" panose="02000000000000000000" pitchFamily="2" charset="0"/>
              </a:rPr>
              <a:t> </a:t>
            </a:r>
            <a:r>
              <a:rPr lang="vi-VN" sz="2200" dirty="0" smtClean="0">
                <a:solidFill>
                  <a:schemeClr val="bg1"/>
                </a:solidFill>
                <a:latin typeface="#9Slide03 Roboto Medium" panose="02000000000000000000" pitchFamily="2" charset="0"/>
                <a:ea typeface="#9Slide03 Roboto Medium" panose="02000000000000000000" pitchFamily="2" charset="0"/>
              </a:rPr>
              <a:t>Châu Nam Cực nằm gần như hoàn toàn trong đới lạnh, vì thế có khí hậu lạnh giá quanh năm.</a:t>
            </a:r>
            <a:endParaRPr lang="vi-VN" sz="2200" dirty="0">
              <a:solidFill>
                <a:schemeClr val="bg1"/>
              </a:solidFill>
              <a:latin typeface="#9Slide03 Roboto Medium" panose="02000000000000000000" pitchFamily="2" charset="0"/>
              <a:ea typeface="#9Slide03 Roboto Medium" panose="02000000000000000000" pitchFamily="2" charset="0"/>
            </a:endParaRPr>
          </a:p>
        </p:txBody>
      </p:sp>
      <p:sp>
        <p:nvSpPr>
          <p:cNvPr id="7" name="Down Arrow 6"/>
          <p:cNvSpPr/>
          <p:nvPr/>
        </p:nvSpPr>
        <p:spPr>
          <a:xfrm>
            <a:off x="8543109" y="4477512"/>
            <a:ext cx="296489" cy="227331"/>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1323899" y="1548227"/>
            <a:ext cx="3388640" cy="3235569"/>
          </a:xfrm>
          <a:prstGeom prst="ellipse">
            <a:avLst/>
          </a:prstGeom>
          <a:solidFill>
            <a:srgbClr val="0353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dirty="0" err="1" smtClean="0">
                <a:latin typeface="#9Slide05 Braxton Regular" panose="03060000000000000000" pitchFamily="66" charset="0"/>
                <a:ea typeface="#9Slide03 Roboto Medium" panose="02000000000000000000" pitchFamily="2" charset="0"/>
              </a:rPr>
              <a:t>Tháng</a:t>
            </a:r>
            <a:r>
              <a:rPr lang="en-US" sz="2500" dirty="0" smtClean="0">
                <a:latin typeface="#9Slide05 Braxton Regular" panose="03060000000000000000" pitchFamily="66" charset="0"/>
                <a:ea typeface="#9Slide03 Roboto Medium" panose="02000000000000000000" pitchFamily="2" charset="0"/>
              </a:rPr>
              <a:t> 6 năm 2021, Hội </a:t>
            </a:r>
            <a:r>
              <a:rPr lang="en-US" sz="2500" dirty="0" err="1" smtClean="0">
                <a:latin typeface="#9Slide05 Braxton Regular" panose="03060000000000000000" pitchFamily="66" charset="0"/>
                <a:ea typeface="#9Slide03 Roboto Medium" panose="02000000000000000000" pitchFamily="2" charset="0"/>
              </a:rPr>
              <a:t>Địa</a:t>
            </a:r>
            <a:r>
              <a:rPr lang="en-US" sz="2500" dirty="0" smtClean="0">
                <a:latin typeface="#9Slide05 Braxton Regular" panose="03060000000000000000" pitchFamily="66" charset="0"/>
                <a:ea typeface="#9Slide03 Roboto Medium" panose="02000000000000000000" pitchFamily="2" charset="0"/>
              </a:rPr>
              <a:t> lí </a:t>
            </a:r>
            <a:r>
              <a:rPr lang="en-US" sz="2500" dirty="0" err="1" smtClean="0">
                <a:latin typeface="#9Slide05 Braxton Regular" panose="03060000000000000000" pitchFamily="66" charset="0"/>
                <a:ea typeface="#9Slide03 Roboto Medium" panose="02000000000000000000" pitchFamily="2" charset="0"/>
              </a:rPr>
              <a:t>quốc</a:t>
            </a:r>
            <a:r>
              <a:rPr lang="en-US" sz="2500" dirty="0" smtClean="0">
                <a:latin typeface="#9Slide05 Braxton Regular" panose="03060000000000000000" pitchFamily="66" charset="0"/>
                <a:ea typeface="#9Slide03 Roboto Medium" panose="02000000000000000000" pitchFamily="2" charset="0"/>
              </a:rPr>
              <a:t> </a:t>
            </a:r>
            <a:r>
              <a:rPr lang="en-US" sz="2500" dirty="0" err="1" smtClean="0">
                <a:latin typeface="#9Slide05 Braxton Regular" panose="03060000000000000000" pitchFamily="66" charset="0"/>
                <a:ea typeface="#9Slide03 Roboto Medium" panose="02000000000000000000" pitchFamily="2" charset="0"/>
              </a:rPr>
              <a:t>gia</a:t>
            </a:r>
            <a:r>
              <a:rPr lang="en-US" sz="2500" dirty="0" smtClean="0">
                <a:latin typeface="#9Slide05 Braxton Regular" panose="03060000000000000000" pitchFamily="66" charset="0"/>
                <a:ea typeface="#9Slide03 Roboto Medium" panose="02000000000000000000" pitchFamily="2" charset="0"/>
              </a:rPr>
              <a:t> Hoa </a:t>
            </a:r>
            <a:r>
              <a:rPr lang="en-US" sz="2500" dirty="0" err="1" smtClean="0">
                <a:latin typeface="#9Slide05 Braxton Regular" panose="03060000000000000000" pitchFamily="66" charset="0"/>
                <a:ea typeface="#9Slide03 Roboto Medium" panose="02000000000000000000" pitchFamily="2" charset="0"/>
              </a:rPr>
              <a:t>Kỳ</a:t>
            </a:r>
            <a:r>
              <a:rPr lang="en-US" sz="2500" dirty="0" smtClean="0">
                <a:latin typeface="#9Slide05 Braxton Regular" panose="03060000000000000000" pitchFamily="66" charset="0"/>
                <a:ea typeface="#9Slide03 Roboto Medium" panose="02000000000000000000" pitchFamily="2" charset="0"/>
              </a:rPr>
              <a:t> công nhận Nam </a:t>
            </a:r>
            <a:r>
              <a:rPr lang="en-US" sz="2500" dirty="0" err="1" smtClean="0">
                <a:latin typeface="#9Slide05 Braxton Regular" panose="03060000000000000000" pitchFamily="66" charset="0"/>
                <a:ea typeface="#9Slide03 Roboto Medium" panose="02000000000000000000" pitchFamily="2" charset="0"/>
              </a:rPr>
              <a:t>Đại</a:t>
            </a:r>
            <a:r>
              <a:rPr lang="en-US" sz="2500" dirty="0" smtClean="0">
                <a:latin typeface="#9Slide05 Braxton Regular" panose="03060000000000000000" pitchFamily="66" charset="0"/>
                <a:ea typeface="#9Slide03 Roboto Medium" panose="02000000000000000000" pitchFamily="2" charset="0"/>
              </a:rPr>
              <a:t> Dương là </a:t>
            </a:r>
            <a:r>
              <a:rPr lang="en-US" sz="2500" dirty="0" err="1" smtClean="0">
                <a:latin typeface="#9Slide05 Braxton Regular" panose="03060000000000000000" pitchFamily="66" charset="0"/>
                <a:ea typeface="#9Slide03 Roboto Medium" panose="02000000000000000000" pitchFamily="2" charset="0"/>
              </a:rPr>
              <a:t>đại</a:t>
            </a:r>
            <a:r>
              <a:rPr lang="en-US" sz="2500" dirty="0" smtClean="0">
                <a:latin typeface="#9Slide05 Braxton Regular" panose="03060000000000000000" pitchFamily="66" charset="0"/>
                <a:ea typeface="#9Slide03 Roboto Medium" panose="02000000000000000000" pitchFamily="2" charset="0"/>
              </a:rPr>
              <a:t> </a:t>
            </a:r>
            <a:r>
              <a:rPr lang="en-US" sz="2500" dirty="0" err="1" smtClean="0">
                <a:latin typeface="#9Slide05 Braxton Regular" panose="03060000000000000000" pitchFamily="66" charset="0"/>
                <a:ea typeface="#9Slide03 Roboto Medium" panose="02000000000000000000" pitchFamily="2" charset="0"/>
              </a:rPr>
              <a:t>dương</a:t>
            </a:r>
            <a:r>
              <a:rPr lang="en-US" sz="2500" dirty="0" smtClean="0">
                <a:latin typeface="#9Slide05 Braxton Regular" panose="03060000000000000000" pitchFamily="66" charset="0"/>
                <a:ea typeface="#9Slide03 Roboto Medium" panose="02000000000000000000" pitchFamily="2" charset="0"/>
              </a:rPr>
              <a:t> </a:t>
            </a:r>
            <a:r>
              <a:rPr lang="en-US" sz="2500" dirty="0" err="1" smtClean="0">
                <a:latin typeface="#9Slide05 Braxton Regular" panose="03060000000000000000" pitchFamily="66" charset="0"/>
                <a:ea typeface="#9Slide03 Roboto Medium" panose="02000000000000000000" pitchFamily="2" charset="0"/>
              </a:rPr>
              <a:t>thứ</a:t>
            </a:r>
            <a:r>
              <a:rPr lang="en-US" sz="2500" dirty="0" smtClean="0">
                <a:latin typeface="#9Slide05 Braxton Regular" panose="03060000000000000000" pitchFamily="66" charset="0"/>
                <a:ea typeface="#9Slide03 Roboto Medium" panose="02000000000000000000" pitchFamily="2" charset="0"/>
              </a:rPr>
              <a:t> năm trên thế </a:t>
            </a:r>
            <a:r>
              <a:rPr lang="en-US" sz="2500" dirty="0" err="1" smtClean="0">
                <a:latin typeface="#9Slide05 Braxton Regular" panose="03060000000000000000" pitchFamily="66" charset="0"/>
                <a:ea typeface="#9Slide03 Roboto Medium" panose="02000000000000000000" pitchFamily="2" charset="0"/>
              </a:rPr>
              <a:t>giới</a:t>
            </a:r>
            <a:endParaRPr lang="vi-VN" sz="2500" dirty="0">
              <a:latin typeface="#9Slide05 Braxton Regular" panose="03060000000000000000" pitchFamily="66" charset="0"/>
              <a:ea typeface="#9Slide03 Roboto Medium" panose="02000000000000000000" pitchFamily="2" charset="0"/>
            </a:endParaRPr>
          </a:p>
        </p:txBody>
      </p:sp>
      <p:pic>
        <p:nvPicPr>
          <p:cNvPr id="11" name="Picture 10" descr="A picture containing toy, doll, vector graphics, several&#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56489" t="73026" r="11699"/>
          <a:stretch>
            <a:fillRect/>
          </a:stretch>
        </p:blipFill>
        <p:spPr>
          <a:xfrm>
            <a:off x="191588" y="3188831"/>
            <a:ext cx="2236763" cy="2535639"/>
          </a:xfrm>
          <a:prstGeom prst="rect">
            <a:avLst/>
          </a:prstGeom>
        </p:spPr>
      </p:pic>
      <p:pic>
        <p:nvPicPr>
          <p:cNvPr id="35842" name="Picture 2" descr="Trái đất chính thức có 5 đại dương - Ả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0086" y="758457"/>
            <a:ext cx="6120726" cy="481511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294812" y="5866514"/>
            <a:ext cx="6096000" cy="769441"/>
          </a:xfrm>
          <a:prstGeom prst="rect">
            <a:avLst/>
          </a:prstGeom>
        </p:spPr>
        <p:txBody>
          <a:bodyPr wrap="square">
            <a:spAutoFit/>
          </a:bodyPr>
          <a:lstStyle/>
          <a:p>
            <a:pPr algn="ctr"/>
            <a:r>
              <a:rPr lang="vi-VN" sz="2200" b="0" i="0" dirty="0" smtClean="0">
                <a:solidFill>
                  <a:srgbClr val="222222"/>
                </a:solidFill>
                <a:effectLst/>
                <a:latin typeface="#9Slide05 Braxton Regular" panose="03060000000000000000" pitchFamily="66" charset="0"/>
              </a:rPr>
              <a:t>Vị trí của Nam Đại Dương (màu đỏ cam) trên bản đồ </a:t>
            </a:r>
            <a:endParaRPr lang="en-US" sz="2200" b="0" i="0" dirty="0" smtClean="0">
              <a:solidFill>
                <a:srgbClr val="222222"/>
              </a:solidFill>
              <a:effectLst/>
              <a:latin typeface="#9Slide05 Braxton Regular" panose="03060000000000000000" pitchFamily="66" charset="0"/>
            </a:endParaRPr>
          </a:p>
          <a:p>
            <a:pPr algn="ctr"/>
            <a:r>
              <a:rPr lang="en-US" sz="2200" dirty="0">
                <a:solidFill>
                  <a:srgbClr val="222222"/>
                </a:solidFill>
                <a:latin typeface="#9Slide05 Braxton Regular" panose="03060000000000000000" pitchFamily="66" charset="0"/>
              </a:rPr>
              <a:t>	</a:t>
            </a:r>
            <a:r>
              <a:rPr lang="en-US" sz="2200" dirty="0" smtClean="0">
                <a:solidFill>
                  <a:srgbClr val="222222"/>
                </a:solidFill>
                <a:latin typeface="#9Slide05 Braxton Regular" panose="03060000000000000000" pitchFamily="66" charset="0"/>
              </a:rPr>
              <a:t>		</a:t>
            </a:r>
            <a:r>
              <a:rPr lang="vi-VN" sz="2200" b="0" i="0" dirty="0" smtClean="0">
                <a:solidFill>
                  <a:srgbClr val="222222"/>
                </a:solidFill>
                <a:effectLst/>
                <a:latin typeface="#9Slide05 Braxton Regular" panose="03060000000000000000" pitchFamily="66" charset="0"/>
              </a:rPr>
              <a:t>- Ảnh: National Geographic</a:t>
            </a:r>
            <a:endParaRPr lang="en-US" sz="2200" dirty="0">
              <a:latin typeface="#9Slide05 Braxton Regular" panose="03060000000000000000" pitchFamily="66"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World Penguin Day presentation template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93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2931919" y="1214847"/>
            <a:ext cx="6335486" cy="4010296"/>
          </a:xfrm>
          <a:prstGeom prst="ellipse">
            <a:avLst/>
          </a:prstGeom>
          <a:solidFill>
            <a:srgbClr val="AAD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744;p66"/>
          <p:cNvSpPr txBox="1"/>
          <p:nvPr/>
        </p:nvSpPr>
        <p:spPr>
          <a:xfrm>
            <a:off x="2931919" y="2448529"/>
            <a:ext cx="6008914" cy="2267163"/>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US" sz="4000" dirty="0" smtClean="0">
                <a:solidFill>
                  <a:srgbClr val="2A5685"/>
                </a:solidFill>
                <a:latin typeface="#9Slide03 IcielPanton Black" panose="00000A00000000000000" pitchFamily="2" charset="0"/>
              </a:rPr>
              <a:t>3. ĐẶC ĐIỂM TỰ NHIÊN VÀ TÀI NGUYÊN </a:t>
            </a:r>
            <a:endParaRPr lang="en-US" sz="4000" dirty="0" smtClean="0">
              <a:solidFill>
                <a:srgbClr val="2A5685"/>
              </a:solidFill>
              <a:latin typeface="#9Slide03 IcielPanton Black" panose="00000A00000000000000" pitchFamily="2" charset="0"/>
            </a:endParaRPr>
          </a:p>
          <a:p>
            <a:pPr>
              <a:lnSpc>
                <a:spcPct val="120000"/>
              </a:lnSpc>
            </a:pPr>
            <a:r>
              <a:rPr lang="en-US" sz="4000" dirty="0" smtClean="0">
                <a:solidFill>
                  <a:srgbClr val="2A5685"/>
                </a:solidFill>
                <a:latin typeface="#9Slide03 IcielPanton Black" panose="00000A00000000000000" pitchFamily="2" charset="0"/>
              </a:rPr>
              <a:t>THIÊN NHIÊN</a:t>
            </a:r>
            <a:endParaRPr lang="en-US" sz="4000" dirty="0">
              <a:solidFill>
                <a:srgbClr val="2A5685"/>
              </a:solidFill>
              <a:latin typeface="#9Slide03 IcielPanton Black" panose="00000A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04"/>
        <p:cNvGrpSpPr/>
        <p:nvPr/>
      </p:nvGrpSpPr>
      <p:grpSpPr>
        <a:xfrm>
          <a:off x="0" y="0"/>
          <a:ext cx="0" cy="0"/>
          <a:chOff x="0" y="0"/>
          <a:chExt cx="0" cy="0"/>
        </a:xfrm>
      </p:grpSpPr>
      <p:sp>
        <p:nvSpPr>
          <p:cNvPr id="8" name="Rectangle 7"/>
          <p:cNvSpPr/>
          <p:nvPr/>
        </p:nvSpPr>
        <p:spPr>
          <a:xfrm>
            <a:off x="4642907" y="818484"/>
            <a:ext cx="2691764"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PHIẾU HỌC TẬP 1</a:t>
            </a:r>
            <a:endParaRPr kumimoji="0" lang="en-US" sz="2400" b="1" i="0" u="none" strike="noStrike" kern="1200" cap="none" spc="0" normalizeH="0" baseline="0" noProof="0" dirty="0" smtClean="0">
              <a:ln>
                <a:noFill/>
              </a:ln>
              <a:solidFill>
                <a:srgbClr val="2C3A3D"/>
              </a:solidFill>
              <a:effectLst/>
              <a:uLnTx/>
              <a:uFillTx/>
              <a:latin typeface="Arial" panose="020B0604020202020204"/>
              <a:ea typeface="+mn-ea"/>
              <a:cs typeface="+mn-cs"/>
            </a:endParaRPr>
          </a:p>
        </p:txBody>
      </p:sp>
      <p:sp>
        <p:nvSpPr>
          <p:cNvPr id="16" name="Rectangle 15"/>
          <p:cNvSpPr/>
          <p:nvPr/>
        </p:nvSpPr>
        <p:spPr>
          <a:xfrm>
            <a:off x="312508" y="1346310"/>
            <a:ext cx="10897344" cy="830997"/>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en-US" sz="20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Nhóm: ………………………………………………………………………………</a:t>
            </a:r>
            <a:endParaRPr kumimoji="0" lang="en-US" sz="2000" b="0"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endParaRPr>
          </a:p>
          <a:p>
            <a:pPr marL="0" marR="0" lvl="0" indent="0" algn="just" defTabSz="914400" rtl="0" eaLnBrk="1" fontAlgn="auto" latinLnBrk="0" hangingPunct="1">
              <a:lnSpc>
                <a:spcPct val="120000"/>
              </a:lnSpc>
              <a:spcBef>
                <a:spcPts val="0"/>
              </a:spcBef>
              <a:spcAft>
                <a:spcPts val="0"/>
              </a:spcAft>
              <a:buClrTx/>
              <a:buSzTx/>
              <a:buFontTx/>
              <a:buNone/>
              <a:defRPr/>
            </a:pPr>
            <a:r>
              <a:rPr kumimoji="0" lang="en-US" sz="20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Thành viên: ………………………………………………………………………</a:t>
            </a:r>
            <a:endParaRPr kumimoji="0" lang="en-US" sz="2000" b="1" i="0" u="none" strike="noStrike" kern="1200" cap="none" spc="0" normalizeH="0" baseline="0" noProof="0" dirty="0" smtClean="0">
              <a:ln>
                <a:noFill/>
              </a:ln>
              <a:solidFill>
                <a:srgbClr val="2C3A3D"/>
              </a:solidFill>
              <a:effectLst/>
              <a:uLnTx/>
              <a:uFillTx/>
              <a:latin typeface="Arial" panose="020B0604020202020204"/>
              <a:ea typeface="+mn-ea"/>
              <a:cs typeface="+mn-cs"/>
            </a:endParaRPr>
          </a:p>
        </p:txBody>
      </p:sp>
      <p:sp>
        <p:nvSpPr>
          <p:cNvPr id="20" name="Rectangle 19"/>
          <p:cNvSpPr/>
          <p:nvPr/>
        </p:nvSpPr>
        <p:spPr>
          <a:xfrm>
            <a:off x="962449" y="2239373"/>
            <a:ext cx="10897344" cy="55399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Yêu</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cầu</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Dựa</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vào thông tin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trong</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SGK –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muc</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4.a và tra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cứu</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thông tin Internet,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hãy</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cho</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biết</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a:t>
            </a:r>
            <a:endPar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endParaRPr>
          </a:p>
        </p:txBody>
      </p:sp>
      <p:sp>
        <p:nvSpPr>
          <p:cNvPr id="21" name="Rectangle 20"/>
          <p:cNvSpPr/>
          <p:nvPr/>
        </p:nvSpPr>
        <p:spPr>
          <a:xfrm>
            <a:off x="850390" y="2870302"/>
            <a:ext cx="10897344" cy="332398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1.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Bề</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dày</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của lớp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phủ</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băng</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ở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châu</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Nam Cực trung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bình</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đạt:……………………………………..………………..</a:t>
            </a:r>
            <a:endPar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2.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Độ</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cao</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trung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bình</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đạt: ……………………………………………………………………………………………….……………….</a:t>
            </a:r>
            <a:endPar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3. Ảnh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hưởng</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của lớp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phủ</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băng</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đến</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địa</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hình</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bề</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mặt</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châu</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Nam Cực:</a:t>
            </a:r>
            <a:endPar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a:t>
            </a:r>
            <a:endPar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4. Tên các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băng</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thềm</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lục</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địa</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lớn</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nhất</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ở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châu</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Nam Cực:  </a:t>
            </a:r>
            <a:endPar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a:t>
            </a:r>
            <a:endPar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endParaRPr>
          </a:p>
        </p:txBody>
      </p:sp>
      <p:pic>
        <p:nvPicPr>
          <p:cNvPr id="23" name="Picture 10" descr="Snow Winter Clip Art, PNG, 8333x4786px, Watercolor, Cartoon, Flower, Frame,  Heart Download Free"/>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100000" l="0" r="100000"/>
                    </a14:imgEffect>
                  </a14:imgLayer>
                </a14:imgProps>
              </a:ext>
              <a:ext uri="{28A0092B-C50C-407E-A947-70E740481C1C}">
                <a14:useLocalDpi xmlns:a14="http://schemas.microsoft.com/office/drawing/2010/main" val="0"/>
              </a:ext>
            </a:extLst>
          </a:blip>
          <a:srcRect/>
          <a:stretch>
            <a:fillRect/>
          </a:stretch>
        </p:blipFill>
        <p:spPr bwMode="auto">
          <a:xfrm>
            <a:off x="7739073" y="193268"/>
            <a:ext cx="3792517" cy="21737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54"/>
        <p:cNvGrpSpPr/>
        <p:nvPr/>
      </p:nvGrpSpPr>
      <p:grpSpPr>
        <a:xfrm>
          <a:off x="0" y="0"/>
          <a:ext cx="0" cy="0"/>
          <a:chOff x="0" y="0"/>
          <a:chExt cx="0" cy="0"/>
        </a:xfrm>
      </p:grpSpPr>
      <p:pic>
        <p:nvPicPr>
          <p:cNvPr id="1026" name="Picture 2" descr="Cold - Free weather icons"/>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361130" y="506590"/>
            <a:ext cx="1751058" cy="17510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loud Blowing Wind Cartoon Royalty Free SVG, Cliparts, Vectors, And Stock  Illustration. Image 68545099."/>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452" b="99187" l="0" r="100000">
                        <a14:foregroundMark x1="35231" y1="27010" x2="60615" y2="23035"/>
                        <a14:foregroundMark x1="35462" y1="22584" x2="59308" y2="21861"/>
                        <a14:foregroundMark x1="46000" y1="43180" x2="50231" y2="52123"/>
                      </a14:backgroundRemoval>
                    </a14:imgEffect>
                  </a14:imgLayer>
                </a14:imgProps>
              </a:ext>
              <a:ext uri="{28A0092B-C50C-407E-A947-70E740481C1C}">
                <a14:useLocalDpi xmlns:a14="http://schemas.microsoft.com/office/drawing/2010/main" val="0"/>
              </a:ext>
            </a:extLst>
          </a:blip>
          <a:srcRect/>
          <a:stretch>
            <a:fillRect/>
          </a:stretch>
        </p:blipFill>
        <p:spPr bwMode="auto">
          <a:xfrm>
            <a:off x="10371172" y="5437746"/>
            <a:ext cx="1596198" cy="135922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4642907" y="818484"/>
            <a:ext cx="2691764"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PHIẾU HỌC TẬP 2</a:t>
            </a:r>
            <a:endParaRPr kumimoji="0" lang="en-US" sz="2400" b="1" i="0" u="none" strike="noStrike" kern="1200" cap="none" spc="0" normalizeH="0" baseline="0" noProof="0" dirty="0">
              <a:ln>
                <a:noFill/>
              </a:ln>
              <a:solidFill>
                <a:srgbClr val="2C3A3D"/>
              </a:solidFill>
              <a:effectLst/>
              <a:uLnTx/>
              <a:uFillTx/>
              <a:latin typeface="Arial" panose="020B0604020202020204"/>
              <a:ea typeface="+mn-ea"/>
              <a:cs typeface="+mn-cs"/>
            </a:endParaRPr>
          </a:p>
        </p:txBody>
      </p:sp>
      <p:sp>
        <p:nvSpPr>
          <p:cNvPr id="19" name="Rectangle 18"/>
          <p:cNvSpPr/>
          <p:nvPr/>
        </p:nvSpPr>
        <p:spPr>
          <a:xfrm>
            <a:off x="850390" y="1280149"/>
            <a:ext cx="10897344" cy="830997"/>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en-US" sz="20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Nhóm: ………………………………………………………………………………</a:t>
            </a:r>
            <a:endParaRPr kumimoji="0" lang="en-US" sz="2000" b="0"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endParaRPr>
          </a:p>
          <a:p>
            <a:pPr marL="0" marR="0" lvl="0" indent="0" algn="just" defTabSz="914400" rtl="0" eaLnBrk="1" fontAlgn="auto" latinLnBrk="0" hangingPunct="1">
              <a:lnSpc>
                <a:spcPct val="120000"/>
              </a:lnSpc>
              <a:spcBef>
                <a:spcPts val="0"/>
              </a:spcBef>
              <a:spcAft>
                <a:spcPts val="0"/>
              </a:spcAft>
              <a:buClrTx/>
              <a:buSzTx/>
              <a:buFontTx/>
              <a:buNone/>
              <a:defRPr/>
            </a:pPr>
            <a:r>
              <a:rPr kumimoji="0" lang="en-US" sz="20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Thành viên: ………………………………………………………………………</a:t>
            </a:r>
            <a:endParaRPr kumimoji="0" lang="en-US" sz="2000" b="1" i="0" u="none" strike="noStrike" kern="1200" cap="none" spc="0" normalizeH="0" baseline="0" noProof="0" dirty="0">
              <a:ln>
                <a:noFill/>
              </a:ln>
              <a:solidFill>
                <a:srgbClr val="2C3A3D"/>
              </a:solidFill>
              <a:effectLst/>
              <a:uLnTx/>
              <a:uFillTx/>
              <a:latin typeface="Arial" panose="020B0604020202020204"/>
              <a:ea typeface="+mn-ea"/>
              <a:cs typeface="+mn-cs"/>
            </a:endParaRPr>
          </a:p>
        </p:txBody>
      </p:sp>
      <p:sp>
        <p:nvSpPr>
          <p:cNvPr id="20" name="Rectangle 19"/>
          <p:cNvSpPr/>
          <p:nvPr/>
        </p:nvSpPr>
        <p:spPr>
          <a:xfrm>
            <a:off x="962449" y="2239373"/>
            <a:ext cx="10897344" cy="55399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Yêu</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cầu</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Dựa</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vào thông tin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trong</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SGK –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muc</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4.a và tra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cứu</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thông tin Internet,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hãy</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cho</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biết</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a:t>
            </a:r>
            <a:endParaRPr kumimoji="0" lang="en-US" sz="2000" b="1" i="0" u="none" strike="noStrike" kern="1200" cap="none" spc="0" normalizeH="0" baseline="0" noProof="0" dirty="0">
              <a:ln>
                <a:noFill/>
              </a:ln>
              <a:solidFill>
                <a:srgbClr val="2C3A3D"/>
              </a:solidFill>
              <a:effectLst/>
              <a:uLnTx/>
              <a:uFillTx/>
              <a:latin typeface="#9Slide03 Roboto Medium" panose="02000000000000000000" pitchFamily="2" charset="0"/>
              <a:ea typeface="#9Slide03 Roboto Medium" panose="02000000000000000000" pitchFamily="2" charset="0"/>
              <a:cs typeface="+mn-cs"/>
            </a:endParaRPr>
          </a:p>
        </p:txBody>
      </p:sp>
      <p:sp>
        <p:nvSpPr>
          <p:cNvPr id="21" name="Rectangle 20"/>
          <p:cNvSpPr/>
          <p:nvPr/>
        </p:nvSpPr>
        <p:spPr>
          <a:xfrm>
            <a:off x="418011" y="2793371"/>
            <a:ext cx="11208699" cy="332398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1.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Đặc</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điểm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chung</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của điều kiện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khí</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hậu</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châu</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Nam Cực:</a:t>
            </a:r>
            <a:endPar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a:t>
            </a:r>
            <a:endPar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a:t>
            </a:r>
            <a:endPar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2.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Đặc</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điểm một số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yếu</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tố</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khí</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hậu</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châu</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Nam Cực:</a:t>
            </a:r>
            <a:endPar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Nhiệt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độ</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endPar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Lượng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mưa</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tuyết</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rơi</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endPar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Khí</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áp</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gió</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a:t>
            </a:r>
            <a:endParaRPr kumimoji="0" lang="en-US" sz="2000" b="0" i="0" u="none" strike="noStrike" kern="1200" cap="none" spc="0" normalizeH="0" baseline="0" noProof="0" dirty="0">
              <a:ln>
                <a:noFill/>
              </a:ln>
              <a:solidFill>
                <a:srgbClr val="2C3A3D"/>
              </a:solidFill>
              <a:effectLst/>
              <a:uLnTx/>
              <a:uFillTx/>
              <a:latin typeface="#9Slide03 Roboto Medium" panose="02000000000000000000" pitchFamily="2" charset="0"/>
              <a:ea typeface="#9Slide03 Roboto Medium" panose="02000000000000000000" pitchFamily="2" charset="0"/>
              <a:cs typeface="+mn-cs"/>
            </a:endParaRPr>
          </a:p>
        </p:txBody>
      </p:sp>
      <p:pic>
        <p:nvPicPr>
          <p:cNvPr id="1032" name="Picture 8" descr="Máy Tính Biểu Tượng Bông Tuyết - bông tuyết png tải về - Miễn phí trong  suốt Lá png Tải về."/>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3800" l="10000" r="90000"/>
                    </a14:imgEffect>
                  </a14:imgLayer>
                </a14:imgProps>
              </a:ext>
              <a:ext uri="{28A0092B-C50C-407E-A947-70E740481C1C}">
                <a14:useLocalDpi xmlns:a14="http://schemas.microsoft.com/office/drawing/2010/main" val="0"/>
              </a:ext>
            </a:extLst>
          </a:blip>
          <a:srcRect/>
          <a:stretch>
            <a:fillRect/>
          </a:stretch>
        </p:blipFill>
        <p:spPr bwMode="auto">
          <a:xfrm>
            <a:off x="9683249" y="792187"/>
            <a:ext cx="1756662" cy="9759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5" name="Rectangle 4"/>
          <p:cNvSpPr/>
          <p:nvPr/>
        </p:nvSpPr>
        <p:spPr>
          <a:xfrm>
            <a:off x="0" y="0"/>
            <a:ext cx="12192000" cy="6858000"/>
          </a:xfrm>
          <a:prstGeom prst="rect">
            <a:avLst/>
          </a:prstGeom>
          <a:solidFill>
            <a:srgbClr val="010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pic>
        <p:nvPicPr>
          <p:cNvPr id="14" name="Picture 2" descr="Vua Tiếng Việt&quot; do NSƯT Xuân Bắc cầm trịch, giải thưởng lên tới 180 triệu  đồng - VTVcab O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27017" y="627015"/>
            <a:ext cx="10633164" cy="53165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62149" y="627015"/>
            <a:ext cx="10555965" cy="5564779"/>
          </a:xfrm>
          <a:prstGeom prst="rect">
            <a:avLst/>
          </a:prstGeom>
          <a:solidFill>
            <a:srgbClr val="00080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pic>
        <p:nvPicPr>
          <p:cNvPr id="14342" name="Picture 6" descr="Vương miện vàng, Không khí, Vương miện png | PNGEg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99778"/>
                    </a14:imgEffect>
                  </a14:imgLayer>
                </a14:imgProps>
              </a:ext>
              <a:ext uri="{28A0092B-C50C-407E-A947-70E740481C1C}">
                <a14:useLocalDpi xmlns:a14="http://schemas.microsoft.com/office/drawing/2010/main" val="0"/>
              </a:ext>
            </a:extLst>
          </a:blip>
          <a:srcRect/>
          <a:stretch>
            <a:fillRect/>
          </a:stretch>
        </p:blipFill>
        <p:spPr bwMode="auto">
          <a:xfrm>
            <a:off x="2322151" y="990091"/>
            <a:ext cx="1656141" cy="11169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014135" y="2355261"/>
            <a:ext cx="3978974" cy="1323439"/>
          </a:xfrm>
          <a:prstGeom prst="rect">
            <a:avLst/>
          </a:prstGeom>
        </p:spPr>
        <p:txBody>
          <a:bodyPr wrap="none">
            <a:spAutoFit/>
          </a:bodyPr>
          <a:lstStyle/>
          <a:p>
            <a:pPr marL="0" lvl="1" algn="ctr" defTabSz="685800">
              <a:defRPr/>
            </a:pPr>
            <a:r>
              <a:rPr lang="en-US" sz="8000" b="1" kern="0" dirty="0" err="1" smtClean="0">
                <a:solidFill>
                  <a:schemeClr val="bg1"/>
                </a:solidFill>
                <a:latin typeface="#9Slide05 Israquella" pitchFamily="2" charset="0"/>
                <a:ea typeface="#9Slide03 Roboto Medium" panose="02000000000000000000" pitchFamily="2" charset="0"/>
              </a:rPr>
              <a:t>Vua</a:t>
            </a:r>
            <a:r>
              <a:rPr lang="en-US" sz="8000" b="1" kern="0" dirty="0" smtClean="0">
                <a:solidFill>
                  <a:schemeClr val="bg1"/>
                </a:solidFill>
                <a:latin typeface="#9Slide05 Israquella" pitchFamily="2" charset="0"/>
                <a:ea typeface="#9Slide03 Roboto Medium" panose="02000000000000000000" pitchFamily="2" charset="0"/>
              </a:rPr>
              <a:t> Tiếng Việt</a:t>
            </a:r>
            <a:endParaRPr lang="en-US" sz="8000" b="1" kern="0" dirty="0">
              <a:solidFill>
                <a:schemeClr val="bg1"/>
              </a:solidFill>
              <a:latin typeface="#9Slide05 Israquella" pitchFamily="2" charset="0"/>
              <a:ea typeface="#9Slide03 Roboto Medium" panose="02000000000000000000" pitchFamily="2" charset="0"/>
            </a:endParaRPr>
          </a:p>
        </p:txBody>
      </p:sp>
      <p:pic>
        <p:nvPicPr>
          <p:cNvPr id="14344" name="Picture 8" descr="Vua Tiếng Việt&quot; lên sóng VTV3, cơ hội nhận 180 triệu đồng | VTV.V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36" b="100000" l="10000" r="90000">
                        <a14:foregroundMark x1="33594" y1="97190" x2="53750" y2="98361"/>
                        <a14:foregroundMark x1="34688" y1="93208" x2="44844" y2="91335"/>
                        <a14:foregroundMark x1="38594" y1="27166" x2="38594" y2="27166"/>
                        <a14:foregroundMark x1="25781" y1="27400" x2="37656" y2="18501"/>
                        <a14:foregroundMark x1="24063" y1="32787" x2="27656" y2="36768"/>
                        <a14:backgroundMark x1="17969" y1="10773" x2="20000" y2="77283"/>
                        <a14:backgroundMark x1="21406" y1="21311" x2="21094" y2="62998"/>
                        <a14:backgroundMark x1="73125" y1="31616" x2="73125" y2="78689"/>
                        <a14:backgroundMark x1="43594" y1="30913" x2="42813" y2="42623"/>
                      </a14:backgroundRemoval>
                    </a14:imgEffect>
                  </a14:imgLayer>
                </a14:imgProps>
              </a:ext>
              <a:ext uri="{28A0092B-C50C-407E-A947-70E740481C1C}">
                <a14:useLocalDpi xmlns:a14="http://schemas.microsoft.com/office/drawing/2010/main" val="0"/>
              </a:ext>
            </a:extLst>
          </a:blip>
          <a:srcRect/>
          <a:stretch>
            <a:fillRect/>
          </a:stretch>
        </p:blipFill>
        <p:spPr bwMode="auto">
          <a:xfrm>
            <a:off x="-1366680" y="2821705"/>
            <a:ext cx="6096000" cy="40671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868494" y="865994"/>
            <a:ext cx="5016135" cy="507760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6359789" y="2523150"/>
            <a:ext cx="3889192" cy="52251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916587" y="1070031"/>
            <a:ext cx="4751609" cy="1154162"/>
          </a:xfrm>
          <a:prstGeom prst="rect">
            <a:avLst/>
          </a:prstGeom>
        </p:spPr>
        <p:txBody>
          <a:bodyPr wrap="square">
            <a:spAutoFit/>
          </a:bodyPr>
          <a:lstStyle/>
          <a:p>
            <a:pPr marL="0" lvl="1" algn="just" defTabSz="685800">
              <a:lnSpc>
                <a:spcPct val="150000"/>
              </a:lnSpc>
              <a:defRPr/>
            </a:pPr>
            <a:r>
              <a:rPr lang="en-US" sz="2300" b="1" kern="0" dirty="0" err="1" smtClean="0">
                <a:solidFill>
                  <a:schemeClr val="tx1">
                    <a:lumMod val="95000"/>
                    <a:lumOff val="5000"/>
                  </a:schemeClr>
                </a:solidFill>
                <a:latin typeface="#9Slide03 Roboto Medium" panose="02000000000000000000" pitchFamily="2" charset="0"/>
                <a:ea typeface="#9Slide03 Roboto Medium" panose="02000000000000000000" pitchFamily="2" charset="0"/>
              </a:rPr>
              <a:t>Sắp</a:t>
            </a:r>
            <a:r>
              <a:rPr lang="en-US" sz="2300" b="1" kern="0" dirty="0" smtClean="0">
                <a:solidFill>
                  <a:schemeClr val="tx1">
                    <a:lumMod val="95000"/>
                    <a:lumOff val="5000"/>
                  </a:schemeClr>
                </a:solidFill>
                <a:latin typeface="#9Slide03 Roboto Medium" panose="02000000000000000000" pitchFamily="2" charset="0"/>
                <a:ea typeface="#9Slide03 Roboto Medium" panose="02000000000000000000" pitchFamily="2" charset="0"/>
              </a:rPr>
              <a:t> </a:t>
            </a:r>
            <a:r>
              <a:rPr lang="en-US" sz="2300" b="1" kern="0" dirty="0" err="1" smtClean="0">
                <a:solidFill>
                  <a:schemeClr val="tx1">
                    <a:lumMod val="95000"/>
                    <a:lumOff val="5000"/>
                  </a:schemeClr>
                </a:solidFill>
                <a:latin typeface="#9Slide03 Roboto Medium" panose="02000000000000000000" pitchFamily="2" charset="0"/>
                <a:ea typeface="#9Slide03 Roboto Medium" panose="02000000000000000000" pitchFamily="2" charset="0"/>
              </a:rPr>
              <a:t>xếp</a:t>
            </a:r>
            <a:r>
              <a:rPr lang="en-US" sz="2300" b="1" kern="0" dirty="0" smtClean="0">
                <a:solidFill>
                  <a:schemeClr val="tx1">
                    <a:lumMod val="95000"/>
                    <a:lumOff val="5000"/>
                  </a:schemeClr>
                </a:solidFill>
                <a:latin typeface="#9Slide03 Roboto Medium" panose="02000000000000000000" pitchFamily="2" charset="0"/>
                <a:ea typeface="#9Slide03 Roboto Medium" panose="02000000000000000000" pitchFamily="2" charset="0"/>
              </a:rPr>
              <a:t> các </a:t>
            </a:r>
            <a:r>
              <a:rPr lang="en-US" sz="2300" b="1" kern="0" dirty="0" err="1" smtClean="0">
                <a:solidFill>
                  <a:schemeClr val="tx1">
                    <a:lumMod val="95000"/>
                    <a:lumOff val="5000"/>
                  </a:schemeClr>
                </a:solidFill>
                <a:latin typeface="#9Slide03 Roboto Medium" panose="02000000000000000000" pitchFamily="2" charset="0"/>
                <a:ea typeface="#9Slide03 Roboto Medium" panose="02000000000000000000" pitchFamily="2" charset="0"/>
              </a:rPr>
              <a:t>chữ</a:t>
            </a:r>
            <a:r>
              <a:rPr lang="en-US" sz="2300" b="1" kern="0" dirty="0" smtClean="0">
                <a:solidFill>
                  <a:schemeClr val="tx1">
                    <a:lumMod val="95000"/>
                    <a:lumOff val="5000"/>
                  </a:schemeClr>
                </a:solidFill>
                <a:latin typeface="#9Slide03 Roboto Medium" panose="02000000000000000000" pitchFamily="2" charset="0"/>
                <a:ea typeface="#9Slide03 Roboto Medium" panose="02000000000000000000" pitchFamily="2" charset="0"/>
              </a:rPr>
              <a:t> thành </a:t>
            </a:r>
            <a:r>
              <a:rPr lang="en-US" sz="2300" b="1" kern="0" dirty="0" err="1" smtClean="0">
                <a:solidFill>
                  <a:schemeClr val="tx1">
                    <a:lumMod val="95000"/>
                    <a:lumOff val="5000"/>
                  </a:schemeClr>
                </a:solidFill>
                <a:latin typeface="#9Slide03 Roboto Medium" panose="02000000000000000000" pitchFamily="2" charset="0"/>
                <a:ea typeface="#9Slide03 Roboto Medium" panose="02000000000000000000" pitchFamily="2" charset="0"/>
              </a:rPr>
              <a:t>cụm</a:t>
            </a:r>
            <a:r>
              <a:rPr lang="en-US" sz="2300" b="1" kern="0" dirty="0" smtClean="0">
                <a:solidFill>
                  <a:schemeClr val="tx1">
                    <a:lumMod val="95000"/>
                    <a:lumOff val="5000"/>
                  </a:schemeClr>
                </a:solidFill>
                <a:latin typeface="#9Slide03 Roboto Medium" panose="02000000000000000000" pitchFamily="2" charset="0"/>
                <a:ea typeface="#9Slide03 Roboto Medium" panose="02000000000000000000" pitchFamily="2" charset="0"/>
              </a:rPr>
              <a:t> từ </a:t>
            </a:r>
            <a:r>
              <a:rPr lang="en-US" sz="2300" b="1" kern="0" dirty="0" err="1" smtClean="0">
                <a:solidFill>
                  <a:schemeClr val="tx1">
                    <a:lumMod val="95000"/>
                    <a:lumOff val="5000"/>
                  </a:schemeClr>
                </a:solidFill>
                <a:latin typeface="#9Slide03 Roboto Medium" panose="02000000000000000000" pitchFamily="2" charset="0"/>
                <a:ea typeface="#9Slide03 Roboto Medium" panose="02000000000000000000" pitchFamily="2" charset="0"/>
              </a:rPr>
              <a:t>tiếng</a:t>
            </a:r>
            <a:r>
              <a:rPr lang="en-US" sz="2300" b="1" kern="0" dirty="0" smtClean="0">
                <a:solidFill>
                  <a:schemeClr val="tx1">
                    <a:lumMod val="95000"/>
                    <a:lumOff val="5000"/>
                  </a:schemeClr>
                </a:solidFill>
                <a:latin typeface="#9Slide03 Roboto Medium" panose="02000000000000000000" pitchFamily="2" charset="0"/>
                <a:ea typeface="#9Slide03 Roboto Medium" panose="02000000000000000000" pitchFamily="2" charset="0"/>
              </a:rPr>
              <a:t> Việt có </a:t>
            </a:r>
            <a:r>
              <a:rPr lang="en-US" sz="2300" b="1" kern="0" dirty="0" err="1" smtClean="0">
                <a:solidFill>
                  <a:schemeClr val="tx1">
                    <a:lumMod val="95000"/>
                    <a:lumOff val="5000"/>
                  </a:schemeClr>
                </a:solidFill>
                <a:latin typeface="#9Slide03 Roboto Medium" panose="02000000000000000000" pitchFamily="2" charset="0"/>
                <a:ea typeface="#9Slide03 Roboto Medium" panose="02000000000000000000" pitchFamily="2" charset="0"/>
              </a:rPr>
              <a:t>nghĩa</a:t>
            </a:r>
            <a:r>
              <a:rPr lang="en-US" sz="2300" b="1" kern="0" dirty="0" smtClean="0">
                <a:solidFill>
                  <a:schemeClr val="tx1">
                    <a:lumMod val="95000"/>
                    <a:lumOff val="5000"/>
                  </a:schemeClr>
                </a:solidFill>
                <a:latin typeface="#9Slide03 Roboto Medium" panose="02000000000000000000" pitchFamily="2" charset="0"/>
                <a:ea typeface="#9Slide03 Roboto Medium" panose="02000000000000000000" pitchFamily="2" charset="0"/>
              </a:rPr>
              <a:t>:</a:t>
            </a:r>
            <a:endParaRPr lang="en-US" sz="2300" b="1" kern="0" dirty="0">
              <a:solidFill>
                <a:schemeClr val="tx1">
                  <a:lumMod val="95000"/>
                  <a:lumOff val="5000"/>
                </a:schemeClr>
              </a:solidFill>
              <a:latin typeface="#9Slide03 Roboto Medium" panose="02000000000000000000" pitchFamily="2" charset="0"/>
              <a:ea typeface="#9Slide03 Roboto Medium" panose="02000000000000000000" pitchFamily="2" charset="0"/>
            </a:endParaRPr>
          </a:p>
        </p:txBody>
      </p:sp>
      <p:sp>
        <p:nvSpPr>
          <p:cNvPr id="19" name="Rectangle 18"/>
          <p:cNvSpPr/>
          <p:nvPr/>
        </p:nvSpPr>
        <p:spPr>
          <a:xfrm>
            <a:off x="7258356" y="3148374"/>
            <a:ext cx="1815044" cy="529376"/>
          </a:xfrm>
          <a:prstGeom prst="rect">
            <a:avLst/>
          </a:prstGeom>
        </p:spPr>
        <p:txBody>
          <a:bodyPr wrap="square">
            <a:spAutoFit/>
          </a:bodyPr>
          <a:lstStyle/>
          <a:p>
            <a:pPr marL="0" lvl="1" algn="ctr" defTabSz="685800">
              <a:lnSpc>
                <a:spcPct val="130000"/>
              </a:lnSpc>
              <a:defRPr/>
            </a:pPr>
            <a:r>
              <a:rPr lang="en-US" sz="2400" b="1" kern="0" dirty="0" err="1" smtClean="0">
                <a:solidFill>
                  <a:srgbClr val="963C01"/>
                </a:solidFill>
                <a:latin typeface="#9Slide03 Roboto Medium" panose="02000000000000000000" pitchFamily="2" charset="0"/>
                <a:ea typeface="#9Slide03 Roboto Medium" panose="02000000000000000000" pitchFamily="2" charset="0"/>
              </a:rPr>
              <a:t>Băng</a:t>
            </a:r>
            <a:r>
              <a:rPr lang="en-US" sz="2400" b="1" kern="0" dirty="0" smtClean="0">
                <a:solidFill>
                  <a:srgbClr val="963C01"/>
                </a:solidFill>
                <a:latin typeface="#9Slide03 Roboto Medium" panose="02000000000000000000" pitchFamily="2" charset="0"/>
                <a:ea typeface="#9Slide03 Roboto Medium" panose="02000000000000000000" pitchFamily="2" charset="0"/>
              </a:rPr>
              <a:t> </a:t>
            </a:r>
            <a:r>
              <a:rPr lang="en-US" sz="2400" b="1" kern="0" dirty="0" err="1" smtClean="0">
                <a:solidFill>
                  <a:srgbClr val="963C01"/>
                </a:solidFill>
                <a:latin typeface="#9Slide03 Roboto Medium" panose="02000000000000000000" pitchFamily="2" charset="0"/>
                <a:ea typeface="#9Slide03 Roboto Medium" panose="02000000000000000000" pitchFamily="2" charset="0"/>
              </a:rPr>
              <a:t>tuyết</a:t>
            </a:r>
            <a:endParaRPr lang="en-US" sz="2400" b="1" kern="0" dirty="0">
              <a:solidFill>
                <a:srgbClr val="963C01"/>
              </a:solidFill>
              <a:latin typeface="#9Slide03 Roboto Medium" panose="02000000000000000000" pitchFamily="2" charset="0"/>
              <a:ea typeface="#9Slide03 Roboto Medium" panose="02000000000000000000" pitchFamily="2" charset="0"/>
            </a:endParaRPr>
          </a:p>
        </p:txBody>
      </p:sp>
      <p:sp>
        <p:nvSpPr>
          <p:cNvPr id="20" name="Rectangle 19"/>
          <p:cNvSpPr/>
          <p:nvPr/>
        </p:nvSpPr>
        <p:spPr>
          <a:xfrm>
            <a:off x="6794227" y="2492269"/>
            <a:ext cx="2852118" cy="529376"/>
          </a:xfrm>
          <a:prstGeom prst="rect">
            <a:avLst/>
          </a:prstGeom>
        </p:spPr>
        <p:txBody>
          <a:bodyPr wrap="square">
            <a:spAutoFit/>
          </a:bodyPr>
          <a:lstStyle/>
          <a:p>
            <a:pPr marL="0" lvl="1" algn="ctr" defTabSz="685800">
              <a:lnSpc>
                <a:spcPct val="130000"/>
              </a:lnSpc>
              <a:defRPr/>
            </a:pPr>
            <a:r>
              <a:rPr lang="en-US" sz="2400" b="1" kern="0" dirty="0" smtClean="0">
                <a:solidFill>
                  <a:schemeClr val="bg1"/>
                </a:solidFill>
                <a:latin typeface="#9Slide03 Roboto Medium" panose="02000000000000000000" pitchFamily="2" charset="0"/>
                <a:ea typeface="#9Slide03 Roboto Medium" panose="02000000000000000000" pitchFamily="2" charset="0"/>
              </a:rPr>
              <a:t>ă/n/b/g/t/t/u/ế/y</a:t>
            </a:r>
            <a:endParaRPr lang="en-US" sz="2400" b="1" kern="0" dirty="0">
              <a:solidFill>
                <a:schemeClr val="bg1"/>
              </a:solidFill>
              <a:latin typeface="#9Slide03 Roboto Medium" panose="02000000000000000000" pitchFamily="2" charset="0"/>
              <a:ea typeface="#9Slide03 Roboto Medium" panose="02000000000000000000" pitchFamily="2" charset="0"/>
            </a:endParaRPr>
          </a:p>
        </p:txBody>
      </p:sp>
      <p:pic>
        <p:nvPicPr>
          <p:cNvPr id="14346" name="Picture 10" descr="Snow Winter Clip Art, PNG, 8333x4786px, Watercolor, Cartoon, Flower, Frame,  Heart Download Fre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100000" l="0" r="100000"/>
                    </a14:imgEffect>
                  </a14:imgLayer>
                </a14:imgProps>
              </a:ext>
              <a:ext uri="{28A0092B-C50C-407E-A947-70E740481C1C}">
                <a14:useLocalDpi xmlns:a14="http://schemas.microsoft.com/office/drawing/2010/main" val="0"/>
              </a:ext>
            </a:extLst>
          </a:blip>
          <a:srcRect/>
          <a:stretch>
            <a:fillRect/>
          </a:stretch>
        </p:blipFill>
        <p:spPr bwMode="auto">
          <a:xfrm>
            <a:off x="5868493" y="3099377"/>
            <a:ext cx="5016135" cy="28751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4346"/>
                                        </p:tgtEl>
                                        <p:attrNameLst>
                                          <p:attrName>style.visibility</p:attrName>
                                        </p:attrNameLst>
                                      </p:cBhvr>
                                      <p:to>
                                        <p:strVal val="visible"/>
                                      </p:to>
                                    </p:set>
                                    <p:animEffect transition="in" filter="wipe(down)">
                                      <p:cBhvr>
                                        <p:cTn id="10" dur="500"/>
                                        <p:tgtEl>
                                          <p:spTgt spid="14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78"/>
        <p:cNvGrpSpPr/>
        <p:nvPr/>
      </p:nvGrpSpPr>
      <p:grpSpPr>
        <a:xfrm>
          <a:off x="0" y="0"/>
          <a:ext cx="0" cy="0"/>
          <a:chOff x="0" y="0"/>
          <a:chExt cx="0" cy="0"/>
        </a:xfrm>
      </p:grpSpPr>
      <p:grpSp>
        <p:nvGrpSpPr>
          <p:cNvPr id="2955" name="Google Shape;2955;p32"/>
          <p:cNvGrpSpPr/>
          <p:nvPr/>
        </p:nvGrpSpPr>
        <p:grpSpPr>
          <a:xfrm flipH="1">
            <a:off x="444018" y="587426"/>
            <a:ext cx="1014227" cy="2155665"/>
            <a:chOff x="8230542" y="2865663"/>
            <a:chExt cx="760670" cy="1616749"/>
          </a:xfrm>
        </p:grpSpPr>
        <p:sp>
          <p:nvSpPr>
            <p:cNvPr id="2956" name="Google Shape;2956;p32"/>
            <p:cNvSpPr/>
            <p:nvPr/>
          </p:nvSpPr>
          <p:spPr>
            <a:xfrm>
              <a:off x="8230542" y="2865663"/>
              <a:ext cx="282294" cy="190880"/>
            </a:xfrm>
            <a:custGeom>
              <a:avLst/>
              <a:gdLst/>
              <a:ahLst/>
              <a:cxnLst/>
              <a:rect l="l" t="t" r="r" b="b"/>
              <a:pathLst>
                <a:path w="7609" h="5145" extrusionOk="0">
                  <a:moveTo>
                    <a:pt x="7251" y="215"/>
                  </a:moveTo>
                  <a:lnTo>
                    <a:pt x="6096" y="1299"/>
                  </a:lnTo>
                  <a:lnTo>
                    <a:pt x="1286" y="858"/>
                  </a:lnTo>
                  <a:lnTo>
                    <a:pt x="7251" y="215"/>
                  </a:lnTo>
                  <a:close/>
                  <a:moveTo>
                    <a:pt x="381" y="989"/>
                  </a:moveTo>
                  <a:lnTo>
                    <a:pt x="5418" y="2715"/>
                  </a:lnTo>
                  <a:lnTo>
                    <a:pt x="5549" y="4847"/>
                  </a:lnTo>
                  <a:lnTo>
                    <a:pt x="381" y="989"/>
                  </a:lnTo>
                  <a:close/>
                  <a:moveTo>
                    <a:pt x="7501" y="1"/>
                  </a:moveTo>
                  <a:lnTo>
                    <a:pt x="84" y="798"/>
                  </a:lnTo>
                  <a:cubicBezTo>
                    <a:pt x="48" y="798"/>
                    <a:pt x="12" y="834"/>
                    <a:pt x="0" y="870"/>
                  </a:cubicBezTo>
                  <a:cubicBezTo>
                    <a:pt x="0" y="906"/>
                    <a:pt x="12" y="941"/>
                    <a:pt x="36" y="965"/>
                  </a:cubicBezTo>
                  <a:lnTo>
                    <a:pt x="5596" y="5120"/>
                  </a:lnTo>
                  <a:cubicBezTo>
                    <a:pt x="5620" y="5132"/>
                    <a:pt x="5632" y="5144"/>
                    <a:pt x="5656" y="5144"/>
                  </a:cubicBezTo>
                  <a:cubicBezTo>
                    <a:pt x="5703" y="5144"/>
                    <a:pt x="5751" y="5097"/>
                    <a:pt x="5751" y="5049"/>
                  </a:cubicBezTo>
                  <a:cubicBezTo>
                    <a:pt x="5751" y="5037"/>
                    <a:pt x="5751" y="5025"/>
                    <a:pt x="5751" y="5013"/>
                  </a:cubicBezTo>
                  <a:lnTo>
                    <a:pt x="5596" y="2632"/>
                  </a:lnTo>
                  <a:cubicBezTo>
                    <a:pt x="5596" y="2596"/>
                    <a:pt x="5573" y="2561"/>
                    <a:pt x="5537" y="2549"/>
                  </a:cubicBezTo>
                  <a:lnTo>
                    <a:pt x="1096" y="1037"/>
                  </a:lnTo>
                  <a:lnTo>
                    <a:pt x="6120" y="1489"/>
                  </a:lnTo>
                  <a:cubicBezTo>
                    <a:pt x="6127" y="1492"/>
                    <a:pt x="6133" y="1494"/>
                    <a:pt x="6139" y="1494"/>
                  </a:cubicBezTo>
                  <a:cubicBezTo>
                    <a:pt x="6157" y="1494"/>
                    <a:pt x="6174" y="1483"/>
                    <a:pt x="6192" y="1465"/>
                  </a:cubicBezTo>
                  <a:lnTo>
                    <a:pt x="7573" y="167"/>
                  </a:lnTo>
                  <a:cubicBezTo>
                    <a:pt x="7608" y="144"/>
                    <a:pt x="7608" y="96"/>
                    <a:pt x="7597" y="60"/>
                  </a:cubicBezTo>
                  <a:cubicBezTo>
                    <a:pt x="7585" y="25"/>
                    <a:pt x="7537" y="1"/>
                    <a:pt x="75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7" name="Google Shape;2957;p32"/>
            <p:cNvSpPr/>
            <p:nvPr/>
          </p:nvSpPr>
          <p:spPr>
            <a:xfrm>
              <a:off x="8431074" y="2913931"/>
              <a:ext cx="66743" cy="102396"/>
            </a:xfrm>
            <a:custGeom>
              <a:avLst/>
              <a:gdLst/>
              <a:ahLst/>
              <a:cxnLst/>
              <a:rect l="l" t="t" r="r" b="b"/>
              <a:pathLst>
                <a:path w="1799" h="2760" extrusionOk="0">
                  <a:moveTo>
                    <a:pt x="731" y="0"/>
                  </a:moveTo>
                  <a:cubicBezTo>
                    <a:pt x="718" y="0"/>
                    <a:pt x="704" y="3"/>
                    <a:pt x="691" y="9"/>
                  </a:cubicBezTo>
                  <a:cubicBezTo>
                    <a:pt x="644" y="21"/>
                    <a:pt x="620" y="81"/>
                    <a:pt x="632" y="129"/>
                  </a:cubicBezTo>
                  <a:lnTo>
                    <a:pt x="1489" y="2355"/>
                  </a:lnTo>
                  <a:lnTo>
                    <a:pt x="156" y="1272"/>
                  </a:lnTo>
                  <a:cubicBezTo>
                    <a:pt x="139" y="1255"/>
                    <a:pt x="117" y="1246"/>
                    <a:pt x="95" y="1246"/>
                  </a:cubicBezTo>
                  <a:cubicBezTo>
                    <a:pt x="70" y="1246"/>
                    <a:pt x="44" y="1258"/>
                    <a:pt x="25" y="1283"/>
                  </a:cubicBezTo>
                  <a:cubicBezTo>
                    <a:pt x="1" y="1319"/>
                    <a:pt x="1" y="1379"/>
                    <a:pt x="37" y="1414"/>
                  </a:cubicBezTo>
                  <a:lnTo>
                    <a:pt x="1644" y="2736"/>
                  </a:lnTo>
                  <a:cubicBezTo>
                    <a:pt x="1656" y="2748"/>
                    <a:pt x="1680" y="2760"/>
                    <a:pt x="1703" y="2760"/>
                  </a:cubicBezTo>
                  <a:cubicBezTo>
                    <a:pt x="1727" y="2760"/>
                    <a:pt x="1739" y="2748"/>
                    <a:pt x="1751" y="2736"/>
                  </a:cubicBezTo>
                  <a:cubicBezTo>
                    <a:pt x="1787" y="2712"/>
                    <a:pt x="1799" y="2665"/>
                    <a:pt x="1787" y="2629"/>
                  </a:cubicBezTo>
                  <a:lnTo>
                    <a:pt x="810" y="57"/>
                  </a:lnTo>
                  <a:cubicBezTo>
                    <a:pt x="802" y="22"/>
                    <a:pt x="767" y="0"/>
                    <a:pt x="7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8" name="Google Shape;2958;p32"/>
            <p:cNvSpPr/>
            <p:nvPr/>
          </p:nvSpPr>
          <p:spPr>
            <a:xfrm>
              <a:off x="8432855" y="2991027"/>
              <a:ext cx="65407" cy="25302"/>
            </a:xfrm>
            <a:custGeom>
              <a:avLst/>
              <a:gdLst/>
              <a:ahLst/>
              <a:cxnLst/>
              <a:rect l="l" t="t" r="r" b="b"/>
              <a:pathLst>
                <a:path w="1763" h="682" extrusionOk="0">
                  <a:moveTo>
                    <a:pt x="107" y="0"/>
                  </a:moveTo>
                  <a:cubicBezTo>
                    <a:pt x="65" y="0"/>
                    <a:pt x="22" y="25"/>
                    <a:pt x="12" y="75"/>
                  </a:cubicBezTo>
                  <a:cubicBezTo>
                    <a:pt x="0" y="122"/>
                    <a:pt x="24" y="170"/>
                    <a:pt x="72" y="182"/>
                  </a:cubicBezTo>
                  <a:lnTo>
                    <a:pt x="1620" y="670"/>
                  </a:lnTo>
                  <a:cubicBezTo>
                    <a:pt x="1632" y="670"/>
                    <a:pt x="1644" y="682"/>
                    <a:pt x="1655" y="682"/>
                  </a:cubicBezTo>
                  <a:cubicBezTo>
                    <a:pt x="1691" y="682"/>
                    <a:pt x="1727" y="646"/>
                    <a:pt x="1739" y="610"/>
                  </a:cubicBezTo>
                  <a:cubicBezTo>
                    <a:pt x="1763" y="563"/>
                    <a:pt x="1727" y="503"/>
                    <a:pt x="1679" y="491"/>
                  </a:cubicBezTo>
                  <a:lnTo>
                    <a:pt x="131" y="3"/>
                  </a:lnTo>
                  <a:cubicBezTo>
                    <a:pt x="123" y="1"/>
                    <a:pt x="115" y="0"/>
                    <a:pt x="10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9" name="Google Shape;2959;p32"/>
            <p:cNvSpPr/>
            <p:nvPr/>
          </p:nvSpPr>
          <p:spPr>
            <a:xfrm>
              <a:off x="8527388" y="3038479"/>
              <a:ext cx="463824" cy="1443932"/>
            </a:xfrm>
            <a:custGeom>
              <a:avLst/>
              <a:gdLst/>
              <a:ahLst/>
              <a:cxnLst/>
              <a:rect l="l" t="t" r="r" b="b"/>
              <a:pathLst>
                <a:path w="12502" h="38920" extrusionOk="0">
                  <a:moveTo>
                    <a:pt x="461" y="0"/>
                  </a:moveTo>
                  <a:cubicBezTo>
                    <a:pt x="431" y="0"/>
                    <a:pt x="402" y="13"/>
                    <a:pt x="381" y="34"/>
                  </a:cubicBezTo>
                  <a:cubicBezTo>
                    <a:pt x="346" y="70"/>
                    <a:pt x="358" y="129"/>
                    <a:pt x="393" y="165"/>
                  </a:cubicBezTo>
                  <a:cubicBezTo>
                    <a:pt x="393" y="165"/>
                    <a:pt x="762" y="498"/>
                    <a:pt x="1358" y="986"/>
                  </a:cubicBezTo>
                  <a:cubicBezTo>
                    <a:pt x="1382" y="998"/>
                    <a:pt x="1393" y="1010"/>
                    <a:pt x="1417" y="1010"/>
                  </a:cubicBezTo>
                  <a:cubicBezTo>
                    <a:pt x="1441" y="1010"/>
                    <a:pt x="1477" y="998"/>
                    <a:pt x="1489" y="974"/>
                  </a:cubicBezTo>
                  <a:cubicBezTo>
                    <a:pt x="1524" y="927"/>
                    <a:pt x="1512" y="867"/>
                    <a:pt x="1477" y="843"/>
                  </a:cubicBezTo>
                  <a:cubicBezTo>
                    <a:pt x="893" y="355"/>
                    <a:pt x="524" y="22"/>
                    <a:pt x="524" y="22"/>
                  </a:cubicBezTo>
                  <a:cubicBezTo>
                    <a:pt x="504" y="7"/>
                    <a:pt x="482" y="0"/>
                    <a:pt x="461" y="0"/>
                  </a:cubicBezTo>
                  <a:close/>
                  <a:moveTo>
                    <a:pt x="2405" y="1597"/>
                  </a:moveTo>
                  <a:cubicBezTo>
                    <a:pt x="2374" y="1597"/>
                    <a:pt x="2344" y="1612"/>
                    <a:pt x="2322" y="1641"/>
                  </a:cubicBezTo>
                  <a:cubicBezTo>
                    <a:pt x="2298" y="1677"/>
                    <a:pt x="2298" y="1736"/>
                    <a:pt x="2346" y="1772"/>
                  </a:cubicBezTo>
                  <a:cubicBezTo>
                    <a:pt x="2679" y="2034"/>
                    <a:pt x="3025" y="2284"/>
                    <a:pt x="3358" y="2522"/>
                  </a:cubicBezTo>
                  <a:cubicBezTo>
                    <a:pt x="3370" y="2534"/>
                    <a:pt x="3394" y="2546"/>
                    <a:pt x="3417" y="2546"/>
                  </a:cubicBezTo>
                  <a:cubicBezTo>
                    <a:pt x="3441" y="2546"/>
                    <a:pt x="3465" y="2534"/>
                    <a:pt x="3489" y="2498"/>
                  </a:cubicBezTo>
                  <a:cubicBezTo>
                    <a:pt x="3525" y="2463"/>
                    <a:pt x="3513" y="2403"/>
                    <a:pt x="3465" y="2367"/>
                  </a:cubicBezTo>
                  <a:cubicBezTo>
                    <a:pt x="3132" y="2129"/>
                    <a:pt x="2798" y="1879"/>
                    <a:pt x="2465" y="1617"/>
                  </a:cubicBezTo>
                  <a:cubicBezTo>
                    <a:pt x="2446" y="1603"/>
                    <a:pt x="2426" y="1597"/>
                    <a:pt x="2405" y="1597"/>
                  </a:cubicBezTo>
                  <a:close/>
                  <a:moveTo>
                    <a:pt x="10932" y="2758"/>
                  </a:moveTo>
                  <a:cubicBezTo>
                    <a:pt x="10886" y="2758"/>
                    <a:pt x="10859" y="2792"/>
                    <a:pt x="10859" y="2844"/>
                  </a:cubicBezTo>
                  <a:cubicBezTo>
                    <a:pt x="10847" y="2891"/>
                    <a:pt x="10883" y="2939"/>
                    <a:pt x="10942" y="2939"/>
                  </a:cubicBezTo>
                  <a:cubicBezTo>
                    <a:pt x="11383" y="2975"/>
                    <a:pt x="11788" y="3118"/>
                    <a:pt x="12050" y="3332"/>
                  </a:cubicBezTo>
                  <a:cubicBezTo>
                    <a:pt x="12073" y="3344"/>
                    <a:pt x="12097" y="3356"/>
                    <a:pt x="12109" y="3356"/>
                  </a:cubicBezTo>
                  <a:cubicBezTo>
                    <a:pt x="12145" y="3356"/>
                    <a:pt x="12169" y="3344"/>
                    <a:pt x="12192" y="3320"/>
                  </a:cubicBezTo>
                  <a:cubicBezTo>
                    <a:pt x="12216" y="3284"/>
                    <a:pt x="12216" y="3225"/>
                    <a:pt x="12169" y="3189"/>
                  </a:cubicBezTo>
                  <a:cubicBezTo>
                    <a:pt x="11871" y="2951"/>
                    <a:pt x="11442" y="2796"/>
                    <a:pt x="10954" y="2760"/>
                  </a:cubicBezTo>
                  <a:cubicBezTo>
                    <a:pt x="10946" y="2759"/>
                    <a:pt x="10939" y="2758"/>
                    <a:pt x="10932" y="2758"/>
                  </a:cubicBezTo>
                  <a:close/>
                  <a:moveTo>
                    <a:pt x="9705" y="2900"/>
                  </a:moveTo>
                  <a:cubicBezTo>
                    <a:pt x="9697" y="2900"/>
                    <a:pt x="9688" y="2901"/>
                    <a:pt x="9680" y="2903"/>
                  </a:cubicBezTo>
                  <a:cubicBezTo>
                    <a:pt x="9311" y="3010"/>
                    <a:pt x="8918" y="3201"/>
                    <a:pt x="8525" y="3463"/>
                  </a:cubicBezTo>
                  <a:cubicBezTo>
                    <a:pt x="8490" y="3499"/>
                    <a:pt x="8478" y="3558"/>
                    <a:pt x="8501" y="3594"/>
                  </a:cubicBezTo>
                  <a:cubicBezTo>
                    <a:pt x="8525" y="3618"/>
                    <a:pt x="8549" y="3641"/>
                    <a:pt x="8585" y="3641"/>
                  </a:cubicBezTo>
                  <a:cubicBezTo>
                    <a:pt x="8597" y="3641"/>
                    <a:pt x="8621" y="3629"/>
                    <a:pt x="8632" y="3618"/>
                  </a:cubicBezTo>
                  <a:cubicBezTo>
                    <a:pt x="9013" y="3368"/>
                    <a:pt x="9383" y="3189"/>
                    <a:pt x="9740" y="3082"/>
                  </a:cubicBezTo>
                  <a:cubicBezTo>
                    <a:pt x="9787" y="3070"/>
                    <a:pt x="9811" y="3010"/>
                    <a:pt x="9799" y="2963"/>
                  </a:cubicBezTo>
                  <a:cubicBezTo>
                    <a:pt x="9789" y="2923"/>
                    <a:pt x="9747" y="2900"/>
                    <a:pt x="9705" y="2900"/>
                  </a:cubicBezTo>
                  <a:close/>
                  <a:moveTo>
                    <a:pt x="4451" y="3070"/>
                  </a:moveTo>
                  <a:cubicBezTo>
                    <a:pt x="4418" y="3070"/>
                    <a:pt x="4386" y="3086"/>
                    <a:pt x="4370" y="3118"/>
                  </a:cubicBezTo>
                  <a:cubicBezTo>
                    <a:pt x="4346" y="3153"/>
                    <a:pt x="4358" y="3213"/>
                    <a:pt x="4394" y="3248"/>
                  </a:cubicBezTo>
                  <a:cubicBezTo>
                    <a:pt x="4763" y="3487"/>
                    <a:pt x="5120" y="3713"/>
                    <a:pt x="5465" y="3915"/>
                  </a:cubicBezTo>
                  <a:cubicBezTo>
                    <a:pt x="5477" y="3927"/>
                    <a:pt x="5501" y="3927"/>
                    <a:pt x="5513" y="3927"/>
                  </a:cubicBezTo>
                  <a:cubicBezTo>
                    <a:pt x="5549" y="3927"/>
                    <a:pt x="5573" y="3915"/>
                    <a:pt x="5596" y="3880"/>
                  </a:cubicBezTo>
                  <a:cubicBezTo>
                    <a:pt x="5620" y="3844"/>
                    <a:pt x="5608" y="3784"/>
                    <a:pt x="5561" y="3749"/>
                  </a:cubicBezTo>
                  <a:cubicBezTo>
                    <a:pt x="5215" y="3546"/>
                    <a:pt x="4858" y="3320"/>
                    <a:pt x="4501" y="3082"/>
                  </a:cubicBezTo>
                  <a:cubicBezTo>
                    <a:pt x="4485" y="3074"/>
                    <a:pt x="4468" y="3070"/>
                    <a:pt x="4451" y="3070"/>
                  </a:cubicBezTo>
                  <a:close/>
                  <a:moveTo>
                    <a:pt x="12389" y="4279"/>
                  </a:moveTo>
                  <a:cubicBezTo>
                    <a:pt x="12359" y="4279"/>
                    <a:pt x="12327" y="4300"/>
                    <a:pt x="12311" y="4332"/>
                  </a:cubicBezTo>
                  <a:cubicBezTo>
                    <a:pt x="12157" y="4606"/>
                    <a:pt x="11835" y="4856"/>
                    <a:pt x="11383" y="5046"/>
                  </a:cubicBezTo>
                  <a:cubicBezTo>
                    <a:pt x="11335" y="5058"/>
                    <a:pt x="11311" y="5118"/>
                    <a:pt x="11323" y="5165"/>
                  </a:cubicBezTo>
                  <a:cubicBezTo>
                    <a:pt x="11347" y="5201"/>
                    <a:pt x="11383" y="5225"/>
                    <a:pt x="11418" y="5225"/>
                  </a:cubicBezTo>
                  <a:cubicBezTo>
                    <a:pt x="11430" y="5225"/>
                    <a:pt x="11442" y="5225"/>
                    <a:pt x="11454" y="5213"/>
                  </a:cubicBezTo>
                  <a:cubicBezTo>
                    <a:pt x="11954" y="5011"/>
                    <a:pt x="12300" y="4737"/>
                    <a:pt x="12466" y="4415"/>
                  </a:cubicBezTo>
                  <a:cubicBezTo>
                    <a:pt x="12502" y="4368"/>
                    <a:pt x="12478" y="4320"/>
                    <a:pt x="12431" y="4296"/>
                  </a:cubicBezTo>
                  <a:cubicBezTo>
                    <a:pt x="12419" y="4284"/>
                    <a:pt x="12404" y="4279"/>
                    <a:pt x="12389" y="4279"/>
                  </a:cubicBezTo>
                  <a:close/>
                  <a:moveTo>
                    <a:pt x="7603" y="4246"/>
                  </a:moveTo>
                  <a:cubicBezTo>
                    <a:pt x="7579" y="4246"/>
                    <a:pt x="7555" y="4255"/>
                    <a:pt x="7537" y="4272"/>
                  </a:cubicBezTo>
                  <a:cubicBezTo>
                    <a:pt x="7418" y="4380"/>
                    <a:pt x="7311" y="4499"/>
                    <a:pt x="7204" y="4630"/>
                  </a:cubicBezTo>
                  <a:cubicBezTo>
                    <a:pt x="7025" y="4546"/>
                    <a:pt x="6835" y="4451"/>
                    <a:pt x="6656" y="4356"/>
                  </a:cubicBezTo>
                  <a:cubicBezTo>
                    <a:pt x="6643" y="4349"/>
                    <a:pt x="6630" y="4346"/>
                    <a:pt x="6616" y="4346"/>
                  </a:cubicBezTo>
                  <a:cubicBezTo>
                    <a:pt x="6579" y="4346"/>
                    <a:pt x="6542" y="4369"/>
                    <a:pt x="6525" y="4403"/>
                  </a:cubicBezTo>
                  <a:cubicBezTo>
                    <a:pt x="6501" y="4451"/>
                    <a:pt x="6525" y="4511"/>
                    <a:pt x="6573" y="4534"/>
                  </a:cubicBezTo>
                  <a:cubicBezTo>
                    <a:pt x="6739" y="4618"/>
                    <a:pt x="6906" y="4701"/>
                    <a:pt x="7073" y="4772"/>
                  </a:cubicBezTo>
                  <a:cubicBezTo>
                    <a:pt x="6942" y="4915"/>
                    <a:pt x="6823" y="5070"/>
                    <a:pt x="6704" y="5225"/>
                  </a:cubicBezTo>
                  <a:cubicBezTo>
                    <a:pt x="6680" y="5273"/>
                    <a:pt x="6692" y="5332"/>
                    <a:pt x="6727" y="5356"/>
                  </a:cubicBezTo>
                  <a:cubicBezTo>
                    <a:pt x="6751" y="5368"/>
                    <a:pt x="6763" y="5380"/>
                    <a:pt x="6787" y="5380"/>
                  </a:cubicBezTo>
                  <a:cubicBezTo>
                    <a:pt x="6811" y="5380"/>
                    <a:pt x="6846" y="5368"/>
                    <a:pt x="6858" y="5344"/>
                  </a:cubicBezTo>
                  <a:cubicBezTo>
                    <a:pt x="6989" y="5177"/>
                    <a:pt x="7108" y="5011"/>
                    <a:pt x="7251" y="4856"/>
                  </a:cubicBezTo>
                  <a:cubicBezTo>
                    <a:pt x="7406" y="4927"/>
                    <a:pt x="7573" y="4999"/>
                    <a:pt x="7728" y="5058"/>
                  </a:cubicBezTo>
                  <a:cubicBezTo>
                    <a:pt x="7736" y="5060"/>
                    <a:pt x="7744" y="5061"/>
                    <a:pt x="7752" y="5061"/>
                  </a:cubicBezTo>
                  <a:cubicBezTo>
                    <a:pt x="7791" y="5061"/>
                    <a:pt x="7827" y="5038"/>
                    <a:pt x="7847" y="4999"/>
                  </a:cubicBezTo>
                  <a:cubicBezTo>
                    <a:pt x="7859" y="4951"/>
                    <a:pt x="7835" y="4892"/>
                    <a:pt x="7787" y="4880"/>
                  </a:cubicBezTo>
                  <a:cubicBezTo>
                    <a:pt x="7656" y="4820"/>
                    <a:pt x="7525" y="4772"/>
                    <a:pt x="7382" y="4701"/>
                  </a:cubicBezTo>
                  <a:cubicBezTo>
                    <a:pt x="7478" y="4606"/>
                    <a:pt x="7573" y="4499"/>
                    <a:pt x="7668" y="4403"/>
                  </a:cubicBezTo>
                  <a:cubicBezTo>
                    <a:pt x="7704" y="4368"/>
                    <a:pt x="7704" y="4308"/>
                    <a:pt x="7668" y="4272"/>
                  </a:cubicBezTo>
                  <a:cubicBezTo>
                    <a:pt x="7650" y="4255"/>
                    <a:pt x="7626" y="4246"/>
                    <a:pt x="7603" y="4246"/>
                  </a:cubicBezTo>
                  <a:close/>
                  <a:moveTo>
                    <a:pt x="8958" y="5246"/>
                  </a:moveTo>
                  <a:cubicBezTo>
                    <a:pt x="8915" y="5246"/>
                    <a:pt x="8869" y="5279"/>
                    <a:pt x="8859" y="5320"/>
                  </a:cubicBezTo>
                  <a:cubicBezTo>
                    <a:pt x="8859" y="5380"/>
                    <a:pt x="8882" y="5427"/>
                    <a:pt x="8942" y="5439"/>
                  </a:cubicBezTo>
                  <a:cubicBezTo>
                    <a:pt x="9287" y="5511"/>
                    <a:pt x="9633" y="5558"/>
                    <a:pt x="9930" y="5558"/>
                  </a:cubicBezTo>
                  <a:cubicBezTo>
                    <a:pt x="10025" y="5558"/>
                    <a:pt x="10121" y="5546"/>
                    <a:pt x="10216" y="5546"/>
                  </a:cubicBezTo>
                  <a:cubicBezTo>
                    <a:pt x="10264" y="5534"/>
                    <a:pt x="10299" y="5487"/>
                    <a:pt x="10299" y="5439"/>
                  </a:cubicBezTo>
                  <a:cubicBezTo>
                    <a:pt x="10299" y="5397"/>
                    <a:pt x="10261" y="5354"/>
                    <a:pt x="10211" y="5354"/>
                  </a:cubicBezTo>
                  <a:cubicBezTo>
                    <a:pt x="10205" y="5354"/>
                    <a:pt x="10198" y="5355"/>
                    <a:pt x="10192" y="5356"/>
                  </a:cubicBezTo>
                  <a:cubicBezTo>
                    <a:pt x="10103" y="5365"/>
                    <a:pt x="10011" y="5369"/>
                    <a:pt x="9915" y="5369"/>
                  </a:cubicBezTo>
                  <a:cubicBezTo>
                    <a:pt x="9630" y="5369"/>
                    <a:pt x="9317" y="5329"/>
                    <a:pt x="8978" y="5249"/>
                  </a:cubicBezTo>
                  <a:cubicBezTo>
                    <a:pt x="8971" y="5247"/>
                    <a:pt x="8965" y="5246"/>
                    <a:pt x="8958" y="5246"/>
                  </a:cubicBezTo>
                  <a:close/>
                  <a:moveTo>
                    <a:pt x="6118" y="6261"/>
                  </a:moveTo>
                  <a:cubicBezTo>
                    <a:pt x="6084" y="6261"/>
                    <a:pt x="6053" y="6277"/>
                    <a:pt x="6037" y="6308"/>
                  </a:cubicBezTo>
                  <a:cubicBezTo>
                    <a:pt x="5846" y="6689"/>
                    <a:pt x="5680" y="7082"/>
                    <a:pt x="5561" y="7487"/>
                  </a:cubicBezTo>
                  <a:cubicBezTo>
                    <a:pt x="5537" y="7535"/>
                    <a:pt x="5573" y="7594"/>
                    <a:pt x="5620" y="7606"/>
                  </a:cubicBezTo>
                  <a:lnTo>
                    <a:pt x="5644" y="7606"/>
                  </a:lnTo>
                  <a:cubicBezTo>
                    <a:pt x="5692" y="7606"/>
                    <a:pt x="5727" y="7582"/>
                    <a:pt x="5739" y="7547"/>
                  </a:cubicBezTo>
                  <a:cubicBezTo>
                    <a:pt x="5858" y="7154"/>
                    <a:pt x="6013" y="6773"/>
                    <a:pt x="6204" y="6392"/>
                  </a:cubicBezTo>
                  <a:cubicBezTo>
                    <a:pt x="6227" y="6344"/>
                    <a:pt x="6215" y="6296"/>
                    <a:pt x="6168" y="6273"/>
                  </a:cubicBezTo>
                  <a:cubicBezTo>
                    <a:pt x="6152" y="6265"/>
                    <a:pt x="6135" y="6261"/>
                    <a:pt x="6118" y="6261"/>
                  </a:cubicBezTo>
                  <a:close/>
                  <a:moveTo>
                    <a:pt x="5394" y="8642"/>
                  </a:moveTo>
                  <a:cubicBezTo>
                    <a:pt x="5346" y="8642"/>
                    <a:pt x="5287" y="8678"/>
                    <a:pt x="5287" y="8725"/>
                  </a:cubicBezTo>
                  <a:cubicBezTo>
                    <a:pt x="5251" y="9011"/>
                    <a:pt x="5227" y="9309"/>
                    <a:pt x="5227" y="9595"/>
                  </a:cubicBezTo>
                  <a:cubicBezTo>
                    <a:pt x="5227" y="9725"/>
                    <a:pt x="5239" y="9868"/>
                    <a:pt x="5239" y="9999"/>
                  </a:cubicBezTo>
                  <a:cubicBezTo>
                    <a:pt x="5251" y="10047"/>
                    <a:pt x="5287" y="10083"/>
                    <a:pt x="5334" y="10083"/>
                  </a:cubicBezTo>
                  <a:lnTo>
                    <a:pt x="5346" y="10083"/>
                  </a:lnTo>
                  <a:cubicBezTo>
                    <a:pt x="5394" y="10083"/>
                    <a:pt x="5430" y="10035"/>
                    <a:pt x="5430" y="9987"/>
                  </a:cubicBezTo>
                  <a:cubicBezTo>
                    <a:pt x="5430" y="9856"/>
                    <a:pt x="5418" y="9725"/>
                    <a:pt x="5418" y="9595"/>
                  </a:cubicBezTo>
                  <a:cubicBezTo>
                    <a:pt x="5418" y="9309"/>
                    <a:pt x="5442" y="9035"/>
                    <a:pt x="5477" y="8749"/>
                  </a:cubicBezTo>
                  <a:cubicBezTo>
                    <a:pt x="5477" y="8702"/>
                    <a:pt x="5442" y="8654"/>
                    <a:pt x="5394" y="8642"/>
                  </a:cubicBezTo>
                  <a:close/>
                  <a:moveTo>
                    <a:pt x="5520" y="11140"/>
                  </a:moveTo>
                  <a:cubicBezTo>
                    <a:pt x="5514" y="11140"/>
                    <a:pt x="5507" y="11141"/>
                    <a:pt x="5501" y="11142"/>
                  </a:cubicBezTo>
                  <a:cubicBezTo>
                    <a:pt x="5453" y="11154"/>
                    <a:pt x="5418" y="11202"/>
                    <a:pt x="5430" y="11261"/>
                  </a:cubicBezTo>
                  <a:cubicBezTo>
                    <a:pt x="5525" y="11654"/>
                    <a:pt x="5668" y="12071"/>
                    <a:pt x="5834" y="12464"/>
                  </a:cubicBezTo>
                  <a:cubicBezTo>
                    <a:pt x="5846" y="12500"/>
                    <a:pt x="5882" y="12523"/>
                    <a:pt x="5918" y="12523"/>
                  </a:cubicBezTo>
                  <a:cubicBezTo>
                    <a:pt x="5930" y="12523"/>
                    <a:pt x="5942" y="12512"/>
                    <a:pt x="5965" y="12512"/>
                  </a:cubicBezTo>
                  <a:cubicBezTo>
                    <a:pt x="6013" y="12488"/>
                    <a:pt x="6025" y="12440"/>
                    <a:pt x="6013" y="12392"/>
                  </a:cubicBezTo>
                  <a:cubicBezTo>
                    <a:pt x="5846" y="12000"/>
                    <a:pt x="5715" y="11607"/>
                    <a:pt x="5620" y="11214"/>
                  </a:cubicBezTo>
                  <a:cubicBezTo>
                    <a:pt x="5610" y="11172"/>
                    <a:pt x="5564" y="11140"/>
                    <a:pt x="5520" y="11140"/>
                  </a:cubicBezTo>
                  <a:close/>
                  <a:moveTo>
                    <a:pt x="6503" y="13443"/>
                  </a:moveTo>
                  <a:cubicBezTo>
                    <a:pt x="6485" y="13443"/>
                    <a:pt x="6468" y="13450"/>
                    <a:pt x="6454" y="13464"/>
                  </a:cubicBezTo>
                  <a:cubicBezTo>
                    <a:pt x="6406" y="13488"/>
                    <a:pt x="6394" y="13547"/>
                    <a:pt x="6418" y="13583"/>
                  </a:cubicBezTo>
                  <a:cubicBezTo>
                    <a:pt x="6537" y="13786"/>
                    <a:pt x="6668" y="13988"/>
                    <a:pt x="6811" y="14178"/>
                  </a:cubicBezTo>
                  <a:cubicBezTo>
                    <a:pt x="6906" y="14321"/>
                    <a:pt x="7013" y="14476"/>
                    <a:pt x="7108" y="14643"/>
                  </a:cubicBezTo>
                  <a:cubicBezTo>
                    <a:pt x="7132" y="14667"/>
                    <a:pt x="7156" y="14678"/>
                    <a:pt x="7192" y="14678"/>
                  </a:cubicBezTo>
                  <a:cubicBezTo>
                    <a:pt x="7204" y="14678"/>
                    <a:pt x="7227" y="14678"/>
                    <a:pt x="7239" y="14667"/>
                  </a:cubicBezTo>
                  <a:cubicBezTo>
                    <a:pt x="7287" y="14643"/>
                    <a:pt x="7299" y="14583"/>
                    <a:pt x="7275" y="14536"/>
                  </a:cubicBezTo>
                  <a:cubicBezTo>
                    <a:pt x="7168" y="14369"/>
                    <a:pt x="7061" y="14214"/>
                    <a:pt x="6966" y="14071"/>
                  </a:cubicBezTo>
                  <a:cubicBezTo>
                    <a:pt x="6823" y="13881"/>
                    <a:pt x="6692" y="13678"/>
                    <a:pt x="6573" y="13488"/>
                  </a:cubicBezTo>
                  <a:cubicBezTo>
                    <a:pt x="6558" y="13459"/>
                    <a:pt x="6531" y="13443"/>
                    <a:pt x="6503" y="13443"/>
                  </a:cubicBezTo>
                  <a:close/>
                  <a:moveTo>
                    <a:pt x="7822" y="15583"/>
                  </a:moveTo>
                  <a:cubicBezTo>
                    <a:pt x="7807" y="15583"/>
                    <a:pt x="7791" y="15587"/>
                    <a:pt x="7775" y="15595"/>
                  </a:cubicBezTo>
                  <a:cubicBezTo>
                    <a:pt x="7728" y="15619"/>
                    <a:pt x="7704" y="15679"/>
                    <a:pt x="7728" y="15726"/>
                  </a:cubicBezTo>
                  <a:cubicBezTo>
                    <a:pt x="7918" y="16071"/>
                    <a:pt x="8097" y="16452"/>
                    <a:pt x="8263" y="16857"/>
                  </a:cubicBezTo>
                  <a:cubicBezTo>
                    <a:pt x="8275" y="16893"/>
                    <a:pt x="8311" y="16905"/>
                    <a:pt x="8347" y="16905"/>
                  </a:cubicBezTo>
                  <a:lnTo>
                    <a:pt x="8382" y="16905"/>
                  </a:lnTo>
                  <a:cubicBezTo>
                    <a:pt x="8430" y="16881"/>
                    <a:pt x="8454" y="16822"/>
                    <a:pt x="8430" y="16774"/>
                  </a:cubicBezTo>
                  <a:cubicBezTo>
                    <a:pt x="8263" y="16381"/>
                    <a:pt x="8085" y="15988"/>
                    <a:pt x="7894" y="15631"/>
                  </a:cubicBezTo>
                  <a:cubicBezTo>
                    <a:pt x="7878" y="15599"/>
                    <a:pt x="7852" y="15583"/>
                    <a:pt x="7822" y="15583"/>
                  </a:cubicBezTo>
                  <a:close/>
                  <a:moveTo>
                    <a:pt x="8801" y="17890"/>
                  </a:moveTo>
                  <a:cubicBezTo>
                    <a:pt x="8792" y="17890"/>
                    <a:pt x="8783" y="17891"/>
                    <a:pt x="8775" y="17893"/>
                  </a:cubicBezTo>
                  <a:cubicBezTo>
                    <a:pt x="8728" y="17917"/>
                    <a:pt x="8704" y="17965"/>
                    <a:pt x="8716" y="18012"/>
                  </a:cubicBezTo>
                  <a:cubicBezTo>
                    <a:pt x="8859" y="18405"/>
                    <a:pt x="8990" y="18798"/>
                    <a:pt x="9109" y="19203"/>
                  </a:cubicBezTo>
                  <a:cubicBezTo>
                    <a:pt x="9121" y="19250"/>
                    <a:pt x="9156" y="19274"/>
                    <a:pt x="9204" y="19274"/>
                  </a:cubicBezTo>
                  <a:cubicBezTo>
                    <a:pt x="9216" y="19274"/>
                    <a:pt x="9216" y="19274"/>
                    <a:pt x="9228" y="19262"/>
                  </a:cubicBezTo>
                  <a:cubicBezTo>
                    <a:pt x="9275" y="19250"/>
                    <a:pt x="9311" y="19203"/>
                    <a:pt x="9287" y="19143"/>
                  </a:cubicBezTo>
                  <a:cubicBezTo>
                    <a:pt x="9168" y="18738"/>
                    <a:pt x="9037" y="18346"/>
                    <a:pt x="8894" y="17953"/>
                  </a:cubicBezTo>
                  <a:cubicBezTo>
                    <a:pt x="8884" y="17913"/>
                    <a:pt x="8842" y="17890"/>
                    <a:pt x="8801" y="17890"/>
                  </a:cubicBezTo>
                  <a:close/>
                  <a:moveTo>
                    <a:pt x="9532" y="20296"/>
                  </a:moveTo>
                  <a:cubicBezTo>
                    <a:pt x="9526" y="20296"/>
                    <a:pt x="9520" y="20297"/>
                    <a:pt x="9513" y="20298"/>
                  </a:cubicBezTo>
                  <a:cubicBezTo>
                    <a:pt x="9454" y="20310"/>
                    <a:pt x="9430" y="20358"/>
                    <a:pt x="9442" y="20417"/>
                  </a:cubicBezTo>
                  <a:cubicBezTo>
                    <a:pt x="9537" y="20810"/>
                    <a:pt x="9633" y="21227"/>
                    <a:pt x="9704" y="21632"/>
                  </a:cubicBezTo>
                  <a:cubicBezTo>
                    <a:pt x="9716" y="21679"/>
                    <a:pt x="9752" y="21715"/>
                    <a:pt x="9799" y="21715"/>
                  </a:cubicBezTo>
                  <a:lnTo>
                    <a:pt x="9811" y="21715"/>
                  </a:lnTo>
                  <a:cubicBezTo>
                    <a:pt x="9871" y="21703"/>
                    <a:pt x="9894" y="21656"/>
                    <a:pt x="9894" y="21596"/>
                  </a:cubicBezTo>
                  <a:cubicBezTo>
                    <a:pt x="9811" y="21191"/>
                    <a:pt x="9716" y="20774"/>
                    <a:pt x="9621" y="20370"/>
                  </a:cubicBezTo>
                  <a:cubicBezTo>
                    <a:pt x="9610" y="20328"/>
                    <a:pt x="9573" y="20296"/>
                    <a:pt x="9532" y="20296"/>
                  </a:cubicBezTo>
                  <a:close/>
                  <a:moveTo>
                    <a:pt x="9978" y="22763"/>
                  </a:moveTo>
                  <a:cubicBezTo>
                    <a:pt x="9930" y="22775"/>
                    <a:pt x="9894" y="22822"/>
                    <a:pt x="9906" y="22870"/>
                  </a:cubicBezTo>
                  <a:cubicBezTo>
                    <a:pt x="9954" y="23287"/>
                    <a:pt x="10002" y="23703"/>
                    <a:pt x="10037" y="24120"/>
                  </a:cubicBezTo>
                  <a:cubicBezTo>
                    <a:pt x="10037" y="24168"/>
                    <a:pt x="10085" y="24203"/>
                    <a:pt x="10133" y="24203"/>
                  </a:cubicBezTo>
                  <a:cubicBezTo>
                    <a:pt x="10192" y="24192"/>
                    <a:pt x="10228" y="24156"/>
                    <a:pt x="10228" y="24096"/>
                  </a:cubicBezTo>
                  <a:cubicBezTo>
                    <a:pt x="10192" y="23680"/>
                    <a:pt x="10145" y="23263"/>
                    <a:pt x="10085" y="22846"/>
                  </a:cubicBezTo>
                  <a:cubicBezTo>
                    <a:pt x="10085" y="22799"/>
                    <a:pt x="10037" y="22763"/>
                    <a:pt x="9978" y="22763"/>
                  </a:cubicBezTo>
                  <a:close/>
                  <a:moveTo>
                    <a:pt x="10192" y="25275"/>
                  </a:moveTo>
                  <a:cubicBezTo>
                    <a:pt x="10133" y="25275"/>
                    <a:pt x="10097" y="25311"/>
                    <a:pt x="10097" y="25370"/>
                  </a:cubicBezTo>
                  <a:cubicBezTo>
                    <a:pt x="10097" y="25489"/>
                    <a:pt x="10097" y="25620"/>
                    <a:pt x="10097" y="25739"/>
                  </a:cubicBezTo>
                  <a:cubicBezTo>
                    <a:pt x="10097" y="26037"/>
                    <a:pt x="10097" y="26335"/>
                    <a:pt x="10085" y="26620"/>
                  </a:cubicBezTo>
                  <a:cubicBezTo>
                    <a:pt x="10073" y="26668"/>
                    <a:pt x="10121" y="26716"/>
                    <a:pt x="10168" y="26716"/>
                  </a:cubicBezTo>
                  <a:lnTo>
                    <a:pt x="10180" y="26716"/>
                  </a:lnTo>
                  <a:cubicBezTo>
                    <a:pt x="10228" y="26716"/>
                    <a:pt x="10264" y="26680"/>
                    <a:pt x="10264" y="26620"/>
                  </a:cubicBezTo>
                  <a:cubicBezTo>
                    <a:pt x="10287" y="26335"/>
                    <a:pt x="10287" y="26037"/>
                    <a:pt x="10287" y="25739"/>
                  </a:cubicBezTo>
                  <a:cubicBezTo>
                    <a:pt x="10287" y="25620"/>
                    <a:pt x="10287" y="25489"/>
                    <a:pt x="10287" y="25358"/>
                  </a:cubicBezTo>
                  <a:cubicBezTo>
                    <a:pt x="10287" y="25311"/>
                    <a:pt x="10252" y="25275"/>
                    <a:pt x="10192" y="25275"/>
                  </a:cubicBezTo>
                  <a:close/>
                  <a:moveTo>
                    <a:pt x="10085" y="27775"/>
                  </a:moveTo>
                  <a:cubicBezTo>
                    <a:pt x="10037" y="27775"/>
                    <a:pt x="9990" y="27811"/>
                    <a:pt x="9978" y="27859"/>
                  </a:cubicBezTo>
                  <a:cubicBezTo>
                    <a:pt x="9930" y="28287"/>
                    <a:pt x="9871" y="28704"/>
                    <a:pt x="9787" y="29097"/>
                  </a:cubicBezTo>
                  <a:cubicBezTo>
                    <a:pt x="9775" y="29145"/>
                    <a:pt x="9811" y="29192"/>
                    <a:pt x="9871" y="29204"/>
                  </a:cubicBezTo>
                  <a:lnTo>
                    <a:pt x="9883" y="29204"/>
                  </a:lnTo>
                  <a:cubicBezTo>
                    <a:pt x="9930" y="29204"/>
                    <a:pt x="9966" y="29180"/>
                    <a:pt x="9978" y="29133"/>
                  </a:cubicBezTo>
                  <a:cubicBezTo>
                    <a:pt x="10061" y="28728"/>
                    <a:pt x="10121" y="28311"/>
                    <a:pt x="10168" y="27882"/>
                  </a:cubicBezTo>
                  <a:cubicBezTo>
                    <a:pt x="10180" y="27835"/>
                    <a:pt x="10145" y="27787"/>
                    <a:pt x="10085" y="27775"/>
                  </a:cubicBezTo>
                  <a:close/>
                  <a:moveTo>
                    <a:pt x="9601" y="30238"/>
                  </a:moveTo>
                  <a:cubicBezTo>
                    <a:pt x="9558" y="30238"/>
                    <a:pt x="9512" y="30270"/>
                    <a:pt x="9502" y="30311"/>
                  </a:cubicBezTo>
                  <a:cubicBezTo>
                    <a:pt x="9383" y="30716"/>
                    <a:pt x="9252" y="31109"/>
                    <a:pt x="9109" y="31490"/>
                  </a:cubicBezTo>
                  <a:cubicBezTo>
                    <a:pt x="9085" y="31538"/>
                    <a:pt x="9109" y="31597"/>
                    <a:pt x="9156" y="31609"/>
                  </a:cubicBezTo>
                  <a:cubicBezTo>
                    <a:pt x="9168" y="31621"/>
                    <a:pt x="9180" y="31621"/>
                    <a:pt x="9192" y="31621"/>
                  </a:cubicBezTo>
                  <a:cubicBezTo>
                    <a:pt x="9228" y="31621"/>
                    <a:pt x="9263" y="31597"/>
                    <a:pt x="9275" y="31561"/>
                  </a:cubicBezTo>
                  <a:cubicBezTo>
                    <a:pt x="9430" y="31169"/>
                    <a:pt x="9561" y="30776"/>
                    <a:pt x="9680" y="30359"/>
                  </a:cubicBezTo>
                  <a:cubicBezTo>
                    <a:pt x="9692" y="30311"/>
                    <a:pt x="9668" y="30264"/>
                    <a:pt x="9621" y="30240"/>
                  </a:cubicBezTo>
                  <a:cubicBezTo>
                    <a:pt x="9614" y="30238"/>
                    <a:pt x="9608" y="30238"/>
                    <a:pt x="9601" y="30238"/>
                  </a:cubicBezTo>
                  <a:close/>
                  <a:moveTo>
                    <a:pt x="8678" y="32576"/>
                  </a:moveTo>
                  <a:cubicBezTo>
                    <a:pt x="8644" y="32576"/>
                    <a:pt x="8614" y="32598"/>
                    <a:pt x="8597" y="32633"/>
                  </a:cubicBezTo>
                  <a:cubicBezTo>
                    <a:pt x="8406" y="33002"/>
                    <a:pt x="8192" y="33359"/>
                    <a:pt x="7966" y="33705"/>
                  </a:cubicBezTo>
                  <a:cubicBezTo>
                    <a:pt x="7942" y="33740"/>
                    <a:pt x="7954" y="33800"/>
                    <a:pt x="7989" y="33836"/>
                  </a:cubicBezTo>
                  <a:cubicBezTo>
                    <a:pt x="8013" y="33847"/>
                    <a:pt x="8025" y="33847"/>
                    <a:pt x="8049" y="33847"/>
                  </a:cubicBezTo>
                  <a:cubicBezTo>
                    <a:pt x="8073" y="33847"/>
                    <a:pt x="8109" y="33836"/>
                    <a:pt x="8120" y="33800"/>
                  </a:cubicBezTo>
                  <a:cubicBezTo>
                    <a:pt x="8347" y="33455"/>
                    <a:pt x="8561" y="33097"/>
                    <a:pt x="8763" y="32716"/>
                  </a:cubicBezTo>
                  <a:cubicBezTo>
                    <a:pt x="8787" y="32669"/>
                    <a:pt x="8763" y="32609"/>
                    <a:pt x="8716" y="32585"/>
                  </a:cubicBezTo>
                  <a:cubicBezTo>
                    <a:pt x="8703" y="32579"/>
                    <a:pt x="8690" y="32576"/>
                    <a:pt x="8678" y="32576"/>
                  </a:cubicBezTo>
                  <a:close/>
                  <a:moveTo>
                    <a:pt x="7288" y="34664"/>
                  </a:moveTo>
                  <a:cubicBezTo>
                    <a:pt x="7262" y="34664"/>
                    <a:pt x="7235" y="34673"/>
                    <a:pt x="7216" y="34693"/>
                  </a:cubicBezTo>
                  <a:cubicBezTo>
                    <a:pt x="6954" y="35014"/>
                    <a:pt x="6668" y="35324"/>
                    <a:pt x="6370" y="35610"/>
                  </a:cubicBezTo>
                  <a:cubicBezTo>
                    <a:pt x="6323" y="35645"/>
                    <a:pt x="6323" y="35705"/>
                    <a:pt x="6358" y="35741"/>
                  </a:cubicBezTo>
                  <a:cubicBezTo>
                    <a:pt x="6382" y="35752"/>
                    <a:pt x="6406" y="35764"/>
                    <a:pt x="6430" y="35764"/>
                  </a:cubicBezTo>
                  <a:cubicBezTo>
                    <a:pt x="6454" y="35764"/>
                    <a:pt x="6477" y="35764"/>
                    <a:pt x="6489" y="35741"/>
                  </a:cubicBezTo>
                  <a:cubicBezTo>
                    <a:pt x="6799" y="35455"/>
                    <a:pt x="7097" y="35145"/>
                    <a:pt x="7358" y="34824"/>
                  </a:cubicBezTo>
                  <a:cubicBezTo>
                    <a:pt x="7394" y="34776"/>
                    <a:pt x="7394" y="34717"/>
                    <a:pt x="7347" y="34681"/>
                  </a:cubicBezTo>
                  <a:cubicBezTo>
                    <a:pt x="7330" y="34670"/>
                    <a:pt x="7310" y="34664"/>
                    <a:pt x="7288" y="34664"/>
                  </a:cubicBezTo>
                  <a:close/>
                  <a:moveTo>
                    <a:pt x="5472" y="36386"/>
                  </a:moveTo>
                  <a:cubicBezTo>
                    <a:pt x="5452" y="36386"/>
                    <a:pt x="5433" y="36392"/>
                    <a:pt x="5418" y="36407"/>
                  </a:cubicBezTo>
                  <a:cubicBezTo>
                    <a:pt x="5084" y="36645"/>
                    <a:pt x="4739" y="36884"/>
                    <a:pt x="4382" y="37098"/>
                  </a:cubicBezTo>
                  <a:cubicBezTo>
                    <a:pt x="4334" y="37122"/>
                    <a:pt x="4322" y="37181"/>
                    <a:pt x="4346" y="37229"/>
                  </a:cubicBezTo>
                  <a:cubicBezTo>
                    <a:pt x="4358" y="37253"/>
                    <a:pt x="4394" y="37276"/>
                    <a:pt x="4430" y="37276"/>
                  </a:cubicBezTo>
                  <a:cubicBezTo>
                    <a:pt x="4441" y="37276"/>
                    <a:pt x="4453" y="37265"/>
                    <a:pt x="4477" y="37253"/>
                  </a:cubicBezTo>
                  <a:cubicBezTo>
                    <a:pt x="4834" y="37038"/>
                    <a:pt x="5192" y="36812"/>
                    <a:pt x="5525" y="36562"/>
                  </a:cubicBezTo>
                  <a:cubicBezTo>
                    <a:pt x="5573" y="36526"/>
                    <a:pt x="5573" y="36467"/>
                    <a:pt x="5549" y="36419"/>
                  </a:cubicBezTo>
                  <a:cubicBezTo>
                    <a:pt x="5528" y="36398"/>
                    <a:pt x="5499" y="36386"/>
                    <a:pt x="5472" y="36386"/>
                  </a:cubicBezTo>
                  <a:close/>
                  <a:moveTo>
                    <a:pt x="3310" y="37665"/>
                  </a:moveTo>
                  <a:cubicBezTo>
                    <a:pt x="3298" y="37665"/>
                    <a:pt x="3286" y="37667"/>
                    <a:pt x="3275" y="37669"/>
                  </a:cubicBezTo>
                  <a:cubicBezTo>
                    <a:pt x="2906" y="37848"/>
                    <a:pt x="2513" y="38003"/>
                    <a:pt x="2120" y="38146"/>
                  </a:cubicBezTo>
                  <a:cubicBezTo>
                    <a:pt x="2072" y="38169"/>
                    <a:pt x="2048" y="38217"/>
                    <a:pt x="2060" y="38265"/>
                  </a:cubicBezTo>
                  <a:cubicBezTo>
                    <a:pt x="2084" y="38312"/>
                    <a:pt x="2120" y="38336"/>
                    <a:pt x="2155" y="38336"/>
                  </a:cubicBezTo>
                  <a:cubicBezTo>
                    <a:pt x="2167" y="38336"/>
                    <a:pt x="2179" y="38324"/>
                    <a:pt x="2179" y="38324"/>
                  </a:cubicBezTo>
                  <a:cubicBezTo>
                    <a:pt x="2584" y="38181"/>
                    <a:pt x="2977" y="38015"/>
                    <a:pt x="3358" y="37848"/>
                  </a:cubicBezTo>
                  <a:cubicBezTo>
                    <a:pt x="3406" y="37824"/>
                    <a:pt x="3417" y="37765"/>
                    <a:pt x="3394" y="37717"/>
                  </a:cubicBezTo>
                  <a:cubicBezTo>
                    <a:pt x="3385" y="37681"/>
                    <a:pt x="3348" y="37665"/>
                    <a:pt x="3310" y="37665"/>
                  </a:cubicBezTo>
                  <a:close/>
                  <a:moveTo>
                    <a:pt x="954" y="38524"/>
                  </a:moveTo>
                  <a:cubicBezTo>
                    <a:pt x="946" y="38524"/>
                    <a:pt x="937" y="38525"/>
                    <a:pt x="929" y="38527"/>
                  </a:cubicBezTo>
                  <a:cubicBezTo>
                    <a:pt x="655" y="38598"/>
                    <a:pt x="369" y="38670"/>
                    <a:pt x="84" y="38729"/>
                  </a:cubicBezTo>
                  <a:cubicBezTo>
                    <a:pt x="36" y="38741"/>
                    <a:pt x="0" y="38789"/>
                    <a:pt x="12" y="38836"/>
                  </a:cubicBezTo>
                  <a:cubicBezTo>
                    <a:pt x="24" y="38884"/>
                    <a:pt x="60" y="38920"/>
                    <a:pt x="108" y="38920"/>
                  </a:cubicBezTo>
                  <a:lnTo>
                    <a:pt x="119" y="38920"/>
                  </a:lnTo>
                  <a:cubicBezTo>
                    <a:pt x="417" y="38848"/>
                    <a:pt x="703" y="38777"/>
                    <a:pt x="977" y="38705"/>
                  </a:cubicBezTo>
                  <a:cubicBezTo>
                    <a:pt x="1036" y="38693"/>
                    <a:pt x="1060" y="38646"/>
                    <a:pt x="1048" y="38586"/>
                  </a:cubicBezTo>
                  <a:cubicBezTo>
                    <a:pt x="1038" y="38547"/>
                    <a:pt x="996" y="38524"/>
                    <a:pt x="954" y="38524"/>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2960" name="Google Shape;2960;p32"/>
          <p:cNvSpPr/>
          <p:nvPr/>
        </p:nvSpPr>
        <p:spPr>
          <a:xfrm>
            <a:off x="10887238" y="5855055"/>
            <a:ext cx="345179" cy="346613"/>
          </a:xfrm>
          <a:custGeom>
            <a:avLst/>
            <a:gdLst/>
            <a:ahLst/>
            <a:cxnLst/>
            <a:rect l="l" t="t" r="r" b="b"/>
            <a:pathLst>
              <a:path w="6978" h="7007" extrusionOk="0">
                <a:moveTo>
                  <a:pt x="2489" y="374"/>
                </a:moveTo>
                <a:lnTo>
                  <a:pt x="3561" y="1791"/>
                </a:lnTo>
                <a:lnTo>
                  <a:pt x="2453" y="2125"/>
                </a:lnTo>
                <a:lnTo>
                  <a:pt x="2489" y="374"/>
                </a:lnTo>
                <a:close/>
                <a:moveTo>
                  <a:pt x="6240" y="1196"/>
                </a:moveTo>
                <a:lnTo>
                  <a:pt x="4835" y="3172"/>
                </a:lnTo>
                <a:lnTo>
                  <a:pt x="3870" y="1898"/>
                </a:lnTo>
                <a:lnTo>
                  <a:pt x="6240" y="1196"/>
                </a:lnTo>
                <a:close/>
                <a:moveTo>
                  <a:pt x="2263" y="2375"/>
                </a:moveTo>
                <a:lnTo>
                  <a:pt x="2227" y="3791"/>
                </a:lnTo>
                <a:lnTo>
                  <a:pt x="370" y="2934"/>
                </a:lnTo>
                <a:lnTo>
                  <a:pt x="2263" y="2375"/>
                </a:lnTo>
                <a:close/>
                <a:moveTo>
                  <a:pt x="3680" y="1958"/>
                </a:moveTo>
                <a:lnTo>
                  <a:pt x="4716" y="3327"/>
                </a:lnTo>
                <a:lnTo>
                  <a:pt x="3846" y="4542"/>
                </a:lnTo>
                <a:lnTo>
                  <a:pt x="2418" y="3875"/>
                </a:lnTo>
                <a:lnTo>
                  <a:pt x="2453" y="2315"/>
                </a:lnTo>
                <a:lnTo>
                  <a:pt x="3680" y="1958"/>
                </a:lnTo>
                <a:close/>
                <a:moveTo>
                  <a:pt x="4835" y="3482"/>
                </a:moveTo>
                <a:lnTo>
                  <a:pt x="6573" y="5792"/>
                </a:lnTo>
                <a:lnTo>
                  <a:pt x="4025" y="4613"/>
                </a:lnTo>
                <a:lnTo>
                  <a:pt x="4835" y="3482"/>
                </a:lnTo>
                <a:close/>
                <a:moveTo>
                  <a:pt x="2418" y="4077"/>
                </a:moveTo>
                <a:lnTo>
                  <a:pt x="3739" y="4696"/>
                </a:lnTo>
                <a:lnTo>
                  <a:pt x="2370" y="6601"/>
                </a:lnTo>
                <a:lnTo>
                  <a:pt x="2418" y="4077"/>
                </a:lnTo>
                <a:close/>
                <a:moveTo>
                  <a:pt x="2398" y="1"/>
                </a:moveTo>
                <a:cubicBezTo>
                  <a:pt x="2389" y="1"/>
                  <a:pt x="2379" y="2"/>
                  <a:pt x="2370" y="5"/>
                </a:cubicBezTo>
                <a:cubicBezTo>
                  <a:pt x="2334" y="17"/>
                  <a:pt x="2310" y="53"/>
                  <a:pt x="2310" y="101"/>
                </a:cubicBezTo>
                <a:lnTo>
                  <a:pt x="2263" y="2172"/>
                </a:lnTo>
                <a:lnTo>
                  <a:pt x="72" y="2827"/>
                </a:lnTo>
                <a:cubicBezTo>
                  <a:pt x="36" y="2839"/>
                  <a:pt x="13" y="2875"/>
                  <a:pt x="13" y="2910"/>
                </a:cubicBezTo>
                <a:cubicBezTo>
                  <a:pt x="1" y="2946"/>
                  <a:pt x="24" y="2982"/>
                  <a:pt x="60" y="3006"/>
                </a:cubicBezTo>
                <a:lnTo>
                  <a:pt x="2227" y="3994"/>
                </a:lnTo>
                <a:lnTo>
                  <a:pt x="2168" y="6911"/>
                </a:lnTo>
                <a:cubicBezTo>
                  <a:pt x="2168" y="6947"/>
                  <a:pt x="2203" y="6982"/>
                  <a:pt x="2239" y="6994"/>
                </a:cubicBezTo>
                <a:cubicBezTo>
                  <a:pt x="2251" y="7006"/>
                  <a:pt x="2251" y="7006"/>
                  <a:pt x="2263" y="7006"/>
                </a:cubicBezTo>
                <a:cubicBezTo>
                  <a:pt x="2299" y="7006"/>
                  <a:pt x="2322" y="6982"/>
                  <a:pt x="2346" y="6970"/>
                </a:cubicBezTo>
                <a:lnTo>
                  <a:pt x="3918" y="4780"/>
                </a:lnTo>
                <a:lnTo>
                  <a:pt x="6835" y="6125"/>
                </a:lnTo>
                <a:cubicBezTo>
                  <a:pt x="6844" y="6128"/>
                  <a:pt x="6855" y="6130"/>
                  <a:pt x="6865" y="6130"/>
                </a:cubicBezTo>
                <a:cubicBezTo>
                  <a:pt x="6894" y="6130"/>
                  <a:pt x="6925" y="6119"/>
                  <a:pt x="6942" y="6101"/>
                </a:cubicBezTo>
                <a:cubicBezTo>
                  <a:pt x="6978" y="6066"/>
                  <a:pt x="6978" y="6018"/>
                  <a:pt x="6954" y="5982"/>
                </a:cubicBezTo>
                <a:lnTo>
                  <a:pt x="4954" y="3327"/>
                </a:lnTo>
                <a:lnTo>
                  <a:pt x="6561" y="1089"/>
                </a:lnTo>
                <a:cubicBezTo>
                  <a:pt x="6585" y="1053"/>
                  <a:pt x="6585" y="1005"/>
                  <a:pt x="6561" y="970"/>
                </a:cubicBezTo>
                <a:cubicBezTo>
                  <a:pt x="6542" y="950"/>
                  <a:pt x="6506" y="931"/>
                  <a:pt x="6474" y="931"/>
                </a:cubicBezTo>
                <a:cubicBezTo>
                  <a:pt x="6467" y="931"/>
                  <a:pt x="6460" y="932"/>
                  <a:pt x="6454" y="934"/>
                </a:cubicBezTo>
                <a:lnTo>
                  <a:pt x="3751" y="1732"/>
                </a:lnTo>
                <a:lnTo>
                  <a:pt x="2477" y="41"/>
                </a:lnTo>
                <a:cubicBezTo>
                  <a:pt x="2459" y="14"/>
                  <a:pt x="2428" y="1"/>
                  <a:pt x="23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961" name="Google Shape;2961;p32"/>
          <p:cNvGrpSpPr/>
          <p:nvPr/>
        </p:nvGrpSpPr>
        <p:grpSpPr>
          <a:xfrm>
            <a:off x="1150644" y="2986829"/>
            <a:ext cx="246199" cy="349437"/>
            <a:chOff x="7619190" y="700187"/>
            <a:chExt cx="184649" cy="262078"/>
          </a:xfrm>
        </p:grpSpPr>
        <p:sp>
          <p:nvSpPr>
            <p:cNvPr id="2962" name="Google Shape;2962;p32"/>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3" name="Google Shape;2963;p32"/>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4" name="Google Shape;2964;p32"/>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5" name="Google Shape;2965;p32"/>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6" name="Google Shape;2966;p32"/>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7" name="Google Shape;2967;p32"/>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8" name="Google Shape;2968;p32"/>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9" name="Google Shape;2969;p32"/>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0" name="Google Shape;2970;p32"/>
          <p:cNvGrpSpPr/>
          <p:nvPr/>
        </p:nvGrpSpPr>
        <p:grpSpPr>
          <a:xfrm>
            <a:off x="829629" y="1957211"/>
            <a:ext cx="274495" cy="301603"/>
            <a:chOff x="7065678" y="829299"/>
            <a:chExt cx="205871" cy="226202"/>
          </a:xfrm>
        </p:grpSpPr>
        <p:sp>
          <p:nvSpPr>
            <p:cNvPr id="2971" name="Google Shape;2971;p32"/>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72" name="Google Shape;2972;p32"/>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73" name="Google Shape;2973;p32"/>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74" name="Google Shape;2974;p32"/>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75" name="Google Shape;2975;p32"/>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76" name="Google Shape;2976;p32"/>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2977" name="Google Shape;2977;p32"/>
          <p:cNvSpPr/>
          <p:nvPr/>
        </p:nvSpPr>
        <p:spPr>
          <a:xfrm>
            <a:off x="11185691" y="5350328"/>
            <a:ext cx="271572" cy="260987"/>
          </a:xfrm>
          <a:custGeom>
            <a:avLst/>
            <a:gdLst/>
            <a:ahLst/>
            <a:cxnLst/>
            <a:rect l="l" t="t" r="r" b="b"/>
            <a:pathLst>
              <a:path w="5490" h="5276" extrusionOk="0">
                <a:moveTo>
                  <a:pt x="2775" y="536"/>
                </a:moveTo>
                <a:cubicBezTo>
                  <a:pt x="3168" y="751"/>
                  <a:pt x="3347" y="1072"/>
                  <a:pt x="3299" y="1275"/>
                </a:cubicBezTo>
                <a:cubicBezTo>
                  <a:pt x="3278" y="1366"/>
                  <a:pt x="3203" y="1412"/>
                  <a:pt x="3091" y="1412"/>
                </a:cubicBezTo>
                <a:cubicBezTo>
                  <a:pt x="3013" y="1412"/>
                  <a:pt x="2918" y="1390"/>
                  <a:pt x="2811" y="1346"/>
                </a:cubicBezTo>
                <a:cubicBezTo>
                  <a:pt x="2644" y="1286"/>
                  <a:pt x="2549" y="1191"/>
                  <a:pt x="2525" y="1072"/>
                </a:cubicBezTo>
                <a:cubicBezTo>
                  <a:pt x="2501" y="917"/>
                  <a:pt x="2597" y="715"/>
                  <a:pt x="2775" y="536"/>
                </a:cubicBezTo>
                <a:close/>
                <a:moveTo>
                  <a:pt x="989" y="1810"/>
                </a:moveTo>
                <a:cubicBezTo>
                  <a:pt x="1299" y="1882"/>
                  <a:pt x="1454" y="2144"/>
                  <a:pt x="1454" y="2334"/>
                </a:cubicBezTo>
                <a:cubicBezTo>
                  <a:pt x="1442" y="2418"/>
                  <a:pt x="1418" y="2513"/>
                  <a:pt x="1287" y="2513"/>
                </a:cubicBezTo>
                <a:cubicBezTo>
                  <a:pt x="1239" y="2513"/>
                  <a:pt x="1180" y="2501"/>
                  <a:pt x="1120" y="2477"/>
                </a:cubicBezTo>
                <a:cubicBezTo>
                  <a:pt x="1096" y="2382"/>
                  <a:pt x="1025" y="2120"/>
                  <a:pt x="989" y="1810"/>
                </a:cubicBezTo>
                <a:close/>
                <a:moveTo>
                  <a:pt x="4216" y="2227"/>
                </a:moveTo>
                <a:cubicBezTo>
                  <a:pt x="4335" y="2227"/>
                  <a:pt x="4525" y="2251"/>
                  <a:pt x="4763" y="2382"/>
                </a:cubicBezTo>
                <a:cubicBezTo>
                  <a:pt x="4811" y="2418"/>
                  <a:pt x="4871" y="2453"/>
                  <a:pt x="4918" y="2489"/>
                </a:cubicBezTo>
                <a:cubicBezTo>
                  <a:pt x="4811" y="2525"/>
                  <a:pt x="4692" y="2548"/>
                  <a:pt x="4549" y="2548"/>
                </a:cubicBezTo>
                <a:lnTo>
                  <a:pt x="4490" y="2537"/>
                </a:lnTo>
                <a:cubicBezTo>
                  <a:pt x="4037" y="2525"/>
                  <a:pt x="3882" y="2406"/>
                  <a:pt x="3882" y="2358"/>
                </a:cubicBezTo>
                <a:cubicBezTo>
                  <a:pt x="3882" y="2310"/>
                  <a:pt x="4001" y="2227"/>
                  <a:pt x="4216" y="2227"/>
                </a:cubicBezTo>
                <a:close/>
                <a:moveTo>
                  <a:pt x="3144" y="3799"/>
                </a:moveTo>
                <a:cubicBezTo>
                  <a:pt x="3180" y="3799"/>
                  <a:pt x="3204" y="3799"/>
                  <a:pt x="3239" y="3811"/>
                </a:cubicBezTo>
                <a:cubicBezTo>
                  <a:pt x="3513" y="3870"/>
                  <a:pt x="3775" y="4108"/>
                  <a:pt x="3882" y="4370"/>
                </a:cubicBezTo>
                <a:cubicBezTo>
                  <a:pt x="3811" y="4370"/>
                  <a:pt x="3751" y="4382"/>
                  <a:pt x="3692" y="4382"/>
                </a:cubicBezTo>
                <a:cubicBezTo>
                  <a:pt x="3263" y="4382"/>
                  <a:pt x="3097" y="4144"/>
                  <a:pt x="3061" y="4072"/>
                </a:cubicBezTo>
                <a:cubicBezTo>
                  <a:pt x="3001" y="3989"/>
                  <a:pt x="2989" y="3906"/>
                  <a:pt x="3025" y="3846"/>
                </a:cubicBezTo>
                <a:cubicBezTo>
                  <a:pt x="3049" y="3811"/>
                  <a:pt x="3085" y="3799"/>
                  <a:pt x="3144" y="3799"/>
                </a:cubicBezTo>
                <a:close/>
                <a:moveTo>
                  <a:pt x="1930" y="3846"/>
                </a:moveTo>
                <a:cubicBezTo>
                  <a:pt x="2144" y="3846"/>
                  <a:pt x="2287" y="3930"/>
                  <a:pt x="2323" y="4072"/>
                </a:cubicBezTo>
                <a:cubicBezTo>
                  <a:pt x="2358" y="4251"/>
                  <a:pt x="2251" y="4513"/>
                  <a:pt x="1954" y="4692"/>
                </a:cubicBezTo>
                <a:cubicBezTo>
                  <a:pt x="1680" y="4430"/>
                  <a:pt x="1585" y="4144"/>
                  <a:pt x="1644" y="3989"/>
                </a:cubicBezTo>
                <a:cubicBezTo>
                  <a:pt x="1668" y="3894"/>
                  <a:pt x="1763" y="3846"/>
                  <a:pt x="1906" y="3846"/>
                </a:cubicBezTo>
                <a:close/>
                <a:moveTo>
                  <a:pt x="3620" y="191"/>
                </a:moveTo>
                <a:cubicBezTo>
                  <a:pt x="3871" y="191"/>
                  <a:pt x="4109" y="274"/>
                  <a:pt x="4311" y="465"/>
                </a:cubicBezTo>
                <a:cubicBezTo>
                  <a:pt x="4871" y="977"/>
                  <a:pt x="5240" y="1620"/>
                  <a:pt x="5216" y="2060"/>
                </a:cubicBezTo>
                <a:cubicBezTo>
                  <a:pt x="5204" y="2191"/>
                  <a:pt x="5156" y="2298"/>
                  <a:pt x="5085" y="2382"/>
                </a:cubicBezTo>
                <a:cubicBezTo>
                  <a:pt x="5014" y="2322"/>
                  <a:pt x="4942" y="2263"/>
                  <a:pt x="4859" y="2215"/>
                </a:cubicBezTo>
                <a:cubicBezTo>
                  <a:pt x="4585" y="2072"/>
                  <a:pt x="4359" y="2037"/>
                  <a:pt x="4216" y="2037"/>
                </a:cubicBezTo>
                <a:cubicBezTo>
                  <a:pt x="3918" y="2037"/>
                  <a:pt x="3704" y="2167"/>
                  <a:pt x="3692" y="2358"/>
                </a:cubicBezTo>
                <a:cubicBezTo>
                  <a:pt x="3692" y="2441"/>
                  <a:pt x="3751" y="2703"/>
                  <a:pt x="4478" y="2727"/>
                </a:cubicBezTo>
                <a:lnTo>
                  <a:pt x="4549" y="2739"/>
                </a:lnTo>
                <a:cubicBezTo>
                  <a:pt x="4752" y="2739"/>
                  <a:pt x="4918" y="2703"/>
                  <a:pt x="5061" y="2620"/>
                </a:cubicBezTo>
                <a:cubicBezTo>
                  <a:pt x="5228" y="2822"/>
                  <a:pt x="5299" y="3072"/>
                  <a:pt x="5240" y="3322"/>
                </a:cubicBezTo>
                <a:cubicBezTo>
                  <a:pt x="5144" y="3727"/>
                  <a:pt x="4740" y="4096"/>
                  <a:pt x="4168" y="4299"/>
                </a:cubicBezTo>
                <a:cubicBezTo>
                  <a:pt x="4132" y="4311"/>
                  <a:pt x="4097" y="4311"/>
                  <a:pt x="4073" y="4323"/>
                </a:cubicBezTo>
                <a:cubicBezTo>
                  <a:pt x="3942" y="4001"/>
                  <a:pt x="3632" y="3715"/>
                  <a:pt x="3287" y="3632"/>
                </a:cubicBezTo>
                <a:cubicBezTo>
                  <a:pt x="3232" y="3615"/>
                  <a:pt x="3180" y="3607"/>
                  <a:pt x="3131" y="3607"/>
                </a:cubicBezTo>
                <a:cubicBezTo>
                  <a:pt x="3009" y="3607"/>
                  <a:pt x="2909" y="3658"/>
                  <a:pt x="2858" y="3751"/>
                </a:cubicBezTo>
                <a:cubicBezTo>
                  <a:pt x="2799" y="3870"/>
                  <a:pt x="2811" y="4025"/>
                  <a:pt x="2894" y="4168"/>
                </a:cubicBezTo>
                <a:cubicBezTo>
                  <a:pt x="3041" y="4421"/>
                  <a:pt x="3331" y="4571"/>
                  <a:pt x="3686" y="4571"/>
                </a:cubicBezTo>
                <a:cubicBezTo>
                  <a:pt x="3765" y="4571"/>
                  <a:pt x="3846" y="4564"/>
                  <a:pt x="3930" y="4549"/>
                </a:cubicBezTo>
                <a:lnTo>
                  <a:pt x="3930" y="4549"/>
                </a:lnTo>
                <a:cubicBezTo>
                  <a:pt x="3942" y="4644"/>
                  <a:pt x="3918" y="4727"/>
                  <a:pt x="3859" y="4799"/>
                </a:cubicBezTo>
                <a:cubicBezTo>
                  <a:pt x="3751" y="4954"/>
                  <a:pt x="3513" y="5049"/>
                  <a:pt x="3156" y="5085"/>
                </a:cubicBezTo>
                <a:cubicBezTo>
                  <a:pt x="3117" y="5087"/>
                  <a:pt x="3078" y="5088"/>
                  <a:pt x="3039" y="5088"/>
                </a:cubicBezTo>
                <a:cubicBezTo>
                  <a:pt x="2692" y="5088"/>
                  <a:pt x="2376" y="4993"/>
                  <a:pt x="2108" y="4811"/>
                </a:cubicBezTo>
                <a:cubicBezTo>
                  <a:pt x="2406" y="4620"/>
                  <a:pt x="2573" y="4311"/>
                  <a:pt x="2501" y="4037"/>
                </a:cubicBezTo>
                <a:cubicBezTo>
                  <a:pt x="2454" y="3799"/>
                  <a:pt x="2239" y="3656"/>
                  <a:pt x="1930" y="3656"/>
                </a:cubicBezTo>
                <a:lnTo>
                  <a:pt x="1894" y="3656"/>
                </a:lnTo>
                <a:cubicBezTo>
                  <a:pt x="1596" y="3668"/>
                  <a:pt x="1501" y="3834"/>
                  <a:pt x="1465" y="3942"/>
                </a:cubicBezTo>
                <a:cubicBezTo>
                  <a:pt x="1382" y="4168"/>
                  <a:pt x="1501" y="4501"/>
                  <a:pt x="1763" y="4775"/>
                </a:cubicBezTo>
                <a:cubicBezTo>
                  <a:pt x="1668" y="4811"/>
                  <a:pt x="1561" y="4834"/>
                  <a:pt x="1442" y="4846"/>
                </a:cubicBezTo>
                <a:cubicBezTo>
                  <a:pt x="1425" y="4848"/>
                  <a:pt x="1408" y="4849"/>
                  <a:pt x="1391" y="4849"/>
                </a:cubicBezTo>
                <a:cubicBezTo>
                  <a:pt x="842" y="4849"/>
                  <a:pt x="379" y="3915"/>
                  <a:pt x="275" y="3037"/>
                </a:cubicBezTo>
                <a:cubicBezTo>
                  <a:pt x="215" y="2513"/>
                  <a:pt x="287" y="1917"/>
                  <a:pt x="656" y="1822"/>
                </a:cubicBezTo>
                <a:cubicBezTo>
                  <a:pt x="703" y="1810"/>
                  <a:pt x="751" y="1810"/>
                  <a:pt x="799" y="1798"/>
                </a:cubicBezTo>
                <a:cubicBezTo>
                  <a:pt x="846" y="2227"/>
                  <a:pt x="953" y="2560"/>
                  <a:pt x="953" y="2572"/>
                </a:cubicBezTo>
                <a:cubicBezTo>
                  <a:pt x="965" y="2608"/>
                  <a:pt x="977" y="2632"/>
                  <a:pt x="1001" y="2632"/>
                </a:cubicBezTo>
                <a:cubicBezTo>
                  <a:pt x="1108" y="2679"/>
                  <a:pt x="1204" y="2703"/>
                  <a:pt x="1287" y="2703"/>
                </a:cubicBezTo>
                <a:cubicBezTo>
                  <a:pt x="1489" y="2703"/>
                  <a:pt x="1632" y="2560"/>
                  <a:pt x="1632" y="2334"/>
                </a:cubicBezTo>
                <a:cubicBezTo>
                  <a:pt x="1644" y="2060"/>
                  <a:pt x="1418" y="1679"/>
                  <a:pt x="977" y="1620"/>
                </a:cubicBezTo>
                <a:cubicBezTo>
                  <a:pt x="953" y="1263"/>
                  <a:pt x="989" y="822"/>
                  <a:pt x="1239" y="560"/>
                </a:cubicBezTo>
                <a:cubicBezTo>
                  <a:pt x="1384" y="404"/>
                  <a:pt x="1603" y="321"/>
                  <a:pt x="1884" y="321"/>
                </a:cubicBezTo>
                <a:cubicBezTo>
                  <a:pt x="1903" y="321"/>
                  <a:pt x="1922" y="321"/>
                  <a:pt x="1942" y="322"/>
                </a:cubicBezTo>
                <a:cubicBezTo>
                  <a:pt x="2180" y="334"/>
                  <a:pt x="2406" y="382"/>
                  <a:pt x="2597" y="453"/>
                </a:cubicBezTo>
                <a:cubicBezTo>
                  <a:pt x="2406" y="667"/>
                  <a:pt x="2311" y="894"/>
                  <a:pt x="2347" y="1108"/>
                </a:cubicBezTo>
                <a:cubicBezTo>
                  <a:pt x="2370" y="1239"/>
                  <a:pt x="2454" y="1417"/>
                  <a:pt x="2739" y="1525"/>
                </a:cubicBezTo>
                <a:cubicBezTo>
                  <a:pt x="2868" y="1575"/>
                  <a:pt x="2986" y="1599"/>
                  <a:pt x="3090" y="1599"/>
                </a:cubicBezTo>
                <a:cubicBezTo>
                  <a:pt x="3302" y="1599"/>
                  <a:pt x="3449" y="1498"/>
                  <a:pt x="3490" y="1322"/>
                </a:cubicBezTo>
                <a:cubicBezTo>
                  <a:pt x="3549" y="1060"/>
                  <a:pt x="3370" y="679"/>
                  <a:pt x="2930" y="417"/>
                </a:cubicBezTo>
                <a:cubicBezTo>
                  <a:pt x="3144" y="262"/>
                  <a:pt x="3382" y="191"/>
                  <a:pt x="3620" y="191"/>
                </a:cubicBezTo>
                <a:close/>
                <a:moveTo>
                  <a:pt x="3620" y="1"/>
                </a:moveTo>
                <a:cubicBezTo>
                  <a:pt x="3323" y="1"/>
                  <a:pt x="3001" y="108"/>
                  <a:pt x="2751" y="310"/>
                </a:cubicBezTo>
                <a:cubicBezTo>
                  <a:pt x="2513" y="203"/>
                  <a:pt x="2239" y="143"/>
                  <a:pt x="1942" y="132"/>
                </a:cubicBezTo>
                <a:cubicBezTo>
                  <a:pt x="1921" y="131"/>
                  <a:pt x="1901" y="131"/>
                  <a:pt x="1881" y="131"/>
                </a:cubicBezTo>
                <a:cubicBezTo>
                  <a:pt x="1542" y="131"/>
                  <a:pt x="1288" y="227"/>
                  <a:pt x="1096" y="429"/>
                </a:cubicBezTo>
                <a:cubicBezTo>
                  <a:pt x="870" y="679"/>
                  <a:pt x="763" y="1084"/>
                  <a:pt x="787" y="1608"/>
                </a:cubicBezTo>
                <a:cubicBezTo>
                  <a:pt x="727" y="1620"/>
                  <a:pt x="680" y="1632"/>
                  <a:pt x="620" y="1644"/>
                </a:cubicBezTo>
                <a:cubicBezTo>
                  <a:pt x="191" y="1739"/>
                  <a:pt x="1" y="2263"/>
                  <a:pt x="84" y="3060"/>
                </a:cubicBezTo>
                <a:cubicBezTo>
                  <a:pt x="200" y="4028"/>
                  <a:pt x="727" y="5040"/>
                  <a:pt x="1397" y="5040"/>
                </a:cubicBezTo>
                <a:cubicBezTo>
                  <a:pt x="1420" y="5040"/>
                  <a:pt x="1443" y="5039"/>
                  <a:pt x="1465" y="5037"/>
                </a:cubicBezTo>
                <a:cubicBezTo>
                  <a:pt x="1632" y="5013"/>
                  <a:pt x="1787" y="4977"/>
                  <a:pt x="1930" y="4918"/>
                </a:cubicBezTo>
                <a:cubicBezTo>
                  <a:pt x="2227" y="5144"/>
                  <a:pt x="2608" y="5275"/>
                  <a:pt x="3013" y="5275"/>
                </a:cubicBezTo>
                <a:cubicBezTo>
                  <a:pt x="3061" y="5275"/>
                  <a:pt x="3120" y="5275"/>
                  <a:pt x="3180" y="5263"/>
                </a:cubicBezTo>
                <a:cubicBezTo>
                  <a:pt x="3585" y="5239"/>
                  <a:pt x="3871" y="5120"/>
                  <a:pt x="4013" y="4906"/>
                </a:cubicBezTo>
                <a:cubicBezTo>
                  <a:pt x="4097" y="4799"/>
                  <a:pt x="4132" y="4656"/>
                  <a:pt x="4109" y="4501"/>
                </a:cubicBezTo>
                <a:cubicBezTo>
                  <a:pt x="4144" y="4489"/>
                  <a:pt x="4192" y="4477"/>
                  <a:pt x="4228" y="4465"/>
                </a:cubicBezTo>
                <a:cubicBezTo>
                  <a:pt x="4859" y="4251"/>
                  <a:pt x="5311" y="3834"/>
                  <a:pt x="5418" y="3358"/>
                </a:cubicBezTo>
                <a:cubicBezTo>
                  <a:pt x="5490" y="3049"/>
                  <a:pt x="5418" y="2751"/>
                  <a:pt x="5216" y="2513"/>
                </a:cubicBezTo>
                <a:cubicBezTo>
                  <a:pt x="5323" y="2394"/>
                  <a:pt x="5395" y="2251"/>
                  <a:pt x="5395" y="2072"/>
                </a:cubicBezTo>
                <a:cubicBezTo>
                  <a:pt x="5430" y="1560"/>
                  <a:pt x="5049" y="882"/>
                  <a:pt x="4430" y="322"/>
                </a:cubicBezTo>
                <a:cubicBezTo>
                  <a:pt x="4204" y="108"/>
                  <a:pt x="3918" y="1"/>
                  <a:pt x="3620" y="1"/>
                </a:cubicBezTo>
                <a:close/>
              </a:path>
            </a:pathLst>
          </a:custGeom>
          <a:solidFill>
            <a:srgbClr val="26192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 name="Rectangle 104"/>
          <p:cNvSpPr/>
          <p:nvPr/>
        </p:nvSpPr>
        <p:spPr>
          <a:xfrm>
            <a:off x="4642907" y="818484"/>
            <a:ext cx="2691764"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PHIẾU HỌC TẬP 3</a:t>
            </a:r>
            <a:endParaRPr kumimoji="0" lang="en-US" sz="2400" b="1" i="0" u="none" strike="noStrike" kern="1200" cap="none" spc="0" normalizeH="0" baseline="0" noProof="0" dirty="0" smtClean="0">
              <a:ln>
                <a:noFill/>
              </a:ln>
              <a:solidFill>
                <a:srgbClr val="2C3A3D"/>
              </a:solidFill>
              <a:effectLst/>
              <a:uLnTx/>
              <a:uFillTx/>
              <a:latin typeface="Arial" panose="020B0604020202020204"/>
              <a:ea typeface="+mn-ea"/>
              <a:cs typeface="+mn-cs"/>
            </a:endParaRPr>
          </a:p>
        </p:txBody>
      </p:sp>
      <p:sp>
        <p:nvSpPr>
          <p:cNvPr id="106" name="Rectangle 105"/>
          <p:cNvSpPr/>
          <p:nvPr/>
        </p:nvSpPr>
        <p:spPr>
          <a:xfrm>
            <a:off x="850390" y="1280149"/>
            <a:ext cx="10897344" cy="830997"/>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en-US" sz="20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Nhóm: ………………………………………………………………………………</a:t>
            </a:r>
            <a:endParaRPr kumimoji="0" lang="en-US" sz="2000" b="0"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endParaRPr>
          </a:p>
          <a:p>
            <a:pPr marL="0" marR="0" lvl="0" indent="0" algn="just" defTabSz="914400" rtl="0" eaLnBrk="1" fontAlgn="auto" latinLnBrk="0" hangingPunct="1">
              <a:lnSpc>
                <a:spcPct val="120000"/>
              </a:lnSpc>
              <a:spcBef>
                <a:spcPts val="0"/>
              </a:spcBef>
              <a:spcAft>
                <a:spcPts val="0"/>
              </a:spcAft>
              <a:buClrTx/>
              <a:buSzTx/>
              <a:buFontTx/>
              <a:buNone/>
              <a:defRPr/>
            </a:pPr>
            <a:r>
              <a:rPr kumimoji="0" lang="en-US" sz="20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Thành viên: ………………………………………………………………………</a:t>
            </a:r>
            <a:endParaRPr kumimoji="0" lang="en-US" sz="2000" b="1" i="0" u="none" strike="noStrike" kern="1200" cap="none" spc="0" normalizeH="0" baseline="0" noProof="0" dirty="0" smtClean="0">
              <a:ln>
                <a:noFill/>
              </a:ln>
              <a:solidFill>
                <a:srgbClr val="2C3A3D"/>
              </a:solidFill>
              <a:effectLst/>
              <a:uLnTx/>
              <a:uFillTx/>
              <a:latin typeface="Arial" panose="020B0604020202020204"/>
              <a:ea typeface="+mn-ea"/>
              <a:cs typeface="+mn-cs"/>
            </a:endParaRPr>
          </a:p>
        </p:txBody>
      </p:sp>
      <p:sp>
        <p:nvSpPr>
          <p:cNvPr id="107" name="Rectangle 106"/>
          <p:cNvSpPr/>
          <p:nvPr/>
        </p:nvSpPr>
        <p:spPr>
          <a:xfrm>
            <a:off x="962449" y="2239373"/>
            <a:ext cx="10897344" cy="55399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Yêu</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cầu</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Dựa</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vào thông tin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trong</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SGK –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muc</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4.a và tra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cứu</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thông tin Internet,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hãy</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cho</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biết</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a:t>
            </a:r>
            <a:endPar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endParaRPr>
          </a:p>
        </p:txBody>
      </p:sp>
      <p:sp>
        <p:nvSpPr>
          <p:cNvPr id="108" name="Rectangle 107"/>
          <p:cNvSpPr/>
          <p:nvPr/>
        </p:nvSpPr>
        <p:spPr>
          <a:xfrm>
            <a:off x="729366" y="2793371"/>
            <a:ext cx="10897344" cy="332398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1.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Đặc</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điểm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chung</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của sinh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vật</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châu</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Nam Cực:</a:t>
            </a:r>
            <a:endPar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a:t>
            </a:r>
            <a:endPar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2.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Đặc</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điểm của thực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vật</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động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vật</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châu</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Nam Cực:</a:t>
            </a:r>
            <a:endPar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Thực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vật</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endPar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Động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vật</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endPar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a:t>
            </a:r>
            <a:endPar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endParaRPr>
          </a:p>
        </p:txBody>
      </p:sp>
      <p:pic>
        <p:nvPicPr>
          <p:cNvPr id="2050" name="Picture 2" descr="Wriggling Seaweed Clip Art, Seaweed Clipart, Twisted Seaweed, Clipart PNG  and Vector with Transparent Background for Free Download"/>
          <p:cNvPicPr>
            <a:picLocks noChangeAspect="1" noChangeArrowheads="1"/>
          </p:cNvPicPr>
          <p:nvPr/>
        </p:nvPicPr>
        <p:blipFill>
          <a:blip r:embed="rId1" cstate="print">
            <a:extLst>
              <a:ext uri="{BEBA8EAE-BF5A-486C-A8C5-ECC9F3942E4B}">
                <a14:imgProps xmlns:a14="http://schemas.microsoft.com/office/drawing/2010/main">
                  <a14:imgLayer r:embed="rId2">
                    <a14:imgEffect>
                      <a14:backgroundRemoval t="10000" b="90000" l="4063" r="1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105914" y="376935"/>
            <a:ext cx="2139437" cy="21394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im Cánh Cụt Hoạt Hình Thú - Miễn Phí vector hình ảnh trên Pixab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51371" y="861263"/>
            <a:ext cx="966881" cy="12475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70"/>
        <p:cNvGrpSpPr/>
        <p:nvPr/>
      </p:nvGrpSpPr>
      <p:grpSpPr>
        <a:xfrm>
          <a:off x="0" y="0"/>
          <a:ext cx="0" cy="0"/>
          <a:chOff x="0" y="0"/>
          <a:chExt cx="0" cy="0"/>
        </a:xfrm>
      </p:grpSpPr>
      <p:pic>
        <p:nvPicPr>
          <p:cNvPr id="13" name="Picture 2" descr="oil-barrel - San Rafael"/>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679723" y="4914845"/>
            <a:ext cx="828823" cy="1265435"/>
          </a:xfrm>
          <a:prstGeom prst="rect">
            <a:avLst/>
          </a:prstGeom>
          <a:noFill/>
          <a:extLst>
            <a:ext uri="{909E8E84-426E-40DD-AFC4-6F175D3DCCD1}">
              <a14:hiddenFill xmlns:a14="http://schemas.microsoft.com/office/drawing/2010/main">
                <a:solidFill>
                  <a:srgbClr val="FFFFFF"/>
                </a:solidFill>
              </a14:hiddenFill>
            </a:ext>
          </a:extLst>
        </p:spPr>
      </p:pic>
      <p:sp>
        <p:nvSpPr>
          <p:cNvPr id="2874" name="Google Shape;2874;p31"/>
          <p:cNvSpPr/>
          <p:nvPr/>
        </p:nvSpPr>
        <p:spPr>
          <a:xfrm>
            <a:off x="11232000" y="552700"/>
            <a:ext cx="377565" cy="375159"/>
          </a:xfrm>
          <a:custGeom>
            <a:avLst/>
            <a:gdLst/>
            <a:ahLst/>
            <a:cxnLst/>
            <a:rect l="l" t="t" r="r" b="b"/>
            <a:pathLst>
              <a:path w="5490" h="5276" extrusionOk="0">
                <a:moveTo>
                  <a:pt x="2775" y="536"/>
                </a:moveTo>
                <a:cubicBezTo>
                  <a:pt x="3168" y="751"/>
                  <a:pt x="3347" y="1072"/>
                  <a:pt x="3299" y="1275"/>
                </a:cubicBezTo>
                <a:cubicBezTo>
                  <a:pt x="3278" y="1366"/>
                  <a:pt x="3203" y="1412"/>
                  <a:pt x="3091" y="1412"/>
                </a:cubicBezTo>
                <a:cubicBezTo>
                  <a:pt x="3013" y="1412"/>
                  <a:pt x="2918" y="1390"/>
                  <a:pt x="2811" y="1346"/>
                </a:cubicBezTo>
                <a:cubicBezTo>
                  <a:pt x="2644" y="1286"/>
                  <a:pt x="2549" y="1191"/>
                  <a:pt x="2525" y="1072"/>
                </a:cubicBezTo>
                <a:cubicBezTo>
                  <a:pt x="2501" y="917"/>
                  <a:pt x="2597" y="715"/>
                  <a:pt x="2775" y="536"/>
                </a:cubicBezTo>
                <a:close/>
                <a:moveTo>
                  <a:pt x="989" y="1810"/>
                </a:moveTo>
                <a:cubicBezTo>
                  <a:pt x="1299" y="1882"/>
                  <a:pt x="1454" y="2144"/>
                  <a:pt x="1454" y="2334"/>
                </a:cubicBezTo>
                <a:cubicBezTo>
                  <a:pt x="1442" y="2418"/>
                  <a:pt x="1418" y="2513"/>
                  <a:pt x="1287" y="2513"/>
                </a:cubicBezTo>
                <a:cubicBezTo>
                  <a:pt x="1239" y="2513"/>
                  <a:pt x="1180" y="2501"/>
                  <a:pt x="1120" y="2477"/>
                </a:cubicBezTo>
                <a:cubicBezTo>
                  <a:pt x="1096" y="2382"/>
                  <a:pt x="1025" y="2120"/>
                  <a:pt x="989" y="1810"/>
                </a:cubicBezTo>
                <a:close/>
                <a:moveTo>
                  <a:pt x="4216" y="2227"/>
                </a:moveTo>
                <a:cubicBezTo>
                  <a:pt x="4335" y="2227"/>
                  <a:pt x="4525" y="2251"/>
                  <a:pt x="4763" y="2382"/>
                </a:cubicBezTo>
                <a:cubicBezTo>
                  <a:pt x="4811" y="2418"/>
                  <a:pt x="4871" y="2453"/>
                  <a:pt x="4918" y="2489"/>
                </a:cubicBezTo>
                <a:cubicBezTo>
                  <a:pt x="4811" y="2525"/>
                  <a:pt x="4692" y="2548"/>
                  <a:pt x="4549" y="2548"/>
                </a:cubicBezTo>
                <a:lnTo>
                  <a:pt x="4490" y="2537"/>
                </a:lnTo>
                <a:cubicBezTo>
                  <a:pt x="4037" y="2525"/>
                  <a:pt x="3882" y="2406"/>
                  <a:pt x="3882" y="2358"/>
                </a:cubicBezTo>
                <a:cubicBezTo>
                  <a:pt x="3882" y="2310"/>
                  <a:pt x="4001" y="2227"/>
                  <a:pt x="4216" y="2227"/>
                </a:cubicBezTo>
                <a:close/>
                <a:moveTo>
                  <a:pt x="3144" y="3799"/>
                </a:moveTo>
                <a:cubicBezTo>
                  <a:pt x="3180" y="3799"/>
                  <a:pt x="3204" y="3799"/>
                  <a:pt x="3239" y="3811"/>
                </a:cubicBezTo>
                <a:cubicBezTo>
                  <a:pt x="3513" y="3870"/>
                  <a:pt x="3775" y="4108"/>
                  <a:pt x="3882" y="4370"/>
                </a:cubicBezTo>
                <a:cubicBezTo>
                  <a:pt x="3811" y="4370"/>
                  <a:pt x="3751" y="4382"/>
                  <a:pt x="3692" y="4382"/>
                </a:cubicBezTo>
                <a:cubicBezTo>
                  <a:pt x="3263" y="4382"/>
                  <a:pt x="3097" y="4144"/>
                  <a:pt x="3061" y="4072"/>
                </a:cubicBezTo>
                <a:cubicBezTo>
                  <a:pt x="3001" y="3989"/>
                  <a:pt x="2989" y="3906"/>
                  <a:pt x="3025" y="3846"/>
                </a:cubicBezTo>
                <a:cubicBezTo>
                  <a:pt x="3049" y="3811"/>
                  <a:pt x="3085" y="3799"/>
                  <a:pt x="3144" y="3799"/>
                </a:cubicBezTo>
                <a:close/>
                <a:moveTo>
                  <a:pt x="1930" y="3846"/>
                </a:moveTo>
                <a:cubicBezTo>
                  <a:pt x="2144" y="3846"/>
                  <a:pt x="2287" y="3930"/>
                  <a:pt x="2323" y="4072"/>
                </a:cubicBezTo>
                <a:cubicBezTo>
                  <a:pt x="2358" y="4251"/>
                  <a:pt x="2251" y="4513"/>
                  <a:pt x="1954" y="4692"/>
                </a:cubicBezTo>
                <a:cubicBezTo>
                  <a:pt x="1680" y="4430"/>
                  <a:pt x="1585" y="4144"/>
                  <a:pt x="1644" y="3989"/>
                </a:cubicBezTo>
                <a:cubicBezTo>
                  <a:pt x="1668" y="3894"/>
                  <a:pt x="1763" y="3846"/>
                  <a:pt x="1906" y="3846"/>
                </a:cubicBezTo>
                <a:close/>
                <a:moveTo>
                  <a:pt x="3620" y="191"/>
                </a:moveTo>
                <a:cubicBezTo>
                  <a:pt x="3871" y="191"/>
                  <a:pt x="4109" y="274"/>
                  <a:pt x="4311" y="465"/>
                </a:cubicBezTo>
                <a:cubicBezTo>
                  <a:pt x="4871" y="977"/>
                  <a:pt x="5240" y="1620"/>
                  <a:pt x="5216" y="2060"/>
                </a:cubicBezTo>
                <a:cubicBezTo>
                  <a:pt x="5204" y="2191"/>
                  <a:pt x="5156" y="2298"/>
                  <a:pt x="5085" y="2382"/>
                </a:cubicBezTo>
                <a:cubicBezTo>
                  <a:pt x="5014" y="2322"/>
                  <a:pt x="4942" y="2263"/>
                  <a:pt x="4859" y="2215"/>
                </a:cubicBezTo>
                <a:cubicBezTo>
                  <a:pt x="4585" y="2072"/>
                  <a:pt x="4359" y="2037"/>
                  <a:pt x="4216" y="2037"/>
                </a:cubicBezTo>
                <a:cubicBezTo>
                  <a:pt x="3918" y="2037"/>
                  <a:pt x="3704" y="2167"/>
                  <a:pt x="3692" y="2358"/>
                </a:cubicBezTo>
                <a:cubicBezTo>
                  <a:pt x="3692" y="2441"/>
                  <a:pt x="3751" y="2703"/>
                  <a:pt x="4478" y="2727"/>
                </a:cubicBezTo>
                <a:lnTo>
                  <a:pt x="4549" y="2739"/>
                </a:lnTo>
                <a:cubicBezTo>
                  <a:pt x="4752" y="2739"/>
                  <a:pt x="4918" y="2703"/>
                  <a:pt x="5061" y="2620"/>
                </a:cubicBezTo>
                <a:cubicBezTo>
                  <a:pt x="5228" y="2822"/>
                  <a:pt x="5299" y="3072"/>
                  <a:pt x="5240" y="3322"/>
                </a:cubicBezTo>
                <a:cubicBezTo>
                  <a:pt x="5144" y="3727"/>
                  <a:pt x="4740" y="4096"/>
                  <a:pt x="4168" y="4299"/>
                </a:cubicBezTo>
                <a:cubicBezTo>
                  <a:pt x="4132" y="4311"/>
                  <a:pt x="4097" y="4311"/>
                  <a:pt x="4073" y="4323"/>
                </a:cubicBezTo>
                <a:cubicBezTo>
                  <a:pt x="3942" y="4001"/>
                  <a:pt x="3632" y="3715"/>
                  <a:pt x="3287" y="3632"/>
                </a:cubicBezTo>
                <a:cubicBezTo>
                  <a:pt x="3232" y="3615"/>
                  <a:pt x="3180" y="3607"/>
                  <a:pt x="3131" y="3607"/>
                </a:cubicBezTo>
                <a:cubicBezTo>
                  <a:pt x="3009" y="3607"/>
                  <a:pt x="2909" y="3658"/>
                  <a:pt x="2858" y="3751"/>
                </a:cubicBezTo>
                <a:cubicBezTo>
                  <a:pt x="2799" y="3870"/>
                  <a:pt x="2811" y="4025"/>
                  <a:pt x="2894" y="4168"/>
                </a:cubicBezTo>
                <a:cubicBezTo>
                  <a:pt x="3041" y="4421"/>
                  <a:pt x="3331" y="4571"/>
                  <a:pt x="3686" y="4571"/>
                </a:cubicBezTo>
                <a:cubicBezTo>
                  <a:pt x="3765" y="4571"/>
                  <a:pt x="3846" y="4564"/>
                  <a:pt x="3930" y="4549"/>
                </a:cubicBezTo>
                <a:lnTo>
                  <a:pt x="3930" y="4549"/>
                </a:lnTo>
                <a:cubicBezTo>
                  <a:pt x="3942" y="4644"/>
                  <a:pt x="3918" y="4727"/>
                  <a:pt x="3859" y="4799"/>
                </a:cubicBezTo>
                <a:cubicBezTo>
                  <a:pt x="3751" y="4954"/>
                  <a:pt x="3513" y="5049"/>
                  <a:pt x="3156" y="5085"/>
                </a:cubicBezTo>
                <a:cubicBezTo>
                  <a:pt x="3117" y="5087"/>
                  <a:pt x="3078" y="5088"/>
                  <a:pt x="3039" y="5088"/>
                </a:cubicBezTo>
                <a:cubicBezTo>
                  <a:pt x="2692" y="5088"/>
                  <a:pt x="2376" y="4993"/>
                  <a:pt x="2108" y="4811"/>
                </a:cubicBezTo>
                <a:cubicBezTo>
                  <a:pt x="2406" y="4620"/>
                  <a:pt x="2573" y="4311"/>
                  <a:pt x="2501" y="4037"/>
                </a:cubicBezTo>
                <a:cubicBezTo>
                  <a:pt x="2454" y="3799"/>
                  <a:pt x="2239" y="3656"/>
                  <a:pt x="1930" y="3656"/>
                </a:cubicBezTo>
                <a:lnTo>
                  <a:pt x="1894" y="3656"/>
                </a:lnTo>
                <a:cubicBezTo>
                  <a:pt x="1596" y="3668"/>
                  <a:pt x="1501" y="3834"/>
                  <a:pt x="1465" y="3942"/>
                </a:cubicBezTo>
                <a:cubicBezTo>
                  <a:pt x="1382" y="4168"/>
                  <a:pt x="1501" y="4501"/>
                  <a:pt x="1763" y="4775"/>
                </a:cubicBezTo>
                <a:cubicBezTo>
                  <a:pt x="1668" y="4811"/>
                  <a:pt x="1561" y="4834"/>
                  <a:pt x="1442" y="4846"/>
                </a:cubicBezTo>
                <a:cubicBezTo>
                  <a:pt x="1425" y="4848"/>
                  <a:pt x="1408" y="4849"/>
                  <a:pt x="1391" y="4849"/>
                </a:cubicBezTo>
                <a:cubicBezTo>
                  <a:pt x="842" y="4849"/>
                  <a:pt x="379" y="3915"/>
                  <a:pt x="275" y="3037"/>
                </a:cubicBezTo>
                <a:cubicBezTo>
                  <a:pt x="215" y="2513"/>
                  <a:pt x="287" y="1917"/>
                  <a:pt x="656" y="1822"/>
                </a:cubicBezTo>
                <a:cubicBezTo>
                  <a:pt x="703" y="1810"/>
                  <a:pt x="751" y="1810"/>
                  <a:pt x="799" y="1798"/>
                </a:cubicBezTo>
                <a:cubicBezTo>
                  <a:pt x="846" y="2227"/>
                  <a:pt x="953" y="2560"/>
                  <a:pt x="953" y="2572"/>
                </a:cubicBezTo>
                <a:cubicBezTo>
                  <a:pt x="965" y="2608"/>
                  <a:pt x="977" y="2632"/>
                  <a:pt x="1001" y="2632"/>
                </a:cubicBezTo>
                <a:cubicBezTo>
                  <a:pt x="1108" y="2679"/>
                  <a:pt x="1204" y="2703"/>
                  <a:pt x="1287" y="2703"/>
                </a:cubicBezTo>
                <a:cubicBezTo>
                  <a:pt x="1489" y="2703"/>
                  <a:pt x="1632" y="2560"/>
                  <a:pt x="1632" y="2334"/>
                </a:cubicBezTo>
                <a:cubicBezTo>
                  <a:pt x="1644" y="2060"/>
                  <a:pt x="1418" y="1679"/>
                  <a:pt x="977" y="1620"/>
                </a:cubicBezTo>
                <a:cubicBezTo>
                  <a:pt x="953" y="1263"/>
                  <a:pt x="989" y="822"/>
                  <a:pt x="1239" y="560"/>
                </a:cubicBezTo>
                <a:cubicBezTo>
                  <a:pt x="1384" y="404"/>
                  <a:pt x="1603" y="321"/>
                  <a:pt x="1884" y="321"/>
                </a:cubicBezTo>
                <a:cubicBezTo>
                  <a:pt x="1903" y="321"/>
                  <a:pt x="1922" y="321"/>
                  <a:pt x="1942" y="322"/>
                </a:cubicBezTo>
                <a:cubicBezTo>
                  <a:pt x="2180" y="334"/>
                  <a:pt x="2406" y="382"/>
                  <a:pt x="2597" y="453"/>
                </a:cubicBezTo>
                <a:cubicBezTo>
                  <a:pt x="2406" y="667"/>
                  <a:pt x="2311" y="894"/>
                  <a:pt x="2347" y="1108"/>
                </a:cubicBezTo>
                <a:cubicBezTo>
                  <a:pt x="2370" y="1239"/>
                  <a:pt x="2454" y="1417"/>
                  <a:pt x="2739" y="1525"/>
                </a:cubicBezTo>
                <a:cubicBezTo>
                  <a:pt x="2868" y="1575"/>
                  <a:pt x="2986" y="1599"/>
                  <a:pt x="3090" y="1599"/>
                </a:cubicBezTo>
                <a:cubicBezTo>
                  <a:pt x="3302" y="1599"/>
                  <a:pt x="3449" y="1498"/>
                  <a:pt x="3490" y="1322"/>
                </a:cubicBezTo>
                <a:cubicBezTo>
                  <a:pt x="3549" y="1060"/>
                  <a:pt x="3370" y="679"/>
                  <a:pt x="2930" y="417"/>
                </a:cubicBezTo>
                <a:cubicBezTo>
                  <a:pt x="3144" y="262"/>
                  <a:pt x="3382" y="191"/>
                  <a:pt x="3620" y="191"/>
                </a:cubicBezTo>
                <a:close/>
                <a:moveTo>
                  <a:pt x="3620" y="1"/>
                </a:moveTo>
                <a:cubicBezTo>
                  <a:pt x="3323" y="1"/>
                  <a:pt x="3001" y="108"/>
                  <a:pt x="2751" y="310"/>
                </a:cubicBezTo>
                <a:cubicBezTo>
                  <a:pt x="2513" y="203"/>
                  <a:pt x="2239" y="143"/>
                  <a:pt x="1942" y="132"/>
                </a:cubicBezTo>
                <a:cubicBezTo>
                  <a:pt x="1921" y="131"/>
                  <a:pt x="1901" y="131"/>
                  <a:pt x="1881" y="131"/>
                </a:cubicBezTo>
                <a:cubicBezTo>
                  <a:pt x="1542" y="131"/>
                  <a:pt x="1288" y="227"/>
                  <a:pt x="1096" y="429"/>
                </a:cubicBezTo>
                <a:cubicBezTo>
                  <a:pt x="870" y="679"/>
                  <a:pt x="763" y="1084"/>
                  <a:pt x="787" y="1608"/>
                </a:cubicBezTo>
                <a:cubicBezTo>
                  <a:pt x="727" y="1620"/>
                  <a:pt x="680" y="1632"/>
                  <a:pt x="620" y="1644"/>
                </a:cubicBezTo>
                <a:cubicBezTo>
                  <a:pt x="191" y="1739"/>
                  <a:pt x="1" y="2263"/>
                  <a:pt x="84" y="3060"/>
                </a:cubicBezTo>
                <a:cubicBezTo>
                  <a:pt x="200" y="4028"/>
                  <a:pt x="727" y="5040"/>
                  <a:pt x="1397" y="5040"/>
                </a:cubicBezTo>
                <a:cubicBezTo>
                  <a:pt x="1420" y="5040"/>
                  <a:pt x="1443" y="5039"/>
                  <a:pt x="1465" y="5037"/>
                </a:cubicBezTo>
                <a:cubicBezTo>
                  <a:pt x="1632" y="5013"/>
                  <a:pt x="1787" y="4977"/>
                  <a:pt x="1930" y="4918"/>
                </a:cubicBezTo>
                <a:cubicBezTo>
                  <a:pt x="2227" y="5144"/>
                  <a:pt x="2608" y="5275"/>
                  <a:pt x="3013" y="5275"/>
                </a:cubicBezTo>
                <a:cubicBezTo>
                  <a:pt x="3061" y="5275"/>
                  <a:pt x="3120" y="5275"/>
                  <a:pt x="3180" y="5263"/>
                </a:cubicBezTo>
                <a:cubicBezTo>
                  <a:pt x="3585" y="5239"/>
                  <a:pt x="3871" y="5120"/>
                  <a:pt x="4013" y="4906"/>
                </a:cubicBezTo>
                <a:cubicBezTo>
                  <a:pt x="4097" y="4799"/>
                  <a:pt x="4132" y="4656"/>
                  <a:pt x="4109" y="4501"/>
                </a:cubicBezTo>
                <a:cubicBezTo>
                  <a:pt x="4144" y="4489"/>
                  <a:pt x="4192" y="4477"/>
                  <a:pt x="4228" y="4465"/>
                </a:cubicBezTo>
                <a:cubicBezTo>
                  <a:pt x="4859" y="4251"/>
                  <a:pt x="5311" y="3834"/>
                  <a:pt x="5418" y="3358"/>
                </a:cubicBezTo>
                <a:cubicBezTo>
                  <a:pt x="5490" y="3049"/>
                  <a:pt x="5418" y="2751"/>
                  <a:pt x="5216" y="2513"/>
                </a:cubicBezTo>
                <a:cubicBezTo>
                  <a:pt x="5323" y="2394"/>
                  <a:pt x="5395" y="2251"/>
                  <a:pt x="5395" y="2072"/>
                </a:cubicBezTo>
                <a:cubicBezTo>
                  <a:pt x="5430" y="1560"/>
                  <a:pt x="5049" y="882"/>
                  <a:pt x="4430" y="322"/>
                </a:cubicBezTo>
                <a:cubicBezTo>
                  <a:pt x="4204" y="108"/>
                  <a:pt x="3918" y="1"/>
                  <a:pt x="362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 name="Rectangle 7"/>
          <p:cNvSpPr/>
          <p:nvPr/>
        </p:nvSpPr>
        <p:spPr>
          <a:xfrm>
            <a:off x="4642907" y="818484"/>
            <a:ext cx="2691764"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PHIẾU HỌC TẬP 4</a:t>
            </a:r>
            <a:endParaRPr kumimoji="0" lang="en-US" sz="2400" b="1" i="0" u="none" strike="noStrike" kern="1200" cap="none" spc="0" normalizeH="0" baseline="0" noProof="0" dirty="0" smtClean="0">
              <a:ln>
                <a:noFill/>
              </a:ln>
              <a:solidFill>
                <a:srgbClr val="2C3A3D"/>
              </a:solidFill>
              <a:effectLst/>
              <a:uLnTx/>
              <a:uFillTx/>
              <a:latin typeface="Arial" panose="020B0604020202020204"/>
              <a:ea typeface="+mn-ea"/>
              <a:cs typeface="+mn-cs"/>
            </a:endParaRPr>
          </a:p>
        </p:txBody>
      </p:sp>
      <p:sp>
        <p:nvSpPr>
          <p:cNvPr id="9" name="Rectangle 8"/>
          <p:cNvSpPr/>
          <p:nvPr/>
        </p:nvSpPr>
        <p:spPr>
          <a:xfrm>
            <a:off x="850390" y="1280149"/>
            <a:ext cx="10897344" cy="830997"/>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en-US" sz="20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Nhóm: ………………………………………………………………………………</a:t>
            </a:r>
            <a:endParaRPr kumimoji="0" lang="en-US" sz="2000" b="0"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endParaRPr>
          </a:p>
          <a:p>
            <a:pPr marL="0" marR="0" lvl="0" indent="0" algn="just" defTabSz="914400" rtl="0" eaLnBrk="1" fontAlgn="auto" latinLnBrk="0" hangingPunct="1">
              <a:lnSpc>
                <a:spcPct val="120000"/>
              </a:lnSpc>
              <a:spcBef>
                <a:spcPts val="0"/>
              </a:spcBef>
              <a:spcAft>
                <a:spcPts val="0"/>
              </a:spcAft>
              <a:buClrTx/>
              <a:buSzTx/>
              <a:buFontTx/>
              <a:buNone/>
              <a:defRPr/>
            </a:pPr>
            <a:r>
              <a:rPr kumimoji="0" lang="en-US" sz="20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Thành viên: ………………………………………………………………………</a:t>
            </a:r>
            <a:endParaRPr kumimoji="0" lang="en-US" sz="2000" b="1" i="0" u="none" strike="noStrike" kern="1200" cap="none" spc="0" normalizeH="0" baseline="0" noProof="0" dirty="0" smtClean="0">
              <a:ln>
                <a:noFill/>
              </a:ln>
              <a:solidFill>
                <a:srgbClr val="2C3A3D"/>
              </a:solidFill>
              <a:effectLst/>
              <a:uLnTx/>
              <a:uFillTx/>
              <a:latin typeface="Arial" panose="020B0604020202020204"/>
              <a:ea typeface="+mn-ea"/>
              <a:cs typeface="+mn-cs"/>
            </a:endParaRPr>
          </a:p>
        </p:txBody>
      </p:sp>
      <p:sp>
        <p:nvSpPr>
          <p:cNvPr id="10" name="Rectangle 9"/>
          <p:cNvSpPr/>
          <p:nvPr/>
        </p:nvSpPr>
        <p:spPr>
          <a:xfrm>
            <a:off x="962449" y="2239373"/>
            <a:ext cx="10897344" cy="55399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Yêu</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cầu</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Dựa</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vào thông tin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trong</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SGK –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muc</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4.n và tra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cứu</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thông tin Internet,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hãy</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cho</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biết</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a:t>
            </a:r>
            <a:endPar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endParaRPr>
          </a:p>
        </p:txBody>
      </p:sp>
      <p:sp>
        <p:nvSpPr>
          <p:cNvPr id="11" name="Rectangle 10"/>
          <p:cNvSpPr/>
          <p:nvPr/>
        </p:nvSpPr>
        <p:spPr>
          <a:xfrm>
            <a:off x="729366" y="2793371"/>
            <a:ext cx="10897344" cy="332398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1.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Đặc</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điểm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nguồn</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nước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ngọt</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ở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châu</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Nam Cực:</a:t>
            </a:r>
            <a:endPar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a:t>
            </a:r>
            <a:endPar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2.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Đặc</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điểm tài nguyên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khoáng</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sản của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châu</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Nam Cực:</a:t>
            </a:r>
            <a:endPar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a:t>
            </a:r>
            <a:endPar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a:t>
            </a:r>
            <a:endPar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a:t>
            </a:r>
            <a:endPar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endParaRPr>
          </a:p>
        </p:txBody>
      </p:sp>
      <p:pic>
        <p:nvPicPr>
          <p:cNvPr id="12" name="Picture 2" descr="water splash png clipart PNG image with transparent background | TOP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9779" b="89872" l="0" r="99643">
                        <a14:foregroundMark x1="3929" y1="42258" x2="3929" y2="42258"/>
                        <a14:foregroundMark x1="1667" y1="57858" x2="1667" y2="57858"/>
                        <a14:foregroundMark x1="20952" y1="53667" x2="20952" y2="53667"/>
                        <a14:foregroundMark x1="13929" y1="42491" x2="13929" y2="42491"/>
                        <a14:foregroundMark x1="22738" y1="40629" x2="22738" y2="40629"/>
                        <a14:foregroundMark x1="31190" y1="56694" x2="31190" y2="56694"/>
                        <a14:foregroundMark x1="44881" y1="44470" x2="44881" y2="44470"/>
                        <a14:foregroundMark x1="55833" y1="48079" x2="55833" y2="48079"/>
                        <a14:foregroundMark x1="62738" y1="53201" x2="62738" y2="53201"/>
                        <a14:foregroundMark x1="63214" y1="42375" x2="63214" y2="42375"/>
                        <a14:foregroundMark x1="73333" y1="40512" x2="73333" y2="40512"/>
                        <a14:foregroundMark x1="93571" y1="52386" x2="93571" y2="52386"/>
                        <a14:foregroundMark x1="82262" y1="43190" x2="82262" y2="43190"/>
                        <a14:foregroundMark x1="84643" y1="43772" x2="84643" y2="43772"/>
                        <a14:foregroundMark x1="98452" y1="55297" x2="98452" y2="55297"/>
                        <a14:foregroundMark x1="96190" y1="42957" x2="96190" y2="42957"/>
                      </a14:backgroundRemoval>
                    </a14:imgEffect>
                  </a14:imgLayer>
                </a14:imgProps>
              </a:ext>
              <a:ext uri="{28A0092B-C50C-407E-A947-70E740481C1C}">
                <a14:useLocalDpi xmlns:a14="http://schemas.microsoft.com/office/drawing/2010/main" val="0"/>
              </a:ext>
            </a:extLst>
          </a:blip>
          <a:srcRect l="-1959" t="34339" r="1959" b="37881"/>
          <a:stretch>
            <a:fillRect/>
          </a:stretch>
        </p:blipFill>
        <p:spPr bwMode="auto">
          <a:xfrm>
            <a:off x="8176055" y="1157959"/>
            <a:ext cx="3244727" cy="9217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40;p37"/>
          <p:cNvSpPr txBox="1"/>
          <p:nvPr/>
        </p:nvSpPr>
        <p:spPr>
          <a:xfrm>
            <a:off x="2991490" y="2473610"/>
            <a:ext cx="5812800" cy="792600"/>
          </a:xfrm>
          <a:prstGeom prst="rect">
            <a:avLst/>
          </a:prstGeom>
          <a:solidFill>
            <a:srgbClr val="BFDEFE"/>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a:lnSpc>
                <a:spcPct val="115000"/>
              </a:lnSpc>
              <a:spcBef>
                <a:spcPts val="0"/>
              </a:spcBef>
              <a:spcAft>
                <a:spcPts val="0"/>
              </a:spcAft>
              <a:buClr>
                <a:schemeClr val="dk1"/>
              </a:buClr>
              <a:buSzPts val="1800"/>
              <a:buFont typeface="Anaheim" panose="020B0604020202020204"/>
              <a:buChar char="●"/>
              <a:defRPr sz="1800" b="0" i="0" u="none" strike="noStrike" cap="none">
                <a:solidFill>
                  <a:schemeClr val="dk1"/>
                </a:solidFill>
                <a:latin typeface="Anaheim" panose="020B0604020202020204"/>
                <a:ea typeface="Anaheim" panose="020B0604020202020204"/>
                <a:cs typeface="Anaheim" panose="020B0604020202020204"/>
                <a:sym typeface="Anaheim" panose="020B0604020202020204"/>
              </a:defRPr>
            </a:lvl1pPr>
            <a:lvl2pPr marL="914400" marR="0" lvl="1" indent="-317500" algn="ctr" rtl="0">
              <a:lnSpc>
                <a:spcPct val="115000"/>
              </a:lnSpc>
              <a:spcBef>
                <a:spcPts val="0"/>
              </a:spcBef>
              <a:spcAft>
                <a:spcPts val="0"/>
              </a:spcAft>
              <a:buClr>
                <a:schemeClr val="dk1"/>
              </a:buClr>
              <a:buSzPts val="1400"/>
              <a:buFont typeface="Anaheim" panose="020B0604020202020204"/>
              <a:buChar char="○"/>
              <a:defRPr sz="1400" b="0" i="0" u="none" strike="noStrike" cap="none">
                <a:solidFill>
                  <a:schemeClr val="dk1"/>
                </a:solidFill>
                <a:latin typeface="Anaheim" panose="020B0604020202020204"/>
                <a:ea typeface="Anaheim" panose="020B0604020202020204"/>
                <a:cs typeface="Anaheim" panose="020B0604020202020204"/>
                <a:sym typeface="Anaheim" panose="020B0604020202020204"/>
              </a:defRPr>
            </a:lvl2pPr>
            <a:lvl3pPr marL="1371600" marR="0" lvl="2" indent="-317500" algn="ctr" rtl="0">
              <a:lnSpc>
                <a:spcPct val="115000"/>
              </a:lnSpc>
              <a:spcBef>
                <a:spcPts val="0"/>
              </a:spcBef>
              <a:spcAft>
                <a:spcPts val="0"/>
              </a:spcAft>
              <a:buClr>
                <a:schemeClr val="dk1"/>
              </a:buClr>
              <a:buSzPts val="1400"/>
              <a:buFont typeface="Anaheim" panose="020B0604020202020204"/>
              <a:buChar char="■"/>
              <a:defRPr sz="1400" b="0" i="0" u="none" strike="noStrike" cap="none">
                <a:solidFill>
                  <a:schemeClr val="dk1"/>
                </a:solidFill>
                <a:latin typeface="Anaheim" panose="020B0604020202020204"/>
                <a:ea typeface="Anaheim" panose="020B0604020202020204"/>
                <a:cs typeface="Anaheim" panose="020B0604020202020204"/>
                <a:sym typeface="Anaheim" panose="020B0604020202020204"/>
              </a:defRPr>
            </a:lvl3pPr>
            <a:lvl4pPr marL="1828800" marR="0" lvl="3" indent="-317500" algn="ctr" rtl="0">
              <a:lnSpc>
                <a:spcPct val="115000"/>
              </a:lnSpc>
              <a:spcBef>
                <a:spcPts val="0"/>
              </a:spcBef>
              <a:spcAft>
                <a:spcPts val="0"/>
              </a:spcAft>
              <a:buClr>
                <a:schemeClr val="dk1"/>
              </a:buClr>
              <a:buSzPts val="1400"/>
              <a:buFont typeface="Anaheim" panose="020B0604020202020204"/>
              <a:buChar char="●"/>
              <a:defRPr sz="1400" b="0" i="0" u="none" strike="noStrike" cap="none">
                <a:solidFill>
                  <a:schemeClr val="dk1"/>
                </a:solidFill>
                <a:latin typeface="Anaheim" panose="020B0604020202020204"/>
                <a:ea typeface="Anaheim" panose="020B0604020202020204"/>
                <a:cs typeface="Anaheim" panose="020B0604020202020204"/>
                <a:sym typeface="Anaheim" panose="020B0604020202020204"/>
              </a:defRPr>
            </a:lvl4pPr>
            <a:lvl5pPr marL="2286000" marR="0" lvl="4" indent="-317500" algn="ctr" rtl="0">
              <a:lnSpc>
                <a:spcPct val="115000"/>
              </a:lnSpc>
              <a:spcBef>
                <a:spcPts val="0"/>
              </a:spcBef>
              <a:spcAft>
                <a:spcPts val="0"/>
              </a:spcAft>
              <a:buClr>
                <a:schemeClr val="dk1"/>
              </a:buClr>
              <a:buSzPts val="1400"/>
              <a:buFont typeface="Anaheim" panose="020B0604020202020204"/>
              <a:buChar char="○"/>
              <a:defRPr sz="1400" b="0" i="0" u="none" strike="noStrike" cap="none">
                <a:solidFill>
                  <a:schemeClr val="dk1"/>
                </a:solidFill>
                <a:latin typeface="Anaheim" panose="020B0604020202020204"/>
                <a:ea typeface="Anaheim" panose="020B0604020202020204"/>
                <a:cs typeface="Anaheim" panose="020B0604020202020204"/>
                <a:sym typeface="Anaheim" panose="020B0604020202020204"/>
              </a:defRPr>
            </a:lvl5pPr>
            <a:lvl6pPr marL="2743200" marR="0" lvl="5" indent="-317500" algn="ctr" rtl="0">
              <a:lnSpc>
                <a:spcPct val="115000"/>
              </a:lnSpc>
              <a:spcBef>
                <a:spcPts val="0"/>
              </a:spcBef>
              <a:spcAft>
                <a:spcPts val="0"/>
              </a:spcAft>
              <a:buClr>
                <a:schemeClr val="dk1"/>
              </a:buClr>
              <a:buSzPts val="1400"/>
              <a:buFont typeface="Anaheim" panose="020B0604020202020204"/>
              <a:buChar char="■"/>
              <a:defRPr sz="1400" b="0" i="0" u="none" strike="noStrike" cap="none">
                <a:solidFill>
                  <a:schemeClr val="dk1"/>
                </a:solidFill>
                <a:latin typeface="Anaheim" panose="020B0604020202020204"/>
                <a:ea typeface="Anaheim" panose="020B0604020202020204"/>
                <a:cs typeface="Anaheim" panose="020B0604020202020204"/>
                <a:sym typeface="Anaheim" panose="020B0604020202020204"/>
              </a:defRPr>
            </a:lvl6pPr>
            <a:lvl7pPr marL="3200400" marR="0" lvl="6" indent="-317500" algn="ctr" rtl="0">
              <a:lnSpc>
                <a:spcPct val="115000"/>
              </a:lnSpc>
              <a:spcBef>
                <a:spcPts val="0"/>
              </a:spcBef>
              <a:spcAft>
                <a:spcPts val="0"/>
              </a:spcAft>
              <a:buClr>
                <a:schemeClr val="dk1"/>
              </a:buClr>
              <a:buSzPts val="1400"/>
              <a:buFont typeface="Anaheim" panose="020B0604020202020204"/>
              <a:buChar char="●"/>
              <a:defRPr sz="1400" b="0" i="0" u="none" strike="noStrike" cap="none">
                <a:solidFill>
                  <a:schemeClr val="dk1"/>
                </a:solidFill>
                <a:latin typeface="Anaheim" panose="020B0604020202020204"/>
                <a:ea typeface="Anaheim" panose="020B0604020202020204"/>
                <a:cs typeface="Anaheim" panose="020B0604020202020204"/>
                <a:sym typeface="Anaheim" panose="020B0604020202020204"/>
              </a:defRPr>
            </a:lvl7pPr>
            <a:lvl8pPr marL="3657600" marR="0" lvl="7" indent="-317500" algn="ctr" rtl="0">
              <a:lnSpc>
                <a:spcPct val="115000"/>
              </a:lnSpc>
              <a:spcBef>
                <a:spcPts val="0"/>
              </a:spcBef>
              <a:spcAft>
                <a:spcPts val="0"/>
              </a:spcAft>
              <a:buClr>
                <a:schemeClr val="dk1"/>
              </a:buClr>
              <a:buSzPts val="1400"/>
              <a:buFont typeface="Anaheim" panose="020B0604020202020204"/>
              <a:buChar char="○"/>
              <a:defRPr sz="1400" b="0" i="0" u="none" strike="noStrike" cap="none">
                <a:solidFill>
                  <a:schemeClr val="dk1"/>
                </a:solidFill>
                <a:latin typeface="Anaheim" panose="020B0604020202020204"/>
                <a:ea typeface="Anaheim" panose="020B0604020202020204"/>
                <a:cs typeface="Anaheim" panose="020B0604020202020204"/>
                <a:sym typeface="Anaheim" panose="020B0604020202020204"/>
              </a:defRPr>
            </a:lvl8pPr>
            <a:lvl9pPr marL="4114800" marR="0" lvl="8" indent="-317500" algn="ctr" rtl="0">
              <a:lnSpc>
                <a:spcPct val="115000"/>
              </a:lnSpc>
              <a:spcBef>
                <a:spcPts val="0"/>
              </a:spcBef>
              <a:spcAft>
                <a:spcPts val="0"/>
              </a:spcAft>
              <a:buClr>
                <a:schemeClr val="dk1"/>
              </a:buClr>
              <a:buSzPts val="1400"/>
              <a:buFont typeface="Anaheim" panose="020B0604020202020204"/>
              <a:buChar char="■"/>
              <a:defRPr sz="1400" b="0" i="0" u="none" strike="noStrike" cap="none">
                <a:solidFill>
                  <a:schemeClr val="dk1"/>
                </a:solidFill>
                <a:latin typeface="Anaheim" panose="020B0604020202020204"/>
                <a:ea typeface="Anaheim" panose="020B0604020202020204"/>
                <a:cs typeface="Anaheim" panose="020B0604020202020204"/>
                <a:sym typeface="Anaheim"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r>
              <a:rPr kumimoji="0" lang="en-US" sz="3200" b="0" i="0" u="none" strike="noStrike" kern="0" cap="none" spc="0" normalizeH="0" baseline="0" noProof="0" dirty="0" smtClean="0">
                <a:ln>
                  <a:noFill/>
                </a:ln>
                <a:solidFill>
                  <a:srgbClr val="000000"/>
                </a:solidFill>
                <a:effectLst/>
                <a:uLnTx/>
                <a:uFillTx/>
                <a:latin typeface="#9Slide07 SVNSalty Sans" panose="02000000000000000000" pitchFamily="2" charset="0"/>
                <a:sym typeface="Anaheim" panose="020B0604020202020204"/>
              </a:rPr>
              <a:t>THÔNG</a:t>
            </a:r>
            <a:r>
              <a:rPr kumimoji="0" lang="en-US" sz="3200" b="0" i="0" u="none" strike="noStrike" kern="0" cap="none" spc="0" normalizeH="0" noProof="0" dirty="0" smtClean="0">
                <a:ln>
                  <a:noFill/>
                </a:ln>
                <a:solidFill>
                  <a:srgbClr val="000000"/>
                </a:solidFill>
                <a:effectLst/>
                <a:uLnTx/>
                <a:uFillTx/>
                <a:latin typeface="#9Slide07 SVNSalty Sans" panose="02000000000000000000" pitchFamily="2" charset="0"/>
                <a:sym typeface="Anaheim" panose="020B0604020202020204"/>
              </a:rPr>
              <a:t> TIN PHẢN HỒI</a:t>
            </a:r>
            <a:endParaRPr kumimoji="0" lang="en-US" sz="3200" b="0" i="0" u="none" strike="noStrike" kern="0" cap="none" spc="0" normalizeH="0" baseline="0" noProof="0" dirty="0">
              <a:ln>
                <a:noFill/>
              </a:ln>
              <a:solidFill>
                <a:srgbClr val="000000"/>
              </a:solidFill>
              <a:effectLst/>
              <a:uLnTx/>
              <a:uFillTx/>
              <a:latin typeface="#9Slide07 SVNSalty Sans" panose="02000000000000000000" pitchFamily="2" charset="0"/>
              <a:sym typeface="Anaheim"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04"/>
        <p:cNvGrpSpPr/>
        <p:nvPr/>
      </p:nvGrpSpPr>
      <p:grpSpPr>
        <a:xfrm>
          <a:off x="0" y="0"/>
          <a:ext cx="0" cy="0"/>
          <a:chOff x="0" y="0"/>
          <a:chExt cx="0" cy="0"/>
        </a:xfrm>
      </p:grpSpPr>
      <p:sp>
        <p:nvSpPr>
          <p:cNvPr id="8" name="Rectangle 7"/>
          <p:cNvSpPr/>
          <p:nvPr/>
        </p:nvSpPr>
        <p:spPr>
          <a:xfrm>
            <a:off x="4103515" y="668180"/>
            <a:ext cx="3315330"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b="1" kern="0" dirty="0" smtClean="0">
                <a:solidFill>
                  <a:prstClr val="black">
                    <a:lumMod val="95000"/>
                    <a:lumOff val="5000"/>
                  </a:prstClr>
                </a:solidFill>
                <a:latin typeface="#9Slide03 Roboto Medium" panose="02000000000000000000" pitchFamily="2" charset="0"/>
                <a:ea typeface="#9Slide03 Roboto Medium" panose="02000000000000000000" pitchFamily="2" charset="0"/>
              </a:rPr>
              <a:t>THÔNG TIN PHẢN HỒI</a:t>
            </a:r>
            <a:endParaRPr lang="en-US" sz="2400" b="1" kern="0" dirty="0" smtClean="0">
              <a:solidFill>
                <a:prstClr val="black">
                  <a:lumMod val="95000"/>
                  <a:lumOff val="5000"/>
                </a:prstClr>
              </a:solidFill>
              <a:latin typeface="#9Slide03 Roboto Medium" panose="02000000000000000000" pitchFamily="2" charset="0"/>
              <a:ea typeface="#9Slide03 Roboto Medium"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PHIẾU HỌC TẬP 1</a:t>
            </a:r>
            <a:endParaRPr kumimoji="0" lang="en-US" sz="2400" b="1" i="0" u="none" strike="noStrike" kern="1200" cap="none" spc="0" normalizeH="0" baseline="0" noProof="0" dirty="0" smtClean="0">
              <a:ln>
                <a:noFill/>
              </a:ln>
              <a:solidFill>
                <a:srgbClr val="2C3A3D"/>
              </a:solidFill>
              <a:effectLst/>
              <a:uLnTx/>
              <a:uFillTx/>
              <a:latin typeface="Arial" panose="020B0604020202020204"/>
              <a:ea typeface="+mn-ea"/>
              <a:cs typeface="+mn-cs"/>
            </a:endParaRPr>
          </a:p>
        </p:txBody>
      </p:sp>
      <p:sp>
        <p:nvSpPr>
          <p:cNvPr id="16" name="Rectangle 15"/>
          <p:cNvSpPr/>
          <p:nvPr/>
        </p:nvSpPr>
        <p:spPr>
          <a:xfrm>
            <a:off x="312508" y="1346310"/>
            <a:ext cx="10897344" cy="830997"/>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en-US" sz="20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Nhóm: ………………………………………………………………………………</a:t>
            </a:r>
            <a:endParaRPr kumimoji="0" lang="en-US" sz="2000" b="0"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endParaRPr>
          </a:p>
          <a:p>
            <a:pPr marL="0" marR="0" lvl="0" indent="0" algn="just" defTabSz="914400" rtl="0" eaLnBrk="1" fontAlgn="auto" latinLnBrk="0" hangingPunct="1">
              <a:lnSpc>
                <a:spcPct val="120000"/>
              </a:lnSpc>
              <a:spcBef>
                <a:spcPts val="0"/>
              </a:spcBef>
              <a:spcAft>
                <a:spcPts val="0"/>
              </a:spcAft>
              <a:buClrTx/>
              <a:buSzTx/>
              <a:buFontTx/>
              <a:buNone/>
              <a:defRPr/>
            </a:pPr>
            <a:r>
              <a:rPr kumimoji="0" lang="en-US" sz="20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Thành viên: ………………………………………………………………………</a:t>
            </a:r>
            <a:endParaRPr kumimoji="0" lang="en-US" sz="2000" b="1" i="0" u="none" strike="noStrike" kern="1200" cap="none" spc="0" normalizeH="0" baseline="0" noProof="0" dirty="0" smtClean="0">
              <a:ln>
                <a:noFill/>
              </a:ln>
              <a:solidFill>
                <a:srgbClr val="2C3A3D"/>
              </a:solidFill>
              <a:effectLst/>
              <a:uLnTx/>
              <a:uFillTx/>
              <a:latin typeface="Arial" panose="020B0604020202020204"/>
              <a:ea typeface="+mn-ea"/>
              <a:cs typeface="+mn-cs"/>
            </a:endParaRPr>
          </a:p>
        </p:txBody>
      </p:sp>
      <p:sp>
        <p:nvSpPr>
          <p:cNvPr id="20" name="Rectangle 19"/>
          <p:cNvSpPr/>
          <p:nvPr/>
        </p:nvSpPr>
        <p:spPr>
          <a:xfrm>
            <a:off x="962449" y="2239373"/>
            <a:ext cx="10897344" cy="55399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Yêu</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cầu</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Dựa</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vào thông tin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trong</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SGK –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muc</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4.a và tra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cứu</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thông tin Internet,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hãy</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cho</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biết</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a:t>
            </a:r>
            <a:endPar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endParaRPr>
          </a:p>
        </p:txBody>
      </p:sp>
      <p:sp>
        <p:nvSpPr>
          <p:cNvPr id="21" name="Rectangle 20"/>
          <p:cNvSpPr/>
          <p:nvPr/>
        </p:nvSpPr>
        <p:spPr>
          <a:xfrm>
            <a:off x="962449" y="2855437"/>
            <a:ext cx="9997719" cy="332398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1.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Bề</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dày</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của lớp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phủ</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băng</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ở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châu</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Nam Cực trung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bình</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đạt:</a:t>
            </a:r>
            <a:r>
              <a:rPr kumimoji="0" lang="en-US" sz="2000" b="0" i="0" u="none" strike="noStrike" kern="1200" cap="none" spc="0" normalizeH="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1720m</a:t>
            </a:r>
            <a:r>
              <a:rPr kumimoji="0" lang="en-US" sz="2000" b="1" i="0" u="none" strike="noStrike" kern="1200" cap="none" spc="0" normalizeH="0" baseline="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a:t>
            </a:r>
            <a:endParaRPr kumimoji="0" lang="en-US" sz="2000" b="1" i="0" u="none" strike="noStrike" kern="1200" cap="none" spc="0" normalizeH="0" baseline="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2.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Độ</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cao</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trung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bình</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đạt: </a:t>
            </a:r>
            <a:r>
              <a:rPr kumimoji="0" lang="en-US" sz="2000" b="1" i="0" u="none" strike="noStrike" kern="1200" cap="none" spc="0" normalizeH="0" baseline="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2040m.</a:t>
            </a:r>
            <a:endParaRPr kumimoji="0" lang="en-US" sz="2000" b="1" i="0" u="none" strike="noStrike" kern="1200" cap="none" spc="0" normalizeH="0" baseline="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3. Ảnh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hưởng</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của lớp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phủ</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băng</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đến</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địa</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hình</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bề</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mặt</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châu</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Nam Cực:</a:t>
            </a:r>
            <a:r>
              <a:rPr kumimoji="0" lang="en-US" sz="2000" b="0" i="0" u="none" strike="noStrike" kern="1200" cap="none" spc="0" normalizeH="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endParaRPr kumimoji="0" lang="en-US" sz="2000" b="0" i="0" u="none" strike="noStrike" kern="1200" cap="none" spc="0" normalizeH="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lang="en-US" sz="2000" b="1" baseline="0" dirty="0" smtClean="0">
                <a:solidFill>
                  <a:srgbClr val="C00000"/>
                </a:solidFill>
                <a:latin typeface="#9Slide03 Roboto Medium" panose="02000000000000000000" pitchFamily="2" charset="0"/>
                <a:ea typeface="#9Slide03 Roboto Medium" panose="02000000000000000000" pitchFamily="2" charset="0"/>
              </a:rPr>
              <a:t>+</a:t>
            </a:r>
            <a:r>
              <a:rPr lang="en-US" sz="2000" b="1" dirty="0" smtClean="0">
                <a:solidFill>
                  <a:srgbClr val="C00000"/>
                </a:solidFill>
                <a:latin typeface="#9Slide03 Roboto Medium" panose="02000000000000000000" pitchFamily="2" charset="0"/>
                <a:ea typeface="#9Slide03 Roboto Medium" panose="02000000000000000000" pitchFamily="2" charset="0"/>
              </a:rPr>
              <a:t> </a:t>
            </a:r>
            <a:r>
              <a:rPr lang="en-US" sz="2000" b="1" dirty="0" err="1" smtClean="0">
                <a:solidFill>
                  <a:srgbClr val="C00000"/>
                </a:solidFill>
                <a:latin typeface="#9Slide03 Roboto Medium" panose="02000000000000000000" pitchFamily="2" charset="0"/>
                <a:ea typeface="#9Slide03 Roboto Medium" panose="02000000000000000000" pitchFamily="2" charset="0"/>
              </a:rPr>
              <a:t>Làm</a:t>
            </a:r>
            <a:r>
              <a:rPr lang="en-US" sz="2000" b="1" dirty="0" smtClean="0">
                <a:solidFill>
                  <a:srgbClr val="C00000"/>
                </a:solidFill>
                <a:latin typeface="#9Slide03 Roboto Medium" panose="02000000000000000000" pitchFamily="2" charset="0"/>
                <a:ea typeface="#9Slide03 Roboto Medium" panose="02000000000000000000" pitchFamily="2" charset="0"/>
              </a:rPr>
              <a:t> </a:t>
            </a:r>
            <a:r>
              <a:rPr lang="en-US" sz="2000" b="1" dirty="0" err="1" smtClean="0">
                <a:solidFill>
                  <a:srgbClr val="C00000"/>
                </a:solidFill>
                <a:latin typeface="#9Slide03 Roboto Medium" panose="02000000000000000000" pitchFamily="2" charset="0"/>
                <a:ea typeface="#9Slide03 Roboto Medium" panose="02000000000000000000" pitchFamily="2" charset="0"/>
              </a:rPr>
              <a:t>cho</a:t>
            </a:r>
            <a:r>
              <a:rPr lang="en-US" sz="2000" b="1" dirty="0" smtClean="0">
                <a:solidFill>
                  <a:srgbClr val="C00000"/>
                </a:solidFill>
                <a:latin typeface="#9Slide03 Roboto Medium" panose="02000000000000000000" pitchFamily="2" charset="0"/>
                <a:ea typeface="#9Slide03 Roboto Medium" panose="02000000000000000000" pitchFamily="2" charset="0"/>
              </a:rPr>
              <a:t> </a:t>
            </a:r>
            <a:r>
              <a:rPr lang="en-US" sz="2000" b="1" dirty="0" err="1" smtClean="0">
                <a:solidFill>
                  <a:srgbClr val="C00000"/>
                </a:solidFill>
                <a:latin typeface="#9Slide03 Roboto Medium" panose="02000000000000000000" pitchFamily="2" charset="0"/>
                <a:ea typeface="#9Slide03 Roboto Medium" panose="02000000000000000000" pitchFamily="2" charset="0"/>
              </a:rPr>
              <a:t>bề</a:t>
            </a:r>
            <a:r>
              <a:rPr lang="en-US" sz="2000" b="1" dirty="0" smtClean="0">
                <a:solidFill>
                  <a:srgbClr val="C00000"/>
                </a:solidFill>
                <a:latin typeface="#9Slide03 Roboto Medium" panose="02000000000000000000" pitchFamily="2" charset="0"/>
                <a:ea typeface="#9Slide03 Roboto Medium" panose="02000000000000000000" pitchFamily="2" charset="0"/>
              </a:rPr>
              <a:t> </a:t>
            </a:r>
            <a:r>
              <a:rPr lang="en-US" sz="2000" b="1" dirty="0" err="1" smtClean="0">
                <a:solidFill>
                  <a:srgbClr val="C00000"/>
                </a:solidFill>
                <a:latin typeface="#9Slide03 Roboto Medium" panose="02000000000000000000" pitchFamily="2" charset="0"/>
                <a:ea typeface="#9Slide03 Roboto Medium" panose="02000000000000000000" pitchFamily="2" charset="0"/>
              </a:rPr>
              <a:t>mặt</a:t>
            </a:r>
            <a:r>
              <a:rPr lang="en-US" sz="2000" b="1" dirty="0" smtClean="0">
                <a:solidFill>
                  <a:srgbClr val="C00000"/>
                </a:solidFill>
                <a:latin typeface="#9Slide03 Roboto Medium" panose="02000000000000000000" pitchFamily="2" charset="0"/>
                <a:ea typeface="#9Slide03 Roboto Medium" panose="02000000000000000000" pitchFamily="2" charset="0"/>
              </a:rPr>
              <a:t> </a:t>
            </a:r>
            <a:r>
              <a:rPr lang="en-US" sz="2000" b="1" dirty="0" err="1" smtClean="0">
                <a:solidFill>
                  <a:srgbClr val="C00000"/>
                </a:solidFill>
                <a:latin typeface="#9Slide03 Roboto Medium" panose="02000000000000000000" pitchFamily="2" charset="0"/>
                <a:ea typeface="#9Slide03 Roboto Medium" panose="02000000000000000000" pitchFamily="2" charset="0"/>
              </a:rPr>
              <a:t>châu</a:t>
            </a:r>
            <a:r>
              <a:rPr lang="en-US" sz="2000" b="1" dirty="0" smtClean="0">
                <a:solidFill>
                  <a:srgbClr val="C00000"/>
                </a:solidFill>
                <a:latin typeface="#9Slide03 Roboto Medium" panose="02000000000000000000" pitchFamily="2" charset="0"/>
                <a:ea typeface="#9Slide03 Roboto Medium" panose="02000000000000000000" pitchFamily="2" charset="0"/>
              </a:rPr>
              <a:t> </a:t>
            </a:r>
            <a:r>
              <a:rPr lang="en-US" sz="2000" b="1" dirty="0" err="1" smtClean="0">
                <a:solidFill>
                  <a:srgbClr val="C00000"/>
                </a:solidFill>
                <a:latin typeface="#9Slide03 Roboto Medium" panose="02000000000000000000" pitchFamily="2" charset="0"/>
                <a:ea typeface="#9Slide03 Roboto Medium" panose="02000000000000000000" pitchFamily="2" charset="0"/>
              </a:rPr>
              <a:t>lục</a:t>
            </a:r>
            <a:r>
              <a:rPr lang="en-US" sz="2000" b="1" dirty="0" smtClean="0">
                <a:solidFill>
                  <a:srgbClr val="C00000"/>
                </a:solidFill>
                <a:latin typeface="#9Slide03 Roboto Medium" panose="02000000000000000000" pitchFamily="2" charset="0"/>
                <a:ea typeface="#9Slide03 Roboto Medium" panose="02000000000000000000" pitchFamily="2" charset="0"/>
              </a:rPr>
              <a:t> tưởng </a:t>
            </a:r>
            <a:r>
              <a:rPr lang="en-US" sz="2000" b="1" dirty="0" err="1" smtClean="0">
                <a:solidFill>
                  <a:srgbClr val="C00000"/>
                </a:solidFill>
                <a:latin typeface="#9Slide03 Roboto Medium" panose="02000000000000000000" pitchFamily="2" charset="0"/>
                <a:ea typeface="#9Slide03 Roboto Medium" panose="02000000000000000000" pitchFamily="2" charset="0"/>
              </a:rPr>
              <a:t>đối</a:t>
            </a:r>
            <a:r>
              <a:rPr lang="en-US" sz="2000" b="1" dirty="0" smtClean="0">
                <a:solidFill>
                  <a:srgbClr val="C00000"/>
                </a:solidFill>
                <a:latin typeface="#9Slide03 Roboto Medium" panose="02000000000000000000" pitchFamily="2" charset="0"/>
                <a:ea typeface="#9Slide03 Roboto Medium" panose="02000000000000000000" pitchFamily="2" charset="0"/>
              </a:rPr>
              <a:t> </a:t>
            </a:r>
            <a:r>
              <a:rPr lang="en-US" sz="2000" b="1" dirty="0" err="1" smtClean="0">
                <a:solidFill>
                  <a:srgbClr val="C00000"/>
                </a:solidFill>
                <a:latin typeface="#9Slide03 Roboto Medium" panose="02000000000000000000" pitchFamily="2" charset="0"/>
                <a:ea typeface="#9Slide03 Roboto Medium" panose="02000000000000000000" pitchFamily="2" charset="0"/>
              </a:rPr>
              <a:t>bằng</a:t>
            </a:r>
            <a:r>
              <a:rPr lang="en-US" sz="2000" b="1" dirty="0" smtClean="0">
                <a:solidFill>
                  <a:srgbClr val="C00000"/>
                </a:solidFill>
                <a:latin typeface="#9Slide03 Roboto Medium" panose="02000000000000000000" pitchFamily="2" charset="0"/>
                <a:ea typeface="#9Slide03 Roboto Medium" panose="02000000000000000000" pitchFamily="2" charset="0"/>
              </a:rPr>
              <a:t> </a:t>
            </a:r>
            <a:r>
              <a:rPr lang="en-US" sz="2000" b="1" dirty="0" err="1" smtClean="0">
                <a:solidFill>
                  <a:srgbClr val="C00000"/>
                </a:solidFill>
                <a:latin typeface="#9Slide03 Roboto Medium" panose="02000000000000000000" pitchFamily="2" charset="0"/>
                <a:ea typeface="#9Slide03 Roboto Medium" panose="02000000000000000000" pitchFamily="2" charset="0"/>
              </a:rPr>
              <a:t>phẵng</a:t>
            </a:r>
            <a:r>
              <a:rPr lang="en-US" sz="2000" b="1" dirty="0" smtClean="0">
                <a:solidFill>
                  <a:srgbClr val="C00000"/>
                </a:solidFill>
                <a:latin typeface="#9Slide03 Roboto Medium" panose="02000000000000000000" pitchFamily="2" charset="0"/>
                <a:ea typeface="#9Slide03 Roboto Medium" panose="02000000000000000000" pitchFamily="2" charset="0"/>
              </a:rPr>
              <a:t>.</a:t>
            </a:r>
            <a:endParaRPr lang="en-US" sz="2000" b="1" dirty="0" smtClean="0">
              <a:solidFill>
                <a:srgbClr val="C00000"/>
              </a:solidFill>
              <a:latin typeface="#9Slide03 Roboto Medium" panose="02000000000000000000" pitchFamily="2" charset="0"/>
              <a:ea typeface="#9Slide03 Roboto Medium" panose="02000000000000000000" pitchFamily="2"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000" b="1" i="0" u="none" strike="noStrike" kern="1200" cap="none" spc="0" normalizeH="0" baseline="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a:t>
            </a:r>
            <a:r>
              <a:rPr kumimoji="0" lang="en-US" sz="20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Toàn </a:t>
            </a:r>
            <a:r>
              <a:rPr kumimoji="0" lang="en-US" sz="20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châu</a:t>
            </a:r>
            <a:r>
              <a:rPr kumimoji="0" lang="en-US" sz="20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Nam Cực được </a:t>
            </a:r>
            <a:r>
              <a:rPr kumimoji="0" lang="en-US" sz="20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coi</a:t>
            </a:r>
            <a:r>
              <a:rPr kumimoji="0" lang="en-US" sz="20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như một </a:t>
            </a:r>
            <a:r>
              <a:rPr kumimoji="0" lang="en-US" sz="20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cao</a:t>
            </a:r>
            <a:r>
              <a:rPr kumimoji="0" lang="en-US" sz="20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nguyên bang </a:t>
            </a:r>
            <a:r>
              <a:rPr kumimoji="0" lang="en-US" sz="20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khổng</a:t>
            </a:r>
            <a:r>
              <a:rPr kumimoji="0" lang="en-US" sz="20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0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lồ</a:t>
            </a:r>
            <a:r>
              <a:rPr kumimoji="0" lang="en-US" sz="20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a:t>
            </a:r>
            <a:endParaRPr kumimoji="0" lang="en-US" sz="2000" b="1" i="0" u="none" strike="noStrike" kern="1200" cap="none" spc="0" normalizeH="0" baseline="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4. Tên các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băng</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thềm</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lục</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địa</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lớn</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nhất</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ở </a:t>
            </a:r>
            <a:r>
              <a:rPr kumimoji="0" lang="en-US" sz="20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châu</a:t>
            </a:r>
            <a:r>
              <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Nam Cực: </a:t>
            </a:r>
            <a:r>
              <a:rPr kumimoji="0" lang="en-US" sz="2000" b="1" i="0" u="none" strike="noStrike" kern="1200" cap="none" spc="0" normalizeH="0" baseline="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Băng</a:t>
            </a:r>
            <a:r>
              <a:rPr kumimoji="0" lang="en-US" sz="20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thềm</a:t>
            </a:r>
            <a:r>
              <a:rPr kumimoji="0" lang="en-US" sz="20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Phin-xne</a:t>
            </a:r>
            <a:r>
              <a:rPr kumimoji="0" lang="en-US" sz="20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 (Filchner và </a:t>
            </a:r>
            <a:r>
              <a:rPr kumimoji="0" lang="en-US" sz="20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băng</a:t>
            </a:r>
            <a:r>
              <a:rPr kumimoji="0" lang="en-US" sz="20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thềm</a:t>
            </a:r>
            <a:r>
              <a:rPr kumimoji="0" lang="en-US" sz="20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Rốt</a:t>
            </a:r>
            <a:r>
              <a:rPr kumimoji="0" lang="en-US" sz="20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cs typeface="+mn-cs"/>
              </a:rPr>
              <a:t> (Ross)</a:t>
            </a:r>
            <a:endParaRPr kumimoji="0" lang="en-US" sz="20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endParaRPr>
          </a:p>
        </p:txBody>
      </p:sp>
      <p:pic>
        <p:nvPicPr>
          <p:cNvPr id="23" name="Picture 10" descr="Snow Winter Clip Art, PNG, 8333x4786px, Watercolor, Cartoon, Flower, Frame,  Heart Download Free"/>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100000" l="0" r="100000"/>
                    </a14:imgEffect>
                  </a14:imgLayer>
                </a14:imgProps>
              </a:ext>
              <a:ext uri="{28A0092B-C50C-407E-A947-70E740481C1C}">
                <a14:useLocalDpi xmlns:a14="http://schemas.microsoft.com/office/drawing/2010/main" val="0"/>
              </a:ext>
            </a:extLst>
          </a:blip>
          <a:srcRect/>
          <a:stretch>
            <a:fillRect/>
          </a:stretch>
        </p:blipFill>
        <p:spPr bwMode="auto">
          <a:xfrm>
            <a:off x="7739073" y="193268"/>
            <a:ext cx="3792517" cy="21737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54"/>
        <p:cNvGrpSpPr/>
        <p:nvPr/>
      </p:nvGrpSpPr>
      <p:grpSpPr>
        <a:xfrm>
          <a:off x="0" y="0"/>
          <a:ext cx="0" cy="0"/>
          <a:chOff x="0" y="0"/>
          <a:chExt cx="0" cy="0"/>
        </a:xfrm>
      </p:grpSpPr>
      <p:pic>
        <p:nvPicPr>
          <p:cNvPr id="1026" name="Picture 2" descr="Cold - Free weather icons"/>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361130" y="506590"/>
            <a:ext cx="1751058" cy="17510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loud Blowing Wind Cartoon Royalty Free SVG, Cliparts, Vectors, And Stock  Illustration. Image 68545099."/>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452" b="99187" l="0" r="100000">
                        <a14:foregroundMark x1="35231" y1="27010" x2="60615" y2="23035"/>
                        <a14:foregroundMark x1="35462" y1="22584" x2="59308" y2="21861"/>
                        <a14:foregroundMark x1="46000" y1="43180" x2="50231" y2="52123"/>
                      </a14:backgroundRemoval>
                    </a14:imgEffect>
                  </a14:imgLayer>
                </a14:imgProps>
              </a:ext>
              <a:ext uri="{28A0092B-C50C-407E-A947-70E740481C1C}">
                <a14:useLocalDpi xmlns:a14="http://schemas.microsoft.com/office/drawing/2010/main" val="0"/>
              </a:ext>
            </a:extLst>
          </a:blip>
          <a:srcRect/>
          <a:stretch>
            <a:fillRect/>
          </a:stretch>
        </p:blipFill>
        <p:spPr bwMode="auto">
          <a:xfrm>
            <a:off x="10371172" y="5437746"/>
            <a:ext cx="1596198" cy="135922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4642907" y="818484"/>
            <a:ext cx="2691764"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PHIẾU HỌC TẬP 2</a:t>
            </a:r>
            <a:endParaRPr kumimoji="0" lang="en-US" sz="2400" b="1" i="0" u="none" strike="noStrike" kern="1200" cap="none" spc="0" normalizeH="0" baseline="0" noProof="0" dirty="0">
              <a:ln>
                <a:noFill/>
              </a:ln>
              <a:solidFill>
                <a:srgbClr val="2C3A3D"/>
              </a:solidFill>
              <a:effectLst/>
              <a:uLnTx/>
              <a:uFillTx/>
              <a:latin typeface="Arial" panose="020B0604020202020204"/>
              <a:ea typeface="+mn-ea"/>
              <a:cs typeface="+mn-cs"/>
            </a:endParaRPr>
          </a:p>
        </p:txBody>
      </p:sp>
      <p:sp>
        <p:nvSpPr>
          <p:cNvPr id="19" name="Rectangle 18"/>
          <p:cNvSpPr/>
          <p:nvPr/>
        </p:nvSpPr>
        <p:spPr>
          <a:xfrm>
            <a:off x="850390" y="1280149"/>
            <a:ext cx="10897344" cy="830997"/>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en-US" sz="20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Nhóm: ………………………………………………………………………………</a:t>
            </a:r>
            <a:endParaRPr kumimoji="0" lang="en-US" sz="2000" b="0"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endParaRPr>
          </a:p>
          <a:p>
            <a:pPr marL="0" marR="0" lvl="0" indent="0" algn="just" defTabSz="914400" rtl="0" eaLnBrk="1" fontAlgn="auto" latinLnBrk="0" hangingPunct="1">
              <a:lnSpc>
                <a:spcPct val="120000"/>
              </a:lnSpc>
              <a:spcBef>
                <a:spcPts val="0"/>
              </a:spcBef>
              <a:spcAft>
                <a:spcPts val="0"/>
              </a:spcAft>
              <a:buClrTx/>
              <a:buSzTx/>
              <a:buFontTx/>
              <a:buNone/>
              <a:defRPr/>
            </a:pPr>
            <a:r>
              <a:rPr kumimoji="0" lang="en-US" sz="20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Thành viên: ………………………………………………………………………</a:t>
            </a:r>
            <a:endParaRPr kumimoji="0" lang="en-US" sz="2000" b="1" i="0" u="none" strike="noStrike" kern="1200" cap="none" spc="0" normalizeH="0" baseline="0" noProof="0" dirty="0">
              <a:ln>
                <a:noFill/>
              </a:ln>
              <a:solidFill>
                <a:srgbClr val="2C3A3D"/>
              </a:solidFill>
              <a:effectLst/>
              <a:uLnTx/>
              <a:uFillTx/>
              <a:latin typeface="Arial" panose="020B0604020202020204"/>
              <a:ea typeface="+mn-ea"/>
              <a:cs typeface="+mn-cs"/>
            </a:endParaRPr>
          </a:p>
        </p:txBody>
      </p:sp>
      <p:sp>
        <p:nvSpPr>
          <p:cNvPr id="20" name="Rectangle 19"/>
          <p:cNvSpPr/>
          <p:nvPr/>
        </p:nvSpPr>
        <p:spPr>
          <a:xfrm>
            <a:off x="962449" y="2239373"/>
            <a:ext cx="10897344" cy="55399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Yêu</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cầu</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Dựa</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vào thông tin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trong</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SGK –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muc</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4.a và tra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cứu</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thông tin Internet,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hãy</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cho</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biết</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a:t>
            </a:r>
            <a:endParaRPr kumimoji="0" lang="en-US" sz="2000" b="1" i="0" u="none" strike="noStrike" kern="1200" cap="none" spc="0" normalizeH="0" baseline="0" noProof="0" dirty="0">
              <a:ln>
                <a:noFill/>
              </a:ln>
              <a:solidFill>
                <a:srgbClr val="2C3A3D"/>
              </a:solidFill>
              <a:effectLst/>
              <a:uLnTx/>
              <a:uFillTx/>
              <a:latin typeface="#9Slide03 Roboto Medium" panose="02000000000000000000" pitchFamily="2" charset="0"/>
              <a:ea typeface="#9Slide03 Roboto Medium" panose="02000000000000000000" pitchFamily="2" charset="0"/>
              <a:cs typeface="+mn-cs"/>
            </a:endParaRPr>
          </a:p>
        </p:txBody>
      </p:sp>
      <p:sp>
        <p:nvSpPr>
          <p:cNvPr id="21" name="Rectangle 20"/>
          <p:cNvSpPr/>
          <p:nvPr/>
        </p:nvSpPr>
        <p:spPr>
          <a:xfrm>
            <a:off x="384439" y="2921598"/>
            <a:ext cx="11475354" cy="300082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sz="21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rPr>
              <a:t>1. </a:t>
            </a:r>
            <a:r>
              <a:rPr kumimoji="0" lang="en-US" sz="21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rPr>
              <a:t>Đặc</a:t>
            </a:r>
            <a:r>
              <a:rPr kumimoji="0" lang="en-US" sz="21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rPr>
              <a:t> điểm </a:t>
            </a:r>
            <a:r>
              <a:rPr kumimoji="0" lang="en-US" sz="21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rPr>
              <a:t>chung</a:t>
            </a:r>
            <a:r>
              <a:rPr kumimoji="0" lang="en-US" sz="21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rPr>
              <a:t> của điều kiện </a:t>
            </a:r>
            <a:r>
              <a:rPr kumimoji="0" lang="en-US" sz="21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rPr>
              <a:t>khí</a:t>
            </a:r>
            <a:r>
              <a:rPr kumimoji="0" lang="en-US" sz="21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rPr>
              <a:t> </a:t>
            </a:r>
            <a:r>
              <a:rPr kumimoji="0" lang="en-US" sz="21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rPr>
              <a:t>hậu</a:t>
            </a:r>
            <a:r>
              <a:rPr kumimoji="0" lang="en-US" sz="21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rPr>
              <a:t> </a:t>
            </a:r>
            <a:r>
              <a:rPr kumimoji="0" lang="en-US" sz="21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rPr>
              <a:t>châu</a:t>
            </a:r>
            <a:r>
              <a:rPr kumimoji="0" lang="en-US" sz="21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rPr>
              <a:t> Nam Cực:</a:t>
            </a:r>
            <a:r>
              <a:rPr kumimoji="0" lang="en-US" sz="2100" b="0" i="0" u="none" strike="noStrike" kern="1200" cap="none" spc="0" normalizeH="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rPr>
              <a:t> </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Là </a:t>
            </a:r>
            <a:r>
              <a:rPr kumimoji="0" lang="en-US" sz="21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châu</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1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lục</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1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lạnh</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và </a:t>
            </a:r>
            <a:r>
              <a:rPr kumimoji="0" lang="en-US" sz="21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khô</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1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nhất</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thế </a:t>
            </a:r>
            <a:r>
              <a:rPr kumimoji="0" lang="en-US" sz="21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giới</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a:t>
            </a:r>
            <a:endParaRPr kumimoji="0" lang="en-US" sz="2100" b="1" i="0" u="none" strike="noStrike" kern="1200" cap="none" spc="0" normalizeH="0" baseline="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sz="21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rPr>
              <a:t>2. </a:t>
            </a:r>
            <a:r>
              <a:rPr kumimoji="0" lang="en-US" sz="21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rPr>
              <a:t>Đặc</a:t>
            </a:r>
            <a:r>
              <a:rPr kumimoji="0" lang="en-US" sz="21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rPr>
              <a:t> điểm một số </a:t>
            </a:r>
            <a:r>
              <a:rPr kumimoji="0" lang="en-US" sz="21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rPr>
              <a:t>yếu</a:t>
            </a:r>
            <a:r>
              <a:rPr kumimoji="0" lang="en-US" sz="21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rPr>
              <a:t> </a:t>
            </a:r>
            <a:r>
              <a:rPr kumimoji="0" lang="en-US" sz="21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rPr>
              <a:t>tố</a:t>
            </a:r>
            <a:r>
              <a:rPr kumimoji="0" lang="en-US" sz="21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rPr>
              <a:t> </a:t>
            </a:r>
            <a:r>
              <a:rPr kumimoji="0" lang="en-US" sz="21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rPr>
              <a:t>khí</a:t>
            </a:r>
            <a:r>
              <a:rPr kumimoji="0" lang="en-US" sz="21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rPr>
              <a:t> </a:t>
            </a:r>
            <a:r>
              <a:rPr kumimoji="0" lang="en-US" sz="21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rPr>
              <a:t>hậu</a:t>
            </a:r>
            <a:r>
              <a:rPr kumimoji="0" lang="en-US" sz="21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rPr>
              <a:t> </a:t>
            </a:r>
            <a:r>
              <a:rPr kumimoji="0" lang="en-US" sz="21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rPr>
              <a:t>châu</a:t>
            </a:r>
            <a:r>
              <a:rPr kumimoji="0" lang="en-US" sz="21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rPr>
              <a:t> Nam Cực:</a:t>
            </a:r>
            <a:endParaRPr kumimoji="0" lang="en-US" sz="21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sz="2100" i="0" u="none" strike="noStrike" kern="1200" cap="none" spc="0" normalizeH="0" baseline="0" noProof="0" dirty="0" smtClean="0">
                <a:ln>
                  <a:noFill/>
                </a:ln>
                <a:solidFill>
                  <a:schemeClr val="tx1">
                    <a:lumMod val="50000"/>
                  </a:schemeClr>
                </a:solidFill>
                <a:effectLst/>
                <a:uLnTx/>
                <a:uFillTx/>
                <a:latin typeface="#9Slide03 Roboto Medium" panose="02000000000000000000" pitchFamily="2" charset="0"/>
                <a:ea typeface="#9Slide03 Roboto Medium" panose="02000000000000000000" pitchFamily="2" charset="0"/>
              </a:rPr>
              <a:t>+ Nhiệt </a:t>
            </a:r>
            <a:r>
              <a:rPr kumimoji="0" lang="en-US" sz="2100" i="0" u="none" strike="noStrike" kern="1200" cap="none" spc="0" normalizeH="0" baseline="0" noProof="0" dirty="0" err="1" smtClean="0">
                <a:ln>
                  <a:noFill/>
                </a:ln>
                <a:solidFill>
                  <a:schemeClr val="tx1">
                    <a:lumMod val="50000"/>
                  </a:schemeClr>
                </a:solidFill>
                <a:effectLst/>
                <a:uLnTx/>
                <a:uFillTx/>
                <a:latin typeface="#9Slide03 Roboto Medium" panose="02000000000000000000" pitchFamily="2" charset="0"/>
                <a:ea typeface="#9Slide03 Roboto Medium" panose="02000000000000000000" pitchFamily="2" charset="0"/>
              </a:rPr>
              <a:t>độ</a:t>
            </a:r>
            <a:r>
              <a:rPr kumimoji="0" lang="en-US" sz="2100" i="0" u="none" strike="noStrike" kern="1200" cap="none" spc="0" normalizeH="0" baseline="0" noProof="0" dirty="0" smtClean="0">
                <a:ln>
                  <a:noFill/>
                </a:ln>
                <a:solidFill>
                  <a:schemeClr val="tx1">
                    <a:lumMod val="50000"/>
                  </a:schemeClr>
                </a:solidFill>
                <a:effectLst/>
                <a:uLnTx/>
                <a:uFillTx/>
                <a:latin typeface="#9Slide03 Roboto Medium" panose="02000000000000000000" pitchFamily="2" charset="0"/>
                <a:ea typeface="#9Slide03 Roboto Medium" panose="02000000000000000000" pitchFamily="2" charset="0"/>
              </a:rPr>
              <a:t>:</a:t>
            </a:r>
            <a:r>
              <a:rPr kumimoji="0" lang="en-US" sz="2100" b="1" i="0" u="none" strike="noStrike" kern="1200" cap="none" spc="0" normalizeH="0" baseline="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Không</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1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vược</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quá 0</a:t>
            </a:r>
            <a:r>
              <a:rPr kumimoji="0" lang="en-US" sz="2100" b="1" i="0" u="none" strike="noStrike" kern="1200" cap="none" spc="0" normalizeH="0" baseline="3000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0</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C.</a:t>
            </a:r>
            <a:endParaRPr kumimoji="0" lang="en-US" sz="2100" b="1" i="0" u="none" strike="noStrike" kern="1200" cap="none" spc="0" normalizeH="0" baseline="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sz="2100" i="0" u="none" strike="noStrike" kern="1200" cap="none" spc="0" normalizeH="0" baseline="0" noProof="0" dirty="0" smtClean="0">
                <a:ln>
                  <a:noFill/>
                </a:ln>
                <a:solidFill>
                  <a:schemeClr val="tx1">
                    <a:lumMod val="50000"/>
                  </a:schemeClr>
                </a:solidFill>
                <a:effectLst/>
                <a:uLnTx/>
                <a:uFillTx/>
                <a:latin typeface="#9Slide03 Roboto Medium" panose="02000000000000000000" pitchFamily="2" charset="0"/>
                <a:ea typeface="#9Slide03 Roboto Medium" panose="02000000000000000000" pitchFamily="2" charset="0"/>
              </a:rPr>
              <a:t>+ Lượng </a:t>
            </a:r>
            <a:r>
              <a:rPr kumimoji="0" lang="en-US" sz="2100" i="0" u="none" strike="noStrike" kern="1200" cap="none" spc="0" normalizeH="0" baseline="0" noProof="0" dirty="0" err="1" smtClean="0">
                <a:ln>
                  <a:noFill/>
                </a:ln>
                <a:solidFill>
                  <a:schemeClr val="tx1">
                    <a:lumMod val="50000"/>
                  </a:schemeClr>
                </a:solidFill>
                <a:effectLst/>
                <a:uLnTx/>
                <a:uFillTx/>
                <a:latin typeface="#9Slide03 Roboto Medium" panose="02000000000000000000" pitchFamily="2" charset="0"/>
                <a:ea typeface="#9Slide03 Roboto Medium" panose="02000000000000000000" pitchFamily="2" charset="0"/>
              </a:rPr>
              <a:t>mưa</a:t>
            </a:r>
            <a:r>
              <a:rPr kumimoji="0" lang="en-US" sz="2100" i="0" u="none" strike="noStrike" kern="1200" cap="none" spc="0" normalizeH="0" baseline="0" noProof="0" dirty="0" smtClean="0">
                <a:ln>
                  <a:noFill/>
                </a:ln>
                <a:solidFill>
                  <a:schemeClr val="tx1">
                    <a:lumMod val="50000"/>
                  </a:schemeClr>
                </a:solidFill>
                <a:effectLst/>
                <a:uLnTx/>
                <a:uFillTx/>
                <a:latin typeface="#9Slide03 Roboto Medium" panose="02000000000000000000" pitchFamily="2" charset="0"/>
                <a:ea typeface="#9Slide03 Roboto Medium" panose="02000000000000000000" pitchFamily="2" charset="0"/>
              </a:rPr>
              <a:t>, </a:t>
            </a:r>
            <a:r>
              <a:rPr kumimoji="0" lang="en-US" sz="2100" i="0" u="none" strike="noStrike" kern="1200" cap="none" spc="0" normalizeH="0" baseline="0" noProof="0" dirty="0" err="1" smtClean="0">
                <a:ln>
                  <a:noFill/>
                </a:ln>
                <a:solidFill>
                  <a:schemeClr val="tx1">
                    <a:lumMod val="50000"/>
                  </a:schemeClr>
                </a:solidFill>
                <a:effectLst/>
                <a:uLnTx/>
                <a:uFillTx/>
                <a:latin typeface="#9Slide03 Roboto Medium" panose="02000000000000000000" pitchFamily="2" charset="0"/>
                <a:ea typeface="#9Slide03 Roboto Medium" panose="02000000000000000000" pitchFamily="2" charset="0"/>
              </a:rPr>
              <a:t>tuyết</a:t>
            </a:r>
            <a:r>
              <a:rPr kumimoji="0" lang="en-US" sz="2100" i="0" u="none" strike="noStrike" kern="1200" cap="none" spc="0" normalizeH="0" baseline="0" noProof="0" dirty="0" smtClean="0">
                <a:ln>
                  <a:noFill/>
                </a:ln>
                <a:solidFill>
                  <a:schemeClr val="tx1">
                    <a:lumMod val="50000"/>
                  </a:schemeClr>
                </a:solidFill>
                <a:effectLst/>
                <a:uLnTx/>
                <a:uFillTx/>
                <a:latin typeface="#9Slide03 Roboto Medium" panose="02000000000000000000" pitchFamily="2" charset="0"/>
                <a:ea typeface="#9Slide03 Roboto Medium" panose="02000000000000000000" pitchFamily="2" charset="0"/>
              </a:rPr>
              <a:t> </a:t>
            </a:r>
            <a:r>
              <a:rPr kumimoji="0" lang="en-US" sz="2100" i="0" u="none" strike="noStrike" kern="1200" cap="none" spc="0" normalizeH="0" baseline="0" noProof="0" dirty="0" err="1" smtClean="0">
                <a:ln>
                  <a:noFill/>
                </a:ln>
                <a:solidFill>
                  <a:schemeClr val="tx1">
                    <a:lumMod val="50000"/>
                  </a:schemeClr>
                </a:solidFill>
                <a:effectLst/>
                <a:uLnTx/>
                <a:uFillTx/>
                <a:latin typeface="#9Slide03 Roboto Medium" panose="02000000000000000000" pitchFamily="2" charset="0"/>
                <a:ea typeface="#9Slide03 Roboto Medium" panose="02000000000000000000" pitchFamily="2" charset="0"/>
              </a:rPr>
              <a:t>rơi</a:t>
            </a:r>
            <a:r>
              <a:rPr kumimoji="0" lang="en-US" sz="2100" i="0" u="none" strike="noStrike" kern="1200" cap="none" spc="0" normalizeH="0" baseline="0" noProof="0" dirty="0" smtClean="0">
                <a:ln>
                  <a:noFill/>
                </a:ln>
                <a:solidFill>
                  <a:schemeClr val="tx1">
                    <a:lumMod val="50000"/>
                  </a:schemeClr>
                </a:solidFill>
                <a:effectLst/>
                <a:uLnTx/>
                <a:uFillTx/>
                <a:latin typeface="#9Slide03 Roboto Medium" panose="02000000000000000000" pitchFamily="2" charset="0"/>
                <a:ea typeface="#9Slide03 Roboto Medium" panose="02000000000000000000" pitchFamily="2" charset="0"/>
              </a:rPr>
              <a:t>: </a:t>
            </a:r>
            <a:r>
              <a:rPr kumimoji="0" lang="en-US" sz="2100" b="1" i="0" u="none" strike="noStrike" kern="1200" cap="none" spc="0" normalizeH="0" baseline="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Rất</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1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thấp</a:t>
            </a:r>
            <a:r>
              <a:rPr lang="en-US" sz="2100" b="1" dirty="0" smtClean="0">
                <a:solidFill>
                  <a:srgbClr val="C00000"/>
                </a:solidFill>
                <a:latin typeface="#9Slide03 Roboto Medium" panose="02000000000000000000" pitchFamily="2" charset="0"/>
                <a:ea typeface="#9Slide03 Roboto Medium" panose="02000000000000000000" pitchFamily="2" charset="0"/>
              </a:rPr>
              <a:t>, vùng </a:t>
            </a:r>
            <a:r>
              <a:rPr lang="en-US" sz="2100" b="1" dirty="0" err="1" smtClean="0">
                <a:solidFill>
                  <a:srgbClr val="C00000"/>
                </a:solidFill>
                <a:latin typeface="#9Slide03 Roboto Medium" panose="02000000000000000000" pitchFamily="2" charset="0"/>
                <a:ea typeface="#9Slide03 Roboto Medium" panose="02000000000000000000" pitchFamily="2" charset="0"/>
              </a:rPr>
              <a:t>ven</a:t>
            </a:r>
            <a:r>
              <a:rPr lang="en-US" sz="2100" b="1" dirty="0" smtClean="0">
                <a:solidFill>
                  <a:srgbClr val="C00000"/>
                </a:solidFill>
                <a:latin typeface="#9Slide03 Roboto Medium" panose="02000000000000000000" pitchFamily="2" charset="0"/>
                <a:ea typeface="#9Slide03 Roboto Medium" panose="02000000000000000000" pitchFamily="2" charset="0"/>
              </a:rPr>
              <a:t> </a:t>
            </a:r>
            <a:r>
              <a:rPr lang="en-US" sz="2100" b="1" dirty="0" err="1" smtClean="0">
                <a:solidFill>
                  <a:srgbClr val="C00000"/>
                </a:solidFill>
                <a:latin typeface="#9Slide03 Roboto Medium" panose="02000000000000000000" pitchFamily="2" charset="0"/>
                <a:ea typeface="#9Slide03 Roboto Medium" panose="02000000000000000000" pitchFamily="2" charset="0"/>
              </a:rPr>
              <a:t>biển</a:t>
            </a:r>
            <a:r>
              <a:rPr lang="en-US" sz="2100" b="1" dirty="0" smtClean="0">
                <a:solidFill>
                  <a:srgbClr val="C00000"/>
                </a:solidFill>
                <a:latin typeface="#9Slide03 Roboto Medium" panose="02000000000000000000" pitchFamily="2" charset="0"/>
                <a:ea typeface="#9Slide03 Roboto Medium" panose="02000000000000000000" pitchFamily="2" charset="0"/>
              </a:rPr>
              <a:t> chỉ </a:t>
            </a:r>
            <a:r>
              <a:rPr lang="en-US" sz="2100" b="1" dirty="0" err="1" smtClean="0">
                <a:solidFill>
                  <a:srgbClr val="C00000"/>
                </a:solidFill>
                <a:latin typeface="#9Slide03 Roboto Medium" panose="02000000000000000000" pitchFamily="2" charset="0"/>
                <a:ea typeface="#9Slide03 Roboto Medium" panose="02000000000000000000" pitchFamily="2" charset="0"/>
              </a:rPr>
              <a:t>dưới</a:t>
            </a:r>
            <a:r>
              <a:rPr lang="en-US" sz="2100" b="1" dirty="0" smtClean="0">
                <a:solidFill>
                  <a:srgbClr val="C00000"/>
                </a:solidFill>
                <a:latin typeface="#9Slide03 Roboto Medium" panose="02000000000000000000" pitchFamily="2" charset="0"/>
                <a:ea typeface="#9Slide03 Roboto Medium" panose="02000000000000000000" pitchFamily="2" charset="0"/>
              </a:rPr>
              <a:t> 200mm/năm; vào </a:t>
            </a:r>
            <a:r>
              <a:rPr lang="en-US" sz="2100" b="1" dirty="0" err="1" smtClean="0">
                <a:solidFill>
                  <a:srgbClr val="C00000"/>
                </a:solidFill>
                <a:latin typeface="#9Slide03 Roboto Medium" panose="02000000000000000000" pitchFamily="2" charset="0"/>
                <a:ea typeface="#9Slide03 Roboto Medium" panose="02000000000000000000" pitchFamily="2" charset="0"/>
              </a:rPr>
              <a:t>sâu</a:t>
            </a:r>
            <a:r>
              <a:rPr lang="en-US" sz="2100" b="1" dirty="0" smtClean="0">
                <a:solidFill>
                  <a:srgbClr val="C00000"/>
                </a:solidFill>
                <a:latin typeface="#9Slide03 Roboto Medium" panose="02000000000000000000" pitchFamily="2" charset="0"/>
                <a:ea typeface="#9Slide03 Roboto Medium" panose="02000000000000000000" pitchFamily="2" charset="0"/>
              </a:rPr>
              <a:t> </a:t>
            </a:r>
            <a:r>
              <a:rPr lang="en-US" sz="2100" b="1" dirty="0" err="1" smtClean="0">
                <a:solidFill>
                  <a:srgbClr val="C00000"/>
                </a:solidFill>
                <a:latin typeface="#9Slide03 Roboto Medium" panose="02000000000000000000" pitchFamily="2" charset="0"/>
                <a:ea typeface="#9Slide03 Roboto Medium" panose="02000000000000000000" pitchFamily="2" charset="0"/>
              </a:rPr>
              <a:t>trong</a:t>
            </a:r>
            <a:r>
              <a:rPr lang="en-US" sz="2100" b="1" dirty="0" smtClean="0">
                <a:solidFill>
                  <a:srgbClr val="C00000"/>
                </a:solidFill>
                <a:latin typeface="#9Slide03 Roboto Medium" panose="02000000000000000000" pitchFamily="2" charset="0"/>
                <a:ea typeface="#9Slide03 Roboto Medium" panose="02000000000000000000" pitchFamily="2" charset="0"/>
              </a:rPr>
              <a:t> </a:t>
            </a:r>
            <a:r>
              <a:rPr lang="en-US" sz="2100" b="1" dirty="0" err="1" smtClean="0">
                <a:solidFill>
                  <a:srgbClr val="C00000"/>
                </a:solidFill>
                <a:latin typeface="#9Slide03 Roboto Medium" panose="02000000000000000000" pitchFamily="2" charset="0"/>
                <a:ea typeface="#9Slide03 Roboto Medium" panose="02000000000000000000" pitchFamily="2" charset="0"/>
              </a:rPr>
              <a:t>lục</a:t>
            </a:r>
            <a:r>
              <a:rPr lang="en-US" sz="2100" b="1" dirty="0" smtClean="0">
                <a:solidFill>
                  <a:srgbClr val="C00000"/>
                </a:solidFill>
                <a:latin typeface="#9Slide03 Roboto Medium" panose="02000000000000000000" pitchFamily="2" charset="0"/>
                <a:ea typeface="#9Slide03 Roboto Medium" panose="02000000000000000000" pitchFamily="2" charset="0"/>
              </a:rPr>
              <a:t> </a:t>
            </a:r>
            <a:r>
              <a:rPr lang="en-US" sz="2100" b="1" dirty="0" err="1" smtClean="0">
                <a:solidFill>
                  <a:srgbClr val="C00000"/>
                </a:solidFill>
                <a:latin typeface="#9Slide03 Roboto Medium" panose="02000000000000000000" pitchFamily="2" charset="0"/>
                <a:ea typeface="#9Slide03 Roboto Medium" panose="02000000000000000000" pitchFamily="2" charset="0"/>
              </a:rPr>
              <a:t>địa</a:t>
            </a:r>
            <a:r>
              <a:rPr lang="en-US" sz="2100" b="1" dirty="0" smtClean="0">
                <a:solidFill>
                  <a:srgbClr val="C00000"/>
                </a:solidFill>
                <a:latin typeface="#9Slide03 Roboto Medium" panose="02000000000000000000" pitchFamily="2" charset="0"/>
                <a:ea typeface="#9Slide03 Roboto Medium" panose="02000000000000000000" pitchFamily="2" charset="0"/>
              </a:rPr>
              <a:t> </a:t>
            </a:r>
            <a:r>
              <a:rPr lang="en-US" sz="2100" dirty="0" smtClean="0">
                <a:solidFill>
                  <a:srgbClr val="2C3A3D"/>
                </a:solidFill>
                <a:latin typeface="#9Slide03 Roboto Medium" panose="02000000000000000000" pitchFamily="2" charset="0"/>
                <a:ea typeface="#9Slide03 Roboto Medium" panose="02000000000000000000" pitchFamily="2" charset="0"/>
              </a:rPr>
              <a:t>lượng </a:t>
            </a:r>
            <a:r>
              <a:rPr lang="en-US" sz="2100" dirty="0" err="1" smtClean="0">
                <a:solidFill>
                  <a:srgbClr val="2C3A3D"/>
                </a:solidFill>
                <a:latin typeface="#9Slide03 Roboto Medium" panose="02000000000000000000" pitchFamily="2" charset="0"/>
                <a:ea typeface="#9Slide03 Roboto Medium" panose="02000000000000000000" pitchFamily="2" charset="0"/>
              </a:rPr>
              <a:t>mưa</a:t>
            </a:r>
            <a:r>
              <a:rPr lang="en-US" sz="2100" dirty="0" smtClean="0">
                <a:solidFill>
                  <a:srgbClr val="2C3A3D"/>
                </a:solidFill>
                <a:latin typeface="#9Slide03 Roboto Medium" panose="02000000000000000000" pitchFamily="2" charset="0"/>
                <a:ea typeface="#9Slide03 Roboto Medium" panose="02000000000000000000" pitchFamily="2" charset="0"/>
              </a:rPr>
              <a:t>, </a:t>
            </a:r>
            <a:r>
              <a:rPr lang="en-US" sz="2100" dirty="0" err="1" smtClean="0">
                <a:solidFill>
                  <a:srgbClr val="2C3A3D"/>
                </a:solidFill>
                <a:latin typeface="#9Slide03 Roboto Medium" panose="02000000000000000000" pitchFamily="2" charset="0"/>
                <a:ea typeface="#9Slide03 Roboto Medium" panose="02000000000000000000" pitchFamily="2" charset="0"/>
              </a:rPr>
              <a:t>tuyết</a:t>
            </a:r>
            <a:r>
              <a:rPr lang="en-US" sz="2100" dirty="0" smtClean="0">
                <a:solidFill>
                  <a:srgbClr val="2C3A3D"/>
                </a:solidFill>
                <a:latin typeface="#9Slide03 Roboto Medium" panose="02000000000000000000" pitchFamily="2" charset="0"/>
                <a:ea typeface="#9Slide03 Roboto Medium" panose="02000000000000000000" pitchFamily="2" charset="0"/>
              </a:rPr>
              <a:t> </a:t>
            </a:r>
            <a:r>
              <a:rPr lang="en-US" sz="2100" dirty="0" err="1" smtClean="0">
                <a:solidFill>
                  <a:srgbClr val="2C3A3D"/>
                </a:solidFill>
                <a:latin typeface="#9Slide03 Roboto Medium" panose="02000000000000000000" pitchFamily="2" charset="0"/>
                <a:ea typeface="#9Slide03 Roboto Medium" panose="02000000000000000000" pitchFamily="2" charset="0"/>
              </a:rPr>
              <a:t>rơi</a:t>
            </a:r>
            <a:r>
              <a:rPr lang="en-US" sz="2100" dirty="0" smtClean="0">
                <a:solidFill>
                  <a:srgbClr val="2C3A3D"/>
                </a:solidFill>
                <a:latin typeface="#9Slide03 Roboto Medium" panose="02000000000000000000" pitchFamily="2" charset="0"/>
                <a:ea typeface="#9Slide03 Roboto Medium" panose="02000000000000000000" pitchFamily="2" charset="0"/>
              </a:rPr>
              <a:t> </a:t>
            </a:r>
            <a:r>
              <a:rPr lang="en-US" sz="2100" dirty="0" err="1" smtClean="0">
                <a:solidFill>
                  <a:srgbClr val="2C3A3D"/>
                </a:solidFill>
                <a:latin typeface="#9Slide03 Roboto Medium" panose="02000000000000000000" pitchFamily="2" charset="0"/>
                <a:ea typeface="#9Slide03 Roboto Medium" panose="02000000000000000000" pitchFamily="2" charset="0"/>
              </a:rPr>
              <a:t>còn</a:t>
            </a:r>
            <a:r>
              <a:rPr lang="en-US" sz="2100" dirty="0" smtClean="0">
                <a:solidFill>
                  <a:srgbClr val="2C3A3D"/>
                </a:solidFill>
                <a:latin typeface="#9Slide03 Roboto Medium" panose="02000000000000000000" pitchFamily="2" charset="0"/>
                <a:ea typeface="#9Slide03 Roboto Medium" panose="02000000000000000000" pitchFamily="2" charset="0"/>
              </a:rPr>
              <a:t> </a:t>
            </a:r>
            <a:r>
              <a:rPr lang="en-US" sz="2100" dirty="0" err="1" smtClean="0">
                <a:solidFill>
                  <a:srgbClr val="2C3A3D"/>
                </a:solidFill>
                <a:latin typeface="#9Slide03 Roboto Medium" panose="02000000000000000000" pitchFamily="2" charset="0"/>
                <a:ea typeface="#9Slide03 Roboto Medium" panose="02000000000000000000" pitchFamily="2" charset="0"/>
              </a:rPr>
              <a:t>thấp</a:t>
            </a:r>
            <a:r>
              <a:rPr lang="en-US" sz="2100" dirty="0" smtClean="0">
                <a:solidFill>
                  <a:srgbClr val="2C3A3D"/>
                </a:solidFill>
                <a:latin typeface="#9Slide03 Roboto Medium" panose="02000000000000000000" pitchFamily="2" charset="0"/>
                <a:ea typeface="#9Slide03 Roboto Medium" panose="02000000000000000000" pitchFamily="2" charset="0"/>
              </a:rPr>
              <a:t> hơn nhiều.</a:t>
            </a:r>
            <a:endParaRPr kumimoji="0" lang="en-US" sz="21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sz="21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rPr>
              <a:t>+ </a:t>
            </a:r>
            <a:r>
              <a:rPr kumimoji="0" lang="en-US" sz="21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rPr>
              <a:t>Khí</a:t>
            </a:r>
            <a:r>
              <a:rPr kumimoji="0" lang="en-US" sz="21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rPr>
              <a:t> </a:t>
            </a:r>
            <a:r>
              <a:rPr kumimoji="0" lang="en-US" sz="21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rPr>
              <a:t>áp</a:t>
            </a:r>
            <a:r>
              <a:rPr kumimoji="0" lang="en-US" sz="21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rPr>
              <a:t>, </a:t>
            </a:r>
            <a:r>
              <a:rPr kumimoji="0" lang="en-US" sz="21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rPr>
              <a:t>gió</a:t>
            </a:r>
            <a:r>
              <a:rPr kumimoji="0" lang="en-US" sz="21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rPr>
              <a:t>:</a:t>
            </a:r>
            <a:r>
              <a:rPr kumimoji="0" lang="en-US" sz="2100" b="0" i="0" u="none" strike="noStrike" kern="1200" cap="none" spc="0" normalizeH="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rPr>
              <a:t> </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Là vùng </a:t>
            </a:r>
            <a:r>
              <a:rPr kumimoji="0" lang="en-US" sz="21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khí</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1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áp</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1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cao</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1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gió</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1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thổi</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có </a:t>
            </a:r>
            <a:r>
              <a:rPr kumimoji="0" lang="en-US" sz="21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vận</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1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tốc</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1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lớn</a:t>
            </a:r>
            <a:r>
              <a:rPr lang="en-US" sz="2100" b="1" dirty="0" smtClean="0">
                <a:solidFill>
                  <a:srgbClr val="C00000"/>
                </a:solidFill>
                <a:latin typeface="#9Slide03 Roboto Medium" panose="02000000000000000000" pitchFamily="2" charset="0"/>
                <a:ea typeface="#9Slide03 Roboto Medium" panose="02000000000000000000" pitchFamily="2" charset="0"/>
              </a:rPr>
              <a:t>, là </a:t>
            </a:r>
            <a:r>
              <a:rPr lang="en-US" sz="2100" b="1" dirty="0" err="1" smtClean="0">
                <a:solidFill>
                  <a:srgbClr val="C00000"/>
                </a:solidFill>
                <a:latin typeface="#9Slide03 Roboto Medium" panose="02000000000000000000" pitchFamily="2" charset="0"/>
                <a:ea typeface="#9Slide03 Roboto Medium" panose="02000000000000000000" pitchFamily="2" charset="0"/>
              </a:rPr>
              <a:t>nơi</a:t>
            </a:r>
            <a:r>
              <a:rPr lang="en-US" sz="2100" b="1" dirty="0" smtClean="0">
                <a:solidFill>
                  <a:srgbClr val="C00000"/>
                </a:solidFill>
                <a:latin typeface="#9Slide03 Roboto Medium" panose="02000000000000000000" pitchFamily="2" charset="0"/>
                <a:ea typeface="#9Slide03 Roboto Medium" panose="02000000000000000000" pitchFamily="2" charset="0"/>
              </a:rPr>
              <a:t> có </a:t>
            </a:r>
            <a:r>
              <a:rPr lang="en-US" sz="2100" b="1" dirty="0" err="1" smtClean="0">
                <a:solidFill>
                  <a:srgbClr val="C00000"/>
                </a:solidFill>
                <a:latin typeface="#9Slide03 Roboto Medium" panose="02000000000000000000" pitchFamily="2" charset="0"/>
                <a:ea typeface="#9Slide03 Roboto Medium" panose="02000000000000000000" pitchFamily="2" charset="0"/>
              </a:rPr>
              <a:t>gió</a:t>
            </a:r>
            <a:r>
              <a:rPr lang="en-US" sz="2100" b="1" dirty="0" smtClean="0">
                <a:solidFill>
                  <a:srgbClr val="C00000"/>
                </a:solidFill>
                <a:latin typeface="#9Slide03 Roboto Medium" panose="02000000000000000000" pitchFamily="2" charset="0"/>
                <a:ea typeface="#9Slide03 Roboto Medium" panose="02000000000000000000" pitchFamily="2" charset="0"/>
              </a:rPr>
              <a:t> </a:t>
            </a:r>
            <a:r>
              <a:rPr lang="en-US" sz="2100" b="1" dirty="0" err="1" smtClean="0">
                <a:solidFill>
                  <a:srgbClr val="C00000"/>
                </a:solidFill>
                <a:latin typeface="#9Slide03 Roboto Medium" panose="02000000000000000000" pitchFamily="2" charset="0"/>
                <a:ea typeface="#9Slide03 Roboto Medium" panose="02000000000000000000" pitchFamily="2" charset="0"/>
              </a:rPr>
              <a:t>bão</a:t>
            </a:r>
            <a:r>
              <a:rPr lang="en-US" sz="2100" b="1" dirty="0" smtClean="0">
                <a:solidFill>
                  <a:srgbClr val="C00000"/>
                </a:solidFill>
                <a:latin typeface="#9Slide03 Roboto Medium" panose="02000000000000000000" pitchFamily="2" charset="0"/>
                <a:ea typeface="#9Slide03 Roboto Medium" panose="02000000000000000000" pitchFamily="2" charset="0"/>
              </a:rPr>
              <a:t> nhiều </a:t>
            </a:r>
            <a:r>
              <a:rPr lang="en-US" sz="2100" b="1" dirty="0" err="1" smtClean="0">
                <a:solidFill>
                  <a:srgbClr val="C00000"/>
                </a:solidFill>
                <a:latin typeface="#9Slide03 Roboto Medium" panose="02000000000000000000" pitchFamily="2" charset="0"/>
                <a:ea typeface="#9Slide03 Roboto Medium" panose="02000000000000000000" pitchFamily="2" charset="0"/>
              </a:rPr>
              <a:t>nhất</a:t>
            </a:r>
            <a:r>
              <a:rPr lang="en-US" sz="2100" b="1" dirty="0" smtClean="0">
                <a:solidFill>
                  <a:srgbClr val="C00000"/>
                </a:solidFill>
                <a:latin typeface="#9Slide03 Roboto Medium" panose="02000000000000000000" pitchFamily="2" charset="0"/>
                <a:ea typeface="#9Slide03 Roboto Medium" panose="02000000000000000000" pitchFamily="2" charset="0"/>
              </a:rPr>
              <a:t> thế </a:t>
            </a:r>
            <a:r>
              <a:rPr lang="en-US" sz="2100" b="1" dirty="0" err="1" smtClean="0">
                <a:solidFill>
                  <a:srgbClr val="C00000"/>
                </a:solidFill>
                <a:latin typeface="#9Slide03 Roboto Medium" panose="02000000000000000000" pitchFamily="2" charset="0"/>
                <a:ea typeface="#9Slide03 Roboto Medium" panose="02000000000000000000" pitchFamily="2" charset="0"/>
              </a:rPr>
              <a:t>giới</a:t>
            </a:r>
            <a:r>
              <a:rPr lang="en-US" sz="2100" b="1" dirty="0">
                <a:solidFill>
                  <a:srgbClr val="C00000"/>
                </a:solidFill>
                <a:latin typeface="#9Slide03 Roboto Medium" panose="02000000000000000000" pitchFamily="2" charset="0"/>
                <a:ea typeface="#9Slide03 Roboto Medium" panose="02000000000000000000" pitchFamily="2" charset="0"/>
              </a:rPr>
              <a:t>.</a:t>
            </a:r>
            <a:endParaRPr kumimoji="0" lang="en-US" sz="2100" b="1"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endParaRPr>
          </a:p>
        </p:txBody>
      </p:sp>
      <p:pic>
        <p:nvPicPr>
          <p:cNvPr id="1032" name="Picture 8" descr="Máy Tính Biểu Tượng Bông Tuyết - bông tuyết png tải về - Miễn phí trong  suốt Lá png Tải về."/>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3800" l="10000" r="90000"/>
                    </a14:imgEffect>
                  </a14:imgLayer>
                </a14:imgProps>
              </a:ext>
              <a:ext uri="{28A0092B-C50C-407E-A947-70E740481C1C}">
                <a14:useLocalDpi xmlns:a14="http://schemas.microsoft.com/office/drawing/2010/main" val="0"/>
              </a:ext>
            </a:extLst>
          </a:blip>
          <a:srcRect/>
          <a:stretch>
            <a:fillRect/>
          </a:stretch>
        </p:blipFill>
        <p:spPr bwMode="auto">
          <a:xfrm>
            <a:off x="9683249" y="792187"/>
            <a:ext cx="1756662" cy="9759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78"/>
        <p:cNvGrpSpPr/>
        <p:nvPr/>
      </p:nvGrpSpPr>
      <p:grpSpPr>
        <a:xfrm>
          <a:off x="0" y="0"/>
          <a:ext cx="0" cy="0"/>
          <a:chOff x="0" y="0"/>
          <a:chExt cx="0" cy="0"/>
        </a:xfrm>
      </p:grpSpPr>
      <p:grpSp>
        <p:nvGrpSpPr>
          <p:cNvPr id="2955" name="Google Shape;2955;p32"/>
          <p:cNvGrpSpPr/>
          <p:nvPr/>
        </p:nvGrpSpPr>
        <p:grpSpPr>
          <a:xfrm flipH="1">
            <a:off x="444018" y="587426"/>
            <a:ext cx="1014227" cy="2155665"/>
            <a:chOff x="8230542" y="2865663"/>
            <a:chExt cx="760670" cy="1616749"/>
          </a:xfrm>
        </p:grpSpPr>
        <p:sp>
          <p:nvSpPr>
            <p:cNvPr id="2956" name="Google Shape;2956;p32"/>
            <p:cNvSpPr/>
            <p:nvPr/>
          </p:nvSpPr>
          <p:spPr>
            <a:xfrm>
              <a:off x="8230542" y="2865663"/>
              <a:ext cx="282294" cy="190880"/>
            </a:xfrm>
            <a:custGeom>
              <a:avLst/>
              <a:gdLst/>
              <a:ahLst/>
              <a:cxnLst/>
              <a:rect l="l" t="t" r="r" b="b"/>
              <a:pathLst>
                <a:path w="7609" h="5145" extrusionOk="0">
                  <a:moveTo>
                    <a:pt x="7251" y="215"/>
                  </a:moveTo>
                  <a:lnTo>
                    <a:pt x="6096" y="1299"/>
                  </a:lnTo>
                  <a:lnTo>
                    <a:pt x="1286" y="858"/>
                  </a:lnTo>
                  <a:lnTo>
                    <a:pt x="7251" y="215"/>
                  </a:lnTo>
                  <a:close/>
                  <a:moveTo>
                    <a:pt x="381" y="989"/>
                  </a:moveTo>
                  <a:lnTo>
                    <a:pt x="5418" y="2715"/>
                  </a:lnTo>
                  <a:lnTo>
                    <a:pt x="5549" y="4847"/>
                  </a:lnTo>
                  <a:lnTo>
                    <a:pt x="381" y="989"/>
                  </a:lnTo>
                  <a:close/>
                  <a:moveTo>
                    <a:pt x="7501" y="1"/>
                  </a:moveTo>
                  <a:lnTo>
                    <a:pt x="84" y="798"/>
                  </a:lnTo>
                  <a:cubicBezTo>
                    <a:pt x="48" y="798"/>
                    <a:pt x="12" y="834"/>
                    <a:pt x="0" y="870"/>
                  </a:cubicBezTo>
                  <a:cubicBezTo>
                    <a:pt x="0" y="906"/>
                    <a:pt x="12" y="941"/>
                    <a:pt x="36" y="965"/>
                  </a:cubicBezTo>
                  <a:lnTo>
                    <a:pt x="5596" y="5120"/>
                  </a:lnTo>
                  <a:cubicBezTo>
                    <a:pt x="5620" y="5132"/>
                    <a:pt x="5632" y="5144"/>
                    <a:pt x="5656" y="5144"/>
                  </a:cubicBezTo>
                  <a:cubicBezTo>
                    <a:pt x="5703" y="5144"/>
                    <a:pt x="5751" y="5097"/>
                    <a:pt x="5751" y="5049"/>
                  </a:cubicBezTo>
                  <a:cubicBezTo>
                    <a:pt x="5751" y="5037"/>
                    <a:pt x="5751" y="5025"/>
                    <a:pt x="5751" y="5013"/>
                  </a:cubicBezTo>
                  <a:lnTo>
                    <a:pt x="5596" y="2632"/>
                  </a:lnTo>
                  <a:cubicBezTo>
                    <a:pt x="5596" y="2596"/>
                    <a:pt x="5573" y="2561"/>
                    <a:pt x="5537" y="2549"/>
                  </a:cubicBezTo>
                  <a:lnTo>
                    <a:pt x="1096" y="1037"/>
                  </a:lnTo>
                  <a:lnTo>
                    <a:pt x="6120" y="1489"/>
                  </a:lnTo>
                  <a:cubicBezTo>
                    <a:pt x="6127" y="1492"/>
                    <a:pt x="6133" y="1494"/>
                    <a:pt x="6139" y="1494"/>
                  </a:cubicBezTo>
                  <a:cubicBezTo>
                    <a:pt x="6157" y="1494"/>
                    <a:pt x="6174" y="1483"/>
                    <a:pt x="6192" y="1465"/>
                  </a:cubicBezTo>
                  <a:lnTo>
                    <a:pt x="7573" y="167"/>
                  </a:lnTo>
                  <a:cubicBezTo>
                    <a:pt x="7608" y="144"/>
                    <a:pt x="7608" y="96"/>
                    <a:pt x="7597" y="60"/>
                  </a:cubicBezTo>
                  <a:cubicBezTo>
                    <a:pt x="7585" y="25"/>
                    <a:pt x="7537" y="1"/>
                    <a:pt x="75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7" name="Google Shape;2957;p32"/>
            <p:cNvSpPr/>
            <p:nvPr/>
          </p:nvSpPr>
          <p:spPr>
            <a:xfrm>
              <a:off x="8431074" y="2913931"/>
              <a:ext cx="66743" cy="102396"/>
            </a:xfrm>
            <a:custGeom>
              <a:avLst/>
              <a:gdLst/>
              <a:ahLst/>
              <a:cxnLst/>
              <a:rect l="l" t="t" r="r" b="b"/>
              <a:pathLst>
                <a:path w="1799" h="2760" extrusionOk="0">
                  <a:moveTo>
                    <a:pt x="731" y="0"/>
                  </a:moveTo>
                  <a:cubicBezTo>
                    <a:pt x="718" y="0"/>
                    <a:pt x="704" y="3"/>
                    <a:pt x="691" y="9"/>
                  </a:cubicBezTo>
                  <a:cubicBezTo>
                    <a:pt x="644" y="21"/>
                    <a:pt x="620" y="81"/>
                    <a:pt x="632" y="129"/>
                  </a:cubicBezTo>
                  <a:lnTo>
                    <a:pt x="1489" y="2355"/>
                  </a:lnTo>
                  <a:lnTo>
                    <a:pt x="156" y="1272"/>
                  </a:lnTo>
                  <a:cubicBezTo>
                    <a:pt x="139" y="1255"/>
                    <a:pt x="117" y="1246"/>
                    <a:pt x="95" y="1246"/>
                  </a:cubicBezTo>
                  <a:cubicBezTo>
                    <a:pt x="70" y="1246"/>
                    <a:pt x="44" y="1258"/>
                    <a:pt x="25" y="1283"/>
                  </a:cubicBezTo>
                  <a:cubicBezTo>
                    <a:pt x="1" y="1319"/>
                    <a:pt x="1" y="1379"/>
                    <a:pt x="37" y="1414"/>
                  </a:cubicBezTo>
                  <a:lnTo>
                    <a:pt x="1644" y="2736"/>
                  </a:lnTo>
                  <a:cubicBezTo>
                    <a:pt x="1656" y="2748"/>
                    <a:pt x="1680" y="2760"/>
                    <a:pt x="1703" y="2760"/>
                  </a:cubicBezTo>
                  <a:cubicBezTo>
                    <a:pt x="1727" y="2760"/>
                    <a:pt x="1739" y="2748"/>
                    <a:pt x="1751" y="2736"/>
                  </a:cubicBezTo>
                  <a:cubicBezTo>
                    <a:pt x="1787" y="2712"/>
                    <a:pt x="1799" y="2665"/>
                    <a:pt x="1787" y="2629"/>
                  </a:cubicBezTo>
                  <a:lnTo>
                    <a:pt x="810" y="57"/>
                  </a:lnTo>
                  <a:cubicBezTo>
                    <a:pt x="802" y="22"/>
                    <a:pt x="767" y="0"/>
                    <a:pt x="7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8" name="Google Shape;2958;p32"/>
            <p:cNvSpPr/>
            <p:nvPr/>
          </p:nvSpPr>
          <p:spPr>
            <a:xfrm>
              <a:off x="8432855" y="2991027"/>
              <a:ext cx="65407" cy="25302"/>
            </a:xfrm>
            <a:custGeom>
              <a:avLst/>
              <a:gdLst/>
              <a:ahLst/>
              <a:cxnLst/>
              <a:rect l="l" t="t" r="r" b="b"/>
              <a:pathLst>
                <a:path w="1763" h="682" extrusionOk="0">
                  <a:moveTo>
                    <a:pt x="107" y="0"/>
                  </a:moveTo>
                  <a:cubicBezTo>
                    <a:pt x="65" y="0"/>
                    <a:pt x="22" y="25"/>
                    <a:pt x="12" y="75"/>
                  </a:cubicBezTo>
                  <a:cubicBezTo>
                    <a:pt x="0" y="122"/>
                    <a:pt x="24" y="170"/>
                    <a:pt x="72" y="182"/>
                  </a:cubicBezTo>
                  <a:lnTo>
                    <a:pt x="1620" y="670"/>
                  </a:lnTo>
                  <a:cubicBezTo>
                    <a:pt x="1632" y="670"/>
                    <a:pt x="1644" y="682"/>
                    <a:pt x="1655" y="682"/>
                  </a:cubicBezTo>
                  <a:cubicBezTo>
                    <a:pt x="1691" y="682"/>
                    <a:pt x="1727" y="646"/>
                    <a:pt x="1739" y="610"/>
                  </a:cubicBezTo>
                  <a:cubicBezTo>
                    <a:pt x="1763" y="563"/>
                    <a:pt x="1727" y="503"/>
                    <a:pt x="1679" y="491"/>
                  </a:cubicBezTo>
                  <a:lnTo>
                    <a:pt x="131" y="3"/>
                  </a:lnTo>
                  <a:cubicBezTo>
                    <a:pt x="123" y="1"/>
                    <a:pt x="115" y="0"/>
                    <a:pt x="10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9" name="Google Shape;2959;p32"/>
            <p:cNvSpPr/>
            <p:nvPr/>
          </p:nvSpPr>
          <p:spPr>
            <a:xfrm>
              <a:off x="8527388" y="3038479"/>
              <a:ext cx="463824" cy="1443932"/>
            </a:xfrm>
            <a:custGeom>
              <a:avLst/>
              <a:gdLst/>
              <a:ahLst/>
              <a:cxnLst/>
              <a:rect l="l" t="t" r="r" b="b"/>
              <a:pathLst>
                <a:path w="12502" h="38920" extrusionOk="0">
                  <a:moveTo>
                    <a:pt x="461" y="0"/>
                  </a:moveTo>
                  <a:cubicBezTo>
                    <a:pt x="431" y="0"/>
                    <a:pt x="402" y="13"/>
                    <a:pt x="381" y="34"/>
                  </a:cubicBezTo>
                  <a:cubicBezTo>
                    <a:pt x="346" y="70"/>
                    <a:pt x="358" y="129"/>
                    <a:pt x="393" y="165"/>
                  </a:cubicBezTo>
                  <a:cubicBezTo>
                    <a:pt x="393" y="165"/>
                    <a:pt x="762" y="498"/>
                    <a:pt x="1358" y="986"/>
                  </a:cubicBezTo>
                  <a:cubicBezTo>
                    <a:pt x="1382" y="998"/>
                    <a:pt x="1393" y="1010"/>
                    <a:pt x="1417" y="1010"/>
                  </a:cubicBezTo>
                  <a:cubicBezTo>
                    <a:pt x="1441" y="1010"/>
                    <a:pt x="1477" y="998"/>
                    <a:pt x="1489" y="974"/>
                  </a:cubicBezTo>
                  <a:cubicBezTo>
                    <a:pt x="1524" y="927"/>
                    <a:pt x="1512" y="867"/>
                    <a:pt x="1477" y="843"/>
                  </a:cubicBezTo>
                  <a:cubicBezTo>
                    <a:pt x="893" y="355"/>
                    <a:pt x="524" y="22"/>
                    <a:pt x="524" y="22"/>
                  </a:cubicBezTo>
                  <a:cubicBezTo>
                    <a:pt x="504" y="7"/>
                    <a:pt x="482" y="0"/>
                    <a:pt x="461" y="0"/>
                  </a:cubicBezTo>
                  <a:close/>
                  <a:moveTo>
                    <a:pt x="2405" y="1597"/>
                  </a:moveTo>
                  <a:cubicBezTo>
                    <a:pt x="2374" y="1597"/>
                    <a:pt x="2344" y="1612"/>
                    <a:pt x="2322" y="1641"/>
                  </a:cubicBezTo>
                  <a:cubicBezTo>
                    <a:pt x="2298" y="1677"/>
                    <a:pt x="2298" y="1736"/>
                    <a:pt x="2346" y="1772"/>
                  </a:cubicBezTo>
                  <a:cubicBezTo>
                    <a:pt x="2679" y="2034"/>
                    <a:pt x="3025" y="2284"/>
                    <a:pt x="3358" y="2522"/>
                  </a:cubicBezTo>
                  <a:cubicBezTo>
                    <a:pt x="3370" y="2534"/>
                    <a:pt x="3394" y="2546"/>
                    <a:pt x="3417" y="2546"/>
                  </a:cubicBezTo>
                  <a:cubicBezTo>
                    <a:pt x="3441" y="2546"/>
                    <a:pt x="3465" y="2534"/>
                    <a:pt x="3489" y="2498"/>
                  </a:cubicBezTo>
                  <a:cubicBezTo>
                    <a:pt x="3525" y="2463"/>
                    <a:pt x="3513" y="2403"/>
                    <a:pt x="3465" y="2367"/>
                  </a:cubicBezTo>
                  <a:cubicBezTo>
                    <a:pt x="3132" y="2129"/>
                    <a:pt x="2798" y="1879"/>
                    <a:pt x="2465" y="1617"/>
                  </a:cubicBezTo>
                  <a:cubicBezTo>
                    <a:pt x="2446" y="1603"/>
                    <a:pt x="2426" y="1597"/>
                    <a:pt x="2405" y="1597"/>
                  </a:cubicBezTo>
                  <a:close/>
                  <a:moveTo>
                    <a:pt x="10932" y="2758"/>
                  </a:moveTo>
                  <a:cubicBezTo>
                    <a:pt x="10886" y="2758"/>
                    <a:pt x="10859" y="2792"/>
                    <a:pt x="10859" y="2844"/>
                  </a:cubicBezTo>
                  <a:cubicBezTo>
                    <a:pt x="10847" y="2891"/>
                    <a:pt x="10883" y="2939"/>
                    <a:pt x="10942" y="2939"/>
                  </a:cubicBezTo>
                  <a:cubicBezTo>
                    <a:pt x="11383" y="2975"/>
                    <a:pt x="11788" y="3118"/>
                    <a:pt x="12050" y="3332"/>
                  </a:cubicBezTo>
                  <a:cubicBezTo>
                    <a:pt x="12073" y="3344"/>
                    <a:pt x="12097" y="3356"/>
                    <a:pt x="12109" y="3356"/>
                  </a:cubicBezTo>
                  <a:cubicBezTo>
                    <a:pt x="12145" y="3356"/>
                    <a:pt x="12169" y="3344"/>
                    <a:pt x="12192" y="3320"/>
                  </a:cubicBezTo>
                  <a:cubicBezTo>
                    <a:pt x="12216" y="3284"/>
                    <a:pt x="12216" y="3225"/>
                    <a:pt x="12169" y="3189"/>
                  </a:cubicBezTo>
                  <a:cubicBezTo>
                    <a:pt x="11871" y="2951"/>
                    <a:pt x="11442" y="2796"/>
                    <a:pt x="10954" y="2760"/>
                  </a:cubicBezTo>
                  <a:cubicBezTo>
                    <a:pt x="10946" y="2759"/>
                    <a:pt x="10939" y="2758"/>
                    <a:pt x="10932" y="2758"/>
                  </a:cubicBezTo>
                  <a:close/>
                  <a:moveTo>
                    <a:pt x="9705" y="2900"/>
                  </a:moveTo>
                  <a:cubicBezTo>
                    <a:pt x="9697" y="2900"/>
                    <a:pt x="9688" y="2901"/>
                    <a:pt x="9680" y="2903"/>
                  </a:cubicBezTo>
                  <a:cubicBezTo>
                    <a:pt x="9311" y="3010"/>
                    <a:pt x="8918" y="3201"/>
                    <a:pt x="8525" y="3463"/>
                  </a:cubicBezTo>
                  <a:cubicBezTo>
                    <a:pt x="8490" y="3499"/>
                    <a:pt x="8478" y="3558"/>
                    <a:pt x="8501" y="3594"/>
                  </a:cubicBezTo>
                  <a:cubicBezTo>
                    <a:pt x="8525" y="3618"/>
                    <a:pt x="8549" y="3641"/>
                    <a:pt x="8585" y="3641"/>
                  </a:cubicBezTo>
                  <a:cubicBezTo>
                    <a:pt x="8597" y="3641"/>
                    <a:pt x="8621" y="3629"/>
                    <a:pt x="8632" y="3618"/>
                  </a:cubicBezTo>
                  <a:cubicBezTo>
                    <a:pt x="9013" y="3368"/>
                    <a:pt x="9383" y="3189"/>
                    <a:pt x="9740" y="3082"/>
                  </a:cubicBezTo>
                  <a:cubicBezTo>
                    <a:pt x="9787" y="3070"/>
                    <a:pt x="9811" y="3010"/>
                    <a:pt x="9799" y="2963"/>
                  </a:cubicBezTo>
                  <a:cubicBezTo>
                    <a:pt x="9789" y="2923"/>
                    <a:pt x="9747" y="2900"/>
                    <a:pt x="9705" y="2900"/>
                  </a:cubicBezTo>
                  <a:close/>
                  <a:moveTo>
                    <a:pt x="4451" y="3070"/>
                  </a:moveTo>
                  <a:cubicBezTo>
                    <a:pt x="4418" y="3070"/>
                    <a:pt x="4386" y="3086"/>
                    <a:pt x="4370" y="3118"/>
                  </a:cubicBezTo>
                  <a:cubicBezTo>
                    <a:pt x="4346" y="3153"/>
                    <a:pt x="4358" y="3213"/>
                    <a:pt x="4394" y="3248"/>
                  </a:cubicBezTo>
                  <a:cubicBezTo>
                    <a:pt x="4763" y="3487"/>
                    <a:pt x="5120" y="3713"/>
                    <a:pt x="5465" y="3915"/>
                  </a:cubicBezTo>
                  <a:cubicBezTo>
                    <a:pt x="5477" y="3927"/>
                    <a:pt x="5501" y="3927"/>
                    <a:pt x="5513" y="3927"/>
                  </a:cubicBezTo>
                  <a:cubicBezTo>
                    <a:pt x="5549" y="3927"/>
                    <a:pt x="5573" y="3915"/>
                    <a:pt x="5596" y="3880"/>
                  </a:cubicBezTo>
                  <a:cubicBezTo>
                    <a:pt x="5620" y="3844"/>
                    <a:pt x="5608" y="3784"/>
                    <a:pt x="5561" y="3749"/>
                  </a:cubicBezTo>
                  <a:cubicBezTo>
                    <a:pt x="5215" y="3546"/>
                    <a:pt x="4858" y="3320"/>
                    <a:pt x="4501" y="3082"/>
                  </a:cubicBezTo>
                  <a:cubicBezTo>
                    <a:pt x="4485" y="3074"/>
                    <a:pt x="4468" y="3070"/>
                    <a:pt x="4451" y="3070"/>
                  </a:cubicBezTo>
                  <a:close/>
                  <a:moveTo>
                    <a:pt x="12389" y="4279"/>
                  </a:moveTo>
                  <a:cubicBezTo>
                    <a:pt x="12359" y="4279"/>
                    <a:pt x="12327" y="4300"/>
                    <a:pt x="12311" y="4332"/>
                  </a:cubicBezTo>
                  <a:cubicBezTo>
                    <a:pt x="12157" y="4606"/>
                    <a:pt x="11835" y="4856"/>
                    <a:pt x="11383" y="5046"/>
                  </a:cubicBezTo>
                  <a:cubicBezTo>
                    <a:pt x="11335" y="5058"/>
                    <a:pt x="11311" y="5118"/>
                    <a:pt x="11323" y="5165"/>
                  </a:cubicBezTo>
                  <a:cubicBezTo>
                    <a:pt x="11347" y="5201"/>
                    <a:pt x="11383" y="5225"/>
                    <a:pt x="11418" y="5225"/>
                  </a:cubicBezTo>
                  <a:cubicBezTo>
                    <a:pt x="11430" y="5225"/>
                    <a:pt x="11442" y="5225"/>
                    <a:pt x="11454" y="5213"/>
                  </a:cubicBezTo>
                  <a:cubicBezTo>
                    <a:pt x="11954" y="5011"/>
                    <a:pt x="12300" y="4737"/>
                    <a:pt x="12466" y="4415"/>
                  </a:cubicBezTo>
                  <a:cubicBezTo>
                    <a:pt x="12502" y="4368"/>
                    <a:pt x="12478" y="4320"/>
                    <a:pt x="12431" y="4296"/>
                  </a:cubicBezTo>
                  <a:cubicBezTo>
                    <a:pt x="12419" y="4284"/>
                    <a:pt x="12404" y="4279"/>
                    <a:pt x="12389" y="4279"/>
                  </a:cubicBezTo>
                  <a:close/>
                  <a:moveTo>
                    <a:pt x="7603" y="4246"/>
                  </a:moveTo>
                  <a:cubicBezTo>
                    <a:pt x="7579" y="4246"/>
                    <a:pt x="7555" y="4255"/>
                    <a:pt x="7537" y="4272"/>
                  </a:cubicBezTo>
                  <a:cubicBezTo>
                    <a:pt x="7418" y="4380"/>
                    <a:pt x="7311" y="4499"/>
                    <a:pt x="7204" y="4630"/>
                  </a:cubicBezTo>
                  <a:cubicBezTo>
                    <a:pt x="7025" y="4546"/>
                    <a:pt x="6835" y="4451"/>
                    <a:pt x="6656" y="4356"/>
                  </a:cubicBezTo>
                  <a:cubicBezTo>
                    <a:pt x="6643" y="4349"/>
                    <a:pt x="6630" y="4346"/>
                    <a:pt x="6616" y="4346"/>
                  </a:cubicBezTo>
                  <a:cubicBezTo>
                    <a:pt x="6579" y="4346"/>
                    <a:pt x="6542" y="4369"/>
                    <a:pt x="6525" y="4403"/>
                  </a:cubicBezTo>
                  <a:cubicBezTo>
                    <a:pt x="6501" y="4451"/>
                    <a:pt x="6525" y="4511"/>
                    <a:pt x="6573" y="4534"/>
                  </a:cubicBezTo>
                  <a:cubicBezTo>
                    <a:pt x="6739" y="4618"/>
                    <a:pt x="6906" y="4701"/>
                    <a:pt x="7073" y="4772"/>
                  </a:cubicBezTo>
                  <a:cubicBezTo>
                    <a:pt x="6942" y="4915"/>
                    <a:pt x="6823" y="5070"/>
                    <a:pt x="6704" y="5225"/>
                  </a:cubicBezTo>
                  <a:cubicBezTo>
                    <a:pt x="6680" y="5273"/>
                    <a:pt x="6692" y="5332"/>
                    <a:pt x="6727" y="5356"/>
                  </a:cubicBezTo>
                  <a:cubicBezTo>
                    <a:pt x="6751" y="5368"/>
                    <a:pt x="6763" y="5380"/>
                    <a:pt x="6787" y="5380"/>
                  </a:cubicBezTo>
                  <a:cubicBezTo>
                    <a:pt x="6811" y="5380"/>
                    <a:pt x="6846" y="5368"/>
                    <a:pt x="6858" y="5344"/>
                  </a:cubicBezTo>
                  <a:cubicBezTo>
                    <a:pt x="6989" y="5177"/>
                    <a:pt x="7108" y="5011"/>
                    <a:pt x="7251" y="4856"/>
                  </a:cubicBezTo>
                  <a:cubicBezTo>
                    <a:pt x="7406" y="4927"/>
                    <a:pt x="7573" y="4999"/>
                    <a:pt x="7728" y="5058"/>
                  </a:cubicBezTo>
                  <a:cubicBezTo>
                    <a:pt x="7736" y="5060"/>
                    <a:pt x="7744" y="5061"/>
                    <a:pt x="7752" y="5061"/>
                  </a:cubicBezTo>
                  <a:cubicBezTo>
                    <a:pt x="7791" y="5061"/>
                    <a:pt x="7827" y="5038"/>
                    <a:pt x="7847" y="4999"/>
                  </a:cubicBezTo>
                  <a:cubicBezTo>
                    <a:pt x="7859" y="4951"/>
                    <a:pt x="7835" y="4892"/>
                    <a:pt x="7787" y="4880"/>
                  </a:cubicBezTo>
                  <a:cubicBezTo>
                    <a:pt x="7656" y="4820"/>
                    <a:pt x="7525" y="4772"/>
                    <a:pt x="7382" y="4701"/>
                  </a:cubicBezTo>
                  <a:cubicBezTo>
                    <a:pt x="7478" y="4606"/>
                    <a:pt x="7573" y="4499"/>
                    <a:pt x="7668" y="4403"/>
                  </a:cubicBezTo>
                  <a:cubicBezTo>
                    <a:pt x="7704" y="4368"/>
                    <a:pt x="7704" y="4308"/>
                    <a:pt x="7668" y="4272"/>
                  </a:cubicBezTo>
                  <a:cubicBezTo>
                    <a:pt x="7650" y="4255"/>
                    <a:pt x="7626" y="4246"/>
                    <a:pt x="7603" y="4246"/>
                  </a:cubicBezTo>
                  <a:close/>
                  <a:moveTo>
                    <a:pt x="8958" y="5246"/>
                  </a:moveTo>
                  <a:cubicBezTo>
                    <a:pt x="8915" y="5246"/>
                    <a:pt x="8869" y="5279"/>
                    <a:pt x="8859" y="5320"/>
                  </a:cubicBezTo>
                  <a:cubicBezTo>
                    <a:pt x="8859" y="5380"/>
                    <a:pt x="8882" y="5427"/>
                    <a:pt x="8942" y="5439"/>
                  </a:cubicBezTo>
                  <a:cubicBezTo>
                    <a:pt x="9287" y="5511"/>
                    <a:pt x="9633" y="5558"/>
                    <a:pt x="9930" y="5558"/>
                  </a:cubicBezTo>
                  <a:cubicBezTo>
                    <a:pt x="10025" y="5558"/>
                    <a:pt x="10121" y="5546"/>
                    <a:pt x="10216" y="5546"/>
                  </a:cubicBezTo>
                  <a:cubicBezTo>
                    <a:pt x="10264" y="5534"/>
                    <a:pt x="10299" y="5487"/>
                    <a:pt x="10299" y="5439"/>
                  </a:cubicBezTo>
                  <a:cubicBezTo>
                    <a:pt x="10299" y="5397"/>
                    <a:pt x="10261" y="5354"/>
                    <a:pt x="10211" y="5354"/>
                  </a:cubicBezTo>
                  <a:cubicBezTo>
                    <a:pt x="10205" y="5354"/>
                    <a:pt x="10198" y="5355"/>
                    <a:pt x="10192" y="5356"/>
                  </a:cubicBezTo>
                  <a:cubicBezTo>
                    <a:pt x="10103" y="5365"/>
                    <a:pt x="10011" y="5369"/>
                    <a:pt x="9915" y="5369"/>
                  </a:cubicBezTo>
                  <a:cubicBezTo>
                    <a:pt x="9630" y="5369"/>
                    <a:pt x="9317" y="5329"/>
                    <a:pt x="8978" y="5249"/>
                  </a:cubicBezTo>
                  <a:cubicBezTo>
                    <a:pt x="8971" y="5247"/>
                    <a:pt x="8965" y="5246"/>
                    <a:pt x="8958" y="5246"/>
                  </a:cubicBezTo>
                  <a:close/>
                  <a:moveTo>
                    <a:pt x="6118" y="6261"/>
                  </a:moveTo>
                  <a:cubicBezTo>
                    <a:pt x="6084" y="6261"/>
                    <a:pt x="6053" y="6277"/>
                    <a:pt x="6037" y="6308"/>
                  </a:cubicBezTo>
                  <a:cubicBezTo>
                    <a:pt x="5846" y="6689"/>
                    <a:pt x="5680" y="7082"/>
                    <a:pt x="5561" y="7487"/>
                  </a:cubicBezTo>
                  <a:cubicBezTo>
                    <a:pt x="5537" y="7535"/>
                    <a:pt x="5573" y="7594"/>
                    <a:pt x="5620" y="7606"/>
                  </a:cubicBezTo>
                  <a:lnTo>
                    <a:pt x="5644" y="7606"/>
                  </a:lnTo>
                  <a:cubicBezTo>
                    <a:pt x="5692" y="7606"/>
                    <a:pt x="5727" y="7582"/>
                    <a:pt x="5739" y="7547"/>
                  </a:cubicBezTo>
                  <a:cubicBezTo>
                    <a:pt x="5858" y="7154"/>
                    <a:pt x="6013" y="6773"/>
                    <a:pt x="6204" y="6392"/>
                  </a:cubicBezTo>
                  <a:cubicBezTo>
                    <a:pt x="6227" y="6344"/>
                    <a:pt x="6215" y="6296"/>
                    <a:pt x="6168" y="6273"/>
                  </a:cubicBezTo>
                  <a:cubicBezTo>
                    <a:pt x="6152" y="6265"/>
                    <a:pt x="6135" y="6261"/>
                    <a:pt x="6118" y="6261"/>
                  </a:cubicBezTo>
                  <a:close/>
                  <a:moveTo>
                    <a:pt x="5394" y="8642"/>
                  </a:moveTo>
                  <a:cubicBezTo>
                    <a:pt x="5346" y="8642"/>
                    <a:pt x="5287" y="8678"/>
                    <a:pt x="5287" y="8725"/>
                  </a:cubicBezTo>
                  <a:cubicBezTo>
                    <a:pt x="5251" y="9011"/>
                    <a:pt x="5227" y="9309"/>
                    <a:pt x="5227" y="9595"/>
                  </a:cubicBezTo>
                  <a:cubicBezTo>
                    <a:pt x="5227" y="9725"/>
                    <a:pt x="5239" y="9868"/>
                    <a:pt x="5239" y="9999"/>
                  </a:cubicBezTo>
                  <a:cubicBezTo>
                    <a:pt x="5251" y="10047"/>
                    <a:pt x="5287" y="10083"/>
                    <a:pt x="5334" y="10083"/>
                  </a:cubicBezTo>
                  <a:lnTo>
                    <a:pt x="5346" y="10083"/>
                  </a:lnTo>
                  <a:cubicBezTo>
                    <a:pt x="5394" y="10083"/>
                    <a:pt x="5430" y="10035"/>
                    <a:pt x="5430" y="9987"/>
                  </a:cubicBezTo>
                  <a:cubicBezTo>
                    <a:pt x="5430" y="9856"/>
                    <a:pt x="5418" y="9725"/>
                    <a:pt x="5418" y="9595"/>
                  </a:cubicBezTo>
                  <a:cubicBezTo>
                    <a:pt x="5418" y="9309"/>
                    <a:pt x="5442" y="9035"/>
                    <a:pt x="5477" y="8749"/>
                  </a:cubicBezTo>
                  <a:cubicBezTo>
                    <a:pt x="5477" y="8702"/>
                    <a:pt x="5442" y="8654"/>
                    <a:pt x="5394" y="8642"/>
                  </a:cubicBezTo>
                  <a:close/>
                  <a:moveTo>
                    <a:pt x="5520" y="11140"/>
                  </a:moveTo>
                  <a:cubicBezTo>
                    <a:pt x="5514" y="11140"/>
                    <a:pt x="5507" y="11141"/>
                    <a:pt x="5501" y="11142"/>
                  </a:cubicBezTo>
                  <a:cubicBezTo>
                    <a:pt x="5453" y="11154"/>
                    <a:pt x="5418" y="11202"/>
                    <a:pt x="5430" y="11261"/>
                  </a:cubicBezTo>
                  <a:cubicBezTo>
                    <a:pt x="5525" y="11654"/>
                    <a:pt x="5668" y="12071"/>
                    <a:pt x="5834" y="12464"/>
                  </a:cubicBezTo>
                  <a:cubicBezTo>
                    <a:pt x="5846" y="12500"/>
                    <a:pt x="5882" y="12523"/>
                    <a:pt x="5918" y="12523"/>
                  </a:cubicBezTo>
                  <a:cubicBezTo>
                    <a:pt x="5930" y="12523"/>
                    <a:pt x="5942" y="12512"/>
                    <a:pt x="5965" y="12512"/>
                  </a:cubicBezTo>
                  <a:cubicBezTo>
                    <a:pt x="6013" y="12488"/>
                    <a:pt x="6025" y="12440"/>
                    <a:pt x="6013" y="12392"/>
                  </a:cubicBezTo>
                  <a:cubicBezTo>
                    <a:pt x="5846" y="12000"/>
                    <a:pt x="5715" y="11607"/>
                    <a:pt x="5620" y="11214"/>
                  </a:cubicBezTo>
                  <a:cubicBezTo>
                    <a:pt x="5610" y="11172"/>
                    <a:pt x="5564" y="11140"/>
                    <a:pt x="5520" y="11140"/>
                  </a:cubicBezTo>
                  <a:close/>
                  <a:moveTo>
                    <a:pt x="6503" y="13443"/>
                  </a:moveTo>
                  <a:cubicBezTo>
                    <a:pt x="6485" y="13443"/>
                    <a:pt x="6468" y="13450"/>
                    <a:pt x="6454" y="13464"/>
                  </a:cubicBezTo>
                  <a:cubicBezTo>
                    <a:pt x="6406" y="13488"/>
                    <a:pt x="6394" y="13547"/>
                    <a:pt x="6418" y="13583"/>
                  </a:cubicBezTo>
                  <a:cubicBezTo>
                    <a:pt x="6537" y="13786"/>
                    <a:pt x="6668" y="13988"/>
                    <a:pt x="6811" y="14178"/>
                  </a:cubicBezTo>
                  <a:cubicBezTo>
                    <a:pt x="6906" y="14321"/>
                    <a:pt x="7013" y="14476"/>
                    <a:pt x="7108" y="14643"/>
                  </a:cubicBezTo>
                  <a:cubicBezTo>
                    <a:pt x="7132" y="14667"/>
                    <a:pt x="7156" y="14678"/>
                    <a:pt x="7192" y="14678"/>
                  </a:cubicBezTo>
                  <a:cubicBezTo>
                    <a:pt x="7204" y="14678"/>
                    <a:pt x="7227" y="14678"/>
                    <a:pt x="7239" y="14667"/>
                  </a:cubicBezTo>
                  <a:cubicBezTo>
                    <a:pt x="7287" y="14643"/>
                    <a:pt x="7299" y="14583"/>
                    <a:pt x="7275" y="14536"/>
                  </a:cubicBezTo>
                  <a:cubicBezTo>
                    <a:pt x="7168" y="14369"/>
                    <a:pt x="7061" y="14214"/>
                    <a:pt x="6966" y="14071"/>
                  </a:cubicBezTo>
                  <a:cubicBezTo>
                    <a:pt x="6823" y="13881"/>
                    <a:pt x="6692" y="13678"/>
                    <a:pt x="6573" y="13488"/>
                  </a:cubicBezTo>
                  <a:cubicBezTo>
                    <a:pt x="6558" y="13459"/>
                    <a:pt x="6531" y="13443"/>
                    <a:pt x="6503" y="13443"/>
                  </a:cubicBezTo>
                  <a:close/>
                  <a:moveTo>
                    <a:pt x="7822" y="15583"/>
                  </a:moveTo>
                  <a:cubicBezTo>
                    <a:pt x="7807" y="15583"/>
                    <a:pt x="7791" y="15587"/>
                    <a:pt x="7775" y="15595"/>
                  </a:cubicBezTo>
                  <a:cubicBezTo>
                    <a:pt x="7728" y="15619"/>
                    <a:pt x="7704" y="15679"/>
                    <a:pt x="7728" y="15726"/>
                  </a:cubicBezTo>
                  <a:cubicBezTo>
                    <a:pt x="7918" y="16071"/>
                    <a:pt x="8097" y="16452"/>
                    <a:pt x="8263" y="16857"/>
                  </a:cubicBezTo>
                  <a:cubicBezTo>
                    <a:pt x="8275" y="16893"/>
                    <a:pt x="8311" y="16905"/>
                    <a:pt x="8347" y="16905"/>
                  </a:cubicBezTo>
                  <a:lnTo>
                    <a:pt x="8382" y="16905"/>
                  </a:lnTo>
                  <a:cubicBezTo>
                    <a:pt x="8430" y="16881"/>
                    <a:pt x="8454" y="16822"/>
                    <a:pt x="8430" y="16774"/>
                  </a:cubicBezTo>
                  <a:cubicBezTo>
                    <a:pt x="8263" y="16381"/>
                    <a:pt x="8085" y="15988"/>
                    <a:pt x="7894" y="15631"/>
                  </a:cubicBezTo>
                  <a:cubicBezTo>
                    <a:pt x="7878" y="15599"/>
                    <a:pt x="7852" y="15583"/>
                    <a:pt x="7822" y="15583"/>
                  </a:cubicBezTo>
                  <a:close/>
                  <a:moveTo>
                    <a:pt x="8801" y="17890"/>
                  </a:moveTo>
                  <a:cubicBezTo>
                    <a:pt x="8792" y="17890"/>
                    <a:pt x="8783" y="17891"/>
                    <a:pt x="8775" y="17893"/>
                  </a:cubicBezTo>
                  <a:cubicBezTo>
                    <a:pt x="8728" y="17917"/>
                    <a:pt x="8704" y="17965"/>
                    <a:pt x="8716" y="18012"/>
                  </a:cubicBezTo>
                  <a:cubicBezTo>
                    <a:pt x="8859" y="18405"/>
                    <a:pt x="8990" y="18798"/>
                    <a:pt x="9109" y="19203"/>
                  </a:cubicBezTo>
                  <a:cubicBezTo>
                    <a:pt x="9121" y="19250"/>
                    <a:pt x="9156" y="19274"/>
                    <a:pt x="9204" y="19274"/>
                  </a:cubicBezTo>
                  <a:cubicBezTo>
                    <a:pt x="9216" y="19274"/>
                    <a:pt x="9216" y="19274"/>
                    <a:pt x="9228" y="19262"/>
                  </a:cubicBezTo>
                  <a:cubicBezTo>
                    <a:pt x="9275" y="19250"/>
                    <a:pt x="9311" y="19203"/>
                    <a:pt x="9287" y="19143"/>
                  </a:cubicBezTo>
                  <a:cubicBezTo>
                    <a:pt x="9168" y="18738"/>
                    <a:pt x="9037" y="18346"/>
                    <a:pt x="8894" y="17953"/>
                  </a:cubicBezTo>
                  <a:cubicBezTo>
                    <a:pt x="8884" y="17913"/>
                    <a:pt x="8842" y="17890"/>
                    <a:pt x="8801" y="17890"/>
                  </a:cubicBezTo>
                  <a:close/>
                  <a:moveTo>
                    <a:pt x="9532" y="20296"/>
                  </a:moveTo>
                  <a:cubicBezTo>
                    <a:pt x="9526" y="20296"/>
                    <a:pt x="9520" y="20297"/>
                    <a:pt x="9513" y="20298"/>
                  </a:cubicBezTo>
                  <a:cubicBezTo>
                    <a:pt x="9454" y="20310"/>
                    <a:pt x="9430" y="20358"/>
                    <a:pt x="9442" y="20417"/>
                  </a:cubicBezTo>
                  <a:cubicBezTo>
                    <a:pt x="9537" y="20810"/>
                    <a:pt x="9633" y="21227"/>
                    <a:pt x="9704" y="21632"/>
                  </a:cubicBezTo>
                  <a:cubicBezTo>
                    <a:pt x="9716" y="21679"/>
                    <a:pt x="9752" y="21715"/>
                    <a:pt x="9799" y="21715"/>
                  </a:cubicBezTo>
                  <a:lnTo>
                    <a:pt x="9811" y="21715"/>
                  </a:lnTo>
                  <a:cubicBezTo>
                    <a:pt x="9871" y="21703"/>
                    <a:pt x="9894" y="21656"/>
                    <a:pt x="9894" y="21596"/>
                  </a:cubicBezTo>
                  <a:cubicBezTo>
                    <a:pt x="9811" y="21191"/>
                    <a:pt x="9716" y="20774"/>
                    <a:pt x="9621" y="20370"/>
                  </a:cubicBezTo>
                  <a:cubicBezTo>
                    <a:pt x="9610" y="20328"/>
                    <a:pt x="9573" y="20296"/>
                    <a:pt x="9532" y="20296"/>
                  </a:cubicBezTo>
                  <a:close/>
                  <a:moveTo>
                    <a:pt x="9978" y="22763"/>
                  </a:moveTo>
                  <a:cubicBezTo>
                    <a:pt x="9930" y="22775"/>
                    <a:pt x="9894" y="22822"/>
                    <a:pt x="9906" y="22870"/>
                  </a:cubicBezTo>
                  <a:cubicBezTo>
                    <a:pt x="9954" y="23287"/>
                    <a:pt x="10002" y="23703"/>
                    <a:pt x="10037" y="24120"/>
                  </a:cubicBezTo>
                  <a:cubicBezTo>
                    <a:pt x="10037" y="24168"/>
                    <a:pt x="10085" y="24203"/>
                    <a:pt x="10133" y="24203"/>
                  </a:cubicBezTo>
                  <a:cubicBezTo>
                    <a:pt x="10192" y="24192"/>
                    <a:pt x="10228" y="24156"/>
                    <a:pt x="10228" y="24096"/>
                  </a:cubicBezTo>
                  <a:cubicBezTo>
                    <a:pt x="10192" y="23680"/>
                    <a:pt x="10145" y="23263"/>
                    <a:pt x="10085" y="22846"/>
                  </a:cubicBezTo>
                  <a:cubicBezTo>
                    <a:pt x="10085" y="22799"/>
                    <a:pt x="10037" y="22763"/>
                    <a:pt x="9978" y="22763"/>
                  </a:cubicBezTo>
                  <a:close/>
                  <a:moveTo>
                    <a:pt x="10192" y="25275"/>
                  </a:moveTo>
                  <a:cubicBezTo>
                    <a:pt x="10133" y="25275"/>
                    <a:pt x="10097" y="25311"/>
                    <a:pt x="10097" y="25370"/>
                  </a:cubicBezTo>
                  <a:cubicBezTo>
                    <a:pt x="10097" y="25489"/>
                    <a:pt x="10097" y="25620"/>
                    <a:pt x="10097" y="25739"/>
                  </a:cubicBezTo>
                  <a:cubicBezTo>
                    <a:pt x="10097" y="26037"/>
                    <a:pt x="10097" y="26335"/>
                    <a:pt x="10085" y="26620"/>
                  </a:cubicBezTo>
                  <a:cubicBezTo>
                    <a:pt x="10073" y="26668"/>
                    <a:pt x="10121" y="26716"/>
                    <a:pt x="10168" y="26716"/>
                  </a:cubicBezTo>
                  <a:lnTo>
                    <a:pt x="10180" y="26716"/>
                  </a:lnTo>
                  <a:cubicBezTo>
                    <a:pt x="10228" y="26716"/>
                    <a:pt x="10264" y="26680"/>
                    <a:pt x="10264" y="26620"/>
                  </a:cubicBezTo>
                  <a:cubicBezTo>
                    <a:pt x="10287" y="26335"/>
                    <a:pt x="10287" y="26037"/>
                    <a:pt x="10287" y="25739"/>
                  </a:cubicBezTo>
                  <a:cubicBezTo>
                    <a:pt x="10287" y="25620"/>
                    <a:pt x="10287" y="25489"/>
                    <a:pt x="10287" y="25358"/>
                  </a:cubicBezTo>
                  <a:cubicBezTo>
                    <a:pt x="10287" y="25311"/>
                    <a:pt x="10252" y="25275"/>
                    <a:pt x="10192" y="25275"/>
                  </a:cubicBezTo>
                  <a:close/>
                  <a:moveTo>
                    <a:pt x="10085" y="27775"/>
                  </a:moveTo>
                  <a:cubicBezTo>
                    <a:pt x="10037" y="27775"/>
                    <a:pt x="9990" y="27811"/>
                    <a:pt x="9978" y="27859"/>
                  </a:cubicBezTo>
                  <a:cubicBezTo>
                    <a:pt x="9930" y="28287"/>
                    <a:pt x="9871" y="28704"/>
                    <a:pt x="9787" y="29097"/>
                  </a:cubicBezTo>
                  <a:cubicBezTo>
                    <a:pt x="9775" y="29145"/>
                    <a:pt x="9811" y="29192"/>
                    <a:pt x="9871" y="29204"/>
                  </a:cubicBezTo>
                  <a:lnTo>
                    <a:pt x="9883" y="29204"/>
                  </a:lnTo>
                  <a:cubicBezTo>
                    <a:pt x="9930" y="29204"/>
                    <a:pt x="9966" y="29180"/>
                    <a:pt x="9978" y="29133"/>
                  </a:cubicBezTo>
                  <a:cubicBezTo>
                    <a:pt x="10061" y="28728"/>
                    <a:pt x="10121" y="28311"/>
                    <a:pt x="10168" y="27882"/>
                  </a:cubicBezTo>
                  <a:cubicBezTo>
                    <a:pt x="10180" y="27835"/>
                    <a:pt x="10145" y="27787"/>
                    <a:pt x="10085" y="27775"/>
                  </a:cubicBezTo>
                  <a:close/>
                  <a:moveTo>
                    <a:pt x="9601" y="30238"/>
                  </a:moveTo>
                  <a:cubicBezTo>
                    <a:pt x="9558" y="30238"/>
                    <a:pt x="9512" y="30270"/>
                    <a:pt x="9502" y="30311"/>
                  </a:cubicBezTo>
                  <a:cubicBezTo>
                    <a:pt x="9383" y="30716"/>
                    <a:pt x="9252" y="31109"/>
                    <a:pt x="9109" y="31490"/>
                  </a:cubicBezTo>
                  <a:cubicBezTo>
                    <a:pt x="9085" y="31538"/>
                    <a:pt x="9109" y="31597"/>
                    <a:pt x="9156" y="31609"/>
                  </a:cubicBezTo>
                  <a:cubicBezTo>
                    <a:pt x="9168" y="31621"/>
                    <a:pt x="9180" y="31621"/>
                    <a:pt x="9192" y="31621"/>
                  </a:cubicBezTo>
                  <a:cubicBezTo>
                    <a:pt x="9228" y="31621"/>
                    <a:pt x="9263" y="31597"/>
                    <a:pt x="9275" y="31561"/>
                  </a:cubicBezTo>
                  <a:cubicBezTo>
                    <a:pt x="9430" y="31169"/>
                    <a:pt x="9561" y="30776"/>
                    <a:pt x="9680" y="30359"/>
                  </a:cubicBezTo>
                  <a:cubicBezTo>
                    <a:pt x="9692" y="30311"/>
                    <a:pt x="9668" y="30264"/>
                    <a:pt x="9621" y="30240"/>
                  </a:cubicBezTo>
                  <a:cubicBezTo>
                    <a:pt x="9614" y="30238"/>
                    <a:pt x="9608" y="30238"/>
                    <a:pt x="9601" y="30238"/>
                  </a:cubicBezTo>
                  <a:close/>
                  <a:moveTo>
                    <a:pt x="8678" y="32576"/>
                  </a:moveTo>
                  <a:cubicBezTo>
                    <a:pt x="8644" y="32576"/>
                    <a:pt x="8614" y="32598"/>
                    <a:pt x="8597" y="32633"/>
                  </a:cubicBezTo>
                  <a:cubicBezTo>
                    <a:pt x="8406" y="33002"/>
                    <a:pt x="8192" y="33359"/>
                    <a:pt x="7966" y="33705"/>
                  </a:cubicBezTo>
                  <a:cubicBezTo>
                    <a:pt x="7942" y="33740"/>
                    <a:pt x="7954" y="33800"/>
                    <a:pt x="7989" y="33836"/>
                  </a:cubicBezTo>
                  <a:cubicBezTo>
                    <a:pt x="8013" y="33847"/>
                    <a:pt x="8025" y="33847"/>
                    <a:pt x="8049" y="33847"/>
                  </a:cubicBezTo>
                  <a:cubicBezTo>
                    <a:pt x="8073" y="33847"/>
                    <a:pt x="8109" y="33836"/>
                    <a:pt x="8120" y="33800"/>
                  </a:cubicBezTo>
                  <a:cubicBezTo>
                    <a:pt x="8347" y="33455"/>
                    <a:pt x="8561" y="33097"/>
                    <a:pt x="8763" y="32716"/>
                  </a:cubicBezTo>
                  <a:cubicBezTo>
                    <a:pt x="8787" y="32669"/>
                    <a:pt x="8763" y="32609"/>
                    <a:pt x="8716" y="32585"/>
                  </a:cubicBezTo>
                  <a:cubicBezTo>
                    <a:pt x="8703" y="32579"/>
                    <a:pt x="8690" y="32576"/>
                    <a:pt x="8678" y="32576"/>
                  </a:cubicBezTo>
                  <a:close/>
                  <a:moveTo>
                    <a:pt x="7288" y="34664"/>
                  </a:moveTo>
                  <a:cubicBezTo>
                    <a:pt x="7262" y="34664"/>
                    <a:pt x="7235" y="34673"/>
                    <a:pt x="7216" y="34693"/>
                  </a:cubicBezTo>
                  <a:cubicBezTo>
                    <a:pt x="6954" y="35014"/>
                    <a:pt x="6668" y="35324"/>
                    <a:pt x="6370" y="35610"/>
                  </a:cubicBezTo>
                  <a:cubicBezTo>
                    <a:pt x="6323" y="35645"/>
                    <a:pt x="6323" y="35705"/>
                    <a:pt x="6358" y="35741"/>
                  </a:cubicBezTo>
                  <a:cubicBezTo>
                    <a:pt x="6382" y="35752"/>
                    <a:pt x="6406" y="35764"/>
                    <a:pt x="6430" y="35764"/>
                  </a:cubicBezTo>
                  <a:cubicBezTo>
                    <a:pt x="6454" y="35764"/>
                    <a:pt x="6477" y="35764"/>
                    <a:pt x="6489" y="35741"/>
                  </a:cubicBezTo>
                  <a:cubicBezTo>
                    <a:pt x="6799" y="35455"/>
                    <a:pt x="7097" y="35145"/>
                    <a:pt x="7358" y="34824"/>
                  </a:cubicBezTo>
                  <a:cubicBezTo>
                    <a:pt x="7394" y="34776"/>
                    <a:pt x="7394" y="34717"/>
                    <a:pt x="7347" y="34681"/>
                  </a:cubicBezTo>
                  <a:cubicBezTo>
                    <a:pt x="7330" y="34670"/>
                    <a:pt x="7310" y="34664"/>
                    <a:pt x="7288" y="34664"/>
                  </a:cubicBezTo>
                  <a:close/>
                  <a:moveTo>
                    <a:pt x="5472" y="36386"/>
                  </a:moveTo>
                  <a:cubicBezTo>
                    <a:pt x="5452" y="36386"/>
                    <a:pt x="5433" y="36392"/>
                    <a:pt x="5418" y="36407"/>
                  </a:cubicBezTo>
                  <a:cubicBezTo>
                    <a:pt x="5084" y="36645"/>
                    <a:pt x="4739" y="36884"/>
                    <a:pt x="4382" y="37098"/>
                  </a:cubicBezTo>
                  <a:cubicBezTo>
                    <a:pt x="4334" y="37122"/>
                    <a:pt x="4322" y="37181"/>
                    <a:pt x="4346" y="37229"/>
                  </a:cubicBezTo>
                  <a:cubicBezTo>
                    <a:pt x="4358" y="37253"/>
                    <a:pt x="4394" y="37276"/>
                    <a:pt x="4430" y="37276"/>
                  </a:cubicBezTo>
                  <a:cubicBezTo>
                    <a:pt x="4441" y="37276"/>
                    <a:pt x="4453" y="37265"/>
                    <a:pt x="4477" y="37253"/>
                  </a:cubicBezTo>
                  <a:cubicBezTo>
                    <a:pt x="4834" y="37038"/>
                    <a:pt x="5192" y="36812"/>
                    <a:pt x="5525" y="36562"/>
                  </a:cubicBezTo>
                  <a:cubicBezTo>
                    <a:pt x="5573" y="36526"/>
                    <a:pt x="5573" y="36467"/>
                    <a:pt x="5549" y="36419"/>
                  </a:cubicBezTo>
                  <a:cubicBezTo>
                    <a:pt x="5528" y="36398"/>
                    <a:pt x="5499" y="36386"/>
                    <a:pt x="5472" y="36386"/>
                  </a:cubicBezTo>
                  <a:close/>
                  <a:moveTo>
                    <a:pt x="3310" y="37665"/>
                  </a:moveTo>
                  <a:cubicBezTo>
                    <a:pt x="3298" y="37665"/>
                    <a:pt x="3286" y="37667"/>
                    <a:pt x="3275" y="37669"/>
                  </a:cubicBezTo>
                  <a:cubicBezTo>
                    <a:pt x="2906" y="37848"/>
                    <a:pt x="2513" y="38003"/>
                    <a:pt x="2120" y="38146"/>
                  </a:cubicBezTo>
                  <a:cubicBezTo>
                    <a:pt x="2072" y="38169"/>
                    <a:pt x="2048" y="38217"/>
                    <a:pt x="2060" y="38265"/>
                  </a:cubicBezTo>
                  <a:cubicBezTo>
                    <a:pt x="2084" y="38312"/>
                    <a:pt x="2120" y="38336"/>
                    <a:pt x="2155" y="38336"/>
                  </a:cubicBezTo>
                  <a:cubicBezTo>
                    <a:pt x="2167" y="38336"/>
                    <a:pt x="2179" y="38324"/>
                    <a:pt x="2179" y="38324"/>
                  </a:cubicBezTo>
                  <a:cubicBezTo>
                    <a:pt x="2584" y="38181"/>
                    <a:pt x="2977" y="38015"/>
                    <a:pt x="3358" y="37848"/>
                  </a:cubicBezTo>
                  <a:cubicBezTo>
                    <a:pt x="3406" y="37824"/>
                    <a:pt x="3417" y="37765"/>
                    <a:pt x="3394" y="37717"/>
                  </a:cubicBezTo>
                  <a:cubicBezTo>
                    <a:pt x="3385" y="37681"/>
                    <a:pt x="3348" y="37665"/>
                    <a:pt x="3310" y="37665"/>
                  </a:cubicBezTo>
                  <a:close/>
                  <a:moveTo>
                    <a:pt x="954" y="38524"/>
                  </a:moveTo>
                  <a:cubicBezTo>
                    <a:pt x="946" y="38524"/>
                    <a:pt x="937" y="38525"/>
                    <a:pt x="929" y="38527"/>
                  </a:cubicBezTo>
                  <a:cubicBezTo>
                    <a:pt x="655" y="38598"/>
                    <a:pt x="369" y="38670"/>
                    <a:pt x="84" y="38729"/>
                  </a:cubicBezTo>
                  <a:cubicBezTo>
                    <a:pt x="36" y="38741"/>
                    <a:pt x="0" y="38789"/>
                    <a:pt x="12" y="38836"/>
                  </a:cubicBezTo>
                  <a:cubicBezTo>
                    <a:pt x="24" y="38884"/>
                    <a:pt x="60" y="38920"/>
                    <a:pt x="108" y="38920"/>
                  </a:cubicBezTo>
                  <a:lnTo>
                    <a:pt x="119" y="38920"/>
                  </a:lnTo>
                  <a:cubicBezTo>
                    <a:pt x="417" y="38848"/>
                    <a:pt x="703" y="38777"/>
                    <a:pt x="977" y="38705"/>
                  </a:cubicBezTo>
                  <a:cubicBezTo>
                    <a:pt x="1036" y="38693"/>
                    <a:pt x="1060" y="38646"/>
                    <a:pt x="1048" y="38586"/>
                  </a:cubicBezTo>
                  <a:cubicBezTo>
                    <a:pt x="1038" y="38547"/>
                    <a:pt x="996" y="38524"/>
                    <a:pt x="954" y="38524"/>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2960" name="Google Shape;2960;p32"/>
          <p:cNvSpPr/>
          <p:nvPr/>
        </p:nvSpPr>
        <p:spPr>
          <a:xfrm>
            <a:off x="10887238" y="5855055"/>
            <a:ext cx="345179" cy="346613"/>
          </a:xfrm>
          <a:custGeom>
            <a:avLst/>
            <a:gdLst/>
            <a:ahLst/>
            <a:cxnLst/>
            <a:rect l="l" t="t" r="r" b="b"/>
            <a:pathLst>
              <a:path w="6978" h="7007" extrusionOk="0">
                <a:moveTo>
                  <a:pt x="2489" y="374"/>
                </a:moveTo>
                <a:lnTo>
                  <a:pt x="3561" y="1791"/>
                </a:lnTo>
                <a:lnTo>
                  <a:pt x="2453" y="2125"/>
                </a:lnTo>
                <a:lnTo>
                  <a:pt x="2489" y="374"/>
                </a:lnTo>
                <a:close/>
                <a:moveTo>
                  <a:pt x="6240" y="1196"/>
                </a:moveTo>
                <a:lnTo>
                  <a:pt x="4835" y="3172"/>
                </a:lnTo>
                <a:lnTo>
                  <a:pt x="3870" y="1898"/>
                </a:lnTo>
                <a:lnTo>
                  <a:pt x="6240" y="1196"/>
                </a:lnTo>
                <a:close/>
                <a:moveTo>
                  <a:pt x="2263" y="2375"/>
                </a:moveTo>
                <a:lnTo>
                  <a:pt x="2227" y="3791"/>
                </a:lnTo>
                <a:lnTo>
                  <a:pt x="370" y="2934"/>
                </a:lnTo>
                <a:lnTo>
                  <a:pt x="2263" y="2375"/>
                </a:lnTo>
                <a:close/>
                <a:moveTo>
                  <a:pt x="3680" y="1958"/>
                </a:moveTo>
                <a:lnTo>
                  <a:pt x="4716" y="3327"/>
                </a:lnTo>
                <a:lnTo>
                  <a:pt x="3846" y="4542"/>
                </a:lnTo>
                <a:lnTo>
                  <a:pt x="2418" y="3875"/>
                </a:lnTo>
                <a:lnTo>
                  <a:pt x="2453" y="2315"/>
                </a:lnTo>
                <a:lnTo>
                  <a:pt x="3680" y="1958"/>
                </a:lnTo>
                <a:close/>
                <a:moveTo>
                  <a:pt x="4835" y="3482"/>
                </a:moveTo>
                <a:lnTo>
                  <a:pt x="6573" y="5792"/>
                </a:lnTo>
                <a:lnTo>
                  <a:pt x="4025" y="4613"/>
                </a:lnTo>
                <a:lnTo>
                  <a:pt x="4835" y="3482"/>
                </a:lnTo>
                <a:close/>
                <a:moveTo>
                  <a:pt x="2418" y="4077"/>
                </a:moveTo>
                <a:lnTo>
                  <a:pt x="3739" y="4696"/>
                </a:lnTo>
                <a:lnTo>
                  <a:pt x="2370" y="6601"/>
                </a:lnTo>
                <a:lnTo>
                  <a:pt x="2418" y="4077"/>
                </a:lnTo>
                <a:close/>
                <a:moveTo>
                  <a:pt x="2398" y="1"/>
                </a:moveTo>
                <a:cubicBezTo>
                  <a:pt x="2389" y="1"/>
                  <a:pt x="2379" y="2"/>
                  <a:pt x="2370" y="5"/>
                </a:cubicBezTo>
                <a:cubicBezTo>
                  <a:pt x="2334" y="17"/>
                  <a:pt x="2310" y="53"/>
                  <a:pt x="2310" y="101"/>
                </a:cubicBezTo>
                <a:lnTo>
                  <a:pt x="2263" y="2172"/>
                </a:lnTo>
                <a:lnTo>
                  <a:pt x="72" y="2827"/>
                </a:lnTo>
                <a:cubicBezTo>
                  <a:pt x="36" y="2839"/>
                  <a:pt x="13" y="2875"/>
                  <a:pt x="13" y="2910"/>
                </a:cubicBezTo>
                <a:cubicBezTo>
                  <a:pt x="1" y="2946"/>
                  <a:pt x="24" y="2982"/>
                  <a:pt x="60" y="3006"/>
                </a:cubicBezTo>
                <a:lnTo>
                  <a:pt x="2227" y="3994"/>
                </a:lnTo>
                <a:lnTo>
                  <a:pt x="2168" y="6911"/>
                </a:lnTo>
                <a:cubicBezTo>
                  <a:pt x="2168" y="6947"/>
                  <a:pt x="2203" y="6982"/>
                  <a:pt x="2239" y="6994"/>
                </a:cubicBezTo>
                <a:cubicBezTo>
                  <a:pt x="2251" y="7006"/>
                  <a:pt x="2251" y="7006"/>
                  <a:pt x="2263" y="7006"/>
                </a:cubicBezTo>
                <a:cubicBezTo>
                  <a:pt x="2299" y="7006"/>
                  <a:pt x="2322" y="6982"/>
                  <a:pt x="2346" y="6970"/>
                </a:cubicBezTo>
                <a:lnTo>
                  <a:pt x="3918" y="4780"/>
                </a:lnTo>
                <a:lnTo>
                  <a:pt x="6835" y="6125"/>
                </a:lnTo>
                <a:cubicBezTo>
                  <a:pt x="6844" y="6128"/>
                  <a:pt x="6855" y="6130"/>
                  <a:pt x="6865" y="6130"/>
                </a:cubicBezTo>
                <a:cubicBezTo>
                  <a:pt x="6894" y="6130"/>
                  <a:pt x="6925" y="6119"/>
                  <a:pt x="6942" y="6101"/>
                </a:cubicBezTo>
                <a:cubicBezTo>
                  <a:pt x="6978" y="6066"/>
                  <a:pt x="6978" y="6018"/>
                  <a:pt x="6954" y="5982"/>
                </a:cubicBezTo>
                <a:lnTo>
                  <a:pt x="4954" y="3327"/>
                </a:lnTo>
                <a:lnTo>
                  <a:pt x="6561" y="1089"/>
                </a:lnTo>
                <a:cubicBezTo>
                  <a:pt x="6585" y="1053"/>
                  <a:pt x="6585" y="1005"/>
                  <a:pt x="6561" y="970"/>
                </a:cubicBezTo>
                <a:cubicBezTo>
                  <a:pt x="6542" y="950"/>
                  <a:pt x="6506" y="931"/>
                  <a:pt x="6474" y="931"/>
                </a:cubicBezTo>
                <a:cubicBezTo>
                  <a:pt x="6467" y="931"/>
                  <a:pt x="6460" y="932"/>
                  <a:pt x="6454" y="934"/>
                </a:cubicBezTo>
                <a:lnTo>
                  <a:pt x="3751" y="1732"/>
                </a:lnTo>
                <a:lnTo>
                  <a:pt x="2477" y="41"/>
                </a:lnTo>
                <a:cubicBezTo>
                  <a:pt x="2459" y="14"/>
                  <a:pt x="2428" y="1"/>
                  <a:pt x="239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961" name="Google Shape;2961;p32"/>
          <p:cNvGrpSpPr/>
          <p:nvPr/>
        </p:nvGrpSpPr>
        <p:grpSpPr>
          <a:xfrm>
            <a:off x="1150644" y="2986829"/>
            <a:ext cx="246199" cy="349437"/>
            <a:chOff x="7619190" y="700187"/>
            <a:chExt cx="184649" cy="262078"/>
          </a:xfrm>
        </p:grpSpPr>
        <p:sp>
          <p:nvSpPr>
            <p:cNvPr id="2962" name="Google Shape;2962;p32"/>
            <p:cNvSpPr/>
            <p:nvPr/>
          </p:nvSpPr>
          <p:spPr>
            <a:xfrm>
              <a:off x="7664676" y="845512"/>
              <a:ext cx="36247" cy="116754"/>
            </a:xfrm>
            <a:custGeom>
              <a:avLst/>
              <a:gdLst/>
              <a:ahLst/>
              <a:cxnLst/>
              <a:rect l="l" t="t" r="r" b="b"/>
              <a:pathLst>
                <a:path w="977" h="3147" extrusionOk="0">
                  <a:moveTo>
                    <a:pt x="101" y="1"/>
                  </a:moveTo>
                  <a:cubicBezTo>
                    <a:pt x="92" y="1"/>
                    <a:pt x="82" y="2"/>
                    <a:pt x="72" y="4"/>
                  </a:cubicBezTo>
                  <a:cubicBezTo>
                    <a:pt x="24" y="15"/>
                    <a:pt x="0" y="63"/>
                    <a:pt x="12" y="111"/>
                  </a:cubicBezTo>
                  <a:lnTo>
                    <a:pt x="786" y="3075"/>
                  </a:lnTo>
                  <a:cubicBezTo>
                    <a:pt x="798" y="3123"/>
                    <a:pt x="834" y="3147"/>
                    <a:pt x="882" y="3147"/>
                  </a:cubicBezTo>
                  <a:lnTo>
                    <a:pt x="905" y="3147"/>
                  </a:lnTo>
                  <a:cubicBezTo>
                    <a:pt x="953" y="3135"/>
                    <a:pt x="977" y="3075"/>
                    <a:pt x="965" y="3028"/>
                  </a:cubicBezTo>
                  <a:lnTo>
                    <a:pt x="191" y="63"/>
                  </a:lnTo>
                  <a:cubicBezTo>
                    <a:pt x="181" y="24"/>
                    <a:pt x="147" y="1"/>
                    <a:pt x="10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3" name="Google Shape;2963;p32"/>
            <p:cNvSpPr/>
            <p:nvPr/>
          </p:nvSpPr>
          <p:spPr>
            <a:xfrm>
              <a:off x="7619190" y="883763"/>
              <a:ext cx="111337" cy="36989"/>
            </a:xfrm>
            <a:custGeom>
              <a:avLst/>
              <a:gdLst/>
              <a:ahLst/>
              <a:cxnLst/>
              <a:rect l="l" t="t" r="r" b="b"/>
              <a:pathLst>
                <a:path w="3001" h="997" extrusionOk="0">
                  <a:moveTo>
                    <a:pt x="2900" y="1"/>
                  </a:moveTo>
                  <a:cubicBezTo>
                    <a:pt x="2890" y="1"/>
                    <a:pt x="2880" y="3"/>
                    <a:pt x="2870" y="8"/>
                  </a:cubicBezTo>
                  <a:lnTo>
                    <a:pt x="83" y="806"/>
                  </a:lnTo>
                  <a:cubicBezTo>
                    <a:pt x="36" y="818"/>
                    <a:pt x="0" y="878"/>
                    <a:pt x="24" y="925"/>
                  </a:cubicBezTo>
                  <a:cubicBezTo>
                    <a:pt x="36" y="961"/>
                    <a:pt x="72" y="997"/>
                    <a:pt x="107" y="997"/>
                  </a:cubicBezTo>
                  <a:cubicBezTo>
                    <a:pt x="119" y="997"/>
                    <a:pt x="131" y="985"/>
                    <a:pt x="131" y="985"/>
                  </a:cubicBezTo>
                  <a:lnTo>
                    <a:pt x="2917" y="187"/>
                  </a:lnTo>
                  <a:cubicBezTo>
                    <a:pt x="2965" y="175"/>
                    <a:pt x="3001" y="116"/>
                    <a:pt x="2977" y="68"/>
                  </a:cubicBezTo>
                  <a:cubicBezTo>
                    <a:pt x="2967" y="31"/>
                    <a:pt x="2936" y="1"/>
                    <a:pt x="290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4" name="Google Shape;2964;p32"/>
            <p:cNvSpPr/>
            <p:nvPr/>
          </p:nvSpPr>
          <p:spPr>
            <a:xfrm>
              <a:off x="7635069" y="866845"/>
              <a:ext cx="95458" cy="64962"/>
            </a:xfrm>
            <a:custGeom>
              <a:avLst/>
              <a:gdLst/>
              <a:ahLst/>
              <a:cxnLst/>
              <a:rect l="l" t="t" r="r" b="b"/>
              <a:pathLst>
                <a:path w="2573" h="1751" extrusionOk="0">
                  <a:moveTo>
                    <a:pt x="118" y="0"/>
                  </a:moveTo>
                  <a:cubicBezTo>
                    <a:pt x="84" y="0"/>
                    <a:pt x="52" y="16"/>
                    <a:pt x="36" y="48"/>
                  </a:cubicBezTo>
                  <a:cubicBezTo>
                    <a:pt x="1" y="83"/>
                    <a:pt x="13" y="143"/>
                    <a:pt x="60" y="179"/>
                  </a:cubicBezTo>
                  <a:lnTo>
                    <a:pt x="2418" y="1726"/>
                  </a:lnTo>
                  <a:cubicBezTo>
                    <a:pt x="2430" y="1738"/>
                    <a:pt x="2442" y="1750"/>
                    <a:pt x="2465" y="1750"/>
                  </a:cubicBezTo>
                  <a:cubicBezTo>
                    <a:pt x="2489" y="1750"/>
                    <a:pt x="2525" y="1726"/>
                    <a:pt x="2549" y="1703"/>
                  </a:cubicBezTo>
                  <a:cubicBezTo>
                    <a:pt x="2573" y="1655"/>
                    <a:pt x="2561" y="1596"/>
                    <a:pt x="2513" y="1572"/>
                  </a:cubicBezTo>
                  <a:lnTo>
                    <a:pt x="167" y="12"/>
                  </a:lnTo>
                  <a:cubicBezTo>
                    <a:pt x="152" y="4"/>
                    <a:pt x="134" y="0"/>
                    <a:pt x="11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5" name="Google Shape;2965;p32"/>
            <p:cNvSpPr/>
            <p:nvPr/>
          </p:nvSpPr>
          <p:spPr>
            <a:xfrm>
              <a:off x="7651430" y="848703"/>
              <a:ext cx="60547" cy="100318"/>
            </a:xfrm>
            <a:custGeom>
              <a:avLst/>
              <a:gdLst/>
              <a:ahLst/>
              <a:cxnLst/>
              <a:rect l="l" t="t" r="r" b="b"/>
              <a:pathLst>
                <a:path w="1632" h="2704" extrusionOk="0">
                  <a:moveTo>
                    <a:pt x="1522" y="1"/>
                  </a:moveTo>
                  <a:cubicBezTo>
                    <a:pt x="1489" y="1"/>
                    <a:pt x="1457" y="17"/>
                    <a:pt x="1441" y="49"/>
                  </a:cubicBezTo>
                  <a:lnTo>
                    <a:pt x="24" y="2561"/>
                  </a:lnTo>
                  <a:cubicBezTo>
                    <a:pt x="0" y="2608"/>
                    <a:pt x="12" y="2668"/>
                    <a:pt x="60" y="2692"/>
                  </a:cubicBezTo>
                  <a:cubicBezTo>
                    <a:pt x="72" y="2692"/>
                    <a:pt x="84" y="2704"/>
                    <a:pt x="107" y="2704"/>
                  </a:cubicBezTo>
                  <a:cubicBezTo>
                    <a:pt x="143" y="2704"/>
                    <a:pt x="167" y="2680"/>
                    <a:pt x="191" y="2656"/>
                  </a:cubicBezTo>
                  <a:lnTo>
                    <a:pt x="1608" y="144"/>
                  </a:lnTo>
                  <a:cubicBezTo>
                    <a:pt x="1631" y="96"/>
                    <a:pt x="1620" y="37"/>
                    <a:pt x="1572" y="13"/>
                  </a:cubicBezTo>
                  <a:cubicBezTo>
                    <a:pt x="1556" y="5"/>
                    <a:pt x="1539" y="1"/>
                    <a:pt x="152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6" name="Google Shape;2966;p32"/>
            <p:cNvSpPr/>
            <p:nvPr/>
          </p:nvSpPr>
          <p:spPr>
            <a:xfrm>
              <a:off x="7737987" y="700187"/>
              <a:ext cx="36729" cy="116754"/>
            </a:xfrm>
            <a:custGeom>
              <a:avLst/>
              <a:gdLst/>
              <a:ahLst/>
              <a:cxnLst/>
              <a:rect l="l" t="t" r="r" b="b"/>
              <a:pathLst>
                <a:path w="990" h="3147" extrusionOk="0">
                  <a:moveTo>
                    <a:pt x="108" y="0"/>
                  </a:moveTo>
                  <a:cubicBezTo>
                    <a:pt x="100" y="0"/>
                    <a:pt x="92" y="1"/>
                    <a:pt x="84" y="3"/>
                  </a:cubicBezTo>
                  <a:cubicBezTo>
                    <a:pt x="37" y="15"/>
                    <a:pt x="1" y="63"/>
                    <a:pt x="13" y="123"/>
                  </a:cubicBezTo>
                  <a:lnTo>
                    <a:pt x="787" y="3075"/>
                  </a:lnTo>
                  <a:cubicBezTo>
                    <a:pt x="799" y="3123"/>
                    <a:pt x="834" y="3147"/>
                    <a:pt x="882" y="3147"/>
                  </a:cubicBezTo>
                  <a:lnTo>
                    <a:pt x="906" y="3147"/>
                  </a:lnTo>
                  <a:cubicBezTo>
                    <a:pt x="953" y="3135"/>
                    <a:pt x="989" y="3087"/>
                    <a:pt x="977" y="3028"/>
                  </a:cubicBezTo>
                  <a:lnTo>
                    <a:pt x="191" y="75"/>
                  </a:lnTo>
                  <a:cubicBezTo>
                    <a:pt x="181" y="25"/>
                    <a:pt x="147" y="0"/>
                    <a:pt x="1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7" name="Google Shape;2967;p32"/>
            <p:cNvSpPr/>
            <p:nvPr/>
          </p:nvSpPr>
          <p:spPr>
            <a:xfrm>
              <a:off x="7692947" y="738624"/>
              <a:ext cx="110892" cy="36803"/>
            </a:xfrm>
            <a:custGeom>
              <a:avLst/>
              <a:gdLst/>
              <a:ahLst/>
              <a:cxnLst/>
              <a:rect l="l" t="t" r="r" b="b"/>
              <a:pathLst>
                <a:path w="2989" h="992" extrusionOk="0">
                  <a:moveTo>
                    <a:pt x="2883" y="0"/>
                  </a:moveTo>
                  <a:cubicBezTo>
                    <a:pt x="2875" y="0"/>
                    <a:pt x="2866" y="1"/>
                    <a:pt x="2858" y="3"/>
                  </a:cubicBezTo>
                  <a:lnTo>
                    <a:pt x="84" y="801"/>
                  </a:lnTo>
                  <a:cubicBezTo>
                    <a:pt x="24" y="813"/>
                    <a:pt x="0" y="872"/>
                    <a:pt x="12" y="920"/>
                  </a:cubicBezTo>
                  <a:cubicBezTo>
                    <a:pt x="24" y="968"/>
                    <a:pt x="60" y="992"/>
                    <a:pt x="108" y="992"/>
                  </a:cubicBezTo>
                  <a:cubicBezTo>
                    <a:pt x="120" y="992"/>
                    <a:pt x="120" y="992"/>
                    <a:pt x="131" y="980"/>
                  </a:cubicBezTo>
                  <a:lnTo>
                    <a:pt x="2906" y="182"/>
                  </a:lnTo>
                  <a:cubicBezTo>
                    <a:pt x="2965" y="170"/>
                    <a:pt x="2989" y="122"/>
                    <a:pt x="2977" y="63"/>
                  </a:cubicBezTo>
                  <a:cubicBezTo>
                    <a:pt x="2967" y="23"/>
                    <a:pt x="2925" y="0"/>
                    <a:pt x="28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8" name="Google Shape;2968;p32"/>
            <p:cNvSpPr/>
            <p:nvPr/>
          </p:nvSpPr>
          <p:spPr>
            <a:xfrm>
              <a:off x="7708863" y="721595"/>
              <a:ext cx="94976" cy="64888"/>
            </a:xfrm>
            <a:custGeom>
              <a:avLst/>
              <a:gdLst/>
              <a:ahLst/>
              <a:cxnLst/>
              <a:rect l="l" t="t" r="r" b="b"/>
              <a:pathLst>
                <a:path w="2560" h="1749" extrusionOk="0">
                  <a:moveTo>
                    <a:pt x="104" y="1"/>
                  </a:moveTo>
                  <a:cubicBezTo>
                    <a:pt x="76" y="1"/>
                    <a:pt x="46" y="17"/>
                    <a:pt x="24" y="46"/>
                  </a:cubicBezTo>
                  <a:cubicBezTo>
                    <a:pt x="0" y="93"/>
                    <a:pt x="12" y="153"/>
                    <a:pt x="60" y="177"/>
                  </a:cubicBezTo>
                  <a:lnTo>
                    <a:pt x="2405" y="1724"/>
                  </a:lnTo>
                  <a:cubicBezTo>
                    <a:pt x="2417" y="1736"/>
                    <a:pt x="2441" y="1748"/>
                    <a:pt x="2453" y="1748"/>
                  </a:cubicBezTo>
                  <a:cubicBezTo>
                    <a:pt x="2489" y="1748"/>
                    <a:pt x="2512" y="1736"/>
                    <a:pt x="2536" y="1701"/>
                  </a:cubicBezTo>
                  <a:cubicBezTo>
                    <a:pt x="2560" y="1665"/>
                    <a:pt x="2548" y="1605"/>
                    <a:pt x="2512" y="1570"/>
                  </a:cubicBezTo>
                  <a:lnTo>
                    <a:pt x="155" y="22"/>
                  </a:lnTo>
                  <a:cubicBezTo>
                    <a:pt x="141" y="8"/>
                    <a:pt x="123" y="1"/>
                    <a:pt x="10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9" name="Google Shape;2969;p32"/>
            <p:cNvSpPr/>
            <p:nvPr/>
          </p:nvSpPr>
          <p:spPr>
            <a:xfrm>
              <a:off x="7724742" y="703378"/>
              <a:ext cx="60547" cy="100318"/>
            </a:xfrm>
            <a:custGeom>
              <a:avLst/>
              <a:gdLst/>
              <a:ahLst/>
              <a:cxnLst/>
              <a:rect l="l" t="t" r="r" b="b"/>
              <a:pathLst>
                <a:path w="1632" h="2704" extrusionOk="0">
                  <a:moveTo>
                    <a:pt x="1525" y="1"/>
                  </a:moveTo>
                  <a:cubicBezTo>
                    <a:pt x="1494" y="1"/>
                    <a:pt x="1465" y="17"/>
                    <a:pt x="1441" y="48"/>
                  </a:cubicBezTo>
                  <a:lnTo>
                    <a:pt x="25" y="2561"/>
                  </a:lnTo>
                  <a:cubicBezTo>
                    <a:pt x="1" y="2608"/>
                    <a:pt x="25" y="2668"/>
                    <a:pt x="60" y="2692"/>
                  </a:cubicBezTo>
                  <a:cubicBezTo>
                    <a:pt x="84" y="2703"/>
                    <a:pt x="96" y="2703"/>
                    <a:pt x="108" y="2703"/>
                  </a:cubicBezTo>
                  <a:cubicBezTo>
                    <a:pt x="144" y="2703"/>
                    <a:pt x="179" y="2680"/>
                    <a:pt x="191" y="2656"/>
                  </a:cubicBezTo>
                  <a:lnTo>
                    <a:pt x="1608" y="144"/>
                  </a:lnTo>
                  <a:cubicBezTo>
                    <a:pt x="1632" y="96"/>
                    <a:pt x="1620" y="37"/>
                    <a:pt x="1572" y="13"/>
                  </a:cubicBezTo>
                  <a:cubicBezTo>
                    <a:pt x="1556" y="5"/>
                    <a:pt x="1541" y="1"/>
                    <a:pt x="15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0" name="Google Shape;2970;p32"/>
          <p:cNvGrpSpPr/>
          <p:nvPr/>
        </p:nvGrpSpPr>
        <p:grpSpPr>
          <a:xfrm>
            <a:off x="829629" y="1957211"/>
            <a:ext cx="274495" cy="301603"/>
            <a:chOff x="7065678" y="829299"/>
            <a:chExt cx="205871" cy="226202"/>
          </a:xfrm>
        </p:grpSpPr>
        <p:sp>
          <p:nvSpPr>
            <p:cNvPr id="2971" name="Google Shape;2971;p32"/>
            <p:cNvSpPr/>
            <p:nvPr/>
          </p:nvSpPr>
          <p:spPr>
            <a:xfrm>
              <a:off x="7065678" y="960933"/>
              <a:ext cx="94123" cy="94568"/>
            </a:xfrm>
            <a:custGeom>
              <a:avLst/>
              <a:gdLst/>
              <a:ahLst/>
              <a:cxnLst/>
              <a:rect l="l" t="t" r="r" b="b"/>
              <a:pathLst>
                <a:path w="2537" h="2549" extrusionOk="0">
                  <a:moveTo>
                    <a:pt x="1275" y="191"/>
                  </a:moveTo>
                  <a:cubicBezTo>
                    <a:pt x="1870" y="191"/>
                    <a:pt x="2346" y="679"/>
                    <a:pt x="2346" y="1274"/>
                  </a:cubicBezTo>
                  <a:cubicBezTo>
                    <a:pt x="2346" y="1869"/>
                    <a:pt x="1870" y="2358"/>
                    <a:pt x="1275" y="2358"/>
                  </a:cubicBezTo>
                  <a:cubicBezTo>
                    <a:pt x="667" y="2358"/>
                    <a:pt x="191" y="1869"/>
                    <a:pt x="191" y="1274"/>
                  </a:cubicBezTo>
                  <a:cubicBezTo>
                    <a:pt x="191" y="679"/>
                    <a:pt x="667" y="191"/>
                    <a:pt x="1275" y="191"/>
                  </a:cubicBezTo>
                  <a:close/>
                  <a:moveTo>
                    <a:pt x="1275" y="0"/>
                  </a:moveTo>
                  <a:cubicBezTo>
                    <a:pt x="572" y="0"/>
                    <a:pt x="1" y="572"/>
                    <a:pt x="1" y="1274"/>
                  </a:cubicBezTo>
                  <a:cubicBezTo>
                    <a:pt x="1" y="1977"/>
                    <a:pt x="572" y="2548"/>
                    <a:pt x="1275" y="2548"/>
                  </a:cubicBezTo>
                  <a:cubicBezTo>
                    <a:pt x="1965" y="2548"/>
                    <a:pt x="2537" y="1977"/>
                    <a:pt x="2537" y="1274"/>
                  </a:cubicBezTo>
                  <a:cubicBezTo>
                    <a:pt x="2537" y="572"/>
                    <a:pt x="1965" y="0"/>
                    <a:pt x="127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72" name="Google Shape;2972;p32"/>
            <p:cNvSpPr/>
            <p:nvPr/>
          </p:nvSpPr>
          <p:spPr>
            <a:xfrm>
              <a:off x="7102779" y="983417"/>
              <a:ext cx="36284" cy="27899"/>
            </a:xfrm>
            <a:custGeom>
              <a:avLst/>
              <a:gdLst/>
              <a:ahLst/>
              <a:cxnLst/>
              <a:rect l="l" t="t" r="r" b="b"/>
              <a:pathLst>
                <a:path w="978" h="752" extrusionOk="0">
                  <a:moveTo>
                    <a:pt x="333" y="0"/>
                  </a:moveTo>
                  <a:cubicBezTo>
                    <a:pt x="182" y="0"/>
                    <a:pt x="69" y="64"/>
                    <a:pt x="60" y="73"/>
                  </a:cubicBezTo>
                  <a:cubicBezTo>
                    <a:pt x="25" y="97"/>
                    <a:pt x="1" y="156"/>
                    <a:pt x="36" y="204"/>
                  </a:cubicBezTo>
                  <a:cubicBezTo>
                    <a:pt x="52" y="227"/>
                    <a:pt x="83" y="245"/>
                    <a:pt x="112" y="245"/>
                  </a:cubicBezTo>
                  <a:cubicBezTo>
                    <a:pt x="128" y="245"/>
                    <a:pt x="143" y="240"/>
                    <a:pt x="156" y="228"/>
                  </a:cubicBezTo>
                  <a:cubicBezTo>
                    <a:pt x="164" y="228"/>
                    <a:pt x="244" y="182"/>
                    <a:pt x="343" y="182"/>
                  </a:cubicBezTo>
                  <a:cubicBezTo>
                    <a:pt x="378" y="182"/>
                    <a:pt x="416" y="188"/>
                    <a:pt x="453" y="204"/>
                  </a:cubicBezTo>
                  <a:cubicBezTo>
                    <a:pt x="596" y="263"/>
                    <a:pt x="703" y="430"/>
                    <a:pt x="787" y="692"/>
                  </a:cubicBezTo>
                  <a:cubicBezTo>
                    <a:pt x="798" y="728"/>
                    <a:pt x="834" y="751"/>
                    <a:pt x="870" y="751"/>
                  </a:cubicBezTo>
                  <a:lnTo>
                    <a:pt x="894" y="751"/>
                  </a:lnTo>
                  <a:cubicBezTo>
                    <a:pt x="953" y="740"/>
                    <a:pt x="977" y="680"/>
                    <a:pt x="965" y="632"/>
                  </a:cubicBezTo>
                  <a:cubicBezTo>
                    <a:pt x="870" y="311"/>
                    <a:pt x="715" y="108"/>
                    <a:pt x="525" y="37"/>
                  </a:cubicBezTo>
                  <a:cubicBezTo>
                    <a:pt x="458" y="10"/>
                    <a:pt x="392" y="0"/>
                    <a:pt x="3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73" name="Google Shape;2973;p32"/>
            <p:cNvSpPr/>
            <p:nvPr/>
          </p:nvSpPr>
          <p:spPr>
            <a:xfrm>
              <a:off x="7177426" y="895969"/>
              <a:ext cx="94123" cy="94123"/>
            </a:xfrm>
            <a:custGeom>
              <a:avLst/>
              <a:gdLst/>
              <a:ahLst/>
              <a:cxnLst/>
              <a:rect l="l" t="t" r="r" b="b"/>
              <a:pathLst>
                <a:path w="2537" h="2537" extrusionOk="0">
                  <a:moveTo>
                    <a:pt x="1263" y="191"/>
                  </a:moveTo>
                  <a:cubicBezTo>
                    <a:pt x="1858" y="191"/>
                    <a:pt x="2346" y="668"/>
                    <a:pt x="2346" y="1263"/>
                  </a:cubicBezTo>
                  <a:cubicBezTo>
                    <a:pt x="2346" y="1870"/>
                    <a:pt x="1858" y="2346"/>
                    <a:pt x="1263" y="2346"/>
                  </a:cubicBezTo>
                  <a:cubicBezTo>
                    <a:pt x="668" y="2346"/>
                    <a:pt x="179" y="1870"/>
                    <a:pt x="179" y="1263"/>
                  </a:cubicBezTo>
                  <a:cubicBezTo>
                    <a:pt x="179" y="668"/>
                    <a:pt x="668" y="191"/>
                    <a:pt x="1263" y="191"/>
                  </a:cubicBezTo>
                  <a:close/>
                  <a:moveTo>
                    <a:pt x="1263" y="1"/>
                  </a:moveTo>
                  <a:cubicBezTo>
                    <a:pt x="560" y="1"/>
                    <a:pt x="1" y="572"/>
                    <a:pt x="1" y="1263"/>
                  </a:cubicBezTo>
                  <a:cubicBezTo>
                    <a:pt x="1" y="1965"/>
                    <a:pt x="560" y="2537"/>
                    <a:pt x="1263" y="2537"/>
                  </a:cubicBezTo>
                  <a:cubicBezTo>
                    <a:pt x="1965" y="2537"/>
                    <a:pt x="2537" y="1965"/>
                    <a:pt x="2537" y="1263"/>
                  </a:cubicBezTo>
                  <a:cubicBezTo>
                    <a:pt x="2537" y="560"/>
                    <a:pt x="1965" y="1"/>
                    <a:pt x="126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74" name="Google Shape;2974;p32"/>
            <p:cNvSpPr/>
            <p:nvPr/>
          </p:nvSpPr>
          <p:spPr>
            <a:xfrm>
              <a:off x="7214565" y="918045"/>
              <a:ext cx="36247" cy="28344"/>
            </a:xfrm>
            <a:custGeom>
              <a:avLst/>
              <a:gdLst/>
              <a:ahLst/>
              <a:cxnLst/>
              <a:rect l="l" t="t" r="r" b="b"/>
              <a:pathLst>
                <a:path w="977" h="764" extrusionOk="0">
                  <a:moveTo>
                    <a:pt x="323" y="0"/>
                  </a:moveTo>
                  <a:cubicBezTo>
                    <a:pt x="175" y="0"/>
                    <a:pt x="68" y="64"/>
                    <a:pt x="60" y="73"/>
                  </a:cubicBezTo>
                  <a:cubicBezTo>
                    <a:pt x="12" y="96"/>
                    <a:pt x="0" y="156"/>
                    <a:pt x="24" y="204"/>
                  </a:cubicBezTo>
                  <a:cubicBezTo>
                    <a:pt x="48" y="235"/>
                    <a:pt x="77" y="251"/>
                    <a:pt x="108" y="251"/>
                  </a:cubicBezTo>
                  <a:cubicBezTo>
                    <a:pt x="123" y="251"/>
                    <a:pt x="139" y="247"/>
                    <a:pt x="155" y="239"/>
                  </a:cubicBezTo>
                  <a:cubicBezTo>
                    <a:pt x="155" y="239"/>
                    <a:pt x="232" y="194"/>
                    <a:pt x="335" y="194"/>
                  </a:cubicBezTo>
                  <a:cubicBezTo>
                    <a:pt x="372" y="194"/>
                    <a:pt x="412" y="200"/>
                    <a:pt x="452" y="216"/>
                  </a:cubicBezTo>
                  <a:cubicBezTo>
                    <a:pt x="583" y="263"/>
                    <a:pt x="702" y="430"/>
                    <a:pt x="774" y="692"/>
                  </a:cubicBezTo>
                  <a:cubicBezTo>
                    <a:pt x="786" y="727"/>
                    <a:pt x="833" y="763"/>
                    <a:pt x="869" y="763"/>
                  </a:cubicBezTo>
                  <a:cubicBezTo>
                    <a:pt x="881" y="763"/>
                    <a:pt x="893" y="751"/>
                    <a:pt x="893" y="751"/>
                  </a:cubicBezTo>
                  <a:cubicBezTo>
                    <a:pt x="941" y="739"/>
                    <a:pt x="976" y="692"/>
                    <a:pt x="964" y="632"/>
                  </a:cubicBezTo>
                  <a:cubicBezTo>
                    <a:pt x="869" y="311"/>
                    <a:pt x="714" y="108"/>
                    <a:pt x="512" y="37"/>
                  </a:cubicBezTo>
                  <a:cubicBezTo>
                    <a:pt x="445" y="10"/>
                    <a:pt x="381" y="0"/>
                    <a:pt x="32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75" name="Google Shape;2975;p32"/>
            <p:cNvSpPr/>
            <p:nvPr/>
          </p:nvSpPr>
          <p:spPr>
            <a:xfrm>
              <a:off x="7082893" y="829299"/>
              <a:ext cx="76463" cy="76426"/>
            </a:xfrm>
            <a:custGeom>
              <a:avLst/>
              <a:gdLst/>
              <a:ahLst/>
              <a:cxnLst/>
              <a:rect l="l" t="t" r="r" b="b"/>
              <a:pathLst>
                <a:path w="2061" h="2060" extrusionOk="0">
                  <a:moveTo>
                    <a:pt x="1025" y="191"/>
                  </a:moveTo>
                  <a:cubicBezTo>
                    <a:pt x="1489" y="191"/>
                    <a:pt x="1870" y="572"/>
                    <a:pt x="1870" y="1036"/>
                  </a:cubicBezTo>
                  <a:cubicBezTo>
                    <a:pt x="1870" y="1500"/>
                    <a:pt x="1489" y="1881"/>
                    <a:pt x="1025" y="1881"/>
                  </a:cubicBezTo>
                  <a:cubicBezTo>
                    <a:pt x="561" y="1881"/>
                    <a:pt x="180" y="1500"/>
                    <a:pt x="180" y="1036"/>
                  </a:cubicBezTo>
                  <a:cubicBezTo>
                    <a:pt x="180" y="572"/>
                    <a:pt x="561" y="191"/>
                    <a:pt x="1025" y="191"/>
                  </a:cubicBezTo>
                  <a:close/>
                  <a:moveTo>
                    <a:pt x="1025" y="0"/>
                  </a:moveTo>
                  <a:cubicBezTo>
                    <a:pt x="453" y="0"/>
                    <a:pt x="1" y="464"/>
                    <a:pt x="1" y="1036"/>
                  </a:cubicBezTo>
                  <a:cubicBezTo>
                    <a:pt x="1" y="1607"/>
                    <a:pt x="453" y="2060"/>
                    <a:pt x="1025" y="2060"/>
                  </a:cubicBezTo>
                  <a:cubicBezTo>
                    <a:pt x="1596" y="2060"/>
                    <a:pt x="2061" y="1607"/>
                    <a:pt x="2061" y="1036"/>
                  </a:cubicBezTo>
                  <a:cubicBezTo>
                    <a:pt x="2061" y="464"/>
                    <a:pt x="1596" y="0"/>
                    <a:pt x="10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76" name="Google Shape;2976;p32"/>
            <p:cNvSpPr/>
            <p:nvPr/>
          </p:nvSpPr>
          <p:spPr>
            <a:xfrm>
              <a:off x="7112499" y="846922"/>
              <a:ext cx="30088" cy="23930"/>
            </a:xfrm>
            <a:custGeom>
              <a:avLst/>
              <a:gdLst/>
              <a:ahLst/>
              <a:cxnLst/>
              <a:rect l="l" t="t" r="r" b="b"/>
              <a:pathLst>
                <a:path w="811" h="645" extrusionOk="0">
                  <a:moveTo>
                    <a:pt x="291" y="1"/>
                  </a:moveTo>
                  <a:cubicBezTo>
                    <a:pt x="160" y="1"/>
                    <a:pt x="57" y="61"/>
                    <a:pt x="48" y="61"/>
                  </a:cubicBezTo>
                  <a:cubicBezTo>
                    <a:pt x="13" y="85"/>
                    <a:pt x="1" y="144"/>
                    <a:pt x="24" y="192"/>
                  </a:cubicBezTo>
                  <a:cubicBezTo>
                    <a:pt x="40" y="224"/>
                    <a:pt x="72" y="239"/>
                    <a:pt x="106" y="239"/>
                  </a:cubicBezTo>
                  <a:cubicBezTo>
                    <a:pt x="122" y="239"/>
                    <a:pt x="140" y="235"/>
                    <a:pt x="155" y="228"/>
                  </a:cubicBezTo>
                  <a:cubicBezTo>
                    <a:pt x="155" y="228"/>
                    <a:pt x="219" y="192"/>
                    <a:pt x="297" y="192"/>
                  </a:cubicBezTo>
                  <a:cubicBezTo>
                    <a:pt x="320" y="192"/>
                    <a:pt x="345" y="195"/>
                    <a:pt x="370" y="204"/>
                  </a:cubicBezTo>
                  <a:cubicBezTo>
                    <a:pt x="477" y="251"/>
                    <a:pt x="560" y="370"/>
                    <a:pt x="620" y="573"/>
                  </a:cubicBezTo>
                  <a:cubicBezTo>
                    <a:pt x="632" y="620"/>
                    <a:pt x="667" y="644"/>
                    <a:pt x="715" y="644"/>
                  </a:cubicBezTo>
                  <a:lnTo>
                    <a:pt x="739" y="644"/>
                  </a:lnTo>
                  <a:cubicBezTo>
                    <a:pt x="786" y="620"/>
                    <a:pt x="810" y="573"/>
                    <a:pt x="798" y="525"/>
                  </a:cubicBezTo>
                  <a:cubicBezTo>
                    <a:pt x="727" y="263"/>
                    <a:pt x="596" y="97"/>
                    <a:pt x="429" y="25"/>
                  </a:cubicBezTo>
                  <a:cubicBezTo>
                    <a:pt x="382" y="7"/>
                    <a:pt x="335" y="1"/>
                    <a:pt x="2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2977" name="Google Shape;2977;p32"/>
          <p:cNvSpPr/>
          <p:nvPr/>
        </p:nvSpPr>
        <p:spPr>
          <a:xfrm>
            <a:off x="11185691" y="5350328"/>
            <a:ext cx="271572" cy="260987"/>
          </a:xfrm>
          <a:custGeom>
            <a:avLst/>
            <a:gdLst/>
            <a:ahLst/>
            <a:cxnLst/>
            <a:rect l="l" t="t" r="r" b="b"/>
            <a:pathLst>
              <a:path w="5490" h="5276" extrusionOk="0">
                <a:moveTo>
                  <a:pt x="2775" y="536"/>
                </a:moveTo>
                <a:cubicBezTo>
                  <a:pt x="3168" y="751"/>
                  <a:pt x="3347" y="1072"/>
                  <a:pt x="3299" y="1275"/>
                </a:cubicBezTo>
                <a:cubicBezTo>
                  <a:pt x="3278" y="1366"/>
                  <a:pt x="3203" y="1412"/>
                  <a:pt x="3091" y="1412"/>
                </a:cubicBezTo>
                <a:cubicBezTo>
                  <a:pt x="3013" y="1412"/>
                  <a:pt x="2918" y="1390"/>
                  <a:pt x="2811" y="1346"/>
                </a:cubicBezTo>
                <a:cubicBezTo>
                  <a:pt x="2644" y="1286"/>
                  <a:pt x="2549" y="1191"/>
                  <a:pt x="2525" y="1072"/>
                </a:cubicBezTo>
                <a:cubicBezTo>
                  <a:pt x="2501" y="917"/>
                  <a:pt x="2597" y="715"/>
                  <a:pt x="2775" y="536"/>
                </a:cubicBezTo>
                <a:close/>
                <a:moveTo>
                  <a:pt x="989" y="1810"/>
                </a:moveTo>
                <a:cubicBezTo>
                  <a:pt x="1299" y="1882"/>
                  <a:pt x="1454" y="2144"/>
                  <a:pt x="1454" y="2334"/>
                </a:cubicBezTo>
                <a:cubicBezTo>
                  <a:pt x="1442" y="2418"/>
                  <a:pt x="1418" y="2513"/>
                  <a:pt x="1287" y="2513"/>
                </a:cubicBezTo>
                <a:cubicBezTo>
                  <a:pt x="1239" y="2513"/>
                  <a:pt x="1180" y="2501"/>
                  <a:pt x="1120" y="2477"/>
                </a:cubicBezTo>
                <a:cubicBezTo>
                  <a:pt x="1096" y="2382"/>
                  <a:pt x="1025" y="2120"/>
                  <a:pt x="989" y="1810"/>
                </a:cubicBezTo>
                <a:close/>
                <a:moveTo>
                  <a:pt x="4216" y="2227"/>
                </a:moveTo>
                <a:cubicBezTo>
                  <a:pt x="4335" y="2227"/>
                  <a:pt x="4525" y="2251"/>
                  <a:pt x="4763" y="2382"/>
                </a:cubicBezTo>
                <a:cubicBezTo>
                  <a:pt x="4811" y="2418"/>
                  <a:pt x="4871" y="2453"/>
                  <a:pt x="4918" y="2489"/>
                </a:cubicBezTo>
                <a:cubicBezTo>
                  <a:pt x="4811" y="2525"/>
                  <a:pt x="4692" y="2548"/>
                  <a:pt x="4549" y="2548"/>
                </a:cubicBezTo>
                <a:lnTo>
                  <a:pt x="4490" y="2537"/>
                </a:lnTo>
                <a:cubicBezTo>
                  <a:pt x="4037" y="2525"/>
                  <a:pt x="3882" y="2406"/>
                  <a:pt x="3882" y="2358"/>
                </a:cubicBezTo>
                <a:cubicBezTo>
                  <a:pt x="3882" y="2310"/>
                  <a:pt x="4001" y="2227"/>
                  <a:pt x="4216" y="2227"/>
                </a:cubicBezTo>
                <a:close/>
                <a:moveTo>
                  <a:pt x="3144" y="3799"/>
                </a:moveTo>
                <a:cubicBezTo>
                  <a:pt x="3180" y="3799"/>
                  <a:pt x="3204" y="3799"/>
                  <a:pt x="3239" y="3811"/>
                </a:cubicBezTo>
                <a:cubicBezTo>
                  <a:pt x="3513" y="3870"/>
                  <a:pt x="3775" y="4108"/>
                  <a:pt x="3882" y="4370"/>
                </a:cubicBezTo>
                <a:cubicBezTo>
                  <a:pt x="3811" y="4370"/>
                  <a:pt x="3751" y="4382"/>
                  <a:pt x="3692" y="4382"/>
                </a:cubicBezTo>
                <a:cubicBezTo>
                  <a:pt x="3263" y="4382"/>
                  <a:pt x="3097" y="4144"/>
                  <a:pt x="3061" y="4072"/>
                </a:cubicBezTo>
                <a:cubicBezTo>
                  <a:pt x="3001" y="3989"/>
                  <a:pt x="2989" y="3906"/>
                  <a:pt x="3025" y="3846"/>
                </a:cubicBezTo>
                <a:cubicBezTo>
                  <a:pt x="3049" y="3811"/>
                  <a:pt x="3085" y="3799"/>
                  <a:pt x="3144" y="3799"/>
                </a:cubicBezTo>
                <a:close/>
                <a:moveTo>
                  <a:pt x="1930" y="3846"/>
                </a:moveTo>
                <a:cubicBezTo>
                  <a:pt x="2144" y="3846"/>
                  <a:pt x="2287" y="3930"/>
                  <a:pt x="2323" y="4072"/>
                </a:cubicBezTo>
                <a:cubicBezTo>
                  <a:pt x="2358" y="4251"/>
                  <a:pt x="2251" y="4513"/>
                  <a:pt x="1954" y="4692"/>
                </a:cubicBezTo>
                <a:cubicBezTo>
                  <a:pt x="1680" y="4430"/>
                  <a:pt x="1585" y="4144"/>
                  <a:pt x="1644" y="3989"/>
                </a:cubicBezTo>
                <a:cubicBezTo>
                  <a:pt x="1668" y="3894"/>
                  <a:pt x="1763" y="3846"/>
                  <a:pt x="1906" y="3846"/>
                </a:cubicBezTo>
                <a:close/>
                <a:moveTo>
                  <a:pt x="3620" y="191"/>
                </a:moveTo>
                <a:cubicBezTo>
                  <a:pt x="3871" y="191"/>
                  <a:pt x="4109" y="274"/>
                  <a:pt x="4311" y="465"/>
                </a:cubicBezTo>
                <a:cubicBezTo>
                  <a:pt x="4871" y="977"/>
                  <a:pt x="5240" y="1620"/>
                  <a:pt x="5216" y="2060"/>
                </a:cubicBezTo>
                <a:cubicBezTo>
                  <a:pt x="5204" y="2191"/>
                  <a:pt x="5156" y="2298"/>
                  <a:pt x="5085" y="2382"/>
                </a:cubicBezTo>
                <a:cubicBezTo>
                  <a:pt x="5014" y="2322"/>
                  <a:pt x="4942" y="2263"/>
                  <a:pt x="4859" y="2215"/>
                </a:cubicBezTo>
                <a:cubicBezTo>
                  <a:pt x="4585" y="2072"/>
                  <a:pt x="4359" y="2037"/>
                  <a:pt x="4216" y="2037"/>
                </a:cubicBezTo>
                <a:cubicBezTo>
                  <a:pt x="3918" y="2037"/>
                  <a:pt x="3704" y="2167"/>
                  <a:pt x="3692" y="2358"/>
                </a:cubicBezTo>
                <a:cubicBezTo>
                  <a:pt x="3692" y="2441"/>
                  <a:pt x="3751" y="2703"/>
                  <a:pt x="4478" y="2727"/>
                </a:cubicBezTo>
                <a:lnTo>
                  <a:pt x="4549" y="2739"/>
                </a:lnTo>
                <a:cubicBezTo>
                  <a:pt x="4752" y="2739"/>
                  <a:pt x="4918" y="2703"/>
                  <a:pt x="5061" y="2620"/>
                </a:cubicBezTo>
                <a:cubicBezTo>
                  <a:pt x="5228" y="2822"/>
                  <a:pt x="5299" y="3072"/>
                  <a:pt x="5240" y="3322"/>
                </a:cubicBezTo>
                <a:cubicBezTo>
                  <a:pt x="5144" y="3727"/>
                  <a:pt x="4740" y="4096"/>
                  <a:pt x="4168" y="4299"/>
                </a:cubicBezTo>
                <a:cubicBezTo>
                  <a:pt x="4132" y="4311"/>
                  <a:pt x="4097" y="4311"/>
                  <a:pt x="4073" y="4323"/>
                </a:cubicBezTo>
                <a:cubicBezTo>
                  <a:pt x="3942" y="4001"/>
                  <a:pt x="3632" y="3715"/>
                  <a:pt x="3287" y="3632"/>
                </a:cubicBezTo>
                <a:cubicBezTo>
                  <a:pt x="3232" y="3615"/>
                  <a:pt x="3180" y="3607"/>
                  <a:pt x="3131" y="3607"/>
                </a:cubicBezTo>
                <a:cubicBezTo>
                  <a:pt x="3009" y="3607"/>
                  <a:pt x="2909" y="3658"/>
                  <a:pt x="2858" y="3751"/>
                </a:cubicBezTo>
                <a:cubicBezTo>
                  <a:pt x="2799" y="3870"/>
                  <a:pt x="2811" y="4025"/>
                  <a:pt x="2894" y="4168"/>
                </a:cubicBezTo>
                <a:cubicBezTo>
                  <a:pt x="3041" y="4421"/>
                  <a:pt x="3331" y="4571"/>
                  <a:pt x="3686" y="4571"/>
                </a:cubicBezTo>
                <a:cubicBezTo>
                  <a:pt x="3765" y="4571"/>
                  <a:pt x="3846" y="4564"/>
                  <a:pt x="3930" y="4549"/>
                </a:cubicBezTo>
                <a:lnTo>
                  <a:pt x="3930" y="4549"/>
                </a:lnTo>
                <a:cubicBezTo>
                  <a:pt x="3942" y="4644"/>
                  <a:pt x="3918" y="4727"/>
                  <a:pt x="3859" y="4799"/>
                </a:cubicBezTo>
                <a:cubicBezTo>
                  <a:pt x="3751" y="4954"/>
                  <a:pt x="3513" y="5049"/>
                  <a:pt x="3156" y="5085"/>
                </a:cubicBezTo>
                <a:cubicBezTo>
                  <a:pt x="3117" y="5087"/>
                  <a:pt x="3078" y="5088"/>
                  <a:pt x="3039" y="5088"/>
                </a:cubicBezTo>
                <a:cubicBezTo>
                  <a:pt x="2692" y="5088"/>
                  <a:pt x="2376" y="4993"/>
                  <a:pt x="2108" y="4811"/>
                </a:cubicBezTo>
                <a:cubicBezTo>
                  <a:pt x="2406" y="4620"/>
                  <a:pt x="2573" y="4311"/>
                  <a:pt x="2501" y="4037"/>
                </a:cubicBezTo>
                <a:cubicBezTo>
                  <a:pt x="2454" y="3799"/>
                  <a:pt x="2239" y="3656"/>
                  <a:pt x="1930" y="3656"/>
                </a:cubicBezTo>
                <a:lnTo>
                  <a:pt x="1894" y="3656"/>
                </a:lnTo>
                <a:cubicBezTo>
                  <a:pt x="1596" y="3668"/>
                  <a:pt x="1501" y="3834"/>
                  <a:pt x="1465" y="3942"/>
                </a:cubicBezTo>
                <a:cubicBezTo>
                  <a:pt x="1382" y="4168"/>
                  <a:pt x="1501" y="4501"/>
                  <a:pt x="1763" y="4775"/>
                </a:cubicBezTo>
                <a:cubicBezTo>
                  <a:pt x="1668" y="4811"/>
                  <a:pt x="1561" y="4834"/>
                  <a:pt x="1442" y="4846"/>
                </a:cubicBezTo>
                <a:cubicBezTo>
                  <a:pt x="1425" y="4848"/>
                  <a:pt x="1408" y="4849"/>
                  <a:pt x="1391" y="4849"/>
                </a:cubicBezTo>
                <a:cubicBezTo>
                  <a:pt x="842" y="4849"/>
                  <a:pt x="379" y="3915"/>
                  <a:pt x="275" y="3037"/>
                </a:cubicBezTo>
                <a:cubicBezTo>
                  <a:pt x="215" y="2513"/>
                  <a:pt x="287" y="1917"/>
                  <a:pt x="656" y="1822"/>
                </a:cubicBezTo>
                <a:cubicBezTo>
                  <a:pt x="703" y="1810"/>
                  <a:pt x="751" y="1810"/>
                  <a:pt x="799" y="1798"/>
                </a:cubicBezTo>
                <a:cubicBezTo>
                  <a:pt x="846" y="2227"/>
                  <a:pt x="953" y="2560"/>
                  <a:pt x="953" y="2572"/>
                </a:cubicBezTo>
                <a:cubicBezTo>
                  <a:pt x="965" y="2608"/>
                  <a:pt x="977" y="2632"/>
                  <a:pt x="1001" y="2632"/>
                </a:cubicBezTo>
                <a:cubicBezTo>
                  <a:pt x="1108" y="2679"/>
                  <a:pt x="1204" y="2703"/>
                  <a:pt x="1287" y="2703"/>
                </a:cubicBezTo>
                <a:cubicBezTo>
                  <a:pt x="1489" y="2703"/>
                  <a:pt x="1632" y="2560"/>
                  <a:pt x="1632" y="2334"/>
                </a:cubicBezTo>
                <a:cubicBezTo>
                  <a:pt x="1644" y="2060"/>
                  <a:pt x="1418" y="1679"/>
                  <a:pt x="977" y="1620"/>
                </a:cubicBezTo>
                <a:cubicBezTo>
                  <a:pt x="953" y="1263"/>
                  <a:pt x="989" y="822"/>
                  <a:pt x="1239" y="560"/>
                </a:cubicBezTo>
                <a:cubicBezTo>
                  <a:pt x="1384" y="404"/>
                  <a:pt x="1603" y="321"/>
                  <a:pt x="1884" y="321"/>
                </a:cubicBezTo>
                <a:cubicBezTo>
                  <a:pt x="1903" y="321"/>
                  <a:pt x="1922" y="321"/>
                  <a:pt x="1942" y="322"/>
                </a:cubicBezTo>
                <a:cubicBezTo>
                  <a:pt x="2180" y="334"/>
                  <a:pt x="2406" y="382"/>
                  <a:pt x="2597" y="453"/>
                </a:cubicBezTo>
                <a:cubicBezTo>
                  <a:pt x="2406" y="667"/>
                  <a:pt x="2311" y="894"/>
                  <a:pt x="2347" y="1108"/>
                </a:cubicBezTo>
                <a:cubicBezTo>
                  <a:pt x="2370" y="1239"/>
                  <a:pt x="2454" y="1417"/>
                  <a:pt x="2739" y="1525"/>
                </a:cubicBezTo>
                <a:cubicBezTo>
                  <a:pt x="2868" y="1575"/>
                  <a:pt x="2986" y="1599"/>
                  <a:pt x="3090" y="1599"/>
                </a:cubicBezTo>
                <a:cubicBezTo>
                  <a:pt x="3302" y="1599"/>
                  <a:pt x="3449" y="1498"/>
                  <a:pt x="3490" y="1322"/>
                </a:cubicBezTo>
                <a:cubicBezTo>
                  <a:pt x="3549" y="1060"/>
                  <a:pt x="3370" y="679"/>
                  <a:pt x="2930" y="417"/>
                </a:cubicBezTo>
                <a:cubicBezTo>
                  <a:pt x="3144" y="262"/>
                  <a:pt x="3382" y="191"/>
                  <a:pt x="3620" y="191"/>
                </a:cubicBezTo>
                <a:close/>
                <a:moveTo>
                  <a:pt x="3620" y="1"/>
                </a:moveTo>
                <a:cubicBezTo>
                  <a:pt x="3323" y="1"/>
                  <a:pt x="3001" y="108"/>
                  <a:pt x="2751" y="310"/>
                </a:cubicBezTo>
                <a:cubicBezTo>
                  <a:pt x="2513" y="203"/>
                  <a:pt x="2239" y="143"/>
                  <a:pt x="1942" y="132"/>
                </a:cubicBezTo>
                <a:cubicBezTo>
                  <a:pt x="1921" y="131"/>
                  <a:pt x="1901" y="131"/>
                  <a:pt x="1881" y="131"/>
                </a:cubicBezTo>
                <a:cubicBezTo>
                  <a:pt x="1542" y="131"/>
                  <a:pt x="1288" y="227"/>
                  <a:pt x="1096" y="429"/>
                </a:cubicBezTo>
                <a:cubicBezTo>
                  <a:pt x="870" y="679"/>
                  <a:pt x="763" y="1084"/>
                  <a:pt x="787" y="1608"/>
                </a:cubicBezTo>
                <a:cubicBezTo>
                  <a:pt x="727" y="1620"/>
                  <a:pt x="680" y="1632"/>
                  <a:pt x="620" y="1644"/>
                </a:cubicBezTo>
                <a:cubicBezTo>
                  <a:pt x="191" y="1739"/>
                  <a:pt x="1" y="2263"/>
                  <a:pt x="84" y="3060"/>
                </a:cubicBezTo>
                <a:cubicBezTo>
                  <a:pt x="200" y="4028"/>
                  <a:pt x="727" y="5040"/>
                  <a:pt x="1397" y="5040"/>
                </a:cubicBezTo>
                <a:cubicBezTo>
                  <a:pt x="1420" y="5040"/>
                  <a:pt x="1443" y="5039"/>
                  <a:pt x="1465" y="5037"/>
                </a:cubicBezTo>
                <a:cubicBezTo>
                  <a:pt x="1632" y="5013"/>
                  <a:pt x="1787" y="4977"/>
                  <a:pt x="1930" y="4918"/>
                </a:cubicBezTo>
                <a:cubicBezTo>
                  <a:pt x="2227" y="5144"/>
                  <a:pt x="2608" y="5275"/>
                  <a:pt x="3013" y="5275"/>
                </a:cubicBezTo>
                <a:cubicBezTo>
                  <a:pt x="3061" y="5275"/>
                  <a:pt x="3120" y="5275"/>
                  <a:pt x="3180" y="5263"/>
                </a:cubicBezTo>
                <a:cubicBezTo>
                  <a:pt x="3585" y="5239"/>
                  <a:pt x="3871" y="5120"/>
                  <a:pt x="4013" y="4906"/>
                </a:cubicBezTo>
                <a:cubicBezTo>
                  <a:pt x="4097" y="4799"/>
                  <a:pt x="4132" y="4656"/>
                  <a:pt x="4109" y="4501"/>
                </a:cubicBezTo>
                <a:cubicBezTo>
                  <a:pt x="4144" y="4489"/>
                  <a:pt x="4192" y="4477"/>
                  <a:pt x="4228" y="4465"/>
                </a:cubicBezTo>
                <a:cubicBezTo>
                  <a:pt x="4859" y="4251"/>
                  <a:pt x="5311" y="3834"/>
                  <a:pt x="5418" y="3358"/>
                </a:cubicBezTo>
                <a:cubicBezTo>
                  <a:pt x="5490" y="3049"/>
                  <a:pt x="5418" y="2751"/>
                  <a:pt x="5216" y="2513"/>
                </a:cubicBezTo>
                <a:cubicBezTo>
                  <a:pt x="5323" y="2394"/>
                  <a:pt x="5395" y="2251"/>
                  <a:pt x="5395" y="2072"/>
                </a:cubicBezTo>
                <a:cubicBezTo>
                  <a:pt x="5430" y="1560"/>
                  <a:pt x="5049" y="882"/>
                  <a:pt x="4430" y="322"/>
                </a:cubicBezTo>
                <a:cubicBezTo>
                  <a:pt x="4204" y="108"/>
                  <a:pt x="3918" y="1"/>
                  <a:pt x="3620" y="1"/>
                </a:cubicBezTo>
                <a:close/>
              </a:path>
            </a:pathLst>
          </a:custGeom>
          <a:solidFill>
            <a:srgbClr val="26192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 name="Rectangle 104"/>
          <p:cNvSpPr/>
          <p:nvPr/>
        </p:nvSpPr>
        <p:spPr>
          <a:xfrm>
            <a:off x="4642907" y="818484"/>
            <a:ext cx="2691764"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PHIẾU HỌC TẬP 3</a:t>
            </a:r>
            <a:endParaRPr kumimoji="0" lang="en-US" sz="2400" b="1" i="0" u="none" strike="noStrike" kern="1200" cap="none" spc="0" normalizeH="0" baseline="0" noProof="0" dirty="0" smtClean="0">
              <a:ln>
                <a:noFill/>
              </a:ln>
              <a:solidFill>
                <a:srgbClr val="2C3A3D"/>
              </a:solidFill>
              <a:effectLst/>
              <a:uLnTx/>
              <a:uFillTx/>
              <a:latin typeface="Arial" panose="020B0604020202020204"/>
              <a:ea typeface="+mn-ea"/>
              <a:cs typeface="+mn-cs"/>
            </a:endParaRPr>
          </a:p>
        </p:txBody>
      </p:sp>
      <p:sp>
        <p:nvSpPr>
          <p:cNvPr id="106" name="Rectangle 105"/>
          <p:cNvSpPr/>
          <p:nvPr/>
        </p:nvSpPr>
        <p:spPr>
          <a:xfrm>
            <a:off x="850390" y="1280149"/>
            <a:ext cx="10897344" cy="830997"/>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en-US" sz="20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Nhóm: ………………………………………………………………………………</a:t>
            </a:r>
            <a:endParaRPr kumimoji="0" lang="en-US" sz="2000" b="0"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endParaRPr>
          </a:p>
          <a:p>
            <a:pPr marL="0" marR="0" lvl="0" indent="0" algn="just" defTabSz="914400" rtl="0" eaLnBrk="1" fontAlgn="auto" latinLnBrk="0" hangingPunct="1">
              <a:lnSpc>
                <a:spcPct val="120000"/>
              </a:lnSpc>
              <a:spcBef>
                <a:spcPts val="0"/>
              </a:spcBef>
              <a:spcAft>
                <a:spcPts val="0"/>
              </a:spcAft>
              <a:buClrTx/>
              <a:buSzTx/>
              <a:buFontTx/>
              <a:buNone/>
              <a:defRPr/>
            </a:pPr>
            <a:r>
              <a:rPr kumimoji="0" lang="en-US" sz="20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Thành viên: ………………………………………………………………………</a:t>
            </a:r>
            <a:endParaRPr kumimoji="0" lang="en-US" sz="2000" b="1" i="0" u="none" strike="noStrike" kern="1200" cap="none" spc="0" normalizeH="0" baseline="0" noProof="0" dirty="0" smtClean="0">
              <a:ln>
                <a:noFill/>
              </a:ln>
              <a:solidFill>
                <a:srgbClr val="2C3A3D"/>
              </a:solidFill>
              <a:effectLst/>
              <a:uLnTx/>
              <a:uFillTx/>
              <a:latin typeface="Arial" panose="020B0604020202020204"/>
              <a:ea typeface="+mn-ea"/>
              <a:cs typeface="+mn-cs"/>
            </a:endParaRPr>
          </a:p>
        </p:txBody>
      </p:sp>
      <p:sp>
        <p:nvSpPr>
          <p:cNvPr id="107" name="Rectangle 106"/>
          <p:cNvSpPr/>
          <p:nvPr/>
        </p:nvSpPr>
        <p:spPr>
          <a:xfrm>
            <a:off x="962449" y="2239373"/>
            <a:ext cx="10897344" cy="55399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Yêu</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cầu</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Dựa</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vào thông tin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trong</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SGK –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muc</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4.a và tra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cứu</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thông tin Internet,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hãy</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cho</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biết</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a:t>
            </a:r>
            <a:endPar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endParaRPr>
          </a:p>
        </p:txBody>
      </p:sp>
      <p:sp>
        <p:nvSpPr>
          <p:cNvPr id="108" name="Rectangle 107"/>
          <p:cNvSpPr/>
          <p:nvPr/>
        </p:nvSpPr>
        <p:spPr>
          <a:xfrm>
            <a:off x="753234" y="2855975"/>
            <a:ext cx="10897344" cy="343170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21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rPr>
              <a:t>1. </a:t>
            </a:r>
            <a:r>
              <a:rPr kumimoji="0" lang="en-US" sz="21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rPr>
              <a:t>Đặc</a:t>
            </a:r>
            <a:r>
              <a:rPr kumimoji="0" lang="en-US" sz="21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rPr>
              <a:t> điểm </a:t>
            </a:r>
            <a:r>
              <a:rPr kumimoji="0" lang="en-US" sz="21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rPr>
              <a:t>chung</a:t>
            </a:r>
            <a:r>
              <a:rPr kumimoji="0" lang="en-US" sz="21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rPr>
              <a:t> của sinh </a:t>
            </a:r>
            <a:r>
              <a:rPr kumimoji="0" lang="en-US" sz="21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rPr>
              <a:t>vật</a:t>
            </a:r>
            <a:r>
              <a:rPr kumimoji="0" lang="en-US" sz="21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rPr>
              <a:t> </a:t>
            </a:r>
            <a:r>
              <a:rPr kumimoji="0" lang="en-US" sz="21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rPr>
              <a:t>châu</a:t>
            </a:r>
            <a:r>
              <a:rPr kumimoji="0" lang="en-US" sz="21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rPr>
              <a:t> Nam Cực:</a:t>
            </a:r>
            <a:endParaRPr kumimoji="0" lang="en-US" sz="21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100" b="1" i="0" u="none" strike="noStrike" kern="1200" cap="none" spc="0" normalizeH="0" baseline="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1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Nghèo</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1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nàn</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a:t>
            </a:r>
            <a:endPar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lang="en-US" sz="2100" b="1" baseline="0" dirty="0" smtClean="0">
                <a:solidFill>
                  <a:srgbClr val="C00000"/>
                </a:solidFill>
                <a:latin typeface="#9Slide03 Roboto Medium" panose="02000000000000000000" pitchFamily="2" charset="0"/>
                <a:ea typeface="#9Slide03 Roboto Medium" panose="02000000000000000000" pitchFamily="2" charset="0"/>
              </a:rPr>
              <a:t>+</a:t>
            </a:r>
            <a:r>
              <a:rPr lang="en-US" sz="2100" b="1" dirty="0" smtClean="0">
                <a:solidFill>
                  <a:srgbClr val="C00000"/>
                </a:solidFill>
                <a:latin typeface="#9Slide03 Roboto Medium" panose="02000000000000000000" pitchFamily="2" charset="0"/>
                <a:ea typeface="#9Slide03 Roboto Medium" panose="02000000000000000000" pitchFamily="2" charset="0"/>
              </a:rPr>
              <a:t> </a:t>
            </a:r>
            <a:r>
              <a:rPr lang="en-US" sz="2100" b="1" dirty="0" err="1" smtClean="0">
                <a:solidFill>
                  <a:srgbClr val="C00000"/>
                </a:solidFill>
                <a:latin typeface="#9Slide03 Roboto Medium" panose="02000000000000000000" pitchFamily="2" charset="0"/>
                <a:ea typeface="#9Slide03 Roboto Medium" panose="02000000000000000000" pitchFamily="2" charset="0"/>
              </a:rPr>
              <a:t>Khu</a:t>
            </a:r>
            <a:r>
              <a:rPr lang="en-US" sz="2100" b="1" dirty="0" smtClean="0">
                <a:solidFill>
                  <a:srgbClr val="C00000"/>
                </a:solidFill>
                <a:latin typeface="#9Slide03 Roboto Medium" panose="02000000000000000000" pitchFamily="2" charset="0"/>
                <a:ea typeface="#9Slide03 Roboto Medium" panose="02000000000000000000" pitchFamily="2" charset="0"/>
              </a:rPr>
              <a:t> </a:t>
            </a:r>
            <a:r>
              <a:rPr lang="en-US" sz="2100" b="1" dirty="0" err="1" smtClean="0">
                <a:solidFill>
                  <a:srgbClr val="C00000"/>
                </a:solidFill>
                <a:latin typeface="#9Slide03 Roboto Medium" panose="02000000000000000000" pitchFamily="2" charset="0"/>
                <a:ea typeface="#9Slide03 Roboto Medium" panose="02000000000000000000" pitchFamily="2" charset="0"/>
              </a:rPr>
              <a:t>vực</a:t>
            </a:r>
            <a:r>
              <a:rPr lang="en-US" sz="2100" b="1" dirty="0" smtClean="0">
                <a:solidFill>
                  <a:srgbClr val="C00000"/>
                </a:solidFill>
                <a:latin typeface="#9Slide03 Roboto Medium" panose="02000000000000000000" pitchFamily="2" charset="0"/>
                <a:ea typeface="#9Slide03 Roboto Medium" panose="02000000000000000000" pitchFamily="2" charset="0"/>
              </a:rPr>
              <a:t> </a:t>
            </a:r>
            <a:r>
              <a:rPr lang="en-US" sz="2100" b="1" dirty="0" err="1" smtClean="0">
                <a:solidFill>
                  <a:srgbClr val="C00000"/>
                </a:solidFill>
                <a:latin typeface="#9Slide03 Roboto Medium" panose="02000000000000000000" pitchFamily="2" charset="0"/>
                <a:ea typeface="#9Slide03 Roboto Medium" panose="02000000000000000000" pitchFamily="2" charset="0"/>
              </a:rPr>
              <a:t>lục</a:t>
            </a:r>
            <a:r>
              <a:rPr lang="en-US" sz="2100" b="1" dirty="0" smtClean="0">
                <a:solidFill>
                  <a:srgbClr val="C00000"/>
                </a:solidFill>
                <a:latin typeface="#9Slide03 Roboto Medium" panose="02000000000000000000" pitchFamily="2" charset="0"/>
                <a:ea typeface="#9Slide03 Roboto Medium" panose="02000000000000000000" pitchFamily="2" charset="0"/>
              </a:rPr>
              <a:t> </a:t>
            </a:r>
            <a:r>
              <a:rPr lang="en-US" sz="2100" b="1" dirty="0" err="1" smtClean="0">
                <a:solidFill>
                  <a:srgbClr val="C00000"/>
                </a:solidFill>
                <a:latin typeface="#9Slide03 Roboto Medium" panose="02000000000000000000" pitchFamily="2" charset="0"/>
                <a:ea typeface="#9Slide03 Roboto Medium" panose="02000000000000000000" pitchFamily="2" charset="0"/>
              </a:rPr>
              <a:t>địa</a:t>
            </a:r>
            <a:r>
              <a:rPr lang="en-US" sz="2100" b="1" dirty="0" smtClean="0">
                <a:solidFill>
                  <a:srgbClr val="C00000"/>
                </a:solidFill>
                <a:latin typeface="#9Slide03 Roboto Medium" panose="02000000000000000000" pitchFamily="2" charset="0"/>
                <a:ea typeface="#9Slide03 Roboto Medium" panose="02000000000000000000" pitchFamily="2" charset="0"/>
              </a:rPr>
              <a:t> Nam Cực: Không có các loại động, thực </a:t>
            </a:r>
            <a:r>
              <a:rPr lang="en-US" sz="2100" b="1" dirty="0" err="1" smtClean="0">
                <a:solidFill>
                  <a:srgbClr val="C00000"/>
                </a:solidFill>
                <a:latin typeface="#9Slide03 Roboto Medium" panose="02000000000000000000" pitchFamily="2" charset="0"/>
                <a:ea typeface="#9Slide03 Roboto Medium" panose="02000000000000000000" pitchFamily="2" charset="0"/>
              </a:rPr>
              <a:t>vật</a:t>
            </a:r>
            <a:r>
              <a:rPr lang="en-US" sz="2100" b="1" dirty="0" smtClean="0">
                <a:solidFill>
                  <a:srgbClr val="C00000"/>
                </a:solidFill>
                <a:latin typeface="#9Slide03 Roboto Medium" panose="02000000000000000000" pitchFamily="2" charset="0"/>
                <a:ea typeface="#9Slide03 Roboto Medium" panose="02000000000000000000" pitchFamily="2" charset="0"/>
              </a:rPr>
              <a:t> (</a:t>
            </a:r>
            <a:r>
              <a:rPr lang="en-US" sz="2100" b="1" dirty="0" err="1" smtClean="0">
                <a:solidFill>
                  <a:srgbClr val="C00000"/>
                </a:solidFill>
                <a:latin typeface="#9Slide03 Roboto Medium" panose="02000000000000000000" pitchFamily="2" charset="0"/>
                <a:ea typeface="#9Slide03 Roboto Medium" panose="02000000000000000000" pitchFamily="2" charset="0"/>
              </a:rPr>
              <a:t>hoang</a:t>
            </a:r>
            <a:r>
              <a:rPr lang="en-US" sz="2100" b="1" dirty="0" smtClean="0">
                <a:solidFill>
                  <a:srgbClr val="C00000"/>
                </a:solidFill>
                <a:latin typeface="#9Slide03 Roboto Medium" panose="02000000000000000000" pitchFamily="2" charset="0"/>
                <a:ea typeface="#9Slide03 Roboto Medium" panose="02000000000000000000" pitchFamily="2" charset="0"/>
              </a:rPr>
              <a:t> </a:t>
            </a:r>
            <a:r>
              <a:rPr lang="en-US" sz="2100" b="1" dirty="0" err="1" smtClean="0">
                <a:solidFill>
                  <a:srgbClr val="C00000"/>
                </a:solidFill>
                <a:latin typeface="#9Slide03 Roboto Medium" panose="02000000000000000000" pitchFamily="2" charset="0"/>
                <a:ea typeface="#9Slide03 Roboto Medium" panose="02000000000000000000" pitchFamily="2" charset="0"/>
              </a:rPr>
              <a:t>mạc</a:t>
            </a:r>
            <a:r>
              <a:rPr lang="en-US" sz="2100" b="1" dirty="0" smtClean="0">
                <a:solidFill>
                  <a:srgbClr val="C00000"/>
                </a:solidFill>
                <a:latin typeface="#9Slide03 Roboto Medium" panose="02000000000000000000" pitchFamily="2" charset="0"/>
                <a:ea typeface="#9Slide03 Roboto Medium" panose="02000000000000000000" pitchFamily="2" charset="0"/>
              </a:rPr>
              <a:t> </a:t>
            </a:r>
            <a:r>
              <a:rPr lang="en-US" sz="2100" b="1" dirty="0" err="1" smtClean="0">
                <a:solidFill>
                  <a:srgbClr val="C00000"/>
                </a:solidFill>
                <a:latin typeface="#9Slide03 Roboto Medium" panose="02000000000000000000" pitchFamily="2" charset="0"/>
                <a:ea typeface="#9Slide03 Roboto Medium" panose="02000000000000000000" pitchFamily="2" charset="0"/>
              </a:rPr>
              <a:t>lạnh</a:t>
            </a:r>
            <a:r>
              <a:rPr lang="en-US" sz="2100" b="1" dirty="0" smtClean="0">
                <a:solidFill>
                  <a:srgbClr val="C00000"/>
                </a:solidFill>
                <a:latin typeface="#9Slide03 Roboto Medium" panose="02000000000000000000" pitchFamily="2" charset="0"/>
                <a:ea typeface="#9Slide03 Roboto Medium" panose="02000000000000000000" pitchFamily="2" charset="0"/>
              </a:rPr>
              <a:t>).</a:t>
            </a:r>
            <a:endParaRPr lang="en-US" sz="2100" b="1" dirty="0" smtClean="0">
              <a:solidFill>
                <a:srgbClr val="C00000"/>
              </a:solidFill>
              <a:latin typeface="#9Slide03 Roboto Medium" panose="02000000000000000000" pitchFamily="2" charset="0"/>
              <a:ea typeface="#9Slide03 Roboto Medium" panose="02000000000000000000" pitchFamily="2"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1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rPr>
              <a:t>2. </a:t>
            </a:r>
            <a:r>
              <a:rPr kumimoji="0" lang="en-US" sz="21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rPr>
              <a:t>Đặc</a:t>
            </a:r>
            <a:r>
              <a:rPr kumimoji="0" lang="en-US" sz="21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rPr>
              <a:t> điểm của thực </a:t>
            </a:r>
            <a:r>
              <a:rPr kumimoji="0" lang="en-US" sz="21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rPr>
              <a:t>vật</a:t>
            </a:r>
            <a:r>
              <a:rPr kumimoji="0" lang="en-US" sz="21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rPr>
              <a:t>, động </a:t>
            </a:r>
            <a:r>
              <a:rPr kumimoji="0" lang="en-US" sz="21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rPr>
              <a:t>vật</a:t>
            </a:r>
            <a:r>
              <a:rPr kumimoji="0" lang="en-US" sz="21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rPr>
              <a:t> </a:t>
            </a:r>
            <a:r>
              <a:rPr kumimoji="0" lang="en-US" sz="21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rPr>
              <a:t>châu</a:t>
            </a:r>
            <a:r>
              <a:rPr kumimoji="0" lang="en-US" sz="21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rPr>
              <a:t> Nam Cực:</a:t>
            </a:r>
            <a:endParaRPr kumimoji="0" lang="en-US" sz="21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100" b="1" i="0" u="none" strike="noStrike" kern="1200" cap="none" spc="0" normalizeH="0" baseline="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Thực </a:t>
            </a:r>
            <a:r>
              <a:rPr kumimoji="0" lang="en-US" sz="2100" b="1" i="0" u="none" strike="noStrike" kern="1200" cap="none" spc="0" normalizeH="0" baseline="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vật</a:t>
            </a:r>
            <a:r>
              <a:rPr kumimoji="0" lang="en-US" sz="2100" b="1" i="0" u="none" strike="noStrike" kern="1200" cap="none" spc="0" normalizeH="0" baseline="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100" b="1" i="0" u="none" strike="noStrike" kern="1200" cap="none" spc="0" normalizeH="0" baseline="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Rêu</a:t>
            </a:r>
            <a:r>
              <a:rPr kumimoji="0" lang="en-US" sz="2100" b="1" i="0" u="none" strike="noStrike" kern="1200" cap="none" spc="0" normalizeH="0" baseline="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1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địa</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y, </a:t>
            </a:r>
            <a:r>
              <a:rPr kumimoji="0" lang="en-US" sz="21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tảo</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1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nấm</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1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ven</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1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lục</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1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địa</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a:t>
            </a:r>
            <a:endPar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100" b="1" i="0" u="none" strike="noStrike" kern="1200" cap="none" spc="0" normalizeH="0" baseline="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Động </a:t>
            </a:r>
            <a:r>
              <a:rPr kumimoji="0" lang="en-US" sz="2100" b="1" i="0" u="none" strike="noStrike" kern="1200" cap="none" spc="0" normalizeH="0" baseline="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vật</a:t>
            </a:r>
            <a:r>
              <a:rPr kumimoji="0" lang="en-US" sz="2100" b="1" i="0" u="none" strike="noStrike" kern="1200" cap="none" spc="0" normalizeH="0" baseline="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1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Chim</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1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cánh</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1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cụt</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1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chim</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1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biển</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1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hải</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1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cẩu</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1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Giới</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động </a:t>
            </a:r>
            <a:r>
              <a:rPr kumimoji="0" lang="en-US" sz="21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vật</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ở vùng </a:t>
            </a:r>
            <a:r>
              <a:rPr kumimoji="0" lang="en-US" sz="21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biển</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1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phong</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1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phú</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hơn, </a:t>
            </a:r>
            <a:r>
              <a:rPr kumimoji="0" lang="en-US" sz="21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nổi</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1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bật</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là </a:t>
            </a:r>
            <a:r>
              <a:rPr kumimoji="0" lang="en-US" sz="21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cá</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1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voi</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1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xanh</a:t>
            </a:r>
            <a:r>
              <a:rPr kumimoji="0" lang="en-US" sz="21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a:t>
            </a:r>
            <a:endParaRPr kumimoji="0" lang="en-US" sz="2100" b="1" i="0" u="none" strike="noStrike" kern="1200" cap="none" spc="0" normalizeH="0" baseline="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endParaRPr>
          </a:p>
        </p:txBody>
      </p:sp>
      <p:pic>
        <p:nvPicPr>
          <p:cNvPr id="2050" name="Picture 2" descr="Wriggling Seaweed Clip Art, Seaweed Clipart, Twisted Seaweed, Clipart PNG  and Vector with Transparent Background for Free Download"/>
          <p:cNvPicPr>
            <a:picLocks noChangeAspect="1" noChangeArrowheads="1"/>
          </p:cNvPicPr>
          <p:nvPr/>
        </p:nvPicPr>
        <p:blipFill>
          <a:blip r:embed="rId1" cstate="print">
            <a:extLst>
              <a:ext uri="{BEBA8EAE-BF5A-486C-A8C5-ECC9F3942E4B}">
                <a14:imgProps xmlns:a14="http://schemas.microsoft.com/office/drawing/2010/main">
                  <a14:imgLayer r:embed="rId2">
                    <a14:imgEffect>
                      <a14:backgroundRemoval t="10000" b="90000" l="4063" r="1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8105914" y="376935"/>
            <a:ext cx="2139437" cy="21394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im Cánh Cụt Hoạt Hình Thú - Miễn Phí vector hình ảnh trên Pixab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51371" y="861263"/>
            <a:ext cx="966881" cy="12475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70"/>
        <p:cNvGrpSpPr/>
        <p:nvPr/>
      </p:nvGrpSpPr>
      <p:grpSpPr>
        <a:xfrm>
          <a:off x="0" y="0"/>
          <a:ext cx="0" cy="0"/>
          <a:chOff x="0" y="0"/>
          <a:chExt cx="0" cy="0"/>
        </a:xfrm>
      </p:grpSpPr>
      <p:pic>
        <p:nvPicPr>
          <p:cNvPr id="13" name="Picture 2" descr="oil-barrel - San Rafael"/>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485492" y="3097385"/>
            <a:ext cx="1849999" cy="2824552"/>
          </a:xfrm>
          <a:prstGeom prst="rect">
            <a:avLst/>
          </a:prstGeom>
          <a:noFill/>
          <a:extLst>
            <a:ext uri="{909E8E84-426E-40DD-AFC4-6F175D3DCCD1}">
              <a14:hiddenFill xmlns:a14="http://schemas.microsoft.com/office/drawing/2010/main">
                <a:solidFill>
                  <a:srgbClr val="FFFFFF"/>
                </a:solidFill>
              </a14:hiddenFill>
            </a:ext>
          </a:extLst>
        </p:spPr>
      </p:pic>
      <p:sp>
        <p:nvSpPr>
          <p:cNvPr id="2874" name="Google Shape;2874;p31"/>
          <p:cNvSpPr/>
          <p:nvPr/>
        </p:nvSpPr>
        <p:spPr>
          <a:xfrm>
            <a:off x="11232000" y="552700"/>
            <a:ext cx="377565" cy="375159"/>
          </a:xfrm>
          <a:custGeom>
            <a:avLst/>
            <a:gdLst/>
            <a:ahLst/>
            <a:cxnLst/>
            <a:rect l="l" t="t" r="r" b="b"/>
            <a:pathLst>
              <a:path w="5490" h="5276" extrusionOk="0">
                <a:moveTo>
                  <a:pt x="2775" y="536"/>
                </a:moveTo>
                <a:cubicBezTo>
                  <a:pt x="3168" y="751"/>
                  <a:pt x="3347" y="1072"/>
                  <a:pt x="3299" y="1275"/>
                </a:cubicBezTo>
                <a:cubicBezTo>
                  <a:pt x="3278" y="1366"/>
                  <a:pt x="3203" y="1412"/>
                  <a:pt x="3091" y="1412"/>
                </a:cubicBezTo>
                <a:cubicBezTo>
                  <a:pt x="3013" y="1412"/>
                  <a:pt x="2918" y="1390"/>
                  <a:pt x="2811" y="1346"/>
                </a:cubicBezTo>
                <a:cubicBezTo>
                  <a:pt x="2644" y="1286"/>
                  <a:pt x="2549" y="1191"/>
                  <a:pt x="2525" y="1072"/>
                </a:cubicBezTo>
                <a:cubicBezTo>
                  <a:pt x="2501" y="917"/>
                  <a:pt x="2597" y="715"/>
                  <a:pt x="2775" y="536"/>
                </a:cubicBezTo>
                <a:close/>
                <a:moveTo>
                  <a:pt x="989" y="1810"/>
                </a:moveTo>
                <a:cubicBezTo>
                  <a:pt x="1299" y="1882"/>
                  <a:pt x="1454" y="2144"/>
                  <a:pt x="1454" y="2334"/>
                </a:cubicBezTo>
                <a:cubicBezTo>
                  <a:pt x="1442" y="2418"/>
                  <a:pt x="1418" y="2513"/>
                  <a:pt x="1287" y="2513"/>
                </a:cubicBezTo>
                <a:cubicBezTo>
                  <a:pt x="1239" y="2513"/>
                  <a:pt x="1180" y="2501"/>
                  <a:pt x="1120" y="2477"/>
                </a:cubicBezTo>
                <a:cubicBezTo>
                  <a:pt x="1096" y="2382"/>
                  <a:pt x="1025" y="2120"/>
                  <a:pt x="989" y="1810"/>
                </a:cubicBezTo>
                <a:close/>
                <a:moveTo>
                  <a:pt x="4216" y="2227"/>
                </a:moveTo>
                <a:cubicBezTo>
                  <a:pt x="4335" y="2227"/>
                  <a:pt x="4525" y="2251"/>
                  <a:pt x="4763" y="2382"/>
                </a:cubicBezTo>
                <a:cubicBezTo>
                  <a:pt x="4811" y="2418"/>
                  <a:pt x="4871" y="2453"/>
                  <a:pt x="4918" y="2489"/>
                </a:cubicBezTo>
                <a:cubicBezTo>
                  <a:pt x="4811" y="2525"/>
                  <a:pt x="4692" y="2548"/>
                  <a:pt x="4549" y="2548"/>
                </a:cubicBezTo>
                <a:lnTo>
                  <a:pt x="4490" y="2537"/>
                </a:lnTo>
                <a:cubicBezTo>
                  <a:pt x="4037" y="2525"/>
                  <a:pt x="3882" y="2406"/>
                  <a:pt x="3882" y="2358"/>
                </a:cubicBezTo>
                <a:cubicBezTo>
                  <a:pt x="3882" y="2310"/>
                  <a:pt x="4001" y="2227"/>
                  <a:pt x="4216" y="2227"/>
                </a:cubicBezTo>
                <a:close/>
                <a:moveTo>
                  <a:pt x="3144" y="3799"/>
                </a:moveTo>
                <a:cubicBezTo>
                  <a:pt x="3180" y="3799"/>
                  <a:pt x="3204" y="3799"/>
                  <a:pt x="3239" y="3811"/>
                </a:cubicBezTo>
                <a:cubicBezTo>
                  <a:pt x="3513" y="3870"/>
                  <a:pt x="3775" y="4108"/>
                  <a:pt x="3882" y="4370"/>
                </a:cubicBezTo>
                <a:cubicBezTo>
                  <a:pt x="3811" y="4370"/>
                  <a:pt x="3751" y="4382"/>
                  <a:pt x="3692" y="4382"/>
                </a:cubicBezTo>
                <a:cubicBezTo>
                  <a:pt x="3263" y="4382"/>
                  <a:pt x="3097" y="4144"/>
                  <a:pt x="3061" y="4072"/>
                </a:cubicBezTo>
                <a:cubicBezTo>
                  <a:pt x="3001" y="3989"/>
                  <a:pt x="2989" y="3906"/>
                  <a:pt x="3025" y="3846"/>
                </a:cubicBezTo>
                <a:cubicBezTo>
                  <a:pt x="3049" y="3811"/>
                  <a:pt x="3085" y="3799"/>
                  <a:pt x="3144" y="3799"/>
                </a:cubicBezTo>
                <a:close/>
                <a:moveTo>
                  <a:pt x="1930" y="3846"/>
                </a:moveTo>
                <a:cubicBezTo>
                  <a:pt x="2144" y="3846"/>
                  <a:pt x="2287" y="3930"/>
                  <a:pt x="2323" y="4072"/>
                </a:cubicBezTo>
                <a:cubicBezTo>
                  <a:pt x="2358" y="4251"/>
                  <a:pt x="2251" y="4513"/>
                  <a:pt x="1954" y="4692"/>
                </a:cubicBezTo>
                <a:cubicBezTo>
                  <a:pt x="1680" y="4430"/>
                  <a:pt x="1585" y="4144"/>
                  <a:pt x="1644" y="3989"/>
                </a:cubicBezTo>
                <a:cubicBezTo>
                  <a:pt x="1668" y="3894"/>
                  <a:pt x="1763" y="3846"/>
                  <a:pt x="1906" y="3846"/>
                </a:cubicBezTo>
                <a:close/>
                <a:moveTo>
                  <a:pt x="3620" y="191"/>
                </a:moveTo>
                <a:cubicBezTo>
                  <a:pt x="3871" y="191"/>
                  <a:pt x="4109" y="274"/>
                  <a:pt x="4311" y="465"/>
                </a:cubicBezTo>
                <a:cubicBezTo>
                  <a:pt x="4871" y="977"/>
                  <a:pt x="5240" y="1620"/>
                  <a:pt x="5216" y="2060"/>
                </a:cubicBezTo>
                <a:cubicBezTo>
                  <a:pt x="5204" y="2191"/>
                  <a:pt x="5156" y="2298"/>
                  <a:pt x="5085" y="2382"/>
                </a:cubicBezTo>
                <a:cubicBezTo>
                  <a:pt x="5014" y="2322"/>
                  <a:pt x="4942" y="2263"/>
                  <a:pt x="4859" y="2215"/>
                </a:cubicBezTo>
                <a:cubicBezTo>
                  <a:pt x="4585" y="2072"/>
                  <a:pt x="4359" y="2037"/>
                  <a:pt x="4216" y="2037"/>
                </a:cubicBezTo>
                <a:cubicBezTo>
                  <a:pt x="3918" y="2037"/>
                  <a:pt x="3704" y="2167"/>
                  <a:pt x="3692" y="2358"/>
                </a:cubicBezTo>
                <a:cubicBezTo>
                  <a:pt x="3692" y="2441"/>
                  <a:pt x="3751" y="2703"/>
                  <a:pt x="4478" y="2727"/>
                </a:cubicBezTo>
                <a:lnTo>
                  <a:pt x="4549" y="2739"/>
                </a:lnTo>
                <a:cubicBezTo>
                  <a:pt x="4752" y="2739"/>
                  <a:pt x="4918" y="2703"/>
                  <a:pt x="5061" y="2620"/>
                </a:cubicBezTo>
                <a:cubicBezTo>
                  <a:pt x="5228" y="2822"/>
                  <a:pt x="5299" y="3072"/>
                  <a:pt x="5240" y="3322"/>
                </a:cubicBezTo>
                <a:cubicBezTo>
                  <a:pt x="5144" y="3727"/>
                  <a:pt x="4740" y="4096"/>
                  <a:pt x="4168" y="4299"/>
                </a:cubicBezTo>
                <a:cubicBezTo>
                  <a:pt x="4132" y="4311"/>
                  <a:pt x="4097" y="4311"/>
                  <a:pt x="4073" y="4323"/>
                </a:cubicBezTo>
                <a:cubicBezTo>
                  <a:pt x="3942" y="4001"/>
                  <a:pt x="3632" y="3715"/>
                  <a:pt x="3287" y="3632"/>
                </a:cubicBezTo>
                <a:cubicBezTo>
                  <a:pt x="3232" y="3615"/>
                  <a:pt x="3180" y="3607"/>
                  <a:pt x="3131" y="3607"/>
                </a:cubicBezTo>
                <a:cubicBezTo>
                  <a:pt x="3009" y="3607"/>
                  <a:pt x="2909" y="3658"/>
                  <a:pt x="2858" y="3751"/>
                </a:cubicBezTo>
                <a:cubicBezTo>
                  <a:pt x="2799" y="3870"/>
                  <a:pt x="2811" y="4025"/>
                  <a:pt x="2894" y="4168"/>
                </a:cubicBezTo>
                <a:cubicBezTo>
                  <a:pt x="3041" y="4421"/>
                  <a:pt x="3331" y="4571"/>
                  <a:pt x="3686" y="4571"/>
                </a:cubicBezTo>
                <a:cubicBezTo>
                  <a:pt x="3765" y="4571"/>
                  <a:pt x="3846" y="4564"/>
                  <a:pt x="3930" y="4549"/>
                </a:cubicBezTo>
                <a:lnTo>
                  <a:pt x="3930" y="4549"/>
                </a:lnTo>
                <a:cubicBezTo>
                  <a:pt x="3942" y="4644"/>
                  <a:pt x="3918" y="4727"/>
                  <a:pt x="3859" y="4799"/>
                </a:cubicBezTo>
                <a:cubicBezTo>
                  <a:pt x="3751" y="4954"/>
                  <a:pt x="3513" y="5049"/>
                  <a:pt x="3156" y="5085"/>
                </a:cubicBezTo>
                <a:cubicBezTo>
                  <a:pt x="3117" y="5087"/>
                  <a:pt x="3078" y="5088"/>
                  <a:pt x="3039" y="5088"/>
                </a:cubicBezTo>
                <a:cubicBezTo>
                  <a:pt x="2692" y="5088"/>
                  <a:pt x="2376" y="4993"/>
                  <a:pt x="2108" y="4811"/>
                </a:cubicBezTo>
                <a:cubicBezTo>
                  <a:pt x="2406" y="4620"/>
                  <a:pt x="2573" y="4311"/>
                  <a:pt x="2501" y="4037"/>
                </a:cubicBezTo>
                <a:cubicBezTo>
                  <a:pt x="2454" y="3799"/>
                  <a:pt x="2239" y="3656"/>
                  <a:pt x="1930" y="3656"/>
                </a:cubicBezTo>
                <a:lnTo>
                  <a:pt x="1894" y="3656"/>
                </a:lnTo>
                <a:cubicBezTo>
                  <a:pt x="1596" y="3668"/>
                  <a:pt x="1501" y="3834"/>
                  <a:pt x="1465" y="3942"/>
                </a:cubicBezTo>
                <a:cubicBezTo>
                  <a:pt x="1382" y="4168"/>
                  <a:pt x="1501" y="4501"/>
                  <a:pt x="1763" y="4775"/>
                </a:cubicBezTo>
                <a:cubicBezTo>
                  <a:pt x="1668" y="4811"/>
                  <a:pt x="1561" y="4834"/>
                  <a:pt x="1442" y="4846"/>
                </a:cubicBezTo>
                <a:cubicBezTo>
                  <a:pt x="1425" y="4848"/>
                  <a:pt x="1408" y="4849"/>
                  <a:pt x="1391" y="4849"/>
                </a:cubicBezTo>
                <a:cubicBezTo>
                  <a:pt x="842" y="4849"/>
                  <a:pt x="379" y="3915"/>
                  <a:pt x="275" y="3037"/>
                </a:cubicBezTo>
                <a:cubicBezTo>
                  <a:pt x="215" y="2513"/>
                  <a:pt x="287" y="1917"/>
                  <a:pt x="656" y="1822"/>
                </a:cubicBezTo>
                <a:cubicBezTo>
                  <a:pt x="703" y="1810"/>
                  <a:pt x="751" y="1810"/>
                  <a:pt x="799" y="1798"/>
                </a:cubicBezTo>
                <a:cubicBezTo>
                  <a:pt x="846" y="2227"/>
                  <a:pt x="953" y="2560"/>
                  <a:pt x="953" y="2572"/>
                </a:cubicBezTo>
                <a:cubicBezTo>
                  <a:pt x="965" y="2608"/>
                  <a:pt x="977" y="2632"/>
                  <a:pt x="1001" y="2632"/>
                </a:cubicBezTo>
                <a:cubicBezTo>
                  <a:pt x="1108" y="2679"/>
                  <a:pt x="1204" y="2703"/>
                  <a:pt x="1287" y="2703"/>
                </a:cubicBezTo>
                <a:cubicBezTo>
                  <a:pt x="1489" y="2703"/>
                  <a:pt x="1632" y="2560"/>
                  <a:pt x="1632" y="2334"/>
                </a:cubicBezTo>
                <a:cubicBezTo>
                  <a:pt x="1644" y="2060"/>
                  <a:pt x="1418" y="1679"/>
                  <a:pt x="977" y="1620"/>
                </a:cubicBezTo>
                <a:cubicBezTo>
                  <a:pt x="953" y="1263"/>
                  <a:pt x="989" y="822"/>
                  <a:pt x="1239" y="560"/>
                </a:cubicBezTo>
                <a:cubicBezTo>
                  <a:pt x="1384" y="404"/>
                  <a:pt x="1603" y="321"/>
                  <a:pt x="1884" y="321"/>
                </a:cubicBezTo>
                <a:cubicBezTo>
                  <a:pt x="1903" y="321"/>
                  <a:pt x="1922" y="321"/>
                  <a:pt x="1942" y="322"/>
                </a:cubicBezTo>
                <a:cubicBezTo>
                  <a:pt x="2180" y="334"/>
                  <a:pt x="2406" y="382"/>
                  <a:pt x="2597" y="453"/>
                </a:cubicBezTo>
                <a:cubicBezTo>
                  <a:pt x="2406" y="667"/>
                  <a:pt x="2311" y="894"/>
                  <a:pt x="2347" y="1108"/>
                </a:cubicBezTo>
                <a:cubicBezTo>
                  <a:pt x="2370" y="1239"/>
                  <a:pt x="2454" y="1417"/>
                  <a:pt x="2739" y="1525"/>
                </a:cubicBezTo>
                <a:cubicBezTo>
                  <a:pt x="2868" y="1575"/>
                  <a:pt x="2986" y="1599"/>
                  <a:pt x="3090" y="1599"/>
                </a:cubicBezTo>
                <a:cubicBezTo>
                  <a:pt x="3302" y="1599"/>
                  <a:pt x="3449" y="1498"/>
                  <a:pt x="3490" y="1322"/>
                </a:cubicBezTo>
                <a:cubicBezTo>
                  <a:pt x="3549" y="1060"/>
                  <a:pt x="3370" y="679"/>
                  <a:pt x="2930" y="417"/>
                </a:cubicBezTo>
                <a:cubicBezTo>
                  <a:pt x="3144" y="262"/>
                  <a:pt x="3382" y="191"/>
                  <a:pt x="3620" y="191"/>
                </a:cubicBezTo>
                <a:close/>
                <a:moveTo>
                  <a:pt x="3620" y="1"/>
                </a:moveTo>
                <a:cubicBezTo>
                  <a:pt x="3323" y="1"/>
                  <a:pt x="3001" y="108"/>
                  <a:pt x="2751" y="310"/>
                </a:cubicBezTo>
                <a:cubicBezTo>
                  <a:pt x="2513" y="203"/>
                  <a:pt x="2239" y="143"/>
                  <a:pt x="1942" y="132"/>
                </a:cubicBezTo>
                <a:cubicBezTo>
                  <a:pt x="1921" y="131"/>
                  <a:pt x="1901" y="131"/>
                  <a:pt x="1881" y="131"/>
                </a:cubicBezTo>
                <a:cubicBezTo>
                  <a:pt x="1542" y="131"/>
                  <a:pt x="1288" y="227"/>
                  <a:pt x="1096" y="429"/>
                </a:cubicBezTo>
                <a:cubicBezTo>
                  <a:pt x="870" y="679"/>
                  <a:pt x="763" y="1084"/>
                  <a:pt x="787" y="1608"/>
                </a:cubicBezTo>
                <a:cubicBezTo>
                  <a:pt x="727" y="1620"/>
                  <a:pt x="680" y="1632"/>
                  <a:pt x="620" y="1644"/>
                </a:cubicBezTo>
                <a:cubicBezTo>
                  <a:pt x="191" y="1739"/>
                  <a:pt x="1" y="2263"/>
                  <a:pt x="84" y="3060"/>
                </a:cubicBezTo>
                <a:cubicBezTo>
                  <a:pt x="200" y="4028"/>
                  <a:pt x="727" y="5040"/>
                  <a:pt x="1397" y="5040"/>
                </a:cubicBezTo>
                <a:cubicBezTo>
                  <a:pt x="1420" y="5040"/>
                  <a:pt x="1443" y="5039"/>
                  <a:pt x="1465" y="5037"/>
                </a:cubicBezTo>
                <a:cubicBezTo>
                  <a:pt x="1632" y="5013"/>
                  <a:pt x="1787" y="4977"/>
                  <a:pt x="1930" y="4918"/>
                </a:cubicBezTo>
                <a:cubicBezTo>
                  <a:pt x="2227" y="5144"/>
                  <a:pt x="2608" y="5275"/>
                  <a:pt x="3013" y="5275"/>
                </a:cubicBezTo>
                <a:cubicBezTo>
                  <a:pt x="3061" y="5275"/>
                  <a:pt x="3120" y="5275"/>
                  <a:pt x="3180" y="5263"/>
                </a:cubicBezTo>
                <a:cubicBezTo>
                  <a:pt x="3585" y="5239"/>
                  <a:pt x="3871" y="5120"/>
                  <a:pt x="4013" y="4906"/>
                </a:cubicBezTo>
                <a:cubicBezTo>
                  <a:pt x="4097" y="4799"/>
                  <a:pt x="4132" y="4656"/>
                  <a:pt x="4109" y="4501"/>
                </a:cubicBezTo>
                <a:cubicBezTo>
                  <a:pt x="4144" y="4489"/>
                  <a:pt x="4192" y="4477"/>
                  <a:pt x="4228" y="4465"/>
                </a:cubicBezTo>
                <a:cubicBezTo>
                  <a:pt x="4859" y="4251"/>
                  <a:pt x="5311" y="3834"/>
                  <a:pt x="5418" y="3358"/>
                </a:cubicBezTo>
                <a:cubicBezTo>
                  <a:pt x="5490" y="3049"/>
                  <a:pt x="5418" y="2751"/>
                  <a:pt x="5216" y="2513"/>
                </a:cubicBezTo>
                <a:cubicBezTo>
                  <a:pt x="5323" y="2394"/>
                  <a:pt x="5395" y="2251"/>
                  <a:pt x="5395" y="2072"/>
                </a:cubicBezTo>
                <a:cubicBezTo>
                  <a:pt x="5430" y="1560"/>
                  <a:pt x="5049" y="882"/>
                  <a:pt x="4430" y="322"/>
                </a:cubicBezTo>
                <a:cubicBezTo>
                  <a:pt x="4204" y="108"/>
                  <a:pt x="3918" y="1"/>
                  <a:pt x="362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 name="Rectangle 7"/>
          <p:cNvSpPr/>
          <p:nvPr/>
        </p:nvSpPr>
        <p:spPr>
          <a:xfrm>
            <a:off x="4642907" y="818484"/>
            <a:ext cx="2691764"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PHIẾU HỌC TẬP 4</a:t>
            </a:r>
            <a:endParaRPr kumimoji="0" lang="en-US" sz="2400" b="1" i="0" u="none" strike="noStrike" kern="1200" cap="none" spc="0" normalizeH="0" baseline="0" noProof="0" dirty="0" smtClean="0">
              <a:ln>
                <a:noFill/>
              </a:ln>
              <a:solidFill>
                <a:srgbClr val="2C3A3D"/>
              </a:solidFill>
              <a:effectLst/>
              <a:uLnTx/>
              <a:uFillTx/>
              <a:latin typeface="Arial" panose="020B0604020202020204"/>
              <a:ea typeface="+mn-ea"/>
              <a:cs typeface="+mn-cs"/>
            </a:endParaRPr>
          </a:p>
        </p:txBody>
      </p:sp>
      <p:sp>
        <p:nvSpPr>
          <p:cNvPr id="9" name="Rectangle 8"/>
          <p:cNvSpPr/>
          <p:nvPr/>
        </p:nvSpPr>
        <p:spPr>
          <a:xfrm>
            <a:off x="850390" y="1280149"/>
            <a:ext cx="10897344" cy="830997"/>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en-US" sz="20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Nhóm: ………………………………………………………………………………</a:t>
            </a:r>
            <a:endParaRPr kumimoji="0" lang="en-US" sz="2000" b="0"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endParaRPr>
          </a:p>
          <a:p>
            <a:pPr marL="0" marR="0" lvl="0" indent="0" algn="just" defTabSz="914400" rtl="0" eaLnBrk="1" fontAlgn="auto" latinLnBrk="0" hangingPunct="1">
              <a:lnSpc>
                <a:spcPct val="120000"/>
              </a:lnSpc>
              <a:spcBef>
                <a:spcPts val="0"/>
              </a:spcBef>
              <a:spcAft>
                <a:spcPts val="0"/>
              </a:spcAft>
              <a:buClrTx/>
              <a:buSzTx/>
              <a:buFontTx/>
              <a:buNone/>
              <a:defRPr/>
            </a:pPr>
            <a:r>
              <a:rPr kumimoji="0" lang="en-US" sz="20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Thành viên: ………………………………………………………………………</a:t>
            </a:r>
            <a:endParaRPr kumimoji="0" lang="en-US" sz="2000" b="1" i="0" u="none" strike="noStrike" kern="1200" cap="none" spc="0" normalizeH="0" baseline="0" noProof="0" dirty="0" smtClean="0">
              <a:ln>
                <a:noFill/>
              </a:ln>
              <a:solidFill>
                <a:srgbClr val="2C3A3D"/>
              </a:solidFill>
              <a:effectLst/>
              <a:uLnTx/>
              <a:uFillTx/>
              <a:latin typeface="Arial" panose="020B0604020202020204"/>
              <a:ea typeface="+mn-ea"/>
              <a:cs typeface="+mn-cs"/>
            </a:endParaRPr>
          </a:p>
        </p:txBody>
      </p:sp>
      <p:sp>
        <p:nvSpPr>
          <p:cNvPr id="10" name="Rectangle 9"/>
          <p:cNvSpPr/>
          <p:nvPr/>
        </p:nvSpPr>
        <p:spPr>
          <a:xfrm>
            <a:off x="962449" y="2239373"/>
            <a:ext cx="10897344" cy="55399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Yêu</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cầu</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Dựa</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vào thông tin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trong</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SGK –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muc</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4.n và tra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cứu</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thông tin Internet,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hãy</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cho</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biết</a:t>
            </a:r>
            <a:r>
              <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rPr>
              <a:t>:</a:t>
            </a:r>
            <a:endParaRPr kumimoji="0" lang="en-US" sz="2000" b="1"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cs typeface="+mn-cs"/>
            </a:endParaRPr>
          </a:p>
        </p:txBody>
      </p:sp>
      <p:sp>
        <p:nvSpPr>
          <p:cNvPr id="11" name="Rectangle 10"/>
          <p:cNvSpPr/>
          <p:nvPr/>
        </p:nvSpPr>
        <p:spPr>
          <a:xfrm>
            <a:off x="712221" y="3097385"/>
            <a:ext cx="10897344" cy="313932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22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rPr>
              <a:t>1. </a:t>
            </a:r>
            <a:r>
              <a:rPr kumimoji="0" lang="en-US" sz="22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rPr>
              <a:t>Đặc</a:t>
            </a:r>
            <a:r>
              <a:rPr kumimoji="0" lang="en-US" sz="22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rPr>
              <a:t> điểm </a:t>
            </a:r>
            <a:r>
              <a:rPr kumimoji="0" lang="en-US" sz="22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rPr>
              <a:t>nguồn</a:t>
            </a:r>
            <a:r>
              <a:rPr kumimoji="0" lang="en-US" sz="22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rPr>
              <a:t> nước </a:t>
            </a:r>
            <a:r>
              <a:rPr kumimoji="0" lang="en-US" sz="22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rPr>
              <a:t>ngọt</a:t>
            </a:r>
            <a:r>
              <a:rPr kumimoji="0" lang="en-US" sz="22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rPr>
              <a:t> ở </a:t>
            </a:r>
            <a:r>
              <a:rPr kumimoji="0" lang="en-US" sz="22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rPr>
              <a:t>châu</a:t>
            </a:r>
            <a:r>
              <a:rPr kumimoji="0" lang="en-US" sz="22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rPr>
              <a:t> Nam Cực:</a:t>
            </a:r>
            <a:endParaRPr kumimoji="0" lang="en-US" sz="22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200" b="1" i="0" u="none" strike="noStrike" kern="1200" cap="none" spc="0" normalizeH="0" baseline="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Là</a:t>
            </a:r>
            <a:r>
              <a:rPr kumimoji="0" lang="en-US" sz="22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2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nơi</a:t>
            </a:r>
            <a:r>
              <a:rPr kumimoji="0" lang="en-US" sz="22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2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dự</a:t>
            </a:r>
            <a:r>
              <a:rPr kumimoji="0" lang="en-US" sz="22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2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trữ</a:t>
            </a:r>
            <a:r>
              <a:rPr kumimoji="0" lang="en-US" sz="22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nước </a:t>
            </a:r>
            <a:r>
              <a:rPr kumimoji="0" lang="en-US" sz="22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ngọt</a:t>
            </a:r>
            <a:r>
              <a:rPr kumimoji="0" lang="en-US" sz="22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2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lớn</a:t>
            </a:r>
            <a:r>
              <a:rPr kumimoji="0" lang="en-US" sz="22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2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nhất</a:t>
            </a:r>
            <a:r>
              <a:rPr kumimoji="0" lang="en-US" sz="22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2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Trái</a:t>
            </a:r>
            <a:r>
              <a:rPr kumimoji="0" lang="en-US" sz="22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2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Đất</a:t>
            </a:r>
            <a:r>
              <a:rPr kumimoji="0" lang="en-US" sz="22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a:t>
            </a:r>
            <a:endParaRPr kumimoji="0" lang="en-US" sz="2200" b="1" i="0" u="none" strike="noStrike" kern="1200" cap="none" spc="0" normalizeH="0" baseline="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endParaRPr>
          </a:p>
          <a:p>
            <a:pPr lvl="0" algn="just">
              <a:lnSpc>
                <a:spcPct val="150000"/>
              </a:lnSpc>
            </a:pPr>
            <a:r>
              <a:rPr kumimoji="0" lang="en-US" sz="2200" b="1" i="0" u="none" strike="noStrike" kern="1200" cap="none" spc="0" normalizeH="0" baseline="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lang="en-US" sz="2200" b="1" noProof="0" dirty="0">
                <a:solidFill>
                  <a:srgbClr val="C00000"/>
                </a:solidFill>
                <a:latin typeface="#9Slide03 Roboto Medium" panose="02000000000000000000" pitchFamily="2" charset="0"/>
                <a:ea typeface="#9Slide03 Roboto Medium" panose="02000000000000000000" pitchFamily="2" charset="0"/>
              </a:rPr>
              <a:t>C</a:t>
            </a:r>
            <a:r>
              <a:rPr lang="en-US" sz="2200" b="1" dirty="0" err="1" smtClean="0">
                <a:solidFill>
                  <a:srgbClr val="C00000"/>
                </a:solidFill>
                <a:latin typeface="#9Slide03 Roboto Medium" panose="02000000000000000000" pitchFamily="2" charset="0"/>
                <a:ea typeface="#9Slide03 Roboto Medium" panose="02000000000000000000" pitchFamily="2" charset="0"/>
              </a:rPr>
              <a:t>hiếm</a:t>
            </a:r>
            <a:r>
              <a:rPr lang="en-US" sz="2200" b="1" dirty="0" smtClean="0">
                <a:solidFill>
                  <a:srgbClr val="C00000"/>
                </a:solidFill>
                <a:latin typeface="#9Slide03 Roboto Medium" panose="02000000000000000000" pitchFamily="2" charset="0"/>
                <a:ea typeface="#9Slide03 Roboto Medium" panose="02000000000000000000" pitchFamily="2" charset="0"/>
              </a:rPr>
              <a:t> </a:t>
            </a:r>
            <a:r>
              <a:rPr lang="en-US" sz="2200" b="1" dirty="0">
                <a:solidFill>
                  <a:srgbClr val="C00000"/>
                </a:solidFill>
                <a:latin typeface="#9Slide03 Roboto Medium" panose="02000000000000000000" pitchFamily="2" charset="0"/>
                <a:ea typeface="#9Slide03 Roboto Medium" panose="02000000000000000000" pitchFamily="2" charset="0"/>
              </a:rPr>
              <a:t>60% lượng nước </a:t>
            </a:r>
            <a:r>
              <a:rPr lang="en-US" sz="2200" b="1" dirty="0" err="1">
                <a:solidFill>
                  <a:srgbClr val="C00000"/>
                </a:solidFill>
                <a:latin typeface="#9Slide03 Roboto Medium" panose="02000000000000000000" pitchFamily="2" charset="0"/>
                <a:ea typeface="#9Slide03 Roboto Medium" panose="02000000000000000000" pitchFamily="2" charset="0"/>
              </a:rPr>
              <a:t>ngọt</a:t>
            </a:r>
            <a:r>
              <a:rPr lang="en-US" sz="2200" b="1" dirty="0">
                <a:solidFill>
                  <a:srgbClr val="C00000"/>
                </a:solidFill>
                <a:latin typeface="#9Slide03 Roboto Medium" panose="02000000000000000000" pitchFamily="2" charset="0"/>
                <a:ea typeface="#9Slide03 Roboto Medium" panose="02000000000000000000" pitchFamily="2" charset="0"/>
              </a:rPr>
              <a:t> trên </a:t>
            </a:r>
            <a:r>
              <a:rPr lang="en-US" sz="2200" b="1" dirty="0" err="1">
                <a:solidFill>
                  <a:srgbClr val="C00000"/>
                </a:solidFill>
                <a:latin typeface="#9Slide03 Roboto Medium" panose="02000000000000000000" pitchFamily="2" charset="0"/>
                <a:ea typeface="#9Slide03 Roboto Medium" panose="02000000000000000000" pitchFamily="2" charset="0"/>
              </a:rPr>
              <a:t>Trái</a:t>
            </a:r>
            <a:r>
              <a:rPr lang="en-US" sz="2200" b="1" dirty="0">
                <a:solidFill>
                  <a:srgbClr val="C00000"/>
                </a:solidFill>
                <a:latin typeface="#9Slide03 Roboto Medium" panose="02000000000000000000" pitchFamily="2" charset="0"/>
                <a:ea typeface="#9Slide03 Roboto Medium" panose="02000000000000000000" pitchFamily="2" charset="0"/>
              </a:rPr>
              <a:t> </a:t>
            </a:r>
            <a:r>
              <a:rPr lang="en-US" sz="2200" b="1" dirty="0" err="1" smtClean="0">
                <a:solidFill>
                  <a:srgbClr val="C00000"/>
                </a:solidFill>
                <a:latin typeface="#9Slide03 Roboto Medium" panose="02000000000000000000" pitchFamily="2" charset="0"/>
                <a:ea typeface="#9Slide03 Roboto Medium" panose="02000000000000000000" pitchFamily="2" charset="0"/>
              </a:rPr>
              <a:t>Đất</a:t>
            </a:r>
            <a:r>
              <a:rPr lang="en-US" sz="2200" b="1" dirty="0" smtClean="0">
                <a:solidFill>
                  <a:srgbClr val="C00000"/>
                </a:solidFill>
                <a:latin typeface="#9Slide03 Roboto Medium" panose="02000000000000000000" pitchFamily="2" charset="0"/>
                <a:ea typeface="#9Slide03 Roboto Medium" panose="02000000000000000000" pitchFamily="2" charset="0"/>
              </a:rPr>
              <a:t>.</a:t>
            </a:r>
            <a:endParaRPr kumimoji="0" lang="en-US" sz="2200" b="1" i="0" u="none" strike="noStrike" kern="1200" cap="none" spc="0" normalizeH="0" baseline="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2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rPr>
              <a:t>2. </a:t>
            </a:r>
            <a:r>
              <a:rPr kumimoji="0" lang="en-US" sz="22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rPr>
              <a:t>Đặc</a:t>
            </a:r>
            <a:r>
              <a:rPr kumimoji="0" lang="en-US" sz="22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rPr>
              <a:t> điểm tài nguyên </a:t>
            </a:r>
            <a:r>
              <a:rPr kumimoji="0" lang="en-US" sz="22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rPr>
              <a:t>khoáng</a:t>
            </a:r>
            <a:r>
              <a:rPr kumimoji="0" lang="en-US" sz="22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rPr>
              <a:t> sản của </a:t>
            </a:r>
            <a:r>
              <a:rPr kumimoji="0" lang="en-US" sz="2200" b="0" i="0" u="none" strike="noStrike" kern="1200" cap="none" spc="0" normalizeH="0" baseline="0" noProof="0" dirty="0" err="1" smtClean="0">
                <a:ln>
                  <a:noFill/>
                </a:ln>
                <a:solidFill>
                  <a:srgbClr val="2C3A3D"/>
                </a:solidFill>
                <a:effectLst/>
                <a:uLnTx/>
                <a:uFillTx/>
                <a:latin typeface="#9Slide03 Roboto Medium" panose="02000000000000000000" pitchFamily="2" charset="0"/>
                <a:ea typeface="#9Slide03 Roboto Medium" panose="02000000000000000000" pitchFamily="2" charset="0"/>
              </a:rPr>
              <a:t>châu</a:t>
            </a:r>
            <a:r>
              <a:rPr kumimoji="0" lang="en-US" sz="22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rPr>
              <a:t> Nam Cực:</a:t>
            </a:r>
            <a:endParaRPr kumimoji="0" lang="en-US" sz="2200" b="0" i="0" u="none" strike="noStrike" kern="1200" cap="none" spc="0" normalizeH="0" baseline="0" noProof="0" dirty="0" smtClean="0">
              <a:ln>
                <a:noFill/>
              </a:ln>
              <a:solidFill>
                <a:srgbClr val="2C3A3D"/>
              </a:solidFill>
              <a:effectLst/>
              <a:uLnTx/>
              <a:uFillTx/>
              <a:latin typeface="#9Slide03 Roboto Medium" panose="02000000000000000000" pitchFamily="2" charset="0"/>
              <a:ea typeface="#9Slide03 Roboto Medium" panose="02000000000000000000" pitchFamily="2"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lang="en-US" sz="2200" b="1" dirty="0" smtClean="0">
                <a:solidFill>
                  <a:srgbClr val="C00000"/>
                </a:solidFill>
                <a:latin typeface="#9Slide03 Roboto Medium" panose="02000000000000000000" pitchFamily="2" charset="0"/>
                <a:ea typeface="#9Slide03 Roboto Medium" panose="02000000000000000000" pitchFamily="2" charset="0"/>
              </a:rPr>
              <a:t>+ </a:t>
            </a:r>
            <a:r>
              <a:rPr lang="en-US" sz="2200" b="1" dirty="0" err="1" smtClean="0">
                <a:solidFill>
                  <a:srgbClr val="C00000"/>
                </a:solidFill>
                <a:latin typeface="#9Slide03 Roboto Medium" panose="02000000000000000000" pitchFamily="2" charset="0"/>
                <a:ea typeface="#9Slide03 Roboto Medium" panose="02000000000000000000" pitchFamily="2" charset="0"/>
              </a:rPr>
              <a:t>Lục</a:t>
            </a:r>
            <a:r>
              <a:rPr lang="en-US" sz="2200" b="1" dirty="0" smtClean="0">
                <a:solidFill>
                  <a:srgbClr val="C00000"/>
                </a:solidFill>
                <a:latin typeface="#9Slide03 Roboto Medium" panose="02000000000000000000" pitchFamily="2" charset="0"/>
                <a:ea typeface="#9Slide03 Roboto Medium" panose="02000000000000000000" pitchFamily="2" charset="0"/>
              </a:rPr>
              <a:t> </a:t>
            </a:r>
            <a:r>
              <a:rPr lang="en-US" sz="2200" b="1" dirty="0" err="1" smtClean="0">
                <a:solidFill>
                  <a:srgbClr val="C00000"/>
                </a:solidFill>
                <a:latin typeface="#9Slide03 Roboto Medium" panose="02000000000000000000" pitchFamily="2" charset="0"/>
                <a:ea typeface="#9Slide03 Roboto Medium" panose="02000000000000000000" pitchFamily="2" charset="0"/>
              </a:rPr>
              <a:t>địa</a:t>
            </a:r>
            <a:r>
              <a:rPr lang="en-US" sz="2200" b="1" dirty="0" smtClean="0">
                <a:solidFill>
                  <a:srgbClr val="C00000"/>
                </a:solidFill>
                <a:latin typeface="#9Slide03 Roboto Medium" panose="02000000000000000000" pitchFamily="2" charset="0"/>
                <a:ea typeface="#9Slide03 Roboto Medium" panose="02000000000000000000" pitchFamily="2" charset="0"/>
              </a:rPr>
              <a:t> Nam Cực: Than, </a:t>
            </a:r>
            <a:r>
              <a:rPr lang="en-US" sz="2200" b="1" dirty="0" err="1" smtClean="0">
                <a:solidFill>
                  <a:srgbClr val="C00000"/>
                </a:solidFill>
                <a:latin typeface="#9Slide03 Roboto Medium" panose="02000000000000000000" pitchFamily="2" charset="0"/>
                <a:ea typeface="#9Slide03 Roboto Medium" panose="02000000000000000000" pitchFamily="2" charset="0"/>
              </a:rPr>
              <a:t>sắt</a:t>
            </a:r>
            <a:r>
              <a:rPr lang="en-US" sz="2200" b="1" dirty="0" smtClean="0">
                <a:solidFill>
                  <a:srgbClr val="C00000"/>
                </a:solidFill>
                <a:latin typeface="#9Slide03 Roboto Medium" panose="02000000000000000000" pitchFamily="2" charset="0"/>
                <a:ea typeface="#9Slide03 Roboto Medium" panose="02000000000000000000" pitchFamily="2" charset="0"/>
              </a:rPr>
              <a:t>, </a:t>
            </a:r>
            <a:r>
              <a:rPr lang="en-US" sz="2200" b="1" dirty="0" err="1" smtClean="0">
                <a:solidFill>
                  <a:srgbClr val="C00000"/>
                </a:solidFill>
                <a:latin typeface="#9Slide03 Roboto Medium" panose="02000000000000000000" pitchFamily="2" charset="0"/>
                <a:ea typeface="#9Slide03 Roboto Medium" panose="02000000000000000000" pitchFamily="2" charset="0"/>
              </a:rPr>
              <a:t>đồng</a:t>
            </a:r>
            <a:r>
              <a:rPr lang="en-US" sz="2200" b="1" dirty="0" smtClean="0">
                <a:solidFill>
                  <a:srgbClr val="C00000"/>
                </a:solidFill>
                <a:latin typeface="#9Slide03 Roboto Medium" panose="02000000000000000000" pitchFamily="2" charset="0"/>
                <a:ea typeface="#9Slide03 Roboto Medium" panose="02000000000000000000" pitchFamily="2" charset="0"/>
              </a:rPr>
              <a:t>.</a:t>
            </a:r>
            <a:endParaRPr lang="en-US" sz="2200" b="1" dirty="0" smtClean="0">
              <a:solidFill>
                <a:srgbClr val="C00000"/>
              </a:solidFill>
              <a:latin typeface="#9Slide03 Roboto Medium" panose="02000000000000000000" pitchFamily="2" charset="0"/>
              <a:ea typeface="#9Slide03 Roboto Medium" panose="02000000000000000000" pitchFamily="2"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200" b="1" i="0" u="none" strike="noStrike" kern="1200" cap="none" spc="0" normalizeH="0" baseline="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a:t>
            </a:r>
            <a:r>
              <a:rPr kumimoji="0" lang="en-US" sz="22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2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Thềm</a:t>
            </a:r>
            <a:r>
              <a:rPr kumimoji="0" lang="en-US" sz="22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2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lục</a:t>
            </a:r>
            <a:r>
              <a:rPr kumimoji="0" lang="en-US" sz="22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2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địa</a:t>
            </a:r>
            <a:r>
              <a:rPr kumimoji="0" lang="en-US" sz="22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Có </a:t>
            </a:r>
            <a:r>
              <a:rPr kumimoji="0" lang="en-US" sz="22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tiềm</a:t>
            </a:r>
            <a:r>
              <a:rPr kumimoji="0" lang="en-US" sz="22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2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năng</a:t>
            </a:r>
            <a:r>
              <a:rPr kumimoji="0" lang="en-US" sz="22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2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dầu</a:t>
            </a:r>
            <a:r>
              <a:rPr kumimoji="0" lang="en-US" sz="22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2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mỏ</a:t>
            </a:r>
            <a:r>
              <a:rPr kumimoji="0" lang="en-US" sz="22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a:t>
            </a:r>
            <a:r>
              <a:rPr kumimoji="0" lang="en-US" sz="2200" b="1" i="0" u="none" strike="noStrike" kern="1200" cap="none" spc="0" normalizeH="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rPr>
              <a:t>khí</a:t>
            </a:r>
            <a:r>
              <a:rPr kumimoji="0" lang="en-US" sz="2200" b="1" i="0" u="none" strike="noStrike" kern="1200" cap="none" spc="0" normalizeH="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rPr>
              <a:t> tự nhiên.</a:t>
            </a:r>
            <a:endParaRPr kumimoji="0" lang="en-US" sz="2200" b="1" i="0" u="none" strike="noStrike" kern="1200" cap="none" spc="0" normalizeH="0" baseline="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endParaRPr>
          </a:p>
        </p:txBody>
      </p:sp>
      <p:pic>
        <p:nvPicPr>
          <p:cNvPr id="12" name="Picture 2" descr="water splash png clipart PNG image with transparent background | TOP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9779" b="89872" l="0" r="99643">
                        <a14:foregroundMark x1="3929" y1="42258" x2="3929" y2="42258"/>
                        <a14:foregroundMark x1="1667" y1="57858" x2="1667" y2="57858"/>
                        <a14:foregroundMark x1="20952" y1="53667" x2="20952" y2="53667"/>
                        <a14:foregroundMark x1="13929" y1="42491" x2="13929" y2="42491"/>
                        <a14:foregroundMark x1="22738" y1="40629" x2="22738" y2="40629"/>
                        <a14:foregroundMark x1="31190" y1="56694" x2="31190" y2="56694"/>
                        <a14:foregroundMark x1="44881" y1="44470" x2="44881" y2="44470"/>
                        <a14:foregroundMark x1="55833" y1="48079" x2="55833" y2="48079"/>
                        <a14:foregroundMark x1="62738" y1="53201" x2="62738" y2="53201"/>
                        <a14:foregroundMark x1="63214" y1="42375" x2="63214" y2="42375"/>
                        <a14:foregroundMark x1="73333" y1="40512" x2="73333" y2="40512"/>
                        <a14:foregroundMark x1="93571" y1="52386" x2="93571" y2="52386"/>
                        <a14:foregroundMark x1="82262" y1="43190" x2="82262" y2="43190"/>
                        <a14:foregroundMark x1="84643" y1="43772" x2="84643" y2="43772"/>
                        <a14:foregroundMark x1="98452" y1="55297" x2="98452" y2="55297"/>
                        <a14:foregroundMark x1="96190" y1="42957" x2="96190" y2="42957"/>
                      </a14:backgroundRemoval>
                    </a14:imgEffect>
                  </a14:imgLayer>
                </a14:imgProps>
              </a:ext>
              <a:ext uri="{28A0092B-C50C-407E-A947-70E740481C1C}">
                <a14:useLocalDpi xmlns:a14="http://schemas.microsoft.com/office/drawing/2010/main" val="0"/>
              </a:ext>
            </a:extLst>
          </a:blip>
          <a:srcRect l="-1959" t="34339" r="1959" b="37881"/>
          <a:stretch>
            <a:fillRect/>
          </a:stretch>
        </p:blipFill>
        <p:spPr bwMode="auto">
          <a:xfrm>
            <a:off x="8176055" y="1157959"/>
            <a:ext cx="3244727" cy="9217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45112" y="1086333"/>
            <a:ext cx="6028649" cy="1036928"/>
          </a:xfrm>
          <a:prstGeom prst="rect">
            <a:avLst/>
          </a:prstGeom>
        </p:spPr>
      </p:pic>
      <p:sp>
        <p:nvSpPr>
          <p:cNvPr id="4" name="Rectangle 3"/>
          <p:cNvSpPr/>
          <p:nvPr/>
        </p:nvSpPr>
        <p:spPr>
          <a:xfrm>
            <a:off x="538907" y="2279530"/>
            <a:ext cx="4562599" cy="461665"/>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en-US" sz="2000" b="1" i="0" u="none" strike="noStrike" kern="0" cap="none" spc="0" normalizeH="0" baseline="0" noProof="0" dirty="0" err="1"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Lát</a:t>
            </a:r>
            <a:r>
              <a:rPr kumimoji="0" lang="en-US" sz="20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0" cap="none" spc="0" normalizeH="0" baseline="0" noProof="0" dirty="0" err="1"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cắt</a:t>
            </a:r>
            <a:r>
              <a:rPr kumimoji="0" lang="en-US" sz="20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lớp </a:t>
            </a:r>
            <a:r>
              <a:rPr kumimoji="0" lang="en-US" sz="2000" b="1" i="0" u="none" strike="noStrike" kern="0" cap="none" spc="0" normalizeH="0" baseline="0" noProof="0" dirty="0" err="1"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phủ</a:t>
            </a:r>
            <a:r>
              <a:rPr kumimoji="0" lang="en-US" sz="20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a:t>
            </a:r>
            <a:r>
              <a:rPr kumimoji="0" lang="en-US" sz="2000" b="1" i="0" u="none" strike="noStrike" kern="0" cap="none" spc="0" normalizeH="0" baseline="0" noProof="0" dirty="0" err="1"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băng</a:t>
            </a:r>
            <a:r>
              <a:rPr kumimoji="0" lang="en-US" sz="20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ở </a:t>
            </a:r>
            <a:r>
              <a:rPr kumimoji="0" lang="en-US" sz="2000" b="1" i="0" u="none" strike="noStrike" kern="0" cap="none" spc="0" normalizeH="0" baseline="0" noProof="0" dirty="0" err="1"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châu</a:t>
            </a:r>
            <a:r>
              <a:rPr kumimoji="0" lang="en-US" sz="20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Nam Cực</a:t>
            </a:r>
            <a:endParaRPr kumimoji="0" lang="en-US" sz="2000" b="1" i="0" u="none" strike="noStrike" kern="1200" cap="none" spc="0" normalizeH="0" baseline="0" noProof="0" dirty="0" smtClean="0">
              <a:ln>
                <a:noFill/>
              </a:ln>
              <a:solidFill>
                <a:srgbClr val="2C3A3D"/>
              </a:solidFill>
              <a:effectLst/>
              <a:uLnTx/>
              <a:uFillTx/>
              <a:latin typeface="Arial" panose="020B0604020202020204"/>
              <a:ea typeface="+mn-ea"/>
              <a:cs typeface="+mn-cs"/>
            </a:endParaRPr>
          </a:p>
        </p:txBody>
      </p:sp>
      <p:sp>
        <p:nvSpPr>
          <p:cNvPr id="5" name="Rectangle 4"/>
          <p:cNvSpPr/>
          <p:nvPr/>
        </p:nvSpPr>
        <p:spPr>
          <a:xfrm>
            <a:off x="0" y="161465"/>
            <a:ext cx="12192000" cy="640393"/>
          </a:xfrm>
          <a:prstGeom prst="rect">
            <a:avLst/>
          </a:prstGeom>
          <a:solidFill>
            <a:srgbClr val="035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600" b="1" i="0" u="none" strike="noStrike" kern="1200" cap="none" spc="0" normalizeH="0" baseline="0" noProof="0" dirty="0" smtClean="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3. ĐẶC ĐIỂM TỰ NHIÊN VÀ TÀI NGUYÊN THIÊN NHIÊN</a:t>
            </a:r>
            <a:endParaRPr kumimoji="0" lang="en-US" sz="2600" b="1"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pic>
        <p:nvPicPr>
          <p:cNvPr id="6" name="Picture 5"/>
          <p:cNvPicPr>
            <a:picLocks noChangeAspect="1"/>
          </p:cNvPicPr>
          <p:nvPr/>
        </p:nvPicPr>
        <p:blipFill rotWithShape="1">
          <a:blip r:embed="rId2"/>
          <a:srcRect l="943" t="17104" r="-943" b="3054"/>
          <a:stretch>
            <a:fillRect/>
          </a:stretch>
        </p:blipFill>
        <p:spPr>
          <a:xfrm>
            <a:off x="45112" y="2769257"/>
            <a:ext cx="6061991" cy="3409869"/>
          </a:xfrm>
          <a:prstGeom prst="rect">
            <a:avLst/>
          </a:prstGeom>
        </p:spPr>
      </p:pic>
      <p:sp>
        <p:nvSpPr>
          <p:cNvPr id="7" name="Rectangle 6"/>
          <p:cNvSpPr/>
          <p:nvPr/>
        </p:nvSpPr>
        <p:spPr>
          <a:xfrm>
            <a:off x="45112" y="6335394"/>
            <a:ext cx="5982728" cy="400110"/>
          </a:xfrm>
          <a:prstGeom prst="rect">
            <a:avLst/>
          </a:prstGeom>
        </p:spPr>
        <p:txBody>
          <a:bodyPr wrap="none">
            <a:spAutoFit/>
          </a:bodyPr>
          <a:lstStyle/>
          <a:p>
            <a:r>
              <a:rPr lang="en-US" sz="2000" b="1" dirty="0" err="1" smtClean="0">
                <a:solidFill>
                  <a:srgbClr val="2C3A3D"/>
                </a:solidFill>
                <a:latin typeface="#9Slide03 Roboto Medium" panose="02000000000000000000" pitchFamily="2" charset="0"/>
                <a:ea typeface="#9Slide03 Roboto Medium" panose="02000000000000000000" pitchFamily="2" charset="0"/>
              </a:rPr>
              <a:t>Hình</a:t>
            </a:r>
            <a:r>
              <a:rPr lang="en-US" sz="2000" b="1" dirty="0" smtClean="0">
                <a:solidFill>
                  <a:srgbClr val="2C3A3D"/>
                </a:solidFill>
                <a:latin typeface="#9Slide03 Roboto Medium" panose="02000000000000000000" pitchFamily="2" charset="0"/>
                <a:ea typeface="#9Slide03 Roboto Medium" panose="02000000000000000000" pitchFamily="2" charset="0"/>
              </a:rPr>
              <a:t> 3. </a:t>
            </a:r>
            <a:r>
              <a:rPr lang="en-US" sz="2000" b="1" dirty="0" err="1" smtClean="0">
                <a:solidFill>
                  <a:srgbClr val="2C3A3D"/>
                </a:solidFill>
                <a:latin typeface="#9Slide03 Roboto Medium" panose="02000000000000000000" pitchFamily="2" charset="0"/>
                <a:ea typeface="#9Slide03 Roboto Medium" panose="02000000000000000000" pitchFamily="2" charset="0"/>
              </a:rPr>
              <a:t>Băng</a:t>
            </a:r>
            <a:r>
              <a:rPr lang="en-US" sz="2000" b="1" dirty="0" smtClean="0">
                <a:solidFill>
                  <a:srgbClr val="2C3A3D"/>
                </a:solidFill>
                <a:latin typeface="#9Slide03 Roboto Medium" panose="02000000000000000000" pitchFamily="2" charset="0"/>
                <a:ea typeface="#9Slide03 Roboto Medium" panose="02000000000000000000" pitchFamily="2" charset="0"/>
              </a:rPr>
              <a:t> </a:t>
            </a:r>
            <a:r>
              <a:rPr lang="en-US" sz="2000" b="1" dirty="0" err="1" smtClean="0">
                <a:solidFill>
                  <a:srgbClr val="2C3A3D"/>
                </a:solidFill>
                <a:latin typeface="#9Slide03 Roboto Medium" panose="02000000000000000000" pitchFamily="2" charset="0"/>
                <a:ea typeface="#9Slide03 Roboto Medium" panose="02000000000000000000" pitchFamily="2" charset="0"/>
              </a:rPr>
              <a:t>hà</a:t>
            </a:r>
            <a:r>
              <a:rPr lang="en-US" sz="2000" b="1" dirty="0" smtClean="0">
                <a:solidFill>
                  <a:srgbClr val="2C3A3D"/>
                </a:solidFill>
                <a:latin typeface="#9Slide03 Roboto Medium" panose="02000000000000000000" pitchFamily="2" charset="0"/>
                <a:ea typeface="#9Slide03 Roboto Medium" panose="02000000000000000000" pitchFamily="2" charset="0"/>
              </a:rPr>
              <a:t> và </a:t>
            </a:r>
            <a:r>
              <a:rPr lang="en-US" sz="2000" b="1" dirty="0" err="1" smtClean="0">
                <a:solidFill>
                  <a:srgbClr val="2C3A3D"/>
                </a:solidFill>
                <a:latin typeface="#9Slide03 Roboto Medium" panose="02000000000000000000" pitchFamily="2" charset="0"/>
                <a:ea typeface="#9Slide03 Roboto Medium" panose="02000000000000000000" pitchFamily="2" charset="0"/>
              </a:rPr>
              <a:t>chim</a:t>
            </a:r>
            <a:r>
              <a:rPr lang="en-US" sz="2000" b="1" dirty="0" smtClean="0">
                <a:solidFill>
                  <a:srgbClr val="2C3A3D"/>
                </a:solidFill>
                <a:latin typeface="#9Slide03 Roboto Medium" panose="02000000000000000000" pitchFamily="2" charset="0"/>
                <a:ea typeface="#9Slide03 Roboto Medium" panose="02000000000000000000" pitchFamily="2" charset="0"/>
              </a:rPr>
              <a:t> </a:t>
            </a:r>
            <a:r>
              <a:rPr lang="en-US" sz="2000" b="1" dirty="0" err="1" smtClean="0">
                <a:solidFill>
                  <a:srgbClr val="2C3A3D"/>
                </a:solidFill>
                <a:latin typeface="#9Slide03 Roboto Medium" panose="02000000000000000000" pitchFamily="2" charset="0"/>
                <a:ea typeface="#9Slide03 Roboto Medium" panose="02000000000000000000" pitchFamily="2" charset="0"/>
              </a:rPr>
              <a:t>cánh</a:t>
            </a:r>
            <a:r>
              <a:rPr lang="en-US" sz="2000" b="1" dirty="0" smtClean="0">
                <a:solidFill>
                  <a:srgbClr val="2C3A3D"/>
                </a:solidFill>
                <a:latin typeface="#9Slide03 Roboto Medium" panose="02000000000000000000" pitchFamily="2" charset="0"/>
                <a:ea typeface="#9Slide03 Roboto Medium" panose="02000000000000000000" pitchFamily="2" charset="0"/>
              </a:rPr>
              <a:t> </a:t>
            </a:r>
            <a:r>
              <a:rPr lang="en-US" sz="2000" b="1" dirty="0" err="1" smtClean="0">
                <a:solidFill>
                  <a:srgbClr val="2C3A3D"/>
                </a:solidFill>
                <a:latin typeface="#9Slide03 Roboto Medium" panose="02000000000000000000" pitchFamily="2" charset="0"/>
                <a:ea typeface="#9Slide03 Roboto Medium" panose="02000000000000000000" pitchFamily="2" charset="0"/>
              </a:rPr>
              <a:t>cụt</a:t>
            </a:r>
            <a:r>
              <a:rPr lang="en-US" sz="2000" b="1" dirty="0" smtClean="0">
                <a:solidFill>
                  <a:srgbClr val="2C3A3D"/>
                </a:solidFill>
                <a:latin typeface="#9Slide03 Roboto Medium" panose="02000000000000000000" pitchFamily="2" charset="0"/>
                <a:ea typeface="#9Slide03 Roboto Medium" panose="02000000000000000000" pitchFamily="2" charset="0"/>
              </a:rPr>
              <a:t> ở </a:t>
            </a:r>
            <a:r>
              <a:rPr lang="en-US" sz="2000" b="1" dirty="0" err="1" smtClean="0">
                <a:solidFill>
                  <a:srgbClr val="2C3A3D"/>
                </a:solidFill>
                <a:latin typeface="#9Slide03 Roboto Medium" panose="02000000000000000000" pitchFamily="2" charset="0"/>
                <a:ea typeface="#9Slide03 Roboto Medium" panose="02000000000000000000" pitchFamily="2" charset="0"/>
              </a:rPr>
              <a:t>châu</a:t>
            </a:r>
            <a:r>
              <a:rPr lang="en-US" sz="2000" b="1" dirty="0" smtClean="0">
                <a:solidFill>
                  <a:srgbClr val="2C3A3D"/>
                </a:solidFill>
                <a:latin typeface="#9Slide03 Roboto Medium" panose="02000000000000000000" pitchFamily="2" charset="0"/>
                <a:ea typeface="#9Slide03 Roboto Medium" panose="02000000000000000000" pitchFamily="2" charset="0"/>
              </a:rPr>
              <a:t> Nam Cực</a:t>
            </a:r>
            <a:endParaRPr lang="en-US" sz="2000" b="1" dirty="0"/>
          </a:p>
        </p:txBody>
      </p:sp>
      <p:sp>
        <p:nvSpPr>
          <p:cNvPr id="2" name="Rectangle 1"/>
          <p:cNvSpPr/>
          <p:nvPr/>
        </p:nvSpPr>
        <p:spPr>
          <a:xfrm>
            <a:off x="6107103" y="1086333"/>
            <a:ext cx="5987915" cy="5522285"/>
          </a:xfrm>
          <a:prstGeom prst="rect">
            <a:avLst/>
          </a:prstGeom>
          <a:solidFill>
            <a:schemeClr val="accent2">
              <a:lumMod val="20000"/>
              <a:lumOff val="80000"/>
            </a:schemeClr>
          </a:solidFill>
          <a:ln w="19050">
            <a:solidFill>
              <a:schemeClr val="tx1">
                <a:lumMod val="95000"/>
                <a:lumOff val="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107103" y="1217912"/>
            <a:ext cx="5982728" cy="5390706"/>
          </a:xfrm>
          <a:prstGeom prst="rect">
            <a:avLst/>
          </a:prstGeom>
        </p:spPr>
        <p:txBody>
          <a:bodyPr wrap="square">
            <a:spAutoFit/>
          </a:bodyPr>
          <a:lstStyle/>
          <a:p>
            <a:pPr algn="just">
              <a:lnSpc>
                <a:spcPct val="115000"/>
              </a:lnSpc>
            </a:pPr>
            <a:r>
              <a:rPr lang="en-US" sz="2200" b="1"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a. </a:t>
            </a:r>
            <a:r>
              <a:rPr lang="en-US" sz="2200" b="1"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Đặc</a:t>
            </a:r>
            <a:r>
              <a:rPr lang="en-US" sz="2200" b="1"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điểm tự nhiên</a:t>
            </a:r>
            <a:endParaRPr lang="en-US" sz="2200" b="1" dirty="0">
              <a:latin typeface="#9Slide03 Roboto Medium" panose="02000000000000000000" pitchFamily="2" charset="0"/>
              <a:ea typeface="#9Slide03 Roboto Medium" panose="02000000000000000000" pitchFamily="2" charset="0"/>
              <a:cs typeface="Times New Roman" panose="02020603050405020304" pitchFamily="18" charset="0"/>
            </a:endParaRPr>
          </a:p>
          <a:p>
            <a:pPr algn="just">
              <a:lnSpc>
                <a:spcPct val="115000"/>
              </a:lnSpc>
            </a:pP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Địa</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hình</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Tương</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đối</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bằng</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phẳng</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được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coi</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là một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cao</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nguyên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băng</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khổng</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lồ</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Độ</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smtClean="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cao</a:t>
            </a:r>
            <a:r>
              <a:rPr lang="en-US" sz="2200" dirty="0" smtClean="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TB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lớn</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nhất</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trong</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các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châu</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lục</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với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độ</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cao</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hơn </a:t>
            </a:r>
            <a:r>
              <a:rPr lang="en-US" sz="2200" dirty="0" smtClean="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2040m</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a:t>
            </a:r>
            <a:endParaRPr lang="en-US" sz="2200" dirty="0">
              <a:latin typeface="#9Slide03 Roboto Medium" panose="02000000000000000000" pitchFamily="2" charset="0"/>
              <a:ea typeface="#9Slide03 Roboto Medium" panose="02000000000000000000" pitchFamily="2" charset="0"/>
              <a:cs typeface="Times New Roman" panose="02020603050405020304" pitchFamily="18" charset="0"/>
            </a:endParaRPr>
          </a:p>
          <a:p>
            <a:pPr algn="just">
              <a:lnSpc>
                <a:spcPct val="115000"/>
              </a:lnSpc>
            </a:pP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Khí</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hậu</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Lạnh</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và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khô</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nhất</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thế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giới</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Đây</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là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nơi</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có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gió</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bão</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nhiều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nhất</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thế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giới</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a:t>
            </a:r>
            <a:endParaRPr lang="en-US" sz="2200" dirty="0">
              <a:latin typeface="#9Slide03 Roboto Medium" panose="02000000000000000000" pitchFamily="2" charset="0"/>
              <a:ea typeface="#9Slide03 Roboto Medium" panose="02000000000000000000" pitchFamily="2" charset="0"/>
              <a:cs typeface="Times New Roman" panose="02020603050405020304" pitchFamily="18" charset="0"/>
            </a:endParaRPr>
          </a:p>
          <a:p>
            <a:pPr algn="just">
              <a:lnSpc>
                <a:spcPct val="115000"/>
              </a:lnSpc>
            </a:pP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Sinh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vật</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Rất</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nghèo</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nàn</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a:t>
            </a:r>
            <a:endParaRPr lang="en-US" sz="2200" dirty="0">
              <a:latin typeface="#9Slide03 Roboto Medium" panose="02000000000000000000" pitchFamily="2" charset="0"/>
              <a:ea typeface="#9Slide03 Roboto Medium" panose="02000000000000000000" pitchFamily="2" charset="0"/>
              <a:cs typeface="Times New Roman" panose="02020603050405020304" pitchFamily="18" charset="0"/>
            </a:endParaRPr>
          </a:p>
          <a:p>
            <a:pPr algn="just">
              <a:lnSpc>
                <a:spcPct val="115000"/>
              </a:lnSpc>
            </a:pPr>
            <a:r>
              <a:rPr lang="en-US" sz="2200" b="1"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b. Tài nguyên </a:t>
            </a:r>
            <a:r>
              <a:rPr lang="en-US" sz="2200" b="1"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thiên</a:t>
            </a:r>
            <a:r>
              <a:rPr lang="en-US" sz="2200" b="1"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nhiên</a:t>
            </a:r>
            <a:endParaRPr lang="en-US" sz="2200" b="1" dirty="0">
              <a:latin typeface="#9Slide03 Roboto Medium" panose="02000000000000000000" pitchFamily="2" charset="0"/>
              <a:ea typeface="#9Slide03 Roboto Medium" panose="02000000000000000000" pitchFamily="2" charset="0"/>
              <a:cs typeface="Times New Roman" panose="02020603050405020304" pitchFamily="18" charset="0"/>
            </a:endParaRPr>
          </a:p>
          <a:p>
            <a:pPr algn="just">
              <a:lnSpc>
                <a:spcPct val="115000"/>
              </a:lnSpc>
            </a:pP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Nước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ngọt</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chiếm</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60% lượng nước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ngọt</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trên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Trái</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200" dirty="0" err="1">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Đất</a:t>
            </a:r>
            <a:r>
              <a:rPr lang="en-US" sz="2200" dirty="0">
                <a:solidFill>
                  <a:srgbClr val="000000"/>
                </a:solidFill>
                <a:latin typeface="#9Slide03 Roboto Medium" panose="02000000000000000000" pitchFamily="2" charset="0"/>
                <a:ea typeface="#9Slide03 Roboto Medium" panose="02000000000000000000" pitchFamily="2" charset="0"/>
                <a:cs typeface="Times New Roman" panose="02020603050405020304" pitchFamily="18" charset="0"/>
              </a:rPr>
              <a:t>.</a:t>
            </a:r>
            <a:endParaRPr lang="en-US" sz="2200" dirty="0">
              <a:latin typeface="#9Slide03 Roboto Medium" panose="02000000000000000000" pitchFamily="2" charset="0"/>
              <a:ea typeface="#9Slide03 Roboto Medium" panose="02000000000000000000" pitchFamily="2" charset="0"/>
              <a:cs typeface="Times New Roman" panose="02020603050405020304" pitchFamily="18" charset="0"/>
            </a:endParaRPr>
          </a:p>
          <a:p>
            <a:pPr algn="just"/>
            <a:r>
              <a:rPr lang="en-US" sz="2200" dirty="0">
                <a:solidFill>
                  <a:srgbClr val="000000"/>
                </a:solidFill>
                <a:latin typeface="#9Slide03 Roboto Medium" panose="02000000000000000000" pitchFamily="2" charset="0"/>
                <a:ea typeface="#9Slide03 Roboto Medium" panose="02000000000000000000" pitchFamily="2" charset="0"/>
              </a:rPr>
              <a:t>+ Các loại </a:t>
            </a:r>
            <a:r>
              <a:rPr lang="en-US" sz="2200" dirty="0" err="1">
                <a:solidFill>
                  <a:srgbClr val="000000"/>
                </a:solidFill>
                <a:latin typeface="#9Slide03 Roboto Medium" panose="02000000000000000000" pitchFamily="2" charset="0"/>
                <a:ea typeface="#9Slide03 Roboto Medium" panose="02000000000000000000" pitchFamily="2" charset="0"/>
              </a:rPr>
              <a:t>khoáng</a:t>
            </a:r>
            <a:r>
              <a:rPr lang="en-US" sz="2200" dirty="0">
                <a:solidFill>
                  <a:srgbClr val="000000"/>
                </a:solidFill>
                <a:latin typeface="#9Slide03 Roboto Medium" panose="02000000000000000000" pitchFamily="2" charset="0"/>
                <a:ea typeface="#9Slide03 Roboto Medium" panose="02000000000000000000" pitchFamily="2" charset="0"/>
              </a:rPr>
              <a:t> sản: Than </a:t>
            </a:r>
            <a:r>
              <a:rPr lang="en-US" sz="2200" dirty="0" err="1">
                <a:solidFill>
                  <a:srgbClr val="000000"/>
                </a:solidFill>
                <a:latin typeface="#9Slide03 Roboto Medium" panose="02000000000000000000" pitchFamily="2" charset="0"/>
                <a:ea typeface="#9Slide03 Roboto Medium" panose="02000000000000000000" pitchFamily="2" charset="0"/>
              </a:rPr>
              <a:t>đá</a:t>
            </a:r>
            <a:r>
              <a:rPr lang="en-US" sz="2200" dirty="0">
                <a:solidFill>
                  <a:srgbClr val="000000"/>
                </a:solidFill>
                <a:latin typeface="#9Slide03 Roboto Medium" panose="02000000000000000000" pitchFamily="2" charset="0"/>
                <a:ea typeface="#9Slide03 Roboto Medium" panose="02000000000000000000" pitchFamily="2" charset="0"/>
              </a:rPr>
              <a:t>, </a:t>
            </a:r>
            <a:r>
              <a:rPr lang="en-US" sz="2200" dirty="0" err="1">
                <a:solidFill>
                  <a:srgbClr val="000000"/>
                </a:solidFill>
                <a:latin typeface="#9Slide03 Roboto Medium" panose="02000000000000000000" pitchFamily="2" charset="0"/>
                <a:ea typeface="#9Slide03 Roboto Medium" panose="02000000000000000000" pitchFamily="2" charset="0"/>
              </a:rPr>
              <a:t>sắt</a:t>
            </a:r>
            <a:r>
              <a:rPr lang="en-US" sz="2200" dirty="0">
                <a:solidFill>
                  <a:srgbClr val="000000"/>
                </a:solidFill>
                <a:latin typeface="#9Slide03 Roboto Medium" panose="02000000000000000000" pitchFamily="2" charset="0"/>
                <a:ea typeface="#9Slide03 Roboto Medium" panose="02000000000000000000" pitchFamily="2" charset="0"/>
              </a:rPr>
              <a:t>, </a:t>
            </a:r>
            <a:r>
              <a:rPr lang="en-US" sz="2200" dirty="0" err="1" smtClean="0">
                <a:solidFill>
                  <a:srgbClr val="000000"/>
                </a:solidFill>
                <a:latin typeface="#9Slide03 Roboto Medium" panose="02000000000000000000" pitchFamily="2" charset="0"/>
                <a:ea typeface="#9Slide03 Roboto Medium" panose="02000000000000000000" pitchFamily="2" charset="0"/>
              </a:rPr>
              <a:t>đồng</a:t>
            </a:r>
            <a:r>
              <a:rPr lang="en-US" sz="2200" dirty="0">
                <a:solidFill>
                  <a:srgbClr val="000000"/>
                </a:solidFill>
                <a:latin typeface="#9Slide03 Roboto Medium" panose="02000000000000000000" pitchFamily="2" charset="0"/>
                <a:ea typeface="#9Slide03 Roboto Medium" panose="02000000000000000000" pitchFamily="2" charset="0"/>
              </a:rPr>
              <a:t>. Vùng </a:t>
            </a:r>
            <a:r>
              <a:rPr lang="en-US" sz="2200" dirty="0" err="1">
                <a:solidFill>
                  <a:srgbClr val="000000"/>
                </a:solidFill>
                <a:latin typeface="#9Slide03 Roboto Medium" panose="02000000000000000000" pitchFamily="2" charset="0"/>
                <a:ea typeface="#9Slide03 Roboto Medium" panose="02000000000000000000" pitchFamily="2" charset="0"/>
              </a:rPr>
              <a:t>thềm</a:t>
            </a:r>
            <a:r>
              <a:rPr lang="en-US" sz="2200" dirty="0">
                <a:solidFill>
                  <a:srgbClr val="000000"/>
                </a:solidFill>
                <a:latin typeface="#9Slide03 Roboto Medium" panose="02000000000000000000" pitchFamily="2" charset="0"/>
                <a:ea typeface="#9Slide03 Roboto Medium" panose="02000000000000000000" pitchFamily="2" charset="0"/>
              </a:rPr>
              <a:t> </a:t>
            </a:r>
            <a:r>
              <a:rPr lang="en-US" sz="2200" dirty="0" err="1">
                <a:solidFill>
                  <a:srgbClr val="000000"/>
                </a:solidFill>
                <a:latin typeface="#9Slide03 Roboto Medium" panose="02000000000000000000" pitchFamily="2" charset="0"/>
                <a:ea typeface="#9Slide03 Roboto Medium" panose="02000000000000000000" pitchFamily="2" charset="0"/>
              </a:rPr>
              <a:t>lục</a:t>
            </a:r>
            <a:r>
              <a:rPr lang="en-US" sz="2200" dirty="0">
                <a:solidFill>
                  <a:srgbClr val="000000"/>
                </a:solidFill>
                <a:latin typeface="#9Slide03 Roboto Medium" panose="02000000000000000000" pitchFamily="2" charset="0"/>
                <a:ea typeface="#9Slide03 Roboto Medium" panose="02000000000000000000" pitchFamily="2" charset="0"/>
              </a:rPr>
              <a:t> </a:t>
            </a:r>
            <a:r>
              <a:rPr lang="en-US" sz="2200" dirty="0" err="1">
                <a:solidFill>
                  <a:srgbClr val="000000"/>
                </a:solidFill>
                <a:latin typeface="#9Slide03 Roboto Medium" panose="02000000000000000000" pitchFamily="2" charset="0"/>
                <a:ea typeface="#9Slide03 Roboto Medium" panose="02000000000000000000" pitchFamily="2" charset="0"/>
              </a:rPr>
              <a:t>địa</a:t>
            </a:r>
            <a:r>
              <a:rPr lang="en-US" sz="2200" dirty="0">
                <a:solidFill>
                  <a:srgbClr val="000000"/>
                </a:solidFill>
                <a:latin typeface="#9Slide03 Roboto Medium" panose="02000000000000000000" pitchFamily="2" charset="0"/>
                <a:ea typeface="#9Slide03 Roboto Medium" panose="02000000000000000000" pitchFamily="2" charset="0"/>
              </a:rPr>
              <a:t> có </a:t>
            </a:r>
            <a:r>
              <a:rPr lang="en-US" sz="2200" dirty="0" err="1">
                <a:solidFill>
                  <a:srgbClr val="000000"/>
                </a:solidFill>
                <a:latin typeface="#9Slide03 Roboto Medium" panose="02000000000000000000" pitchFamily="2" charset="0"/>
                <a:ea typeface="#9Slide03 Roboto Medium" panose="02000000000000000000" pitchFamily="2" charset="0"/>
              </a:rPr>
              <a:t>tiềm</a:t>
            </a:r>
            <a:r>
              <a:rPr lang="en-US" sz="2200" dirty="0">
                <a:solidFill>
                  <a:srgbClr val="000000"/>
                </a:solidFill>
                <a:latin typeface="#9Slide03 Roboto Medium" panose="02000000000000000000" pitchFamily="2" charset="0"/>
                <a:ea typeface="#9Slide03 Roboto Medium" panose="02000000000000000000" pitchFamily="2" charset="0"/>
              </a:rPr>
              <a:t> </a:t>
            </a:r>
            <a:r>
              <a:rPr lang="en-US" sz="2200" dirty="0" err="1">
                <a:solidFill>
                  <a:srgbClr val="000000"/>
                </a:solidFill>
                <a:latin typeface="#9Slide03 Roboto Medium" panose="02000000000000000000" pitchFamily="2" charset="0"/>
                <a:ea typeface="#9Slide03 Roboto Medium" panose="02000000000000000000" pitchFamily="2" charset="0"/>
              </a:rPr>
              <a:t>năng</a:t>
            </a:r>
            <a:r>
              <a:rPr lang="en-US" sz="2200" dirty="0">
                <a:solidFill>
                  <a:srgbClr val="000000"/>
                </a:solidFill>
                <a:latin typeface="#9Slide03 Roboto Medium" panose="02000000000000000000" pitchFamily="2" charset="0"/>
                <a:ea typeface="#9Slide03 Roboto Medium" panose="02000000000000000000" pitchFamily="2" charset="0"/>
              </a:rPr>
              <a:t> về </a:t>
            </a:r>
            <a:r>
              <a:rPr lang="en-US" sz="2200" dirty="0" err="1">
                <a:solidFill>
                  <a:srgbClr val="000000"/>
                </a:solidFill>
                <a:latin typeface="#9Slide03 Roboto Medium" panose="02000000000000000000" pitchFamily="2" charset="0"/>
                <a:ea typeface="#9Slide03 Roboto Medium" panose="02000000000000000000" pitchFamily="2" charset="0"/>
              </a:rPr>
              <a:t>dầu</a:t>
            </a:r>
            <a:r>
              <a:rPr lang="en-US" sz="2200" dirty="0">
                <a:solidFill>
                  <a:srgbClr val="000000"/>
                </a:solidFill>
                <a:latin typeface="#9Slide03 Roboto Medium" panose="02000000000000000000" pitchFamily="2" charset="0"/>
                <a:ea typeface="#9Slide03 Roboto Medium" panose="02000000000000000000" pitchFamily="2" charset="0"/>
              </a:rPr>
              <a:t> </a:t>
            </a:r>
            <a:r>
              <a:rPr lang="en-US" sz="2200" dirty="0" err="1">
                <a:solidFill>
                  <a:srgbClr val="000000"/>
                </a:solidFill>
                <a:latin typeface="#9Slide03 Roboto Medium" panose="02000000000000000000" pitchFamily="2" charset="0"/>
                <a:ea typeface="#9Slide03 Roboto Medium" panose="02000000000000000000" pitchFamily="2" charset="0"/>
              </a:rPr>
              <a:t>mỏ</a:t>
            </a:r>
            <a:r>
              <a:rPr lang="en-US" sz="2200" dirty="0">
                <a:solidFill>
                  <a:srgbClr val="000000"/>
                </a:solidFill>
                <a:latin typeface="#9Slide03 Roboto Medium" panose="02000000000000000000" pitchFamily="2" charset="0"/>
                <a:ea typeface="#9Slide03 Roboto Medium" panose="02000000000000000000" pitchFamily="2" charset="0"/>
              </a:rPr>
              <a:t>, </a:t>
            </a:r>
            <a:r>
              <a:rPr lang="en-US" sz="2200" dirty="0" err="1">
                <a:solidFill>
                  <a:srgbClr val="000000"/>
                </a:solidFill>
                <a:latin typeface="#9Slide03 Roboto Medium" panose="02000000000000000000" pitchFamily="2" charset="0"/>
                <a:ea typeface="#9Slide03 Roboto Medium" panose="02000000000000000000" pitchFamily="2" charset="0"/>
              </a:rPr>
              <a:t>khí</a:t>
            </a:r>
            <a:r>
              <a:rPr lang="en-US" sz="2200" dirty="0">
                <a:solidFill>
                  <a:srgbClr val="000000"/>
                </a:solidFill>
                <a:latin typeface="#9Slide03 Roboto Medium" panose="02000000000000000000" pitchFamily="2" charset="0"/>
                <a:ea typeface="#9Slide03 Roboto Medium" panose="02000000000000000000" pitchFamily="2" charset="0"/>
              </a:rPr>
              <a:t> tự nhiên.</a:t>
            </a:r>
            <a:endParaRPr lang="en-US" sz="2200" dirty="0">
              <a:latin typeface="#9Slide03 Roboto Medium" panose="02000000000000000000" pitchFamily="2" charset="0"/>
              <a:ea typeface="#9Slide03 Roboto Medium" panose="020000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World Penguin Day presentation template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932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744;p66"/>
          <p:cNvSpPr txBox="1"/>
          <p:nvPr/>
        </p:nvSpPr>
        <p:spPr>
          <a:xfrm>
            <a:off x="5245505" y="3212403"/>
            <a:ext cx="6380437" cy="2522190"/>
          </a:xfrm>
          <a:prstGeom prst="rect">
            <a:avLst/>
          </a:prstGeom>
          <a:solidFill>
            <a:srgbClr val="E6F7FF"/>
          </a:solidFill>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US" sz="3500" dirty="0" smtClean="0">
                <a:solidFill>
                  <a:srgbClr val="2A5685"/>
                </a:solidFill>
                <a:latin typeface="#9Slide03 IcielPanton Black" panose="00000A00000000000000" pitchFamily="2" charset="0"/>
              </a:rPr>
              <a:t>KỊCH BẢN VỀ SỰ THAY ĐỔI THIÊN NHIÊN CHÂU NAM CỰC KHI CÓ BĐKH </a:t>
            </a:r>
            <a:endParaRPr lang="en-US" sz="3500" dirty="0" smtClean="0">
              <a:solidFill>
                <a:srgbClr val="2A5685"/>
              </a:solidFill>
              <a:latin typeface="#9Slide03 IcielPanton Black" panose="00000A00000000000000" pitchFamily="2" charset="0"/>
            </a:endParaRPr>
          </a:p>
          <a:p>
            <a:pPr>
              <a:lnSpc>
                <a:spcPct val="120000"/>
              </a:lnSpc>
            </a:pPr>
            <a:r>
              <a:rPr lang="en-US" sz="3500" dirty="0" smtClean="0">
                <a:solidFill>
                  <a:srgbClr val="2A5685"/>
                </a:solidFill>
                <a:latin typeface="#9Slide03 IcielPanton Black" panose="00000A00000000000000" pitchFamily="2" charset="0"/>
              </a:rPr>
              <a:t>TOÀN CẦU</a:t>
            </a:r>
            <a:endParaRPr lang="en-US" sz="3500" dirty="0">
              <a:solidFill>
                <a:srgbClr val="2A5685"/>
              </a:solidFill>
              <a:latin typeface="#9Slide03 IcielPanton Black" panose="00000A00000000000000" pitchFamily="2" charset="0"/>
            </a:endParaRPr>
          </a:p>
        </p:txBody>
      </p:sp>
      <p:sp>
        <p:nvSpPr>
          <p:cNvPr id="6" name="Oval 5"/>
          <p:cNvSpPr/>
          <p:nvPr/>
        </p:nvSpPr>
        <p:spPr>
          <a:xfrm>
            <a:off x="11056917" y="5355772"/>
            <a:ext cx="1122019" cy="103196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744;p66"/>
          <p:cNvSpPr txBox="1"/>
          <p:nvPr/>
        </p:nvSpPr>
        <p:spPr>
          <a:xfrm>
            <a:off x="8090328" y="1618557"/>
            <a:ext cx="779352" cy="1229146"/>
          </a:xfrm>
          <a:prstGeom prst="rect">
            <a:avLst/>
          </a:prstGeom>
          <a:solidFill>
            <a:srgbClr val="FBA337"/>
          </a:solidFill>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US" dirty="0" smtClean="0">
                <a:solidFill>
                  <a:schemeClr val="bg1"/>
                </a:solidFill>
                <a:latin typeface="#9Slide03 IcielPanton Black" panose="00000A00000000000000" pitchFamily="2" charset="0"/>
              </a:rPr>
              <a:t>4</a:t>
            </a:r>
            <a:endParaRPr lang="en-US" dirty="0">
              <a:solidFill>
                <a:schemeClr val="bg1"/>
              </a:solidFill>
              <a:latin typeface="#9Slide03 IcielPanton Black" panose="00000A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ang tan">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3884352" y="1732138"/>
            <a:ext cx="7919721" cy="4454843"/>
          </a:xfrm>
          <a:prstGeom prst="rect">
            <a:avLst/>
          </a:prstGeom>
        </p:spPr>
      </p:pic>
      <p:sp>
        <p:nvSpPr>
          <p:cNvPr id="5" name="Rectangle: Rounded Corners 27"/>
          <p:cNvSpPr/>
          <p:nvPr/>
        </p:nvSpPr>
        <p:spPr>
          <a:xfrm>
            <a:off x="4985072" y="752045"/>
            <a:ext cx="5745987" cy="647265"/>
          </a:xfrm>
          <a:prstGeom prst="roundRect">
            <a:avLst>
              <a:gd name="adj" fmla="val 50000"/>
            </a:avLst>
          </a:prstGeom>
          <a:solidFill>
            <a:srgbClr val="206A5D"/>
          </a:solidFill>
          <a:ln>
            <a:solidFill>
              <a:srgbClr val="206A5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500" b="1" i="0" u="none" strike="noStrike" kern="1200" cap="none" spc="0" normalizeH="0" baseline="0" noProof="0" dirty="0" smtClean="0">
                <a:ln>
                  <a:noFill/>
                </a:ln>
                <a:solidFill>
                  <a:prstClr val="white"/>
                </a:solidFill>
                <a:effectLst/>
                <a:uLnTx/>
                <a:uFillTx/>
                <a:latin typeface="#9Slide05 Israquella" pitchFamily="2" charset="0"/>
                <a:ea typeface="#9Slide03 Roboto Bold" panose="02000000000000000000" pitchFamily="2" charset="0"/>
                <a:cs typeface="+mn-cs"/>
              </a:rPr>
              <a:t>Tiếng gọi từ </a:t>
            </a:r>
            <a:r>
              <a:rPr kumimoji="0" lang="en-US" sz="5500" b="1" i="0" u="none" strike="noStrike" kern="1200" cap="none" spc="0" normalizeH="0" baseline="0" noProof="0" dirty="0" err="1" smtClean="0">
                <a:ln>
                  <a:noFill/>
                </a:ln>
                <a:solidFill>
                  <a:prstClr val="white"/>
                </a:solidFill>
                <a:effectLst/>
                <a:uLnTx/>
                <a:uFillTx/>
                <a:latin typeface="#9Slide05 Israquella" pitchFamily="2" charset="0"/>
                <a:ea typeface="#9Slide03 Roboto Bold" panose="02000000000000000000" pitchFamily="2" charset="0"/>
                <a:cs typeface="+mn-cs"/>
              </a:rPr>
              <a:t>châu</a:t>
            </a:r>
            <a:r>
              <a:rPr kumimoji="0" lang="en-US" sz="5500" b="1" i="0" u="none" strike="noStrike" kern="1200" cap="none" spc="0" normalizeH="0" baseline="0" noProof="0" dirty="0" smtClean="0">
                <a:ln>
                  <a:noFill/>
                </a:ln>
                <a:solidFill>
                  <a:prstClr val="white"/>
                </a:solidFill>
                <a:effectLst/>
                <a:uLnTx/>
                <a:uFillTx/>
                <a:latin typeface="#9Slide05 Israquella" pitchFamily="2" charset="0"/>
                <a:ea typeface="#9Slide03 Roboto Bold" panose="02000000000000000000" pitchFamily="2" charset="0"/>
                <a:cs typeface="+mn-cs"/>
              </a:rPr>
              <a:t> Nam Cực</a:t>
            </a:r>
            <a:endParaRPr kumimoji="0" lang="en-US" sz="5500" b="1" i="0" u="none" strike="noStrike" kern="1200" cap="none" spc="0" normalizeH="0" baseline="0" noProof="0" dirty="0">
              <a:ln>
                <a:noFill/>
              </a:ln>
              <a:solidFill>
                <a:prstClr val="white"/>
              </a:solidFill>
              <a:effectLst/>
              <a:uLnTx/>
              <a:uFillTx/>
              <a:latin typeface="#9Slide05 Israquella" pitchFamily="2" charset="0"/>
              <a:ea typeface="#9Slide03 Roboto Bold" panose="02000000000000000000" pitchFamily="2" charset="0"/>
              <a:cs typeface="+mn-cs"/>
            </a:endParaRPr>
          </a:p>
        </p:txBody>
      </p:sp>
      <p:sp>
        <p:nvSpPr>
          <p:cNvPr id="6" name="Rectangle 5"/>
          <p:cNvSpPr/>
          <p:nvPr/>
        </p:nvSpPr>
        <p:spPr>
          <a:xfrm>
            <a:off x="123325" y="2990682"/>
            <a:ext cx="3658965" cy="2631490"/>
          </a:xfrm>
          <a:prstGeom prst="rect">
            <a:avLst/>
          </a:prstGeom>
          <a:solidFill>
            <a:srgbClr val="F79646">
              <a:lumMod val="20000"/>
              <a:lumOff val="80000"/>
            </a:srgbClr>
          </a:solid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2200" i="0" u="none" strike="noStrike" kern="0" cap="none" spc="0" normalizeH="0" baseline="0" noProof="0" dirty="0" smtClean="0">
                <a:ln>
                  <a:noFill/>
                </a:ln>
                <a:solidFill>
                  <a:prstClr val="black"/>
                </a:solidFill>
                <a:effectLst/>
                <a:uLnTx/>
                <a:uFillTx/>
                <a:latin typeface="#9Slide03 Roboto Medium" panose="02000000000000000000" pitchFamily="2" charset="0"/>
                <a:ea typeface="#9Slide03 Roboto Medium" panose="02000000000000000000" pitchFamily="2" charset="0"/>
              </a:rPr>
              <a:t>+ Nội dung </a:t>
            </a:r>
            <a:r>
              <a:rPr kumimoji="0" lang="en-US" sz="2200" i="0" u="none" strike="noStrike" kern="0" cap="none" spc="0" normalizeH="0" baseline="0" noProof="0" dirty="0" err="1" smtClean="0">
                <a:ln>
                  <a:noFill/>
                </a:ln>
                <a:solidFill>
                  <a:prstClr val="black"/>
                </a:solidFill>
                <a:effectLst/>
                <a:uLnTx/>
                <a:uFillTx/>
                <a:latin typeface="#9Slide03 Roboto Medium" panose="02000000000000000000" pitchFamily="2" charset="0"/>
                <a:ea typeface="#9Slide03 Roboto Medium" panose="02000000000000000000" pitchFamily="2" charset="0"/>
              </a:rPr>
              <a:t>chính</a:t>
            </a:r>
            <a:r>
              <a:rPr kumimoji="0" lang="en-US" sz="2200" i="0" u="none" strike="noStrike" kern="0" cap="none" spc="0" normalizeH="0" baseline="0" noProof="0" dirty="0" smtClean="0">
                <a:ln>
                  <a:noFill/>
                </a:ln>
                <a:solidFill>
                  <a:prstClr val="black"/>
                </a:solidFill>
                <a:effectLst/>
                <a:uLnTx/>
                <a:uFillTx/>
                <a:latin typeface="#9Slide03 Roboto Medium" panose="02000000000000000000" pitchFamily="2" charset="0"/>
                <a:ea typeface="#9Slide03 Roboto Medium" panose="02000000000000000000" pitchFamily="2" charset="0"/>
              </a:rPr>
              <a:t> của Video?</a:t>
            </a:r>
            <a:endParaRPr kumimoji="0" lang="en-US" sz="2200" i="0" u="none" strike="noStrike" kern="0" cap="none" spc="0" normalizeH="0" baseline="0" noProof="0" dirty="0" smtClean="0">
              <a:ln>
                <a:noFill/>
              </a:ln>
              <a:solidFill>
                <a:prstClr val="black"/>
              </a:solidFill>
              <a:effectLst/>
              <a:uLnTx/>
              <a:uFillTx/>
              <a:latin typeface="#9Slide03 Roboto Medium" panose="02000000000000000000" pitchFamily="2" charset="0"/>
              <a:ea typeface="#9Slide03 Roboto Medium" panose="02000000000000000000" pitchFamily="2"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200" i="0" u="none" strike="noStrike" kern="0" cap="none" spc="0" normalizeH="0" baseline="0" noProof="0" dirty="0" smtClean="0">
                <a:ln>
                  <a:noFill/>
                </a:ln>
                <a:solidFill>
                  <a:prstClr val="black"/>
                </a:solidFill>
                <a:effectLst/>
                <a:uLnTx/>
                <a:uFillTx/>
                <a:latin typeface="#9Slide03 Roboto Medium" panose="02000000000000000000" pitchFamily="2" charset="0"/>
                <a:ea typeface="#9Slide03 Roboto Medium" panose="02000000000000000000" pitchFamily="2" charset="0"/>
              </a:rPr>
              <a:t>+ Nguyên nhân.</a:t>
            </a:r>
            <a:endParaRPr kumimoji="0" lang="en-US" sz="2200" i="0" u="none" strike="noStrike" kern="0" cap="none" spc="0" normalizeH="0" baseline="0" noProof="0" dirty="0" smtClean="0">
              <a:ln>
                <a:noFill/>
              </a:ln>
              <a:solidFill>
                <a:prstClr val="black"/>
              </a:solidFill>
              <a:effectLst/>
              <a:uLnTx/>
              <a:uFillTx/>
              <a:latin typeface="#9Slide03 Roboto Medium" panose="02000000000000000000" pitchFamily="2" charset="0"/>
              <a:ea typeface="#9Slide03 Roboto Medium" panose="02000000000000000000" pitchFamily="2"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200" i="0" u="none" strike="noStrike" kern="0" cap="none" spc="0" normalizeH="0" baseline="0" noProof="0" dirty="0" smtClean="0">
                <a:ln>
                  <a:noFill/>
                </a:ln>
                <a:solidFill>
                  <a:prstClr val="black"/>
                </a:solidFill>
                <a:effectLst/>
                <a:uLnTx/>
                <a:uFillTx/>
                <a:latin typeface="#9Slide03 Roboto Medium" panose="02000000000000000000" pitchFamily="2" charset="0"/>
                <a:ea typeface="#9Slide03 Roboto Medium" panose="02000000000000000000" pitchFamily="2" charset="0"/>
              </a:rPr>
              <a:t>+ </a:t>
            </a:r>
            <a:r>
              <a:rPr kumimoji="0" lang="en-US" sz="2200" i="0" u="none" strike="noStrike" kern="0" cap="none" spc="0" normalizeH="0" baseline="0" noProof="0" dirty="0" err="1" smtClean="0">
                <a:ln>
                  <a:noFill/>
                </a:ln>
                <a:solidFill>
                  <a:prstClr val="black"/>
                </a:solidFill>
                <a:effectLst/>
                <a:uLnTx/>
                <a:uFillTx/>
                <a:latin typeface="#9Slide03 Roboto Medium" panose="02000000000000000000" pitchFamily="2" charset="0"/>
                <a:ea typeface="#9Slide03 Roboto Medium" panose="02000000000000000000" pitchFamily="2" charset="0"/>
              </a:rPr>
              <a:t>Hậu</a:t>
            </a:r>
            <a:r>
              <a:rPr kumimoji="0" lang="en-US" sz="2200" i="0" u="none" strike="noStrike" kern="0" cap="none" spc="0" normalizeH="0" baseline="0" noProof="0" dirty="0" smtClean="0">
                <a:ln>
                  <a:noFill/>
                </a:ln>
                <a:solidFill>
                  <a:prstClr val="black"/>
                </a:solidFill>
                <a:effectLst/>
                <a:uLnTx/>
                <a:uFillTx/>
                <a:latin typeface="#9Slide03 Roboto Medium" panose="02000000000000000000" pitchFamily="2" charset="0"/>
                <a:ea typeface="#9Slide03 Roboto Medium" panose="02000000000000000000" pitchFamily="2" charset="0"/>
              </a:rPr>
              <a:t> quả.</a:t>
            </a:r>
            <a:endParaRPr kumimoji="0" lang="en-US" sz="2200" i="0" u="none" strike="noStrike" kern="0" cap="none" spc="0" normalizeH="0" baseline="0" noProof="0" dirty="0" smtClean="0">
              <a:ln>
                <a:noFill/>
              </a:ln>
              <a:solidFill>
                <a:prstClr val="black"/>
              </a:solidFill>
              <a:effectLst/>
              <a:uLnTx/>
              <a:uFillTx/>
              <a:latin typeface="#9Slide03 Roboto Medium" panose="02000000000000000000" pitchFamily="2" charset="0"/>
              <a:ea typeface="#9Slide03 Roboto Medium" panose="02000000000000000000" pitchFamily="2"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200" i="0" u="none" strike="noStrike" kern="0" cap="none" spc="0" normalizeH="0" baseline="0" noProof="0" dirty="0" smtClean="0">
                <a:ln>
                  <a:noFill/>
                </a:ln>
                <a:solidFill>
                  <a:prstClr val="black"/>
                </a:solidFill>
                <a:effectLst/>
                <a:uLnTx/>
                <a:uFillTx/>
                <a:latin typeface="#9Slide03 Roboto Medium" panose="02000000000000000000" pitchFamily="2" charset="0"/>
                <a:ea typeface="#9Slide03 Roboto Medium" panose="02000000000000000000" pitchFamily="2" charset="0"/>
              </a:rPr>
              <a:t>+ Đề xuất </a:t>
            </a:r>
            <a:r>
              <a:rPr kumimoji="0" lang="en-US" sz="2200" i="0" u="none" strike="noStrike" kern="0" cap="none" spc="0" normalizeH="0" baseline="0" noProof="0" dirty="0" err="1" smtClean="0">
                <a:ln>
                  <a:noFill/>
                </a:ln>
                <a:solidFill>
                  <a:prstClr val="black"/>
                </a:solidFill>
                <a:effectLst/>
                <a:uLnTx/>
                <a:uFillTx/>
                <a:latin typeface="#9Slide03 Roboto Medium" panose="02000000000000000000" pitchFamily="2" charset="0"/>
                <a:ea typeface="#9Slide03 Roboto Medium" panose="02000000000000000000" pitchFamily="2" charset="0"/>
              </a:rPr>
              <a:t>giải</a:t>
            </a:r>
            <a:r>
              <a:rPr kumimoji="0" lang="en-US" sz="2200" i="0" u="none" strike="noStrike" kern="0" cap="none" spc="0" normalizeH="0" baseline="0" noProof="0" dirty="0" smtClean="0">
                <a:ln>
                  <a:noFill/>
                </a:ln>
                <a:solidFill>
                  <a:prstClr val="black"/>
                </a:solidFill>
                <a:effectLst/>
                <a:uLnTx/>
                <a:uFillTx/>
                <a:latin typeface="#9Slide03 Roboto Medium" panose="02000000000000000000" pitchFamily="2" charset="0"/>
                <a:ea typeface="#9Slide03 Roboto Medium" panose="02000000000000000000" pitchFamily="2" charset="0"/>
              </a:rPr>
              <a:t> </a:t>
            </a:r>
            <a:r>
              <a:rPr kumimoji="0" lang="en-US" sz="2200" i="0" u="none" strike="noStrike" kern="0" cap="none" spc="0" normalizeH="0" baseline="0" noProof="0" dirty="0" err="1" smtClean="0">
                <a:ln>
                  <a:noFill/>
                </a:ln>
                <a:solidFill>
                  <a:prstClr val="black"/>
                </a:solidFill>
                <a:effectLst/>
                <a:uLnTx/>
                <a:uFillTx/>
                <a:latin typeface="#9Slide03 Roboto Medium" panose="02000000000000000000" pitchFamily="2" charset="0"/>
                <a:ea typeface="#9Slide03 Roboto Medium" panose="02000000000000000000" pitchFamily="2" charset="0"/>
              </a:rPr>
              <a:t>pháp</a:t>
            </a:r>
            <a:r>
              <a:rPr kumimoji="0" lang="en-US" sz="2200" i="0" u="none" strike="noStrike" kern="0" cap="none" spc="0" normalizeH="0" baseline="0" noProof="0" dirty="0" smtClean="0">
                <a:ln>
                  <a:noFill/>
                </a:ln>
                <a:solidFill>
                  <a:prstClr val="black"/>
                </a:solidFill>
                <a:effectLst/>
                <a:uLnTx/>
                <a:uFillTx/>
                <a:latin typeface="#9Slide03 Roboto Medium" panose="02000000000000000000" pitchFamily="2" charset="0"/>
                <a:ea typeface="#9Slide03 Roboto Medium" panose="02000000000000000000" pitchFamily="2" charset="0"/>
              </a:rPr>
              <a:t>.</a:t>
            </a:r>
            <a:endParaRPr kumimoji="0" lang="en-US" sz="2200" i="0" u="none" strike="noStrike" kern="0" cap="none" spc="0" normalizeH="0" baseline="0" noProof="0" dirty="0" smtClean="0">
              <a:ln>
                <a:noFill/>
              </a:ln>
              <a:solidFill>
                <a:prstClr val="black"/>
              </a:solidFill>
              <a:effectLst/>
              <a:uLnTx/>
              <a:uFillTx/>
              <a:latin typeface="#9Slide03 Roboto Medium" panose="02000000000000000000" pitchFamily="2" charset="0"/>
              <a:ea typeface="#9Slide03 Roboto Medium" panose="020000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963"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video>
              <p:cMediaNode vol="100000">
                <p:cTn id="17" fill="hold" display="0">
                  <p:stCondLst>
                    <p:cond delay="indefinite"/>
                  </p:stCondLst>
                </p:cTn>
                <p:tgtEl>
                  <p:spTgt spid="9"/>
                </p:tgtEl>
              </p:cMediaNode>
            </p:video>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5" name="Rectangle 4"/>
          <p:cNvSpPr/>
          <p:nvPr/>
        </p:nvSpPr>
        <p:spPr>
          <a:xfrm>
            <a:off x="0" y="0"/>
            <a:ext cx="12192000" cy="6858000"/>
          </a:xfrm>
          <a:prstGeom prst="rect">
            <a:avLst/>
          </a:prstGeom>
          <a:solidFill>
            <a:srgbClr val="010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pic>
        <p:nvPicPr>
          <p:cNvPr id="14" name="Picture 2" descr="Vua Tiếng Việt&quot; do NSƯT Xuân Bắc cầm trịch, giải thưởng lên tới 180 triệu  đồng - VTVcab O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27017" y="627015"/>
            <a:ext cx="10633164" cy="53165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62149" y="627015"/>
            <a:ext cx="10555965" cy="5564779"/>
          </a:xfrm>
          <a:prstGeom prst="rect">
            <a:avLst/>
          </a:prstGeom>
          <a:solidFill>
            <a:srgbClr val="00080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pic>
        <p:nvPicPr>
          <p:cNvPr id="14342" name="Picture 6" descr="Vương miện vàng, Không khí, Vương miện png | PNGEg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99778"/>
                    </a14:imgEffect>
                  </a14:imgLayer>
                </a14:imgProps>
              </a:ext>
              <a:ext uri="{28A0092B-C50C-407E-A947-70E740481C1C}">
                <a14:useLocalDpi xmlns:a14="http://schemas.microsoft.com/office/drawing/2010/main" val="0"/>
              </a:ext>
            </a:extLst>
          </a:blip>
          <a:srcRect/>
          <a:stretch>
            <a:fillRect/>
          </a:stretch>
        </p:blipFill>
        <p:spPr bwMode="auto">
          <a:xfrm>
            <a:off x="2322151" y="990091"/>
            <a:ext cx="1656141" cy="11169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014135" y="2355261"/>
            <a:ext cx="3978974" cy="1323439"/>
          </a:xfrm>
          <a:prstGeom prst="rect">
            <a:avLst/>
          </a:prstGeom>
        </p:spPr>
        <p:txBody>
          <a:bodyPr wrap="none">
            <a:spAutoFit/>
          </a:bodyPr>
          <a:lstStyle/>
          <a:p>
            <a:pPr marL="0" lvl="1" algn="ctr" defTabSz="685800">
              <a:defRPr/>
            </a:pPr>
            <a:r>
              <a:rPr lang="en-US" sz="8000" b="1" kern="0" dirty="0" err="1" smtClean="0">
                <a:solidFill>
                  <a:schemeClr val="bg1"/>
                </a:solidFill>
                <a:latin typeface="#9Slide05 Israquella" pitchFamily="2" charset="0"/>
                <a:ea typeface="#9Slide03 Roboto Medium" panose="02000000000000000000" pitchFamily="2" charset="0"/>
              </a:rPr>
              <a:t>Vua</a:t>
            </a:r>
            <a:r>
              <a:rPr lang="en-US" sz="8000" b="1" kern="0" dirty="0" smtClean="0">
                <a:solidFill>
                  <a:schemeClr val="bg1"/>
                </a:solidFill>
                <a:latin typeface="#9Slide05 Israquella" pitchFamily="2" charset="0"/>
                <a:ea typeface="#9Slide03 Roboto Medium" panose="02000000000000000000" pitchFamily="2" charset="0"/>
              </a:rPr>
              <a:t> Tiếng Việt</a:t>
            </a:r>
            <a:endParaRPr lang="en-US" sz="8000" b="1" kern="0" dirty="0">
              <a:solidFill>
                <a:schemeClr val="bg1"/>
              </a:solidFill>
              <a:latin typeface="#9Slide05 Israquella" pitchFamily="2" charset="0"/>
              <a:ea typeface="#9Slide03 Roboto Medium" panose="02000000000000000000" pitchFamily="2" charset="0"/>
            </a:endParaRPr>
          </a:p>
        </p:txBody>
      </p:sp>
      <p:pic>
        <p:nvPicPr>
          <p:cNvPr id="14344" name="Picture 8" descr="Vua Tiếng Việt&quot; lên sóng VTV3, cơ hội nhận 180 triệu đồng | VTV.V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36" b="100000" l="10000" r="90000">
                        <a14:foregroundMark x1="33594" y1="97190" x2="53750" y2="98361"/>
                        <a14:foregroundMark x1="34688" y1="93208" x2="44844" y2="91335"/>
                        <a14:foregroundMark x1="38594" y1="27166" x2="38594" y2="27166"/>
                        <a14:foregroundMark x1="25781" y1="27400" x2="37656" y2="18501"/>
                        <a14:foregroundMark x1="24063" y1="32787" x2="27656" y2="36768"/>
                        <a14:backgroundMark x1="17969" y1="10773" x2="20000" y2="77283"/>
                        <a14:backgroundMark x1="21406" y1="21311" x2="21094" y2="62998"/>
                        <a14:backgroundMark x1="73125" y1="31616" x2="73125" y2="78689"/>
                        <a14:backgroundMark x1="43594" y1="30913" x2="42813" y2="42623"/>
                      </a14:backgroundRemoval>
                    </a14:imgEffect>
                  </a14:imgLayer>
                </a14:imgProps>
              </a:ext>
              <a:ext uri="{28A0092B-C50C-407E-A947-70E740481C1C}">
                <a14:useLocalDpi xmlns:a14="http://schemas.microsoft.com/office/drawing/2010/main" val="0"/>
              </a:ext>
            </a:extLst>
          </a:blip>
          <a:srcRect/>
          <a:stretch>
            <a:fillRect/>
          </a:stretch>
        </p:blipFill>
        <p:spPr bwMode="auto">
          <a:xfrm>
            <a:off x="-1366680" y="2821705"/>
            <a:ext cx="6096000" cy="40671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868494" y="865994"/>
            <a:ext cx="5016135" cy="507760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6359789" y="2523150"/>
            <a:ext cx="3889192" cy="52251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916587" y="1070031"/>
            <a:ext cx="4751609" cy="1154162"/>
          </a:xfrm>
          <a:prstGeom prst="rect">
            <a:avLst/>
          </a:prstGeom>
        </p:spPr>
        <p:txBody>
          <a:bodyPr wrap="square">
            <a:spAutoFit/>
          </a:bodyPr>
          <a:lstStyle/>
          <a:p>
            <a:pPr marL="0" lvl="1" algn="just" defTabSz="685800">
              <a:lnSpc>
                <a:spcPct val="150000"/>
              </a:lnSpc>
              <a:defRPr/>
            </a:pPr>
            <a:r>
              <a:rPr lang="en-US" sz="2300" b="1" kern="0" dirty="0" err="1" smtClean="0">
                <a:solidFill>
                  <a:schemeClr val="tx1">
                    <a:lumMod val="95000"/>
                    <a:lumOff val="5000"/>
                  </a:schemeClr>
                </a:solidFill>
                <a:latin typeface="#9Slide03 Roboto Medium" panose="02000000000000000000" pitchFamily="2" charset="0"/>
                <a:ea typeface="#9Slide03 Roboto Medium" panose="02000000000000000000" pitchFamily="2" charset="0"/>
              </a:rPr>
              <a:t>Sắp</a:t>
            </a:r>
            <a:r>
              <a:rPr lang="en-US" sz="2300" b="1" kern="0" dirty="0" smtClean="0">
                <a:solidFill>
                  <a:schemeClr val="tx1">
                    <a:lumMod val="95000"/>
                    <a:lumOff val="5000"/>
                  </a:schemeClr>
                </a:solidFill>
                <a:latin typeface="#9Slide03 Roboto Medium" panose="02000000000000000000" pitchFamily="2" charset="0"/>
                <a:ea typeface="#9Slide03 Roboto Medium" panose="02000000000000000000" pitchFamily="2" charset="0"/>
              </a:rPr>
              <a:t> </a:t>
            </a:r>
            <a:r>
              <a:rPr lang="en-US" sz="2300" b="1" kern="0" dirty="0" err="1" smtClean="0">
                <a:solidFill>
                  <a:schemeClr val="tx1">
                    <a:lumMod val="95000"/>
                    <a:lumOff val="5000"/>
                  </a:schemeClr>
                </a:solidFill>
                <a:latin typeface="#9Slide03 Roboto Medium" panose="02000000000000000000" pitchFamily="2" charset="0"/>
                <a:ea typeface="#9Slide03 Roboto Medium" panose="02000000000000000000" pitchFamily="2" charset="0"/>
              </a:rPr>
              <a:t>xếp</a:t>
            </a:r>
            <a:r>
              <a:rPr lang="en-US" sz="2300" b="1" kern="0" dirty="0" smtClean="0">
                <a:solidFill>
                  <a:schemeClr val="tx1">
                    <a:lumMod val="95000"/>
                    <a:lumOff val="5000"/>
                  </a:schemeClr>
                </a:solidFill>
                <a:latin typeface="#9Slide03 Roboto Medium" panose="02000000000000000000" pitchFamily="2" charset="0"/>
                <a:ea typeface="#9Slide03 Roboto Medium" panose="02000000000000000000" pitchFamily="2" charset="0"/>
              </a:rPr>
              <a:t> các </a:t>
            </a:r>
            <a:r>
              <a:rPr lang="en-US" sz="2300" b="1" kern="0" dirty="0" err="1" smtClean="0">
                <a:solidFill>
                  <a:schemeClr val="tx1">
                    <a:lumMod val="95000"/>
                    <a:lumOff val="5000"/>
                  </a:schemeClr>
                </a:solidFill>
                <a:latin typeface="#9Slide03 Roboto Medium" panose="02000000000000000000" pitchFamily="2" charset="0"/>
                <a:ea typeface="#9Slide03 Roboto Medium" panose="02000000000000000000" pitchFamily="2" charset="0"/>
              </a:rPr>
              <a:t>chữ</a:t>
            </a:r>
            <a:r>
              <a:rPr lang="en-US" sz="2300" b="1" kern="0" dirty="0" smtClean="0">
                <a:solidFill>
                  <a:schemeClr val="tx1">
                    <a:lumMod val="95000"/>
                    <a:lumOff val="5000"/>
                  </a:schemeClr>
                </a:solidFill>
                <a:latin typeface="#9Slide03 Roboto Medium" panose="02000000000000000000" pitchFamily="2" charset="0"/>
                <a:ea typeface="#9Slide03 Roboto Medium" panose="02000000000000000000" pitchFamily="2" charset="0"/>
              </a:rPr>
              <a:t> thành </a:t>
            </a:r>
            <a:r>
              <a:rPr lang="en-US" sz="2300" b="1" kern="0" dirty="0" err="1" smtClean="0">
                <a:solidFill>
                  <a:schemeClr val="tx1">
                    <a:lumMod val="95000"/>
                    <a:lumOff val="5000"/>
                  </a:schemeClr>
                </a:solidFill>
                <a:latin typeface="#9Slide03 Roboto Medium" panose="02000000000000000000" pitchFamily="2" charset="0"/>
                <a:ea typeface="#9Slide03 Roboto Medium" panose="02000000000000000000" pitchFamily="2" charset="0"/>
              </a:rPr>
              <a:t>cụm</a:t>
            </a:r>
            <a:r>
              <a:rPr lang="en-US" sz="2300" b="1" kern="0" dirty="0" smtClean="0">
                <a:solidFill>
                  <a:schemeClr val="tx1">
                    <a:lumMod val="95000"/>
                    <a:lumOff val="5000"/>
                  </a:schemeClr>
                </a:solidFill>
                <a:latin typeface="#9Slide03 Roboto Medium" panose="02000000000000000000" pitchFamily="2" charset="0"/>
                <a:ea typeface="#9Slide03 Roboto Medium" panose="02000000000000000000" pitchFamily="2" charset="0"/>
              </a:rPr>
              <a:t> từ </a:t>
            </a:r>
            <a:r>
              <a:rPr lang="en-US" sz="2300" b="1" kern="0" dirty="0" err="1" smtClean="0">
                <a:solidFill>
                  <a:schemeClr val="tx1">
                    <a:lumMod val="95000"/>
                    <a:lumOff val="5000"/>
                  </a:schemeClr>
                </a:solidFill>
                <a:latin typeface="#9Slide03 Roboto Medium" panose="02000000000000000000" pitchFamily="2" charset="0"/>
                <a:ea typeface="#9Slide03 Roboto Medium" panose="02000000000000000000" pitchFamily="2" charset="0"/>
              </a:rPr>
              <a:t>tiếng</a:t>
            </a:r>
            <a:r>
              <a:rPr lang="en-US" sz="2300" b="1" kern="0" dirty="0" smtClean="0">
                <a:solidFill>
                  <a:schemeClr val="tx1">
                    <a:lumMod val="95000"/>
                    <a:lumOff val="5000"/>
                  </a:schemeClr>
                </a:solidFill>
                <a:latin typeface="#9Slide03 Roboto Medium" panose="02000000000000000000" pitchFamily="2" charset="0"/>
                <a:ea typeface="#9Slide03 Roboto Medium" panose="02000000000000000000" pitchFamily="2" charset="0"/>
              </a:rPr>
              <a:t> Việt có </a:t>
            </a:r>
            <a:r>
              <a:rPr lang="en-US" sz="2300" b="1" kern="0" dirty="0" err="1" smtClean="0">
                <a:solidFill>
                  <a:schemeClr val="tx1">
                    <a:lumMod val="95000"/>
                    <a:lumOff val="5000"/>
                  </a:schemeClr>
                </a:solidFill>
                <a:latin typeface="#9Slide03 Roboto Medium" panose="02000000000000000000" pitchFamily="2" charset="0"/>
                <a:ea typeface="#9Slide03 Roboto Medium" panose="02000000000000000000" pitchFamily="2" charset="0"/>
              </a:rPr>
              <a:t>nghĩa</a:t>
            </a:r>
            <a:r>
              <a:rPr lang="en-US" sz="2300" b="1" kern="0" dirty="0" smtClean="0">
                <a:solidFill>
                  <a:schemeClr val="tx1">
                    <a:lumMod val="95000"/>
                    <a:lumOff val="5000"/>
                  </a:schemeClr>
                </a:solidFill>
                <a:latin typeface="#9Slide03 Roboto Medium" panose="02000000000000000000" pitchFamily="2" charset="0"/>
                <a:ea typeface="#9Slide03 Roboto Medium" panose="02000000000000000000" pitchFamily="2" charset="0"/>
              </a:rPr>
              <a:t>:</a:t>
            </a:r>
            <a:endParaRPr lang="en-US" sz="2300" b="1" kern="0" dirty="0">
              <a:solidFill>
                <a:schemeClr val="tx1">
                  <a:lumMod val="95000"/>
                  <a:lumOff val="5000"/>
                </a:schemeClr>
              </a:solidFill>
              <a:latin typeface="#9Slide03 Roboto Medium" panose="02000000000000000000" pitchFamily="2" charset="0"/>
              <a:ea typeface="#9Slide03 Roboto Medium" panose="02000000000000000000" pitchFamily="2" charset="0"/>
            </a:endParaRPr>
          </a:p>
        </p:txBody>
      </p:sp>
      <p:sp>
        <p:nvSpPr>
          <p:cNvPr id="19" name="Rectangle 18"/>
          <p:cNvSpPr/>
          <p:nvPr/>
        </p:nvSpPr>
        <p:spPr>
          <a:xfrm>
            <a:off x="6857244" y="3280391"/>
            <a:ext cx="2878421" cy="572464"/>
          </a:xfrm>
          <a:prstGeom prst="rect">
            <a:avLst/>
          </a:prstGeom>
        </p:spPr>
        <p:txBody>
          <a:bodyPr wrap="square">
            <a:spAutoFit/>
          </a:bodyPr>
          <a:lstStyle/>
          <a:p>
            <a:pPr marL="0" lvl="1" algn="ctr" defTabSz="685800">
              <a:lnSpc>
                <a:spcPct val="130000"/>
              </a:lnSpc>
              <a:defRPr/>
            </a:pPr>
            <a:r>
              <a:rPr lang="en-US" sz="2400" b="1" kern="0" dirty="0" err="1" smtClean="0">
                <a:solidFill>
                  <a:srgbClr val="963C01"/>
                </a:solidFill>
                <a:latin typeface="#9Slide03 Roboto Medium" panose="02000000000000000000" pitchFamily="2" charset="0"/>
                <a:ea typeface="#9Slide03 Roboto Medium" panose="02000000000000000000" pitchFamily="2" charset="0"/>
              </a:rPr>
              <a:t>Chim</a:t>
            </a:r>
            <a:r>
              <a:rPr lang="en-US" sz="2400" b="1" kern="0" dirty="0" smtClean="0">
                <a:solidFill>
                  <a:srgbClr val="963C01"/>
                </a:solidFill>
                <a:latin typeface="#9Slide03 Roboto Medium" panose="02000000000000000000" pitchFamily="2" charset="0"/>
                <a:ea typeface="#9Slide03 Roboto Medium" panose="02000000000000000000" pitchFamily="2" charset="0"/>
              </a:rPr>
              <a:t> </a:t>
            </a:r>
            <a:r>
              <a:rPr lang="en-US" sz="2400" b="1" kern="0" dirty="0" err="1" smtClean="0">
                <a:solidFill>
                  <a:srgbClr val="963C01"/>
                </a:solidFill>
                <a:latin typeface="#9Slide03 Roboto Medium" panose="02000000000000000000" pitchFamily="2" charset="0"/>
                <a:ea typeface="#9Slide03 Roboto Medium" panose="02000000000000000000" pitchFamily="2" charset="0"/>
              </a:rPr>
              <a:t>cánh</a:t>
            </a:r>
            <a:r>
              <a:rPr lang="en-US" sz="2400" b="1" kern="0" dirty="0" smtClean="0">
                <a:solidFill>
                  <a:srgbClr val="963C01"/>
                </a:solidFill>
                <a:latin typeface="#9Slide03 Roboto Medium" panose="02000000000000000000" pitchFamily="2" charset="0"/>
                <a:ea typeface="#9Slide03 Roboto Medium" panose="02000000000000000000" pitchFamily="2" charset="0"/>
              </a:rPr>
              <a:t> </a:t>
            </a:r>
            <a:r>
              <a:rPr lang="en-US" sz="2400" b="1" kern="0" dirty="0" err="1" smtClean="0">
                <a:solidFill>
                  <a:srgbClr val="963C01"/>
                </a:solidFill>
                <a:latin typeface="#9Slide03 Roboto Medium" panose="02000000000000000000" pitchFamily="2" charset="0"/>
                <a:ea typeface="#9Slide03 Roboto Medium" panose="02000000000000000000" pitchFamily="2" charset="0"/>
              </a:rPr>
              <a:t>cụt</a:t>
            </a:r>
            <a:endParaRPr lang="en-US" sz="2400" b="1" kern="0" dirty="0">
              <a:solidFill>
                <a:srgbClr val="963C01"/>
              </a:solidFill>
              <a:latin typeface="#9Slide03 Roboto Medium" panose="02000000000000000000" pitchFamily="2" charset="0"/>
              <a:ea typeface="#9Slide03 Roboto Medium" panose="02000000000000000000" pitchFamily="2" charset="0"/>
            </a:endParaRPr>
          </a:p>
        </p:txBody>
      </p:sp>
      <p:sp>
        <p:nvSpPr>
          <p:cNvPr id="15" name="Rectangle 14"/>
          <p:cNvSpPr/>
          <p:nvPr/>
        </p:nvSpPr>
        <p:spPr>
          <a:xfrm>
            <a:off x="6359789" y="2487604"/>
            <a:ext cx="3688546" cy="529376"/>
          </a:xfrm>
          <a:prstGeom prst="rect">
            <a:avLst/>
          </a:prstGeom>
        </p:spPr>
        <p:txBody>
          <a:bodyPr wrap="square">
            <a:spAutoFit/>
          </a:bodyPr>
          <a:lstStyle/>
          <a:p>
            <a:pPr marL="0" lvl="1" algn="ctr" defTabSz="685800">
              <a:lnSpc>
                <a:spcPct val="130000"/>
              </a:lnSpc>
              <a:defRPr/>
            </a:pPr>
            <a:r>
              <a:rPr lang="en-US" sz="2400" b="1" kern="0" dirty="0" smtClean="0">
                <a:solidFill>
                  <a:schemeClr val="bg1"/>
                </a:solidFill>
                <a:latin typeface="#9Slide03 Roboto Medium" panose="02000000000000000000" pitchFamily="2" charset="0"/>
                <a:ea typeface="#9Slide03 Roboto Medium" panose="02000000000000000000" pitchFamily="2" charset="0"/>
              </a:rPr>
              <a:t>h/m/</a:t>
            </a:r>
            <a:r>
              <a:rPr lang="en-US" sz="2400" b="1" kern="0" dirty="0" err="1" smtClean="0">
                <a:solidFill>
                  <a:schemeClr val="bg1"/>
                </a:solidFill>
                <a:latin typeface="#9Slide03 Roboto Medium" panose="02000000000000000000" pitchFamily="2" charset="0"/>
                <a:ea typeface="#9Slide03 Roboto Medium" panose="02000000000000000000" pitchFamily="2" charset="0"/>
              </a:rPr>
              <a:t>i</a:t>
            </a:r>
            <a:r>
              <a:rPr lang="en-US" sz="2400" b="1" kern="0" dirty="0" smtClean="0">
                <a:solidFill>
                  <a:schemeClr val="bg1"/>
                </a:solidFill>
                <a:latin typeface="#9Slide03 Roboto Medium" panose="02000000000000000000" pitchFamily="2" charset="0"/>
                <a:ea typeface="#9Slide03 Roboto Medium" panose="02000000000000000000" pitchFamily="2" charset="0"/>
              </a:rPr>
              <a:t>/c/c/á/c/ụ/n/t/h</a:t>
            </a:r>
            <a:endParaRPr lang="en-US" sz="2400" b="1" kern="0" dirty="0">
              <a:solidFill>
                <a:schemeClr val="bg1"/>
              </a:solidFill>
              <a:latin typeface="#9Slide03 Roboto Medium" panose="02000000000000000000" pitchFamily="2" charset="0"/>
              <a:ea typeface="#9Slide03 Roboto Medium" panose="02000000000000000000" pitchFamily="2" charset="0"/>
            </a:endParaRPr>
          </a:p>
        </p:txBody>
      </p:sp>
      <p:pic>
        <p:nvPicPr>
          <p:cNvPr id="17410" name="Picture 2" descr="Vua chim cánh cụt Cổ động Vật Mỏ - Thống soái chim cánh cụt ảnh png tải về  - Miễn phí trong suốt Vua Chim Cánh Cụt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697" l="10000" r="90000"/>
                    </a14:imgEffect>
                  </a14:imgLayer>
                </a14:imgProps>
              </a:ext>
              <a:ext uri="{28A0092B-C50C-407E-A947-70E740481C1C}">
                <a14:useLocalDpi xmlns:a14="http://schemas.microsoft.com/office/drawing/2010/main" val="0"/>
              </a:ext>
            </a:extLst>
          </a:blip>
          <a:srcRect/>
          <a:stretch>
            <a:fillRect/>
          </a:stretch>
        </p:blipFill>
        <p:spPr bwMode="auto">
          <a:xfrm>
            <a:off x="5492942" y="4300402"/>
            <a:ext cx="2260280" cy="1657539"/>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Chim Cánh Cụt Con Mèo Con, Mèo Gia Đình Động Vật - Cơ chế của chim cánh cụt  hoàng đế png tải về - Miễn phí trong suốt Con Chim Bay 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000" b="96667" l="10000" r="90000">
                        <a14:foregroundMark x1="38000" y1="22000" x2="36000" y2="82500"/>
                        <a14:foregroundMark x1="42778" y1="26667" x2="44000" y2="47833"/>
                      </a14:backgroundRemoval>
                    </a14:imgEffect>
                  </a14:imgLayer>
                </a14:imgProps>
              </a:ext>
              <a:ext uri="{28A0092B-C50C-407E-A947-70E740481C1C}">
                <a14:useLocalDpi xmlns:a14="http://schemas.microsoft.com/office/drawing/2010/main" val="0"/>
              </a:ext>
            </a:extLst>
          </a:blip>
          <a:srcRect/>
          <a:stretch>
            <a:fillRect/>
          </a:stretch>
        </p:blipFill>
        <p:spPr bwMode="auto">
          <a:xfrm>
            <a:off x="7119834" y="4025041"/>
            <a:ext cx="3129147" cy="2086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grpId="0" nodeType="clickEffect">
                                  <p:stCondLst>
                                    <p:cond delay="0"/>
                                  </p:stCondLst>
                                  <p:childTnLst>
                                    <p:animClr clrSpc="hsl" dir="cw">
                                      <p:cBhvr override="childStyle">
                                        <p:cTn id="6" dur="500" fill="hold"/>
                                        <p:tgtEl>
                                          <p:spTgt spid="19"/>
                                        </p:tgtEl>
                                        <p:attrNameLst>
                                          <p:attrName>style.color</p:attrName>
                                        </p:attrNameLst>
                                      </p:cBhvr>
                                      <p:by>
                                        <p:hsl h="-7200000" s="0" l="0"/>
                                      </p:by>
                                    </p:animClr>
                                    <p:animClr clrSpc="hsl" dir="cw">
                                      <p:cBhvr>
                                        <p:cTn id="7" dur="500" fill="hold"/>
                                        <p:tgtEl>
                                          <p:spTgt spid="19"/>
                                        </p:tgtEl>
                                        <p:attrNameLst>
                                          <p:attrName>fillcolor</p:attrName>
                                        </p:attrNameLst>
                                      </p:cBhvr>
                                      <p:by>
                                        <p:hsl h="-7200000" s="0" l="0"/>
                                      </p:by>
                                    </p:animClr>
                                    <p:animClr clrSpc="hsl" dir="cw">
                                      <p:cBhvr>
                                        <p:cTn id="8" dur="500" fill="hold"/>
                                        <p:tgtEl>
                                          <p:spTgt spid="19"/>
                                        </p:tgtEl>
                                        <p:attrNameLst>
                                          <p:attrName>stroke.color</p:attrName>
                                        </p:attrNameLst>
                                      </p:cBhvr>
                                      <p:by>
                                        <p:hsl h="-7200000" s="0" l="0"/>
                                      </p:by>
                                    </p:animClr>
                                    <p:set>
                                      <p:cBhvr>
                                        <p:cTn id="9" dur="500" fill="hold"/>
                                        <p:tgtEl>
                                          <p:spTgt spid="19"/>
                                        </p:tgtEl>
                                        <p:attrNameLst>
                                          <p:attrName>fill.type</p:attrName>
                                        </p:attrNameLst>
                                      </p:cBhvr>
                                      <p:to>
                                        <p:strVal val="solid"/>
                                      </p:to>
                                    </p:set>
                                  </p:childTnLst>
                                </p:cTn>
                              </p:par>
                              <p:par>
                                <p:cTn id="10" presetID="22" presetClass="emph" presetSubtype="0" fill="hold" nodeType="withEffect">
                                  <p:stCondLst>
                                    <p:cond delay="0"/>
                                  </p:stCondLst>
                                  <p:childTnLst>
                                    <p:animClr clrSpc="hsl" dir="cw">
                                      <p:cBhvr override="childStyle">
                                        <p:cTn id="11" dur="500" fill="hold"/>
                                        <p:tgtEl>
                                          <p:spTgt spid="17414"/>
                                        </p:tgtEl>
                                        <p:attrNameLst>
                                          <p:attrName>style.color</p:attrName>
                                        </p:attrNameLst>
                                      </p:cBhvr>
                                      <p:by>
                                        <p:hsl h="-7200000" s="0" l="0"/>
                                      </p:by>
                                    </p:animClr>
                                    <p:animClr clrSpc="hsl" dir="cw">
                                      <p:cBhvr>
                                        <p:cTn id="12" dur="500" fill="hold"/>
                                        <p:tgtEl>
                                          <p:spTgt spid="17414"/>
                                        </p:tgtEl>
                                        <p:attrNameLst>
                                          <p:attrName>fillcolor</p:attrName>
                                        </p:attrNameLst>
                                      </p:cBhvr>
                                      <p:by>
                                        <p:hsl h="-7200000" s="0" l="0"/>
                                      </p:by>
                                    </p:animClr>
                                    <p:animClr clrSpc="hsl" dir="cw">
                                      <p:cBhvr>
                                        <p:cTn id="13" dur="500" fill="hold"/>
                                        <p:tgtEl>
                                          <p:spTgt spid="17414"/>
                                        </p:tgtEl>
                                        <p:attrNameLst>
                                          <p:attrName>stroke.color</p:attrName>
                                        </p:attrNameLst>
                                      </p:cBhvr>
                                      <p:by>
                                        <p:hsl h="-7200000" s="0" l="0"/>
                                      </p:by>
                                    </p:animClr>
                                    <p:set>
                                      <p:cBhvr>
                                        <p:cTn id="14" dur="500" fill="hold"/>
                                        <p:tgtEl>
                                          <p:spTgt spid="17414"/>
                                        </p:tgtEl>
                                        <p:attrNameLst>
                                          <p:attrName>fill.type</p:attrName>
                                        </p:attrNameLst>
                                      </p:cBhvr>
                                      <p:to>
                                        <p:strVal val="solid"/>
                                      </p:to>
                                    </p:set>
                                  </p:childTnLst>
                                </p:cTn>
                              </p:par>
                              <p:par>
                                <p:cTn id="15" presetID="22" presetClass="emph" presetSubtype="0" fill="hold" nodeType="withEffect">
                                  <p:stCondLst>
                                    <p:cond delay="0"/>
                                  </p:stCondLst>
                                  <p:childTnLst>
                                    <p:animClr clrSpc="hsl" dir="cw">
                                      <p:cBhvr override="childStyle">
                                        <p:cTn id="16" dur="500" fill="hold"/>
                                        <p:tgtEl>
                                          <p:spTgt spid="17410"/>
                                        </p:tgtEl>
                                        <p:attrNameLst>
                                          <p:attrName>style.color</p:attrName>
                                        </p:attrNameLst>
                                      </p:cBhvr>
                                      <p:by>
                                        <p:hsl h="-7200000" s="0" l="0"/>
                                      </p:by>
                                    </p:animClr>
                                    <p:animClr clrSpc="hsl" dir="cw">
                                      <p:cBhvr>
                                        <p:cTn id="17" dur="500" fill="hold"/>
                                        <p:tgtEl>
                                          <p:spTgt spid="17410"/>
                                        </p:tgtEl>
                                        <p:attrNameLst>
                                          <p:attrName>fillcolor</p:attrName>
                                        </p:attrNameLst>
                                      </p:cBhvr>
                                      <p:by>
                                        <p:hsl h="-7200000" s="0" l="0"/>
                                      </p:by>
                                    </p:animClr>
                                    <p:animClr clrSpc="hsl" dir="cw">
                                      <p:cBhvr>
                                        <p:cTn id="18" dur="500" fill="hold"/>
                                        <p:tgtEl>
                                          <p:spTgt spid="17410"/>
                                        </p:tgtEl>
                                        <p:attrNameLst>
                                          <p:attrName>stroke.color</p:attrName>
                                        </p:attrNameLst>
                                      </p:cBhvr>
                                      <p:by>
                                        <p:hsl h="-7200000" s="0" l="0"/>
                                      </p:by>
                                    </p:animClr>
                                    <p:set>
                                      <p:cBhvr>
                                        <p:cTn id="19" dur="500" fill="hold"/>
                                        <p:tgtEl>
                                          <p:spTgt spid="174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1" cstate="print">
            <a:extLst>
              <a:ext uri="{28A0092B-C50C-407E-A947-70E740481C1C}">
                <a14:useLocalDpi xmlns:a14="http://schemas.microsoft.com/office/drawing/2010/main" val="0"/>
              </a:ext>
            </a:extLst>
          </a:blip>
          <a:srcRect l="300" t="-267" r="-300" b="37715"/>
          <a:stretch>
            <a:fillRect/>
          </a:stretch>
        </p:blipFill>
        <p:spPr bwMode="auto">
          <a:xfrm>
            <a:off x="193962" y="1094509"/>
            <a:ext cx="7495309" cy="5018851"/>
          </a:xfrm>
          <a:prstGeom prst="rect">
            <a:avLst/>
          </a:prstGeom>
          <a:noFill/>
          <a:ln>
            <a:noFill/>
          </a:ln>
        </p:spPr>
      </p:pic>
      <p:sp>
        <p:nvSpPr>
          <p:cNvPr id="5" name="Rectangle 4"/>
          <p:cNvSpPr/>
          <p:nvPr/>
        </p:nvSpPr>
        <p:spPr>
          <a:xfrm>
            <a:off x="7730836" y="1094509"/>
            <a:ext cx="4184073" cy="4894160"/>
          </a:xfrm>
          <a:prstGeom prst="rect">
            <a:avLst/>
          </a:prstGeom>
          <a:solidFill>
            <a:schemeClr val="accent6">
              <a:lumMod val="20000"/>
              <a:lumOff val="80000"/>
            </a:schemeClr>
          </a:solidFill>
          <a:ln>
            <a:solidFill>
              <a:schemeClr val="tx1">
                <a:lumMod val="95000"/>
                <a:lumOff val="5000"/>
              </a:schemeClr>
            </a:solidFill>
          </a:ln>
        </p:spPr>
        <p:txBody>
          <a:bodyPr wrap="square">
            <a:spAutoFit/>
          </a:bodyPr>
          <a:lstStyle/>
          <a:p>
            <a:pPr algn="just">
              <a:lnSpc>
                <a:spcPct val="130000"/>
              </a:lnSpc>
            </a:pPr>
            <a:r>
              <a:rPr lang="en-US" sz="2200" dirty="0" smtClean="0">
                <a:latin typeface="#9Slide03 Roboto Medium" panose="02000000000000000000" pitchFamily="2" charset="0"/>
                <a:ea typeface="#9Slide03 Roboto Medium" panose="02000000000000000000" pitchFamily="2" charset="0"/>
              </a:rPr>
              <a:t>+ </a:t>
            </a:r>
            <a:r>
              <a:rPr lang="en-US" sz="2200" dirty="0" err="1" smtClean="0">
                <a:latin typeface="#9Slide03 Roboto Medium" panose="02000000000000000000" pitchFamily="2" charset="0"/>
                <a:ea typeface="#9Slide03 Roboto Medium" panose="02000000000000000000" pitchFamily="2" charset="0"/>
              </a:rPr>
              <a:t>Đến</a:t>
            </a:r>
            <a:r>
              <a:rPr lang="en-US" sz="2200" dirty="0" smtClean="0">
                <a:latin typeface="#9Slide03 Roboto Medium" panose="02000000000000000000" pitchFamily="2" charset="0"/>
                <a:ea typeface="#9Slide03 Roboto Medium" panose="02000000000000000000" pitchFamily="2" charset="0"/>
              </a:rPr>
              <a:t> </a:t>
            </a:r>
            <a:r>
              <a:rPr lang="en-US" sz="2200" dirty="0">
                <a:latin typeface="#9Slide03 Roboto Medium" panose="02000000000000000000" pitchFamily="2" charset="0"/>
                <a:ea typeface="#9Slide03 Roboto Medium" panose="02000000000000000000" pitchFamily="2" charset="0"/>
              </a:rPr>
              <a:t>cuối thế </a:t>
            </a:r>
            <a:r>
              <a:rPr lang="en-US" sz="2200" dirty="0" err="1">
                <a:latin typeface="#9Slide03 Roboto Medium" panose="02000000000000000000" pitchFamily="2" charset="0"/>
                <a:ea typeface="#9Slide03 Roboto Medium" panose="02000000000000000000" pitchFamily="2" charset="0"/>
              </a:rPr>
              <a:t>kỉ</a:t>
            </a:r>
            <a:r>
              <a:rPr lang="en-US" sz="2200" dirty="0">
                <a:latin typeface="#9Slide03 Roboto Medium" panose="02000000000000000000" pitchFamily="2" charset="0"/>
                <a:ea typeface="#9Slide03 Roboto Medium" panose="02000000000000000000" pitchFamily="2" charset="0"/>
              </a:rPr>
              <a:t> XXI, nhiệt </a:t>
            </a:r>
            <a:r>
              <a:rPr lang="en-US" sz="2200" dirty="0" err="1">
                <a:latin typeface="#9Slide03 Roboto Medium" panose="02000000000000000000" pitchFamily="2" charset="0"/>
                <a:ea typeface="#9Slide03 Roboto Medium" panose="02000000000000000000" pitchFamily="2" charset="0"/>
              </a:rPr>
              <a:t>độ</a:t>
            </a:r>
            <a:r>
              <a:rPr lang="en-US" sz="2200" dirty="0">
                <a:latin typeface="#9Slide03 Roboto Medium" panose="02000000000000000000" pitchFamily="2" charset="0"/>
                <a:ea typeface="#9Slide03 Roboto Medium" panose="02000000000000000000" pitchFamily="2" charset="0"/>
              </a:rPr>
              <a:t> ở </a:t>
            </a:r>
            <a:r>
              <a:rPr lang="en-US" sz="2200" dirty="0" err="1">
                <a:latin typeface="#9Slide03 Roboto Medium" panose="02000000000000000000" pitchFamily="2" charset="0"/>
                <a:ea typeface="#9Slide03 Roboto Medium" panose="02000000000000000000" pitchFamily="2" charset="0"/>
              </a:rPr>
              <a:t>châu</a:t>
            </a:r>
            <a:r>
              <a:rPr lang="en-US" sz="2200" dirty="0">
                <a:latin typeface="#9Slide03 Roboto Medium" panose="02000000000000000000" pitchFamily="2" charset="0"/>
                <a:ea typeface="#9Slide03 Roboto Medium" panose="02000000000000000000" pitchFamily="2" charset="0"/>
              </a:rPr>
              <a:t> Nam Cực sẽ tăng 0,5°c, lượng </a:t>
            </a:r>
            <a:r>
              <a:rPr lang="en-US" sz="2200" dirty="0" err="1">
                <a:latin typeface="#9Slide03 Roboto Medium" panose="02000000000000000000" pitchFamily="2" charset="0"/>
                <a:ea typeface="#9Slide03 Roboto Medium" panose="02000000000000000000" pitchFamily="2" charset="0"/>
              </a:rPr>
              <a:t>mưa</a:t>
            </a:r>
            <a:r>
              <a:rPr lang="en-US" sz="2200" dirty="0">
                <a:latin typeface="#9Slide03 Roboto Medium" panose="02000000000000000000" pitchFamily="2" charset="0"/>
                <a:ea typeface="#9Slide03 Roboto Medium" panose="02000000000000000000" pitchFamily="2" charset="0"/>
              </a:rPr>
              <a:t> cũng tăng lên, </a:t>
            </a:r>
            <a:r>
              <a:rPr lang="en-US" sz="2200" dirty="0" err="1">
                <a:latin typeface="#9Slide03 Roboto Medium" panose="02000000000000000000" pitchFamily="2" charset="0"/>
                <a:ea typeface="#9Slide03 Roboto Medium" panose="02000000000000000000" pitchFamily="2" charset="0"/>
              </a:rPr>
              <a:t>mực</a:t>
            </a:r>
            <a:r>
              <a:rPr lang="en-US" sz="2200" dirty="0">
                <a:latin typeface="#9Slide03 Roboto Medium" panose="02000000000000000000" pitchFamily="2" charset="0"/>
                <a:ea typeface="#9Slide03 Roboto Medium" panose="02000000000000000000" pitchFamily="2" charset="0"/>
              </a:rPr>
              <a:t> nước </a:t>
            </a:r>
            <a:r>
              <a:rPr lang="en-US" sz="2200" dirty="0" err="1">
                <a:latin typeface="#9Slide03 Roboto Medium" panose="02000000000000000000" pitchFamily="2" charset="0"/>
                <a:ea typeface="#9Slide03 Roboto Medium" panose="02000000000000000000" pitchFamily="2" charset="0"/>
              </a:rPr>
              <a:t>biển</a:t>
            </a:r>
            <a:r>
              <a:rPr lang="en-US" sz="2200" dirty="0">
                <a:latin typeface="#9Slide03 Roboto Medium" panose="02000000000000000000" pitchFamily="2" charset="0"/>
                <a:ea typeface="#9Slide03 Roboto Medium" panose="02000000000000000000" pitchFamily="2" charset="0"/>
              </a:rPr>
              <a:t> sẽ </a:t>
            </a:r>
            <a:r>
              <a:rPr lang="en-US" sz="2200" dirty="0" err="1">
                <a:latin typeface="#9Slide03 Roboto Medium" panose="02000000000000000000" pitchFamily="2" charset="0"/>
                <a:ea typeface="#9Slide03 Roboto Medium" panose="02000000000000000000" pitchFamily="2" charset="0"/>
              </a:rPr>
              <a:t>dâng</a:t>
            </a:r>
            <a:r>
              <a:rPr lang="en-US" sz="2200" dirty="0">
                <a:latin typeface="#9Slide03 Roboto Medium" panose="02000000000000000000" pitchFamily="2" charset="0"/>
                <a:ea typeface="#9Slide03 Roboto Medium" panose="02000000000000000000" pitchFamily="2" charset="0"/>
              </a:rPr>
              <a:t> thêm 0,05 - 0,32 m.</a:t>
            </a:r>
            <a:endParaRPr lang="en-US" sz="2200" dirty="0">
              <a:latin typeface="#9Slide03 Roboto Medium" panose="02000000000000000000" pitchFamily="2" charset="0"/>
              <a:ea typeface="#9Slide03 Roboto Medium" panose="02000000000000000000" pitchFamily="2" charset="0"/>
            </a:endParaRPr>
          </a:p>
          <a:p>
            <a:pPr algn="just">
              <a:lnSpc>
                <a:spcPct val="130000"/>
              </a:lnSpc>
            </a:pPr>
            <a:r>
              <a:rPr lang="en-US" sz="2200" dirty="0" smtClean="0">
                <a:latin typeface="#9Slide03 Roboto Medium" panose="02000000000000000000" pitchFamily="2" charset="0"/>
                <a:ea typeface="#9Slide03 Roboto Medium" panose="02000000000000000000" pitchFamily="2" charset="0"/>
              </a:rPr>
              <a:t>+ Hệ </a:t>
            </a:r>
            <a:r>
              <a:rPr lang="en-US" sz="2200" dirty="0">
                <a:latin typeface="#9Slide03 Roboto Medium" panose="02000000000000000000" pitchFamily="2" charset="0"/>
                <a:ea typeface="#9Slide03 Roboto Medium" panose="02000000000000000000" pitchFamily="2" charset="0"/>
              </a:rPr>
              <a:t>quả: Nhiều </a:t>
            </a:r>
            <a:r>
              <a:rPr lang="en-US" sz="2200" dirty="0" err="1">
                <a:latin typeface="#9Slide03 Roboto Medium" panose="02000000000000000000" pitchFamily="2" charset="0"/>
                <a:ea typeface="#9Slide03 Roboto Medium" panose="02000000000000000000" pitchFamily="2" charset="0"/>
              </a:rPr>
              <a:t>hệ</a:t>
            </a:r>
            <a:r>
              <a:rPr lang="en-US" sz="2200" dirty="0">
                <a:latin typeface="#9Slide03 Roboto Medium" panose="02000000000000000000" pitchFamily="2" charset="0"/>
                <a:ea typeface="#9Slide03 Roboto Medium" panose="02000000000000000000" pitchFamily="2" charset="0"/>
              </a:rPr>
              <a:t> sinh </a:t>
            </a:r>
            <a:r>
              <a:rPr lang="en-US" sz="2200" dirty="0" err="1">
                <a:latin typeface="#9Slide03 Roboto Medium" panose="02000000000000000000" pitchFamily="2" charset="0"/>
                <a:ea typeface="#9Slide03 Roboto Medium" panose="02000000000000000000" pitchFamily="2" charset="0"/>
              </a:rPr>
              <a:t>thái</a:t>
            </a:r>
            <a:r>
              <a:rPr lang="en-US" sz="2200" dirty="0">
                <a:latin typeface="#9Slide03 Roboto Medium" panose="02000000000000000000" pitchFamily="2" charset="0"/>
                <a:ea typeface="#9Slide03 Roboto Medium" panose="02000000000000000000" pitchFamily="2" charset="0"/>
              </a:rPr>
              <a:t> sẽ mất đi nhưng lại xuất hiện các </a:t>
            </a:r>
            <a:r>
              <a:rPr lang="en-US" sz="2200" dirty="0" err="1">
                <a:latin typeface="#9Slide03 Roboto Medium" panose="02000000000000000000" pitchFamily="2" charset="0"/>
                <a:ea typeface="#9Slide03 Roboto Medium" panose="02000000000000000000" pitchFamily="2" charset="0"/>
              </a:rPr>
              <a:t>đồng</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cỏ</a:t>
            </a:r>
            <a:r>
              <a:rPr lang="en-US" sz="2200" dirty="0">
                <a:latin typeface="#9Slide03 Roboto Medium" panose="02000000000000000000" pitchFamily="2" charset="0"/>
                <a:ea typeface="#9Slide03 Roboto Medium" panose="02000000000000000000" pitchFamily="2" charset="0"/>
              </a:rPr>
              <a:t> ở vùng </a:t>
            </a:r>
            <a:r>
              <a:rPr lang="en-US" sz="2200" dirty="0" err="1">
                <a:latin typeface="#9Slide03 Roboto Medium" panose="02000000000000000000" pitchFamily="2" charset="0"/>
                <a:ea typeface="#9Slide03 Roboto Medium" panose="02000000000000000000" pitchFamily="2" charset="0"/>
              </a:rPr>
              <a:t>ven</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biển</a:t>
            </a:r>
            <a:r>
              <a:rPr lang="en-US" sz="2200" dirty="0">
                <a:latin typeface="#9Slide03 Roboto Medium" panose="02000000000000000000" pitchFamily="2" charset="0"/>
                <a:ea typeface="#9Slide03 Roboto Medium" panose="02000000000000000000" pitchFamily="2" charset="0"/>
              </a:rPr>
              <a:t>. Lớp </a:t>
            </a:r>
            <a:r>
              <a:rPr lang="en-US" sz="2200" dirty="0" err="1">
                <a:latin typeface="#9Slide03 Roboto Medium" panose="02000000000000000000" pitchFamily="2" charset="0"/>
                <a:ea typeface="#9Slide03 Roboto Medium" panose="02000000000000000000" pitchFamily="2" charset="0"/>
              </a:rPr>
              <a:t>băng</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phủ</a:t>
            </a:r>
            <a:r>
              <a:rPr lang="en-US" sz="2200" dirty="0">
                <a:latin typeface="#9Slide03 Roboto Medium" panose="02000000000000000000" pitchFamily="2" charset="0"/>
                <a:ea typeface="#9Slide03 Roboto Medium" panose="02000000000000000000" pitchFamily="2" charset="0"/>
              </a:rPr>
              <a:t> ở vùng trung </a:t>
            </a:r>
            <a:r>
              <a:rPr lang="en-US" sz="2200" dirty="0" err="1">
                <a:latin typeface="#9Slide03 Roboto Medium" panose="02000000000000000000" pitchFamily="2" charset="0"/>
                <a:ea typeface="#9Slide03 Roboto Medium" panose="02000000000000000000" pitchFamily="2" charset="0"/>
              </a:rPr>
              <a:t>tâm</a:t>
            </a:r>
            <a:r>
              <a:rPr lang="en-US" sz="2200" dirty="0">
                <a:latin typeface="#9Slide03 Roboto Medium" panose="02000000000000000000" pitchFamily="2" charset="0"/>
                <a:ea typeface="#9Slide03 Roboto Medium" panose="02000000000000000000" pitchFamily="2" charset="0"/>
              </a:rPr>
              <a:t> sẽ </a:t>
            </a:r>
            <a:r>
              <a:rPr lang="en-US" sz="2200" dirty="0" err="1">
                <a:latin typeface="#9Slide03 Roboto Medium" panose="02000000000000000000" pitchFamily="2" charset="0"/>
                <a:ea typeface="#9Slide03 Roboto Medium" panose="02000000000000000000" pitchFamily="2" charset="0"/>
              </a:rPr>
              <a:t>dày</a:t>
            </a:r>
            <a:r>
              <a:rPr lang="en-US" sz="2200" dirty="0">
                <a:latin typeface="#9Slide03 Roboto Medium" panose="02000000000000000000" pitchFamily="2" charset="0"/>
                <a:ea typeface="#9Slide03 Roboto Medium" panose="02000000000000000000" pitchFamily="2" charset="0"/>
              </a:rPr>
              <a:t> thêm do có nước </a:t>
            </a:r>
            <a:r>
              <a:rPr lang="en-US" sz="2200" dirty="0" err="1">
                <a:latin typeface="#9Slide03 Roboto Medium" panose="02000000000000000000" pitchFamily="2" charset="0"/>
                <a:ea typeface="#9Slide03 Roboto Medium" panose="02000000000000000000" pitchFamily="2" charset="0"/>
              </a:rPr>
              <a:t>mưa</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cung</a:t>
            </a:r>
            <a:r>
              <a:rPr lang="en-US" sz="2200" dirty="0">
                <a:latin typeface="#9Slide03 Roboto Medium" panose="02000000000000000000" pitchFamily="2" charset="0"/>
                <a:ea typeface="#9Slide03 Roboto Medium" panose="02000000000000000000" pitchFamily="2" charset="0"/>
              </a:rPr>
              <a:t> </a:t>
            </a:r>
            <a:r>
              <a:rPr lang="en-US" sz="2200" dirty="0" err="1">
                <a:latin typeface="#9Slide03 Roboto Medium" panose="02000000000000000000" pitchFamily="2" charset="0"/>
                <a:ea typeface="#9Slide03 Roboto Medium" panose="02000000000000000000" pitchFamily="2" charset="0"/>
              </a:rPr>
              <a:t>cấp</a:t>
            </a:r>
            <a:r>
              <a:rPr lang="en-US" sz="2200" dirty="0">
                <a:latin typeface="#9Slide03 Roboto Medium" panose="02000000000000000000" pitchFamily="2" charset="0"/>
                <a:ea typeface="#9Slide03 Roboto Medium" panose="02000000000000000000" pitchFamily="2" charset="0"/>
              </a:rPr>
              <a:t>.</a:t>
            </a:r>
            <a:endParaRPr lang="en-US" sz="2200" dirty="0">
              <a:effectLst/>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6" name="Rectangle: Rounded Corners 27"/>
          <p:cNvSpPr/>
          <p:nvPr/>
        </p:nvSpPr>
        <p:spPr>
          <a:xfrm>
            <a:off x="3065505" y="280990"/>
            <a:ext cx="5745987" cy="647265"/>
          </a:xfrm>
          <a:prstGeom prst="roundRect">
            <a:avLst>
              <a:gd name="adj" fmla="val 50000"/>
            </a:avLst>
          </a:prstGeom>
          <a:solidFill>
            <a:srgbClr val="206A5D"/>
          </a:solidFill>
          <a:ln>
            <a:solidFill>
              <a:srgbClr val="206A5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smtClean="0">
                <a:latin typeface="#9Slide05 Israquella" pitchFamily="2" charset="0"/>
                <a:ea typeface="#9Slide03 Roboto Bold" panose="02000000000000000000" pitchFamily="2" charset="0"/>
              </a:rPr>
              <a:t>Tiếng gọi từ </a:t>
            </a:r>
            <a:r>
              <a:rPr lang="en-US" sz="5500" b="1" dirty="0" err="1" smtClean="0">
                <a:latin typeface="#9Slide05 Israquella" pitchFamily="2" charset="0"/>
                <a:ea typeface="#9Slide03 Roboto Bold" panose="02000000000000000000" pitchFamily="2" charset="0"/>
              </a:rPr>
              <a:t>châu</a:t>
            </a:r>
            <a:r>
              <a:rPr lang="en-US" sz="5500" b="1" dirty="0" smtClean="0">
                <a:latin typeface="#9Slide05 Israquella" pitchFamily="2" charset="0"/>
                <a:ea typeface="#9Slide03 Roboto Bold" panose="02000000000000000000" pitchFamily="2" charset="0"/>
              </a:rPr>
              <a:t> Nam Cực</a:t>
            </a:r>
            <a:endParaRPr lang="en-US" sz="5500" b="1" dirty="0">
              <a:latin typeface="#9Slide05 Israquella" pitchFamily="2" charset="0"/>
              <a:ea typeface="#9Slide03 Roboto Bold" panose="020000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grpSp>
        <p:nvGrpSpPr>
          <p:cNvPr id="1641" name="Google Shape;1641;p51"/>
          <p:cNvGrpSpPr/>
          <p:nvPr/>
        </p:nvGrpSpPr>
        <p:grpSpPr>
          <a:xfrm>
            <a:off x="5407140" y="4878163"/>
            <a:ext cx="1377723" cy="645164"/>
            <a:chOff x="4098321" y="3651584"/>
            <a:chExt cx="1033292" cy="483873"/>
          </a:xfrm>
        </p:grpSpPr>
        <p:sp>
          <p:nvSpPr>
            <p:cNvPr id="1642" name="Google Shape;1642;p51"/>
            <p:cNvSpPr/>
            <p:nvPr/>
          </p:nvSpPr>
          <p:spPr>
            <a:xfrm rot="3625268" flipH="1">
              <a:off x="4857757" y="3723755"/>
              <a:ext cx="266337" cy="17236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sp>
        <p:sp>
          <p:nvSpPr>
            <p:cNvPr id="1643" name="Google Shape;1643;p51"/>
            <p:cNvSpPr/>
            <p:nvPr/>
          </p:nvSpPr>
          <p:spPr>
            <a:xfrm rot="-10105338" flipH="1">
              <a:off x="4124471" y="3747437"/>
              <a:ext cx="178026" cy="27859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sp>
        <p:grpSp>
          <p:nvGrpSpPr>
            <p:cNvPr id="1644" name="Google Shape;1644;p51"/>
            <p:cNvGrpSpPr/>
            <p:nvPr/>
          </p:nvGrpSpPr>
          <p:grpSpPr>
            <a:xfrm rot="9025370">
              <a:off x="4404774" y="3804460"/>
              <a:ext cx="309218" cy="272433"/>
              <a:chOff x="3890683" y="1390057"/>
              <a:chExt cx="309215" cy="272430"/>
            </a:xfrm>
          </p:grpSpPr>
          <p:sp>
            <p:nvSpPr>
              <p:cNvPr id="1645" name="Google Shape;1645;p51"/>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646" name="Google Shape;1646;p51"/>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647" name="Google Shape;1647;p51"/>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grpSp>
      <p:grpSp>
        <p:nvGrpSpPr>
          <p:cNvPr id="1648" name="Google Shape;1648;p51"/>
          <p:cNvGrpSpPr/>
          <p:nvPr/>
        </p:nvGrpSpPr>
        <p:grpSpPr>
          <a:xfrm flipH="1">
            <a:off x="5452136" y="1334455"/>
            <a:ext cx="1287728" cy="581244"/>
            <a:chOff x="900397" y="784127"/>
            <a:chExt cx="965796" cy="435933"/>
          </a:xfrm>
        </p:grpSpPr>
        <p:sp>
          <p:nvSpPr>
            <p:cNvPr id="1649" name="Google Shape;1649;p51"/>
            <p:cNvSpPr/>
            <p:nvPr/>
          </p:nvSpPr>
          <p:spPr>
            <a:xfrm rot="956724">
              <a:off x="1228693" y="822106"/>
              <a:ext cx="309152" cy="233165"/>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650" name="Google Shape;1650;p51"/>
            <p:cNvSpPr/>
            <p:nvPr/>
          </p:nvSpPr>
          <p:spPr>
            <a:xfrm rot="10029471" flipH="1">
              <a:off x="1584057" y="944166"/>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651" name="Google Shape;1651;p51"/>
            <p:cNvSpPr/>
            <p:nvPr/>
          </p:nvSpPr>
          <p:spPr>
            <a:xfrm rot="-10029471">
              <a:off x="916232" y="1020216"/>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sp>
        <p:nvSpPr>
          <p:cNvPr id="4" name="Rectangle 3"/>
          <p:cNvSpPr/>
          <p:nvPr/>
        </p:nvSpPr>
        <p:spPr>
          <a:xfrm>
            <a:off x="2" y="0"/>
            <a:ext cx="2563905" cy="6858000"/>
          </a:xfrm>
          <a:prstGeom prst="rect">
            <a:avLst/>
          </a:prstGeom>
          <a:solidFill>
            <a:srgbClr val="D1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srgbClr val="D1F8F8"/>
              </a:solidFill>
              <a:latin typeface="Arial" panose="020B0604020202020204"/>
            </a:endParaRPr>
          </a:p>
        </p:txBody>
      </p:sp>
      <p:sp>
        <p:nvSpPr>
          <p:cNvPr id="17" name="Rectangle 16"/>
          <p:cNvSpPr/>
          <p:nvPr/>
        </p:nvSpPr>
        <p:spPr>
          <a:xfrm>
            <a:off x="9628097" y="0"/>
            <a:ext cx="2563905" cy="6858000"/>
          </a:xfrm>
          <a:prstGeom prst="rect">
            <a:avLst/>
          </a:prstGeom>
          <a:solidFill>
            <a:srgbClr val="D1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srgbClr val="D1F8F8"/>
              </a:solidFill>
              <a:latin typeface="Arial" panose="020B0604020202020204"/>
            </a:endParaRPr>
          </a:p>
        </p:txBody>
      </p:sp>
      <p:pic>
        <p:nvPicPr>
          <p:cNvPr id="18" name="Picture 17"/>
          <p:cNvPicPr>
            <a:picLocks noChangeAspect="1"/>
          </p:cNvPicPr>
          <p:nvPr/>
        </p:nvPicPr>
        <p:blipFill>
          <a:blip r:embed="rId1"/>
          <a:stretch>
            <a:fillRect/>
          </a:stretch>
        </p:blipFill>
        <p:spPr>
          <a:xfrm>
            <a:off x="3376603" y="1757085"/>
            <a:ext cx="5426740" cy="324522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27"/>
          <p:cNvSpPr/>
          <p:nvPr/>
        </p:nvSpPr>
        <p:spPr>
          <a:xfrm>
            <a:off x="3417532" y="612279"/>
            <a:ext cx="5745987" cy="647265"/>
          </a:xfrm>
          <a:prstGeom prst="roundRect">
            <a:avLst>
              <a:gd name="adj" fmla="val 50000"/>
            </a:avLst>
          </a:prstGeom>
          <a:solidFill>
            <a:srgbClr val="00B050"/>
          </a:solidFill>
          <a:ln>
            <a:solidFill>
              <a:srgbClr val="206A5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500" b="1" i="0" u="none" strike="noStrike" kern="1200" cap="none" spc="0" normalizeH="0" baseline="0" noProof="0" dirty="0" err="1" smtClean="0">
                <a:ln>
                  <a:noFill/>
                </a:ln>
                <a:solidFill>
                  <a:prstClr val="white"/>
                </a:solidFill>
                <a:effectLst/>
                <a:uLnTx/>
                <a:uFillTx/>
                <a:latin typeface="#9Slide05 Israquella" pitchFamily="2" charset="0"/>
                <a:ea typeface="#9Slide03 Roboto Bold" panose="02000000000000000000" pitchFamily="2" charset="0"/>
                <a:cs typeface="+mn-cs"/>
              </a:rPr>
              <a:t>Thử</a:t>
            </a:r>
            <a:r>
              <a:rPr kumimoji="0" lang="en-US" sz="5500" b="1" i="0" u="none" strike="noStrike" kern="1200" cap="none" spc="0" normalizeH="0" baseline="0" noProof="0" dirty="0" smtClean="0">
                <a:ln>
                  <a:noFill/>
                </a:ln>
                <a:solidFill>
                  <a:prstClr val="white"/>
                </a:solidFill>
                <a:effectLst/>
                <a:uLnTx/>
                <a:uFillTx/>
                <a:latin typeface="#9Slide05 Israquella" pitchFamily="2" charset="0"/>
                <a:ea typeface="#9Slide03 Roboto Bold" panose="02000000000000000000" pitchFamily="2" charset="0"/>
                <a:cs typeface="+mn-cs"/>
              </a:rPr>
              <a:t> tài hiểu </a:t>
            </a:r>
            <a:r>
              <a:rPr kumimoji="0" lang="en-US" sz="5500" b="1" i="0" u="none" strike="noStrike" kern="1200" cap="none" spc="0" normalizeH="0" baseline="0" noProof="0" dirty="0" err="1" smtClean="0">
                <a:ln>
                  <a:noFill/>
                </a:ln>
                <a:solidFill>
                  <a:prstClr val="white"/>
                </a:solidFill>
                <a:effectLst/>
                <a:uLnTx/>
                <a:uFillTx/>
                <a:latin typeface="#9Slide05 Israquella" pitchFamily="2" charset="0"/>
                <a:ea typeface="#9Slide03 Roboto Bold" panose="02000000000000000000" pitchFamily="2" charset="0"/>
                <a:cs typeface="+mn-cs"/>
              </a:rPr>
              <a:t>biết</a:t>
            </a:r>
            <a:endParaRPr kumimoji="0" lang="en-US" sz="5500" b="1" i="0" u="none" strike="noStrike" kern="1200" cap="none" spc="0" normalizeH="0" baseline="0" noProof="0" dirty="0">
              <a:ln>
                <a:noFill/>
              </a:ln>
              <a:solidFill>
                <a:prstClr val="white"/>
              </a:solidFill>
              <a:effectLst/>
              <a:uLnTx/>
              <a:uFillTx/>
              <a:latin typeface="#9Slide05 Israquella" pitchFamily="2" charset="0"/>
              <a:ea typeface="#9Slide03 Roboto Bold" panose="02000000000000000000" pitchFamily="2" charset="0"/>
              <a:cs typeface="+mn-cs"/>
            </a:endParaRPr>
          </a:p>
        </p:txBody>
      </p:sp>
      <p:sp>
        <p:nvSpPr>
          <p:cNvPr id="7" name="Rectangle 6"/>
          <p:cNvSpPr/>
          <p:nvPr/>
        </p:nvSpPr>
        <p:spPr>
          <a:xfrm>
            <a:off x="2178804" y="1853652"/>
            <a:ext cx="9763813" cy="1126462"/>
          </a:xfrm>
          <a:prstGeom prst="rect">
            <a:avLst/>
          </a:prstGeom>
          <a:solidFill>
            <a:schemeClr val="accent6">
              <a:lumMod val="20000"/>
              <a:lumOff val="80000"/>
            </a:schemeClr>
          </a:solidFill>
          <a:ln>
            <a:solidFill>
              <a:srgbClr val="00B050"/>
            </a:solidFill>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en-US" sz="2800" b="0" i="0" u="none" strike="noStrike" kern="1200" cap="none" spc="0" normalizeH="0" baseline="0" noProof="0" dirty="0" err="1" smtClean="0">
                <a:ln>
                  <a:noFill/>
                </a:ln>
                <a:solidFill>
                  <a:srgbClr val="C0000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Gạch</a:t>
            </a:r>
            <a:r>
              <a:rPr kumimoji="0" lang="en-US" sz="2800" b="0" i="0" u="none" strike="noStrike" kern="1200" cap="none" spc="0" normalizeH="0" baseline="0" noProof="0" dirty="0" smtClean="0">
                <a:ln>
                  <a:noFill/>
                </a:ln>
                <a:solidFill>
                  <a:srgbClr val="C0000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chân</a:t>
            </a:r>
            <a:r>
              <a:rPr kumimoji="0" lang="en-US" sz="2800" b="0"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d</a:t>
            </a:r>
            <a:r>
              <a:rPr kumimoji="0" lang="vi-VN"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ư</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ới</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các</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từ</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cụm</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từ</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chỉ</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nguyên</a:t>
            </a:r>
            <a:r>
              <a:rPr kumimoji="0" lang="en-US" sz="2800" b="0"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nhân</a:t>
            </a:r>
            <a:r>
              <a:rPr kumimoji="0" lang="en-US" sz="2800" b="0" i="0" u="none" strike="noStrike" kern="1200" cap="none" spc="0" normalizeH="0" baseline="0" noProof="0" dirty="0">
                <a:ln>
                  <a:noFill/>
                </a:ln>
                <a:solidFill>
                  <a:srgbClr val="C0000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khiến</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con ng</a:t>
            </a:r>
            <a:r>
              <a:rPr kumimoji="0" lang="vi-VN"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ư</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ời</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không</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thể</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sinh</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C0000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sống</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ở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châu</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Nam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Cực</a:t>
            </a:r>
            <a:endPar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8" name="Rectangle 7"/>
          <p:cNvSpPr/>
          <p:nvPr/>
        </p:nvSpPr>
        <p:spPr>
          <a:xfrm>
            <a:off x="127989" y="3274991"/>
            <a:ext cx="11814628" cy="3156120"/>
          </a:xfrm>
          <a:prstGeom prst="rect">
            <a:avLst/>
          </a:prstGeom>
          <a:solidFill>
            <a:schemeClr val="bg1">
              <a:lumMod val="95000"/>
            </a:schemeClr>
          </a:solid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Châu</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Nam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Cực</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là</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n</a:t>
            </a:r>
            <a:r>
              <a:rPr kumimoji="0" lang="vi-VN"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ơ</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i</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lạnh</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nhất</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trên</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thế</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giới</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nhiệt</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độ</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thấp</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từng</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đ</a:t>
            </a:r>
            <a:r>
              <a:rPr kumimoji="0" lang="vi-VN"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ư</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ợc</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ghi</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nhận</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ở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đây</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là</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-94,5</a:t>
            </a:r>
            <a:r>
              <a:rPr kumimoji="0" lang="en-US" sz="2800" b="0" i="0" u="none" strike="noStrike" kern="1200" cap="none" spc="0" normalizeH="0" baseline="3000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0</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Châu</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Nam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Cực</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cũng</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là</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n</a:t>
            </a:r>
            <a:r>
              <a:rPr kumimoji="0" lang="vi-VN"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ơ</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i</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khô</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hạn</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nhất</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thế</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giới</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với</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l</a:t>
            </a:r>
            <a:r>
              <a:rPr kumimoji="0" lang="vi-VN"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ư</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ợng</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mưa</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trung</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bình</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hàng</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năm</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chỉ</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ở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mức</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55mm/</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năm</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Châu</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lục</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này</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thuôc</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vùng</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khí</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áp</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cao</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nên</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gió</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ở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đây</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rất</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mạnh</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tốc</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độ</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gió</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th</a:t>
            </a:r>
            <a:r>
              <a:rPr kumimoji="0" lang="vi-VN"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ư</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ờng</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xuyên</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trên</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60km/</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giờ</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Ngoài</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ra, so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với</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các</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châu</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lục</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khác</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châu</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Nam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Cực</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cũng</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là</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châu</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lục</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có</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độ</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cao</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trung</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bình</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so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với</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mực</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n</a:t>
            </a:r>
            <a:r>
              <a:rPr kumimoji="0" lang="vi-VN"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ư</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ớc</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biển</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lớn</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nhất</a:t>
            </a:r>
            <a:r>
              <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rPr>
              <a:t>.</a:t>
            </a:r>
            <a:endParaRPr kumimoji="0" lang="en-US" sz="2800" b="0" i="0" u="none" strike="noStrike" kern="120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cxnSp>
        <p:nvCxnSpPr>
          <p:cNvPr id="10" name="Straight Connector 9"/>
          <p:cNvCxnSpPr/>
          <p:nvPr/>
        </p:nvCxnSpPr>
        <p:spPr>
          <a:xfrm>
            <a:off x="4276709" y="3794824"/>
            <a:ext cx="146594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089461" y="3780310"/>
            <a:ext cx="190587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611975" y="4230253"/>
            <a:ext cx="190587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07794" y="4767281"/>
            <a:ext cx="171268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871747" y="4767281"/>
            <a:ext cx="146594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89714" y="5304310"/>
            <a:ext cx="291236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48432" y="5783281"/>
            <a:ext cx="146594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105323" y="6291282"/>
            <a:ext cx="268439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278146" y="6334824"/>
            <a:ext cx="146594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19" name="Picture 2" descr="Trẻ Em, Học Tập, Học Bài, Giáo Dục, Tải hình PNG 109 - Free.Vector6.co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0331" y="235152"/>
            <a:ext cx="3235530" cy="28418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41" presetClass="entr" presetSubtype="0" fill="hold" grpId="0" nodeType="withEffect">
                                  <p:stCondLst>
                                    <p:cond delay="0"/>
                                  </p:stCondLst>
                                  <p:iterate type="lt">
                                    <p:tmPct val="10000"/>
                                  </p:iterate>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7"/>
                                        </p:tgtEl>
                                        <p:attrNameLst>
                                          <p:attrName>ppt_y</p:attrName>
                                        </p:attrNameLst>
                                      </p:cBhvr>
                                      <p:tavLst>
                                        <p:tav tm="0">
                                          <p:val>
                                            <p:strVal val="#ppt_y"/>
                                          </p:val>
                                        </p:tav>
                                        <p:tav tm="100000">
                                          <p:val>
                                            <p:strVal val="#ppt_y"/>
                                          </p:val>
                                        </p:tav>
                                      </p:tavLst>
                                    </p:anim>
                                    <p:anim calcmode="lin" valueType="num">
                                      <p:cBhvr>
                                        <p:cTn id="12"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7"/>
                                        </p:tgtEl>
                                      </p:cBhvr>
                                    </p:animEffect>
                                  </p:childTnLst>
                                </p:cTn>
                              </p:par>
                            </p:childTnLst>
                          </p:cTn>
                        </p:par>
                        <p:par>
                          <p:cTn id="15" fill="hold">
                            <p:stCondLst>
                              <p:cond delay="5199"/>
                            </p:stCondLst>
                            <p:childTnLst>
                              <p:par>
                                <p:cTn id="16" presetID="17" presetClass="entr" presetSubtype="1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barn(inVertical)">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barn(inVertical)">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barn(inVertical)">
                                      <p:cBhvr>
                                        <p:cTn id="6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right illustration of penguins on glacier global warming 4275409 Vector  Art at Vecteezy"/>
          <p:cNvPicPr>
            <a:picLocks noChangeAspect="1" noChangeArrowheads="1"/>
          </p:cNvPicPr>
          <p:nvPr/>
        </p:nvPicPr>
        <p:blipFill rotWithShape="1">
          <a:blip r:embed="rId1">
            <a:extLst>
              <a:ext uri="{28A0092B-C50C-407E-A947-70E740481C1C}">
                <a14:useLocalDpi xmlns:a14="http://schemas.microsoft.com/office/drawing/2010/main" val="0"/>
              </a:ext>
            </a:extLst>
          </a:blip>
          <a:srcRect t="5000" b="5000"/>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980548" y="4835225"/>
            <a:ext cx="6104556" cy="1446550"/>
          </a:xfrm>
          <a:prstGeom prst="rect">
            <a:avLst/>
          </a:prstGeom>
        </p:spPr>
        <p:txBody>
          <a:bodyPr wrap="none">
            <a:spAutoFit/>
          </a:bodyPr>
          <a:lstStyle/>
          <a:p>
            <a:pPr marL="0" lvl="1" algn="ctr" defTabSz="685800">
              <a:defRPr/>
            </a:pPr>
            <a:r>
              <a:rPr lang="en-US" sz="8800" b="1" kern="0" dirty="0" err="1" smtClean="0">
                <a:solidFill>
                  <a:schemeClr val="bg1"/>
                </a:solidFill>
                <a:latin typeface="#9Slide05 Israquella" pitchFamily="2" charset="0"/>
                <a:ea typeface="#9Slide03 Roboto Medium" panose="02000000000000000000" pitchFamily="2" charset="0"/>
              </a:rPr>
              <a:t>Giải</a:t>
            </a:r>
            <a:r>
              <a:rPr lang="en-US" sz="8800" b="1" kern="0" dirty="0" smtClean="0">
                <a:solidFill>
                  <a:schemeClr val="bg1"/>
                </a:solidFill>
                <a:latin typeface="#9Slide05 Israquella" pitchFamily="2" charset="0"/>
                <a:ea typeface="#9Slide03 Roboto Medium" panose="02000000000000000000" pitchFamily="2" charset="0"/>
              </a:rPr>
              <a:t> </a:t>
            </a:r>
            <a:r>
              <a:rPr lang="en-US" sz="8800" b="1" kern="0" dirty="0" err="1" smtClean="0">
                <a:solidFill>
                  <a:schemeClr val="bg1"/>
                </a:solidFill>
                <a:latin typeface="#9Slide05 Israquella" pitchFamily="2" charset="0"/>
                <a:ea typeface="#9Slide03 Roboto Medium" panose="02000000000000000000" pitchFamily="2" charset="0"/>
              </a:rPr>
              <a:t>cứu</a:t>
            </a:r>
            <a:r>
              <a:rPr lang="en-US" sz="8800" b="1" kern="0" dirty="0" smtClean="0">
                <a:solidFill>
                  <a:schemeClr val="bg1"/>
                </a:solidFill>
                <a:latin typeface="#9Slide05 Israquella" pitchFamily="2" charset="0"/>
                <a:ea typeface="#9Slide03 Roboto Medium" panose="02000000000000000000" pitchFamily="2" charset="0"/>
              </a:rPr>
              <a:t> </a:t>
            </a:r>
            <a:r>
              <a:rPr lang="en-US" sz="8800" b="1" kern="0" dirty="0" err="1" smtClean="0">
                <a:solidFill>
                  <a:schemeClr val="bg1"/>
                </a:solidFill>
                <a:latin typeface="#9Slide05 Israquella" pitchFamily="2" charset="0"/>
                <a:ea typeface="#9Slide03 Roboto Medium" panose="02000000000000000000" pitchFamily="2" charset="0"/>
              </a:rPr>
              <a:t>chim</a:t>
            </a:r>
            <a:r>
              <a:rPr lang="en-US" sz="8800" b="1" kern="0" dirty="0" smtClean="0">
                <a:solidFill>
                  <a:schemeClr val="bg1"/>
                </a:solidFill>
                <a:latin typeface="#9Slide05 Israquella" pitchFamily="2" charset="0"/>
                <a:ea typeface="#9Slide03 Roboto Medium" panose="02000000000000000000" pitchFamily="2" charset="0"/>
              </a:rPr>
              <a:t> </a:t>
            </a:r>
            <a:r>
              <a:rPr lang="en-US" sz="8800" b="1" kern="0" dirty="0" err="1" smtClean="0">
                <a:solidFill>
                  <a:schemeClr val="bg1"/>
                </a:solidFill>
                <a:latin typeface="#9Slide05 Israquella" pitchFamily="2" charset="0"/>
                <a:ea typeface="#9Slide03 Roboto Medium" panose="02000000000000000000" pitchFamily="2" charset="0"/>
              </a:rPr>
              <a:t>cánh</a:t>
            </a:r>
            <a:r>
              <a:rPr lang="en-US" sz="8800" b="1" kern="0" dirty="0" smtClean="0">
                <a:solidFill>
                  <a:schemeClr val="bg1"/>
                </a:solidFill>
                <a:latin typeface="#9Slide05 Israquella" pitchFamily="2" charset="0"/>
                <a:ea typeface="#9Slide03 Roboto Medium" panose="02000000000000000000" pitchFamily="2" charset="0"/>
              </a:rPr>
              <a:t> </a:t>
            </a:r>
            <a:r>
              <a:rPr lang="en-US" sz="8800" b="1" kern="0" dirty="0" err="1" smtClean="0">
                <a:solidFill>
                  <a:schemeClr val="bg1"/>
                </a:solidFill>
                <a:latin typeface="#9Slide05 Israquella" pitchFamily="2" charset="0"/>
                <a:ea typeface="#9Slide03 Roboto Medium" panose="02000000000000000000" pitchFamily="2" charset="0"/>
              </a:rPr>
              <a:t>cụt</a:t>
            </a:r>
            <a:endParaRPr lang="en-US" sz="8800" b="1" kern="0" dirty="0">
              <a:solidFill>
                <a:schemeClr val="bg1"/>
              </a:solidFill>
              <a:latin typeface="#9Slide05 Israquella" pitchFamily="2" charset="0"/>
              <a:ea typeface="#9Slide03 Roboto Medium" panose="020000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right illustration of penguins on glacier global warming 4275409 Vector  Art at Vecteezy"/>
          <p:cNvPicPr>
            <a:picLocks noChangeAspect="1" noChangeArrowheads="1"/>
          </p:cNvPicPr>
          <p:nvPr/>
        </p:nvPicPr>
        <p:blipFill rotWithShape="1">
          <a:blip r:embed="rId1">
            <a:extLst>
              <a:ext uri="{28A0092B-C50C-407E-A947-70E740481C1C}">
                <a14:useLocalDpi xmlns:a14="http://schemas.microsoft.com/office/drawing/2010/main" val="0"/>
              </a:ext>
            </a:extLst>
          </a:blip>
          <a:srcRect t="5000" b="5000"/>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4405745" y="5389418"/>
            <a:ext cx="678873" cy="651164"/>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5417127" y="5389418"/>
            <a:ext cx="678873" cy="651164"/>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428509" y="5389418"/>
            <a:ext cx="678873" cy="651164"/>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439891" y="5389418"/>
            <a:ext cx="678873" cy="651164"/>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451273" y="5389418"/>
            <a:ext cx="678873" cy="651164"/>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451272" y="4488864"/>
            <a:ext cx="678873" cy="651164"/>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hlinkClick r:id="rId2" action="ppaction://hlinksldjump"/>
          </p:cNvPr>
          <p:cNvSpPr/>
          <p:nvPr/>
        </p:nvSpPr>
        <p:spPr>
          <a:xfrm>
            <a:off x="4522546" y="5389418"/>
            <a:ext cx="389850" cy="646331"/>
          </a:xfrm>
          <a:prstGeom prst="rect">
            <a:avLst/>
          </a:prstGeom>
        </p:spPr>
        <p:txBody>
          <a:bodyPr wrap="none">
            <a:spAutoFit/>
          </a:bodyPr>
          <a:lstStyle/>
          <a:p>
            <a:pPr marL="0" lvl="1" algn="ctr" defTabSz="685800">
              <a:defRPr/>
            </a:pPr>
            <a:r>
              <a:rPr lang="en-US" sz="3600" b="1" kern="0" dirty="0" smtClean="0">
                <a:solidFill>
                  <a:schemeClr val="bg1"/>
                </a:solidFill>
                <a:latin typeface="#9Slide07 IcielCadena" panose="02000503000000020004" pitchFamily="2" charset="0"/>
                <a:ea typeface="#9Slide03 Roboto Medium" panose="02000000000000000000" pitchFamily="2" charset="0"/>
              </a:rPr>
              <a:t>1</a:t>
            </a:r>
            <a:endParaRPr lang="en-US" sz="3600" b="1" kern="0" dirty="0">
              <a:solidFill>
                <a:schemeClr val="bg1"/>
              </a:solidFill>
              <a:latin typeface="#9Slide07 IcielCadena" panose="02000503000000020004" pitchFamily="2" charset="0"/>
              <a:ea typeface="#9Slide03 Roboto Medium" panose="02000000000000000000" pitchFamily="2" charset="0"/>
            </a:endParaRPr>
          </a:p>
        </p:txBody>
      </p:sp>
      <p:sp>
        <p:nvSpPr>
          <p:cNvPr id="11" name="Rectangle 10">
            <a:hlinkClick r:id="rId3" action="ppaction://hlinksldjump"/>
          </p:cNvPr>
          <p:cNvSpPr/>
          <p:nvPr/>
        </p:nvSpPr>
        <p:spPr>
          <a:xfrm>
            <a:off x="5545608" y="5389417"/>
            <a:ext cx="421911" cy="646331"/>
          </a:xfrm>
          <a:prstGeom prst="rect">
            <a:avLst/>
          </a:prstGeom>
        </p:spPr>
        <p:txBody>
          <a:bodyPr wrap="none">
            <a:spAutoFit/>
          </a:bodyPr>
          <a:lstStyle/>
          <a:p>
            <a:pPr marL="0" lvl="1" algn="ctr" defTabSz="685800">
              <a:defRPr/>
            </a:pPr>
            <a:r>
              <a:rPr lang="en-US" sz="3600" b="1" kern="0" dirty="0" smtClean="0">
                <a:solidFill>
                  <a:schemeClr val="bg1"/>
                </a:solidFill>
                <a:latin typeface="#9Slide07 IcielCadena" panose="02000503000000020004" pitchFamily="2" charset="0"/>
                <a:ea typeface="#9Slide03 Roboto Medium" panose="02000000000000000000" pitchFamily="2" charset="0"/>
              </a:rPr>
              <a:t>2</a:t>
            </a:r>
            <a:endParaRPr lang="en-US" sz="3600" b="1" kern="0" dirty="0">
              <a:solidFill>
                <a:schemeClr val="bg1"/>
              </a:solidFill>
              <a:latin typeface="#9Slide07 IcielCadena" panose="02000503000000020004" pitchFamily="2" charset="0"/>
              <a:ea typeface="#9Slide03 Roboto Medium" panose="02000000000000000000" pitchFamily="2" charset="0"/>
            </a:endParaRPr>
          </a:p>
        </p:txBody>
      </p:sp>
      <p:sp>
        <p:nvSpPr>
          <p:cNvPr id="12" name="Rectangle 11">
            <a:hlinkClick r:id="rId4" action="ppaction://hlinksldjump"/>
          </p:cNvPr>
          <p:cNvSpPr/>
          <p:nvPr/>
        </p:nvSpPr>
        <p:spPr>
          <a:xfrm>
            <a:off x="6568670" y="5389416"/>
            <a:ext cx="421911" cy="646331"/>
          </a:xfrm>
          <a:prstGeom prst="rect">
            <a:avLst/>
          </a:prstGeom>
        </p:spPr>
        <p:txBody>
          <a:bodyPr wrap="none">
            <a:spAutoFit/>
          </a:bodyPr>
          <a:lstStyle/>
          <a:p>
            <a:pPr marL="0" lvl="1" algn="ctr" defTabSz="685800">
              <a:defRPr/>
            </a:pPr>
            <a:r>
              <a:rPr lang="en-US" sz="3600" b="1" kern="0" dirty="0" smtClean="0">
                <a:solidFill>
                  <a:schemeClr val="bg1"/>
                </a:solidFill>
                <a:latin typeface="#9Slide07 IcielCadena" panose="02000503000000020004" pitchFamily="2" charset="0"/>
                <a:ea typeface="#9Slide03 Roboto Medium" panose="02000000000000000000" pitchFamily="2" charset="0"/>
              </a:rPr>
              <a:t>3</a:t>
            </a:r>
            <a:endParaRPr lang="en-US" sz="3600" b="1" kern="0" dirty="0">
              <a:solidFill>
                <a:schemeClr val="bg1"/>
              </a:solidFill>
              <a:latin typeface="#9Slide07 IcielCadena" panose="02000503000000020004" pitchFamily="2" charset="0"/>
              <a:ea typeface="#9Slide03 Roboto Medium" panose="02000000000000000000" pitchFamily="2" charset="0"/>
            </a:endParaRPr>
          </a:p>
        </p:txBody>
      </p:sp>
      <p:sp>
        <p:nvSpPr>
          <p:cNvPr id="13" name="Rectangle 12">
            <a:hlinkClick r:id="rId5" action="ppaction://hlinksldjump"/>
          </p:cNvPr>
          <p:cNvSpPr/>
          <p:nvPr/>
        </p:nvSpPr>
        <p:spPr>
          <a:xfrm>
            <a:off x="7570092" y="5389415"/>
            <a:ext cx="465192" cy="646331"/>
          </a:xfrm>
          <a:prstGeom prst="rect">
            <a:avLst/>
          </a:prstGeom>
        </p:spPr>
        <p:txBody>
          <a:bodyPr wrap="none">
            <a:spAutoFit/>
          </a:bodyPr>
          <a:lstStyle/>
          <a:p>
            <a:pPr marL="0" lvl="1" algn="ctr" defTabSz="685800">
              <a:defRPr/>
            </a:pPr>
            <a:r>
              <a:rPr lang="en-US" sz="3600" b="1" kern="0" dirty="0" smtClean="0">
                <a:solidFill>
                  <a:schemeClr val="bg1"/>
                </a:solidFill>
                <a:latin typeface="#9Slide07 IcielCadena" panose="02000503000000020004" pitchFamily="2" charset="0"/>
                <a:ea typeface="#9Slide03 Roboto Medium" panose="02000000000000000000" pitchFamily="2" charset="0"/>
              </a:rPr>
              <a:t>4</a:t>
            </a:r>
            <a:endParaRPr lang="en-US" sz="3600" b="1" kern="0" dirty="0">
              <a:solidFill>
                <a:schemeClr val="bg1"/>
              </a:solidFill>
              <a:latin typeface="#9Slide07 IcielCadena" panose="02000503000000020004" pitchFamily="2" charset="0"/>
              <a:ea typeface="#9Slide03 Roboto Medium" panose="02000000000000000000" pitchFamily="2" charset="0"/>
            </a:endParaRPr>
          </a:p>
        </p:txBody>
      </p:sp>
      <p:sp>
        <p:nvSpPr>
          <p:cNvPr id="14" name="Rectangle 13">
            <a:hlinkClick r:id="rId6" action="ppaction://hlinksldjump"/>
          </p:cNvPr>
          <p:cNvSpPr/>
          <p:nvPr/>
        </p:nvSpPr>
        <p:spPr>
          <a:xfrm>
            <a:off x="8593155" y="5389414"/>
            <a:ext cx="421910" cy="646331"/>
          </a:xfrm>
          <a:prstGeom prst="rect">
            <a:avLst/>
          </a:prstGeom>
        </p:spPr>
        <p:txBody>
          <a:bodyPr wrap="none">
            <a:spAutoFit/>
          </a:bodyPr>
          <a:lstStyle/>
          <a:p>
            <a:pPr marL="0" lvl="1" algn="ctr" defTabSz="685800">
              <a:defRPr/>
            </a:pPr>
            <a:r>
              <a:rPr lang="en-US" sz="3600" b="1" kern="0" dirty="0" smtClean="0">
                <a:solidFill>
                  <a:schemeClr val="bg1"/>
                </a:solidFill>
                <a:latin typeface="#9Slide07 IcielCadena" panose="02000503000000020004" pitchFamily="2" charset="0"/>
                <a:ea typeface="#9Slide03 Roboto Medium" panose="02000000000000000000" pitchFamily="2" charset="0"/>
              </a:rPr>
              <a:t>5</a:t>
            </a:r>
            <a:endParaRPr lang="en-US" sz="3600" b="1" kern="0" dirty="0">
              <a:solidFill>
                <a:schemeClr val="bg1"/>
              </a:solidFill>
              <a:latin typeface="#9Slide07 IcielCadena" panose="02000503000000020004" pitchFamily="2" charset="0"/>
              <a:ea typeface="#9Slide03 Roboto Medium" panose="02000000000000000000" pitchFamily="2" charset="0"/>
            </a:endParaRPr>
          </a:p>
        </p:txBody>
      </p:sp>
      <p:sp>
        <p:nvSpPr>
          <p:cNvPr id="15" name="Rectangle 14">
            <a:hlinkClick r:id="rId7" action="ppaction://hlinksldjump"/>
          </p:cNvPr>
          <p:cNvSpPr/>
          <p:nvPr/>
        </p:nvSpPr>
        <p:spPr>
          <a:xfrm>
            <a:off x="8577125" y="4571996"/>
            <a:ext cx="453971" cy="646331"/>
          </a:xfrm>
          <a:prstGeom prst="rect">
            <a:avLst/>
          </a:prstGeom>
        </p:spPr>
        <p:txBody>
          <a:bodyPr wrap="none">
            <a:spAutoFit/>
          </a:bodyPr>
          <a:lstStyle/>
          <a:p>
            <a:pPr marL="0" lvl="1" algn="ctr" defTabSz="685800">
              <a:defRPr/>
            </a:pPr>
            <a:r>
              <a:rPr lang="en-US" sz="3600" b="1" kern="0" dirty="0" smtClean="0">
                <a:solidFill>
                  <a:schemeClr val="bg1"/>
                </a:solidFill>
                <a:latin typeface="#9Slide07 IcielCadena" panose="02000503000000020004" pitchFamily="2" charset="0"/>
                <a:ea typeface="#9Slide03 Roboto Medium" panose="02000000000000000000" pitchFamily="2" charset="0"/>
              </a:rPr>
              <a:t>6</a:t>
            </a:r>
            <a:endParaRPr lang="en-US" sz="3600" b="1" kern="0" dirty="0">
              <a:solidFill>
                <a:schemeClr val="bg1"/>
              </a:solidFill>
              <a:latin typeface="#9Slide07 IcielCadena" panose="02000503000000020004" pitchFamily="2" charset="0"/>
              <a:ea typeface="#9Slide03 Roboto Medium" panose="02000000000000000000" pitchFamily="2" charset="0"/>
            </a:endParaRPr>
          </a:p>
        </p:txBody>
      </p:sp>
      <p:sp>
        <p:nvSpPr>
          <p:cNvPr id="16" name="Rectangle 15"/>
          <p:cNvSpPr/>
          <p:nvPr/>
        </p:nvSpPr>
        <p:spPr>
          <a:xfrm>
            <a:off x="353516" y="5983717"/>
            <a:ext cx="3884397" cy="938719"/>
          </a:xfrm>
          <a:prstGeom prst="rect">
            <a:avLst/>
          </a:prstGeom>
        </p:spPr>
        <p:txBody>
          <a:bodyPr wrap="none">
            <a:spAutoFit/>
          </a:bodyPr>
          <a:lstStyle/>
          <a:p>
            <a:pPr marL="0" lvl="1" algn="ctr" defTabSz="685800">
              <a:defRPr/>
            </a:pPr>
            <a:r>
              <a:rPr lang="en-US" sz="5500" b="1" kern="0" dirty="0" err="1" smtClean="0">
                <a:solidFill>
                  <a:schemeClr val="bg1"/>
                </a:solidFill>
                <a:latin typeface="#9Slide05 Israquella" pitchFamily="2" charset="0"/>
                <a:ea typeface="#9Slide03 Roboto Medium" panose="02000000000000000000" pitchFamily="2" charset="0"/>
              </a:rPr>
              <a:t>Giải</a:t>
            </a:r>
            <a:r>
              <a:rPr lang="en-US" sz="5500" b="1" kern="0" dirty="0" smtClean="0">
                <a:solidFill>
                  <a:schemeClr val="bg1"/>
                </a:solidFill>
                <a:latin typeface="#9Slide05 Israquella" pitchFamily="2" charset="0"/>
                <a:ea typeface="#9Slide03 Roboto Medium" panose="02000000000000000000" pitchFamily="2" charset="0"/>
              </a:rPr>
              <a:t> </a:t>
            </a:r>
            <a:r>
              <a:rPr lang="en-US" sz="5500" b="1" kern="0" dirty="0" err="1" smtClean="0">
                <a:solidFill>
                  <a:schemeClr val="bg1"/>
                </a:solidFill>
                <a:latin typeface="#9Slide05 Israquella" pitchFamily="2" charset="0"/>
                <a:ea typeface="#9Slide03 Roboto Medium" panose="02000000000000000000" pitchFamily="2" charset="0"/>
              </a:rPr>
              <a:t>cứu</a:t>
            </a:r>
            <a:r>
              <a:rPr lang="en-US" sz="5500" b="1" kern="0" dirty="0" smtClean="0">
                <a:solidFill>
                  <a:schemeClr val="bg1"/>
                </a:solidFill>
                <a:latin typeface="#9Slide05 Israquella" pitchFamily="2" charset="0"/>
                <a:ea typeface="#9Slide03 Roboto Medium" panose="02000000000000000000" pitchFamily="2" charset="0"/>
              </a:rPr>
              <a:t> </a:t>
            </a:r>
            <a:r>
              <a:rPr lang="en-US" sz="5500" b="1" kern="0" dirty="0" err="1" smtClean="0">
                <a:solidFill>
                  <a:schemeClr val="bg1"/>
                </a:solidFill>
                <a:latin typeface="#9Slide05 Israquella" pitchFamily="2" charset="0"/>
                <a:ea typeface="#9Slide03 Roboto Medium" panose="02000000000000000000" pitchFamily="2" charset="0"/>
              </a:rPr>
              <a:t>chim</a:t>
            </a:r>
            <a:r>
              <a:rPr lang="en-US" sz="5500" b="1" kern="0" dirty="0" smtClean="0">
                <a:solidFill>
                  <a:schemeClr val="bg1"/>
                </a:solidFill>
                <a:latin typeface="#9Slide05 Israquella" pitchFamily="2" charset="0"/>
                <a:ea typeface="#9Slide03 Roboto Medium" panose="02000000000000000000" pitchFamily="2" charset="0"/>
              </a:rPr>
              <a:t> </a:t>
            </a:r>
            <a:r>
              <a:rPr lang="en-US" sz="5500" b="1" kern="0" dirty="0" err="1" smtClean="0">
                <a:solidFill>
                  <a:schemeClr val="bg1"/>
                </a:solidFill>
                <a:latin typeface="#9Slide05 Israquella" pitchFamily="2" charset="0"/>
                <a:ea typeface="#9Slide03 Roboto Medium" panose="02000000000000000000" pitchFamily="2" charset="0"/>
              </a:rPr>
              <a:t>cánh</a:t>
            </a:r>
            <a:r>
              <a:rPr lang="en-US" sz="5500" b="1" kern="0" dirty="0" smtClean="0">
                <a:solidFill>
                  <a:schemeClr val="bg1"/>
                </a:solidFill>
                <a:latin typeface="#9Slide05 Israquella" pitchFamily="2" charset="0"/>
                <a:ea typeface="#9Slide03 Roboto Medium" panose="02000000000000000000" pitchFamily="2" charset="0"/>
              </a:rPr>
              <a:t> </a:t>
            </a:r>
            <a:r>
              <a:rPr lang="en-US" sz="5500" b="1" kern="0" dirty="0" err="1" smtClean="0">
                <a:solidFill>
                  <a:schemeClr val="bg1"/>
                </a:solidFill>
                <a:latin typeface="#9Slide05 Israquella" pitchFamily="2" charset="0"/>
                <a:ea typeface="#9Slide03 Roboto Medium" panose="02000000000000000000" pitchFamily="2" charset="0"/>
              </a:rPr>
              <a:t>cụt</a:t>
            </a:r>
            <a:endParaRPr lang="en-US" sz="5500" b="1" kern="0" dirty="0">
              <a:solidFill>
                <a:schemeClr val="bg1"/>
              </a:solidFill>
              <a:latin typeface="#9Slide05 Israquella" pitchFamily="2" charset="0"/>
              <a:ea typeface="#9Slide03 Roboto Medium" panose="020000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ppt_x"/>
                                          </p:val>
                                        </p:tav>
                                        <p:tav tm="100000">
                                          <p:val>
                                            <p:strVal val="#ppt_x"/>
                                          </p:val>
                                        </p:tav>
                                      </p:tavLst>
                                    </p:anim>
                                    <p:anim calcmode="lin" valueType="num">
                                      <p:cBhvr additive="base">
                                        <p:cTn id="58" dur="500" fill="hold"/>
                                        <p:tgtEl>
                                          <p:spTgt spid="9"/>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animBg="1"/>
      <p:bldP spid="8" grpId="0" animBg="1"/>
      <p:bldP spid="9" grpId="0" animBg="1"/>
      <p:bldP spid="10" grpId="0"/>
      <p:bldP spid="11" grpId="0"/>
      <p:bldP spid="12" grpId="0"/>
      <p:bldP spid="13" grpId="0"/>
      <p:bldP spid="14"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right illustration of penguins on glacier global warming 4275409 Vector  Art at Vecteezy"/>
          <p:cNvPicPr>
            <a:picLocks noChangeAspect="1" noChangeArrowheads="1"/>
          </p:cNvPicPr>
          <p:nvPr/>
        </p:nvPicPr>
        <p:blipFill rotWithShape="1">
          <a:blip r:embed="rId1">
            <a:extLst>
              <a:ext uri="{28A0092B-C50C-407E-A947-70E740481C1C}">
                <a14:useLocalDpi xmlns:a14="http://schemas.microsoft.com/office/drawing/2010/main" val="0"/>
              </a:ext>
            </a:extLst>
          </a:blip>
          <a:srcRect t="5000" b="5000"/>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4405745" y="5389418"/>
            <a:ext cx="678873" cy="651164"/>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p:cNvSpPr/>
          <p:nvPr/>
        </p:nvSpPr>
        <p:spPr>
          <a:xfrm>
            <a:off x="5417127" y="5389418"/>
            <a:ext cx="678873" cy="651164"/>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p:cNvSpPr/>
          <p:nvPr/>
        </p:nvSpPr>
        <p:spPr>
          <a:xfrm>
            <a:off x="6428509" y="5389418"/>
            <a:ext cx="678873" cy="651164"/>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p:cNvSpPr/>
          <p:nvPr/>
        </p:nvSpPr>
        <p:spPr>
          <a:xfrm>
            <a:off x="7439891" y="5389418"/>
            <a:ext cx="678873" cy="651164"/>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p:cNvSpPr/>
          <p:nvPr/>
        </p:nvSpPr>
        <p:spPr>
          <a:xfrm>
            <a:off x="8451273" y="5389418"/>
            <a:ext cx="678873" cy="651164"/>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p:cNvSpPr/>
          <p:nvPr/>
        </p:nvSpPr>
        <p:spPr>
          <a:xfrm>
            <a:off x="8451272" y="4488864"/>
            <a:ext cx="678873" cy="651164"/>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4522546" y="5389418"/>
            <a:ext cx="389850" cy="646331"/>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smtClean="0">
                <a:ln>
                  <a:noFill/>
                </a:ln>
                <a:solidFill>
                  <a:prstClr val="white"/>
                </a:solidFill>
                <a:effectLst/>
                <a:uLnTx/>
                <a:uFillTx/>
                <a:latin typeface="#9Slide07 IcielCadena" panose="02000503000000020004" pitchFamily="2" charset="0"/>
                <a:ea typeface="#9Slide03 Roboto Medium" panose="02000000000000000000" pitchFamily="2" charset="0"/>
                <a:cs typeface="+mn-cs"/>
              </a:rPr>
              <a:t>1</a:t>
            </a:r>
            <a:endParaRPr kumimoji="0" lang="en-US" sz="3600" b="1" i="0" u="none" strike="noStrike" kern="0" cap="none" spc="0" normalizeH="0" baseline="0" noProof="0" dirty="0">
              <a:ln>
                <a:noFill/>
              </a:ln>
              <a:solidFill>
                <a:prstClr val="white"/>
              </a:solidFill>
              <a:effectLst/>
              <a:uLnTx/>
              <a:uFillTx/>
              <a:latin typeface="#9Slide07 IcielCadena" panose="02000503000000020004" pitchFamily="2" charset="0"/>
              <a:ea typeface="#9Slide03 Roboto Medium" panose="02000000000000000000" pitchFamily="2" charset="0"/>
              <a:cs typeface="+mn-cs"/>
            </a:endParaRPr>
          </a:p>
        </p:txBody>
      </p:sp>
      <p:sp>
        <p:nvSpPr>
          <p:cNvPr id="11" name="Rectangle 10"/>
          <p:cNvSpPr/>
          <p:nvPr/>
        </p:nvSpPr>
        <p:spPr>
          <a:xfrm>
            <a:off x="5545608" y="5389417"/>
            <a:ext cx="421911" cy="646331"/>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smtClean="0">
                <a:ln>
                  <a:noFill/>
                </a:ln>
                <a:solidFill>
                  <a:prstClr val="white"/>
                </a:solidFill>
                <a:effectLst/>
                <a:uLnTx/>
                <a:uFillTx/>
                <a:latin typeface="#9Slide07 IcielCadena" panose="02000503000000020004" pitchFamily="2" charset="0"/>
                <a:ea typeface="#9Slide03 Roboto Medium" panose="02000000000000000000" pitchFamily="2" charset="0"/>
                <a:cs typeface="+mn-cs"/>
              </a:rPr>
              <a:t>2</a:t>
            </a:r>
            <a:endParaRPr kumimoji="0" lang="en-US" sz="3600" b="1" i="0" u="none" strike="noStrike" kern="0" cap="none" spc="0" normalizeH="0" baseline="0" noProof="0" dirty="0">
              <a:ln>
                <a:noFill/>
              </a:ln>
              <a:solidFill>
                <a:prstClr val="white"/>
              </a:solidFill>
              <a:effectLst/>
              <a:uLnTx/>
              <a:uFillTx/>
              <a:latin typeface="#9Slide07 IcielCadena" panose="02000503000000020004" pitchFamily="2" charset="0"/>
              <a:ea typeface="#9Slide03 Roboto Medium" panose="02000000000000000000" pitchFamily="2" charset="0"/>
              <a:cs typeface="+mn-cs"/>
            </a:endParaRPr>
          </a:p>
        </p:txBody>
      </p:sp>
      <p:sp>
        <p:nvSpPr>
          <p:cNvPr id="12" name="Rectangle 11"/>
          <p:cNvSpPr/>
          <p:nvPr/>
        </p:nvSpPr>
        <p:spPr>
          <a:xfrm>
            <a:off x="6568670" y="5389416"/>
            <a:ext cx="421911" cy="646331"/>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smtClean="0">
                <a:ln>
                  <a:noFill/>
                </a:ln>
                <a:solidFill>
                  <a:prstClr val="white"/>
                </a:solidFill>
                <a:effectLst/>
                <a:uLnTx/>
                <a:uFillTx/>
                <a:latin typeface="#9Slide07 IcielCadena" panose="02000503000000020004" pitchFamily="2" charset="0"/>
                <a:ea typeface="#9Slide03 Roboto Medium" panose="02000000000000000000" pitchFamily="2" charset="0"/>
                <a:cs typeface="+mn-cs"/>
              </a:rPr>
              <a:t>3</a:t>
            </a:r>
            <a:endParaRPr kumimoji="0" lang="en-US" sz="3600" b="1" i="0" u="none" strike="noStrike" kern="0" cap="none" spc="0" normalizeH="0" baseline="0" noProof="0" dirty="0">
              <a:ln>
                <a:noFill/>
              </a:ln>
              <a:solidFill>
                <a:prstClr val="white"/>
              </a:solidFill>
              <a:effectLst/>
              <a:uLnTx/>
              <a:uFillTx/>
              <a:latin typeface="#9Slide07 IcielCadena" panose="02000503000000020004" pitchFamily="2" charset="0"/>
              <a:ea typeface="#9Slide03 Roboto Medium" panose="02000000000000000000" pitchFamily="2" charset="0"/>
              <a:cs typeface="+mn-cs"/>
            </a:endParaRPr>
          </a:p>
        </p:txBody>
      </p:sp>
      <p:sp>
        <p:nvSpPr>
          <p:cNvPr id="13" name="Rectangle 12"/>
          <p:cNvSpPr/>
          <p:nvPr/>
        </p:nvSpPr>
        <p:spPr>
          <a:xfrm>
            <a:off x="7570092" y="5389415"/>
            <a:ext cx="465192" cy="646331"/>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smtClean="0">
                <a:ln>
                  <a:noFill/>
                </a:ln>
                <a:solidFill>
                  <a:prstClr val="white"/>
                </a:solidFill>
                <a:effectLst/>
                <a:uLnTx/>
                <a:uFillTx/>
                <a:latin typeface="#9Slide07 IcielCadena" panose="02000503000000020004" pitchFamily="2" charset="0"/>
                <a:ea typeface="#9Slide03 Roboto Medium" panose="02000000000000000000" pitchFamily="2" charset="0"/>
                <a:cs typeface="+mn-cs"/>
              </a:rPr>
              <a:t>4</a:t>
            </a:r>
            <a:endParaRPr kumimoji="0" lang="en-US" sz="3600" b="1" i="0" u="none" strike="noStrike" kern="0" cap="none" spc="0" normalizeH="0" baseline="0" noProof="0" dirty="0">
              <a:ln>
                <a:noFill/>
              </a:ln>
              <a:solidFill>
                <a:prstClr val="white"/>
              </a:solidFill>
              <a:effectLst/>
              <a:uLnTx/>
              <a:uFillTx/>
              <a:latin typeface="#9Slide07 IcielCadena" panose="02000503000000020004" pitchFamily="2" charset="0"/>
              <a:ea typeface="#9Slide03 Roboto Medium" panose="02000000000000000000" pitchFamily="2" charset="0"/>
              <a:cs typeface="+mn-cs"/>
            </a:endParaRPr>
          </a:p>
        </p:txBody>
      </p:sp>
      <p:sp>
        <p:nvSpPr>
          <p:cNvPr id="14" name="Rectangle 13"/>
          <p:cNvSpPr/>
          <p:nvPr/>
        </p:nvSpPr>
        <p:spPr>
          <a:xfrm>
            <a:off x="8593155" y="5389414"/>
            <a:ext cx="421910" cy="646331"/>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smtClean="0">
                <a:ln>
                  <a:noFill/>
                </a:ln>
                <a:solidFill>
                  <a:prstClr val="white"/>
                </a:solidFill>
                <a:effectLst/>
                <a:uLnTx/>
                <a:uFillTx/>
                <a:latin typeface="#9Slide07 IcielCadena" panose="02000503000000020004" pitchFamily="2" charset="0"/>
                <a:ea typeface="#9Slide03 Roboto Medium" panose="02000000000000000000" pitchFamily="2" charset="0"/>
                <a:cs typeface="+mn-cs"/>
              </a:rPr>
              <a:t>5</a:t>
            </a:r>
            <a:endParaRPr kumimoji="0" lang="en-US" sz="3600" b="1" i="0" u="none" strike="noStrike" kern="0" cap="none" spc="0" normalizeH="0" baseline="0" noProof="0" dirty="0">
              <a:ln>
                <a:noFill/>
              </a:ln>
              <a:solidFill>
                <a:prstClr val="white"/>
              </a:solidFill>
              <a:effectLst/>
              <a:uLnTx/>
              <a:uFillTx/>
              <a:latin typeface="#9Slide07 IcielCadena" panose="02000503000000020004" pitchFamily="2" charset="0"/>
              <a:ea typeface="#9Slide03 Roboto Medium" panose="02000000000000000000" pitchFamily="2" charset="0"/>
              <a:cs typeface="+mn-cs"/>
            </a:endParaRPr>
          </a:p>
        </p:txBody>
      </p:sp>
      <p:sp>
        <p:nvSpPr>
          <p:cNvPr id="15" name="Rectangle 14"/>
          <p:cNvSpPr/>
          <p:nvPr/>
        </p:nvSpPr>
        <p:spPr>
          <a:xfrm>
            <a:off x="8577125" y="4571996"/>
            <a:ext cx="453971" cy="646331"/>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smtClean="0">
                <a:ln>
                  <a:noFill/>
                </a:ln>
                <a:solidFill>
                  <a:prstClr val="white"/>
                </a:solidFill>
                <a:effectLst/>
                <a:uLnTx/>
                <a:uFillTx/>
                <a:latin typeface="#9Slide07 IcielCadena" panose="02000503000000020004" pitchFamily="2" charset="0"/>
                <a:ea typeface="#9Slide03 Roboto Medium" panose="02000000000000000000" pitchFamily="2" charset="0"/>
                <a:cs typeface="+mn-cs"/>
              </a:rPr>
              <a:t>6</a:t>
            </a:r>
            <a:endParaRPr kumimoji="0" lang="en-US" sz="3600" b="1" i="0" u="none" strike="noStrike" kern="0" cap="none" spc="0" normalizeH="0" baseline="0" noProof="0" dirty="0">
              <a:ln>
                <a:noFill/>
              </a:ln>
              <a:solidFill>
                <a:prstClr val="white"/>
              </a:solidFill>
              <a:effectLst/>
              <a:uLnTx/>
              <a:uFillTx/>
              <a:latin typeface="#9Slide07 IcielCadena" panose="02000503000000020004" pitchFamily="2" charset="0"/>
              <a:ea typeface="#9Slide03 Roboto Medium" panose="02000000000000000000" pitchFamily="2" charset="0"/>
              <a:cs typeface="+mn-cs"/>
            </a:endParaRPr>
          </a:p>
        </p:txBody>
      </p:sp>
      <p:sp>
        <p:nvSpPr>
          <p:cNvPr id="16" name="Rectangle 15"/>
          <p:cNvSpPr/>
          <p:nvPr/>
        </p:nvSpPr>
        <p:spPr>
          <a:xfrm>
            <a:off x="353516" y="5983717"/>
            <a:ext cx="3884397" cy="938719"/>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5500" b="1" i="0" u="none" strike="noStrike" kern="0" cap="none" spc="0" normalizeH="0" baseline="0" noProof="0" dirty="0" err="1" smtClean="0">
                <a:ln>
                  <a:noFill/>
                </a:ln>
                <a:solidFill>
                  <a:prstClr val="white"/>
                </a:solidFill>
                <a:effectLst/>
                <a:uLnTx/>
                <a:uFillTx/>
                <a:latin typeface="#9Slide05 Israquella" pitchFamily="2" charset="0"/>
                <a:ea typeface="#9Slide03 Roboto Medium" panose="02000000000000000000" pitchFamily="2" charset="0"/>
                <a:cs typeface="+mn-cs"/>
              </a:rPr>
              <a:t>Giải</a:t>
            </a:r>
            <a:r>
              <a:rPr kumimoji="0" lang="en-US" sz="5500" b="1" i="0" u="none" strike="noStrike" kern="0" cap="none" spc="0" normalizeH="0" baseline="0" noProof="0" dirty="0" smtClean="0">
                <a:ln>
                  <a:noFill/>
                </a:ln>
                <a:solidFill>
                  <a:prstClr val="white"/>
                </a:solidFill>
                <a:effectLst/>
                <a:uLnTx/>
                <a:uFillTx/>
                <a:latin typeface="#9Slide05 Israquella" pitchFamily="2" charset="0"/>
                <a:ea typeface="#9Slide03 Roboto Medium" panose="02000000000000000000" pitchFamily="2" charset="0"/>
                <a:cs typeface="+mn-cs"/>
              </a:rPr>
              <a:t> </a:t>
            </a:r>
            <a:r>
              <a:rPr kumimoji="0" lang="en-US" sz="5500" b="1" i="0" u="none" strike="noStrike" kern="0" cap="none" spc="0" normalizeH="0" baseline="0" noProof="0" dirty="0" err="1" smtClean="0">
                <a:ln>
                  <a:noFill/>
                </a:ln>
                <a:solidFill>
                  <a:prstClr val="white"/>
                </a:solidFill>
                <a:effectLst/>
                <a:uLnTx/>
                <a:uFillTx/>
                <a:latin typeface="#9Slide05 Israquella" pitchFamily="2" charset="0"/>
                <a:ea typeface="#9Slide03 Roboto Medium" panose="02000000000000000000" pitchFamily="2" charset="0"/>
                <a:cs typeface="+mn-cs"/>
              </a:rPr>
              <a:t>cứu</a:t>
            </a:r>
            <a:r>
              <a:rPr kumimoji="0" lang="en-US" sz="5500" b="1" i="0" u="none" strike="noStrike" kern="0" cap="none" spc="0" normalizeH="0" baseline="0" noProof="0" dirty="0" smtClean="0">
                <a:ln>
                  <a:noFill/>
                </a:ln>
                <a:solidFill>
                  <a:prstClr val="white"/>
                </a:solidFill>
                <a:effectLst/>
                <a:uLnTx/>
                <a:uFillTx/>
                <a:latin typeface="#9Slide05 Israquella" pitchFamily="2" charset="0"/>
                <a:ea typeface="#9Slide03 Roboto Medium" panose="02000000000000000000" pitchFamily="2" charset="0"/>
                <a:cs typeface="+mn-cs"/>
              </a:rPr>
              <a:t> </a:t>
            </a:r>
            <a:r>
              <a:rPr kumimoji="0" lang="en-US" sz="5500" b="1" i="0" u="none" strike="noStrike" kern="0" cap="none" spc="0" normalizeH="0" baseline="0" noProof="0" dirty="0" err="1" smtClean="0">
                <a:ln>
                  <a:noFill/>
                </a:ln>
                <a:solidFill>
                  <a:prstClr val="white"/>
                </a:solidFill>
                <a:effectLst/>
                <a:uLnTx/>
                <a:uFillTx/>
                <a:latin typeface="#9Slide05 Israquella" pitchFamily="2" charset="0"/>
                <a:ea typeface="#9Slide03 Roboto Medium" panose="02000000000000000000" pitchFamily="2" charset="0"/>
                <a:cs typeface="+mn-cs"/>
              </a:rPr>
              <a:t>chim</a:t>
            </a:r>
            <a:r>
              <a:rPr kumimoji="0" lang="en-US" sz="5500" b="1" i="0" u="none" strike="noStrike" kern="0" cap="none" spc="0" normalizeH="0" baseline="0" noProof="0" dirty="0" smtClean="0">
                <a:ln>
                  <a:noFill/>
                </a:ln>
                <a:solidFill>
                  <a:prstClr val="white"/>
                </a:solidFill>
                <a:effectLst/>
                <a:uLnTx/>
                <a:uFillTx/>
                <a:latin typeface="#9Slide05 Israquella" pitchFamily="2" charset="0"/>
                <a:ea typeface="#9Slide03 Roboto Medium" panose="02000000000000000000" pitchFamily="2" charset="0"/>
                <a:cs typeface="+mn-cs"/>
              </a:rPr>
              <a:t> </a:t>
            </a:r>
            <a:r>
              <a:rPr kumimoji="0" lang="en-US" sz="5500" b="1" i="0" u="none" strike="noStrike" kern="0" cap="none" spc="0" normalizeH="0" baseline="0" noProof="0" dirty="0" err="1" smtClean="0">
                <a:ln>
                  <a:noFill/>
                </a:ln>
                <a:solidFill>
                  <a:prstClr val="white"/>
                </a:solidFill>
                <a:effectLst/>
                <a:uLnTx/>
                <a:uFillTx/>
                <a:latin typeface="#9Slide05 Israquella" pitchFamily="2" charset="0"/>
                <a:ea typeface="#9Slide03 Roboto Medium" panose="02000000000000000000" pitchFamily="2" charset="0"/>
                <a:cs typeface="+mn-cs"/>
              </a:rPr>
              <a:t>cánh</a:t>
            </a:r>
            <a:r>
              <a:rPr kumimoji="0" lang="en-US" sz="5500" b="1" i="0" u="none" strike="noStrike" kern="0" cap="none" spc="0" normalizeH="0" baseline="0" noProof="0" dirty="0" smtClean="0">
                <a:ln>
                  <a:noFill/>
                </a:ln>
                <a:solidFill>
                  <a:prstClr val="white"/>
                </a:solidFill>
                <a:effectLst/>
                <a:uLnTx/>
                <a:uFillTx/>
                <a:latin typeface="#9Slide05 Israquella" pitchFamily="2" charset="0"/>
                <a:ea typeface="#9Slide03 Roboto Medium" panose="02000000000000000000" pitchFamily="2" charset="0"/>
                <a:cs typeface="+mn-cs"/>
              </a:rPr>
              <a:t> </a:t>
            </a:r>
            <a:r>
              <a:rPr kumimoji="0" lang="en-US" sz="5500" b="1" i="0" u="none" strike="noStrike" kern="0" cap="none" spc="0" normalizeH="0" baseline="0" noProof="0" dirty="0" err="1" smtClean="0">
                <a:ln>
                  <a:noFill/>
                </a:ln>
                <a:solidFill>
                  <a:prstClr val="white"/>
                </a:solidFill>
                <a:effectLst/>
                <a:uLnTx/>
                <a:uFillTx/>
                <a:latin typeface="#9Slide05 Israquella" pitchFamily="2" charset="0"/>
                <a:ea typeface="#9Slide03 Roboto Medium" panose="02000000000000000000" pitchFamily="2" charset="0"/>
                <a:cs typeface="+mn-cs"/>
              </a:rPr>
              <a:t>cụt</a:t>
            </a:r>
            <a:endParaRPr kumimoji="0" lang="en-US" sz="5500" b="1" i="0" u="none" strike="noStrike" kern="0" cap="none" spc="0" normalizeH="0" baseline="0" noProof="0" dirty="0">
              <a:ln>
                <a:noFill/>
              </a:ln>
              <a:solidFill>
                <a:prstClr val="white"/>
              </a:solidFill>
              <a:effectLst/>
              <a:uLnTx/>
              <a:uFillTx/>
              <a:latin typeface="#9Slide05 Israquella" pitchFamily="2" charset="0"/>
              <a:ea typeface="#9Slide03 Roboto Medium" panose="02000000000000000000" pitchFamily="2" charset="0"/>
              <a:cs typeface="+mn-cs"/>
            </a:endParaRPr>
          </a:p>
        </p:txBody>
      </p:sp>
      <p:sp>
        <p:nvSpPr>
          <p:cNvPr id="3" name="Rectangle 2"/>
          <p:cNvSpPr/>
          <p:nvPr/>
        </p:nvSpPr>
        <p:spPr>
          <a:xfrm>
            <a:off x="4405745" y="0"/>
            <a:ext cx="77862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918854" y="540954"/>
            <a:ext cx="1149927" cy="1080655"/>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2" action="ppaction://hlinksldjump"/>
          </p:cNvPr>
          <p:cNvSpPr/>
          <p:nvPr/>
        </p:nvSpPr>
        <p:spPr>
          <a:xfrm>
            <a:off x="2221092" y="619616"/>
            <a:ext cx="492444" cy="923330"/>
          </a:xfrm>
          <a:prstGeom prst="rect">
            <a:avLst/>
          </a:prstGeom>
        </p:spPr>
        <p:txBody>
          <a:bodyPr wrap="none">
            <a:spAutoFit/>
          </a:bodyPr>
          <a:lstStyle/>
          <a:p>
            <a:pPr marL="0" lvl="1" algn="ctr" defTabSz="685800">
              <a:defRPr/>
            </a:pPr>
            <a:r>
              <a:rPr lang="en-US" sz="5400" b="1" kern="0" dirty="0" smtClean="0">
                <a:solidFill>
                  <a:schemeClr val="bg1"/>
                </a:solidFill>
                <a:latin typeface="#9Slide07 IcielCadena" panose="02000503000000020004" pitchFamily="2" charset="0"/>
                <a:ea typeface="#9Slide03 Roboto Medium" panose="02000000000000000000" pitchFamily="2" charset="0"/>
              </a:rPr>
              <a:t>1</a:t>
            </a:r>
            <a:endParaRPr lang="en-US" sz="5400" b="1" kern="0" dirty="0">
              <a:solidFill>
                <a:schemeClr val="bg1"/>
              </a:solidFill>
              <a:latin typeface="#9Slide07 IcielCadena" panose="02000503000000020004" pitchFamily="2" charset="0"/>
              <a:ea typeface="#9Slide03 Roboto Medium" panose="02000000000000000000" pitchFamily="2" charset="0"/>
            </a:endParaRPr>
          </a:p>
        </p:txBody>
      </p:sp>
      <p:sp>
        <p:nvSpPr>
          <p:cNvPr id="20" name="TextBox 19"/>
          <p:cNvSpPr txBox="1"/>
          <p:nvPr/>
        </p:nvSpPr>
        <p:spPr>
          <a:xfrm>
            <a:off x="4464145" y="443343"/>
            <a:ext cx="7669454" cy="249299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lang="en-US" sz="2600" b="1" dirty="0" smtClean="0">
                <a:solidFill>
                  <a:srgbClr val="161D25"/>
                </a:solidFill>
                <a:latin typeface="#9Slide03 Roboto Medium" panose="02000000000000000000" pitchFamily="2" charset="0"/>
                <a:ea typeface="#9Slide03 Roboto Medium" panose="02000000000000000000" pitchFamily="2" charset="0"/>
              </a:rPr>
              <a:t>Việc </a:t>
            </a:r>
            <a:r>
              <a:rPr lang="en-US" sz="2600" b="1" dirty="0" err="1" smtClean="0">
                <a:solidFill>
                  <a:srgbClr val="161D25"/>
                </a:solidFill>
                <a:latin typeface="#9Slide03 Roboto Medium" panose="02000000000000000000" pitchFamily="2" charset="0"/>
                <a:ea typeface="#9Slide03 Roboto Medium" panose="02000000000000000000" pitchFamily="2" charset="0"/>
              </a:rPr>
              <a:t>nghiên</a:t>
            </a:r>
            <a:r>
              <a:rPr lang="en-US" sz="2600" b="1" dirty="0" smtClean="0">
                <a:solidFill>
                  <a:srgbClr val="161D25"/>
                </a:solidFill>
                <a:latin typeface="#9Slide03 Roboto Medium" panose="02000000000000000000" pitchFamily="2" charset="0"/>
                <a:ea typeface="#9Slide03 Roboto Medium" panose="02000000000000000000" pitchFamily="2" charset="0"/>
              </a:rPr>
              <a:t> </a:t>
            </a:r>
            <a:r>
              <a:rPr lang="en-US" sz="2600" b="1" dirty="0" err="1" smtClean="0">
                <a:solidFill>
                  <a:srgbClr val="161D25"/>
                </a:solidFill>
                <a:latin typeface="#9Slide03 Roboto Medium" panose="02000000000000000000" pitchFamily="2" charset="0"/>
                <a:ea typeface="#9Slide03 Roboto Medium" panose="02000000000000000000" pitchFamily="2" charset="0"/>
              </a:rPr>
              <a:t>cứu</a:t>
            </a:r>
            <a:r>
              <a:rPr lang="en-US" sz="2600" b="1" dirty="0" smtClean="0">
                <a:solidFill>
                  <a:srgbClr val="161D25"/>
                </a:solidFill>
                <a:latin typeface="#9Slide03 Roboto Medium" panose="02000000000000000000" pitchFamily="2" charset="0"/>
                <a:ea typeface="#9Slide03 Roboto Medium" panose="02000000000000000000" pitchFamily="2" charset="0"/>
              </a:rPr>
              <a:t> </a:t>
            </a:r>
            <a:r>
              <a:rPr lang="en-US" sz="2600" b="1" dirty="0" err="1" smtClean="0">
                <a:solidFill>
                  <a:srgbClr val="161D25"/>
                </a:solidFill>
                <a:latin typeface="#9Slide03 Roboto Medium" panose="02000000000000000000" pitchFamily="2" charset="0"/>
                <a:ea typeface="#9Slide03 Roboto Medium" panose="02000000000000000000" pitchFamily="2" charset="0"/>
              </a:rPr>
              <a:t>châu</a:t>
            </a:r>
            <a:r>
              <a:rPr lang="en-US" sz="2600" b="1" dirty="0" smtClean="0">
                <a:solidFill>
                  <a:srgbClr val="161D25"/>
                </a:solidFill>
                <a:latin typeface="#9Slide03 Roboto Medium" panose="02000000000000000000" pitchFamily="2" charset="0"/>
                <a:ea typeface="#9Slide03 Roboto Medium" panose="02000000000000000000" pitchFamily="2" charset="0"/>
              </a:rPr>
              <a:t> Nam Cực được </a:t>
            </a:r>
            <a:r>
              <a:rPr lang="en-US" sz="2600" b="1" dirty="0" err="1" smtClean="0">
                <a:solidFill>
                  <a:srgbClr val="161D25"/>
                </a:solidFill>
                <a:latin typeface="#9Slide03 Roboto Medium" panose="02000000000000000000" pitchFamily="2" charset="0"/>
                <a:ea typeface="#9Slide03 Roboto Medium" panose="02000000000000000000" pitchFamily="2" charset="0"/>
              </a:rPr>
              <a:t>xúc</a:t>
            </a:r>
            <a:r>
              <a:rPr lang="en-US" sz="2600" b="1" dirty="0" smtClean="0">
                <a:solidFill>
                  <a:srgbClr val="161D25"/>
                </a:solidFill>
                <a:latin typeface="#9Slide03 Roboto Medium" panose="02000000000000000000" pitchFamily="2" charset="0"/>
                <a:ea typeface="#9Slide03 Roboto Medium" panose="02000000000000000000" pitchFamily="2" charset="0"/>
              </a:rPr>
              <a:t> </a:t>
            </a:r>
            <a:r>
              <a:rPr lang="en-US" sz="2600" b="1" dirty="0" err="1" smtClean="0">
                <a:solidFill>
                  <a:srgbClr val="161D25"/>
                </a:solidFill>
                <a:latin typeface="#9Slide03 Roboto Medium" panose="02000000000000000000" pitchFamily="2" charset="0"/>
                <a:ea typeface="#9Slide03 Roboto Medium" panose="02000000000000000000" pitchFamily="2" charset="0"/>
              </a:rPr>
              <a:t>tiến</a:t>
            </a:r>
            <a:r>
              <a:rPr lang="en-US" sz="2600" b="1" dirty="0" smtClean="0">
                <a:solidFill>
                  <a:srgbClr val="161D25"/>
                </a:solidFill>
                <a:latin typeface="#9Slide03 Roboto Medium" panose="02000000000000000000" pitchFamily="2" charset="0"/>
                <a:ea typeface="#9Slide03 Roboto Medium" panose="02000000000000000000" pitchFamily="2" charset="0"/>
              </a:rPr>
              <a:t> </a:t>
            </a:r>
            <a:r>
              <a:rPr lang="en-US" sz="2600" b="1" dirty="0" err="1" smtClean="0">
                <a:solidFill>
                  <a:srgbClr val="161D25"/>
                </a:solidFill>
                <a:latin typeface="#9Slide03 Roboto Medium" panose="02000000000000000000" pitchFamily="2" charset="0"/>
                <a:ea typeface="#9Slide03 Roboto Medium" panose="02000000000000000000" pitchFamily="2" charset="0"/>
              </a:rPr>
              <a:t>mạnh</a:t>
            </a:r>
            <a:r>
              <a:rPr lang="en-US" sz="2600" b="1" dirty="0" smtClean="0">
                <a:solidFill>
                  <a:srgbClr val="161D25"/>
                </a:solidFill>
                <a:latin typeface="#9Slide03 Roboto Medium" panose="02000000000000000000" pitchFamily="2" charset="0"/>
                <a:ea typeface="#9Slide03 Roboto Medium" panose="02000000000000000000" pitchFamily="2" charset="0"/>
              </a:rPr>
              <a:t> </a:t>
            </a:r>
            <a:r>
              <a:rPr lang="en-US" sz="2600" b="1" dirty="0" err="1" smtClean="0">
                <a:solidFill>
                  <a:srgbClr val="161D25"/>
                </a:solidFill>
                <a:latin typeface="#9Slide03 Roboto Medium" panose="02000000000000000000" pitchFamily="2" charset="0"/>
                <a:ea typeface="#9Slide03 Roboto Medium" panose="02000000000000000000" pitchFamily="2" charset="0"/>
              </a:rPr>
              <a:t>mẽ</a:t>
            </a:r>
            <a:r>
              <a:rPr lang="en-US" sz="2600" b="1" dirty="0" smtClean="0">
                <a:solidFill>
                  <a:srgbClr val="161D25"/>
                </a:solidFill>
                <a:latin typeface="#9Slide03 Roboto Medium" panose="02000000000000000000" pitchFamily="2" charset="0"/>
                <a:ea typeface="#9Slide03 Roboto Medium" panose="02000000000000000000" pitchFamily="2" charset="0"/>
              </a:rPr>
              <a:t> và toàn </a:t>
            </a:r>
            <a:r>
              <a:rPr lang="en-US" sz="2600" b="1" dirty="0" err="1" smtClean="0">
                <a:solidFill>
                  <a:srgbClr val="161D25"/>
                </a:solidFill>
                <a:latin typeface="#9Slide03 Roboto Medium" panose="02000000000000000000" pitchFamily="2" charset="0"/>
                <a:ea typeface="#9Slide03 Roboto Medium" panose="02000000000000000000" pitchFamily="2" charset="0"/>
              </a:rPr>
              <a:t>diện</a:t>
            </a:r>
            <a:r>
              <a:rPr lang="en-US" sz="2600" b="1" dirty="0" smtClean="0">
                <a:solidFill>
                  <a:srgbClr val="161D25"/>
                </a:solidFill>
                <a:latin typeface="#9Slide03 Roboto Medium" panose="02000000000000000000" pitchFamily="2" charset="0"/>
                <a:ea typeface="#9Slide03 Roboto Medium" panose="02000000000000000000" pitchFamily="2" charset="0"/>
              </a:rPr>
              <a:t> được </a:t>
            </a:r>
            <a:r>
              <a:rPr lang="en-US" sz="2600" b="1" dirty="0" err="1" smtClean="0">
                <a:solidFill>
                  <a:srgbClr val="161D25"/>
                </a:solidFill>
                <a:latin typeface="#9Slide03 Roboto Medium" panose="02000000000000000000" pitchFamily="2" charset="0"/>
                <a:ea typeface="#9Slide03 Roboto Medium" panose="02000000000000000000" pitchFamily="2" charset="0"/>
              </a:rPr>
              <a:t>tiến</a:t>
            </a:r>
            <a:r>
              <a:rPr lang="en-US" sz="2600" b="1" dirty="0" smtClean="0">
                <a:solidFill>
                  <a:srgbClr val="161D25"/>
                </a:solidFill>
                <a:latin typeface="#9Slide03 Roboto Medium" panose="02000000000000000000" pitchFamily="2" charset="0"/>
                <a:ea typeface="#9Slide03 Roboto Medium" panose="02000000000000000000" pitchFamily="2" charset="0"/>
              </a:rPr>
              <a:t> </a:t>
            </a:r>
            <a:r>
              <a:rPr lang="en-US" sz="2600" b="1" dirty="0" err="1" smtClean="0">
                <a:solidFill>
                  <a:srgbClr val="161D25"/>
                </a:solidFill>
                <a:latin typeface="#9Slide03 Roboto Medium" panose="02000000000000000000" pitchFamily="2" charset="0"/>
                <a:ea typeface="#9Slide03 Roboto Medium" panose="02000000000000000000" pitchFamily="2" charset="0"/>
              </a:rPr>
              <a:t>hành</a:t>
            </a:r>
            <a:r>
              <a:rPr lang="en-US" sz="2600" b="1" dirty="0" smtClean="0">
                <a:solidFill>
                  <a:srgbClr val="161D25"/>
                </a:solidFill>
                <a:latin typeface="#9Slide03 Roboto Medium" panose="02000000000000000000" pitchFamily="2" charset="0"/>
                <a:ea typeface="#9Slide03 Roboto Medium" panose="02000000000000000000" pitchFamily="2" charset="0"/>
              </a:rPr>
              <a:t> từ năm</a:t>
            </a:r>
            <a:endParaRPr lang="en-US" sz="2600" b="1" dirty="0" smtClean="0">
              <a:solidFill>
                <a:srgbClr val="161D25"/>
              </a:solidFill>
              <a:latin typeface="#9Slide03 Roboto Medium" panose="02000000000000000000" pitchFamily="2" charset="0"/>
              <a:ea typeface="#9Slide03 Roboto Medium" panose="02000000000000000000" pitchFamily="2"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600" i="0" u="none" strike="noStrike" kern="1200" cap="none" spc="0" normalizeH="0" baseline="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A. 1820</a:t>
            </a:r>
            <a:r>
              <a:rPr kumimoji="0" lang="en-US" sz="2600" i="0" u="none" strike="noStrike" kern="1200" cap="none" spc="0" normalizeH="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				</a:t>
            </a:r>
            <a:r>
              <a:rPr kumimoji="0" lang="en-US" sz="2600" i="0" u="none" strike="noStrike" kern="1200" cap="none" spc="0" normalizeH="0" baseline="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B. 1911</a:t>
            </a:r>
            <a:r>
              <a:rPr kumimoji="0" lang="en-US" sz="2600" i="0" u="none" strike="noStrike" kern="1200" cap="none" spc="0" normalizeH="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a:t>
            </a:r>
            <a:endParaRPr kumimoji="0" lang="en-US" sz="2600" i="0" u="none" strike="noStrike" kern="1200" cap="none" spc="0" normalizeH="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lang="en-US" sz="2600" baseline="0" dirty="0" smtClean="0">
                <a:solidFill>
                  <a:srgbClr val="161D25"/>
                </a:solidFill>
                <a:latin typeface="#9Slide03 Roboto Medium" panose="02000000000000000000" pitchFamily="2" charset="0"/>
                <a:ea typeface="#9Slide03 Roboto Medium" panose="02000000000000000000" pitchFamily="2" charset="0"/>
              </a:rPr>
              <a:t>C.</a:t>
            </a:r>
            <a:r>
              <a:rPr lang="en-US" sz="2600" dirty="0" smtClean="0">
                <a:solidFill>
                  <a:srgbClr val="161D25"/>
                </a:solidFill>
                <a:latin typeface="#9Slide03 Roboto Medium" panose="02000000000000000000" pitchFamily="2" charset="0"/>
                <a:ea typeface="#9Slide03 Roboto Medium" panose="02000000000000000000" pitchFamily="2" charset="0"/>
              </a:rPr>
              <a:t> 1957.				</a:t>
            </a:r>
            <a:r>
              <a:rPr kumimoji="0" lang="en-US" sz="2600" i="0" u="none" strike="noStrike" kern="1200" cap="none" spc="0" normalizeH="0" baseline="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D.</a:t>
            </a:r>
            <a:r>
              <a:rPr kumimoji="0" lang="en-US" sz="2600" i="0" u="none" strike="noStrike" kern="1200" cap="none" spc="0" normalizeH="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 1959.</a:t>
            </a:r>
            <a:endParaRPr kumimoji="0" lang="en-US" sz="2600" i="0" u="none" strike="noStrike" kern="1200" cap="none" spc="0" normalizeH="0" baseline="0" noProof="0" dirty="0">
              <a:ln>
                <a:noFill/>
              </a:ln>
              <a:solidFill>
                <a:srgbClr val="161D25"/>
              </a:solidFill>
              <a:effectLst/>
              <a:uLnTx/>
              <a:uFillTx/>
              <a:latin typeface="#9Slide03 Roboto Medium" panose="02000000000000000000" pitchFamily="2" charset="0"/>
              <a:ea typeface="#9Slide03 Roboto Medium" panose="02000000000000000000" pitchFamily="2" charset="0"/>
            </a:endParaRPr>
          </a:p>
        </p:txBody>
      </p:sp>
      <p:pic>
        <p:nvPicPr>
          <p:cNvPr id="23" name="Picture 6" descr="Multicolored letter C illustration, C Letter, Colorful letters C, template,  color Splash, png Graphics png | Klipartz"/>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571" b="90000" l="10000" r="90000"/>
                    </a14:imgEffect>
                  </a14:imgLayer>
                </a14:imgProps>
              </a:ext>
              <a:ext uri="{28A0092B-C50C-407E-A947-70E740481C1C}">
                <a14:useLocalDpi xmlns:a14="http://schemas.microsoft.com/office/drawing/2010/main" val="0"/>
              </a:ext>
            </a:extLst>
          </a:blip>
          <a:srcRect/>
          <a:stretch>
            <a:fillRect/>
          </a:stretch>
        </p:blipFill>
        <p:spPr bwMode="auto">
          <a:xfrm>
            <a:off x="5594198" y="3096079"/>
            <a:ext cx="4579907" cy="36021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right illustration of penguins on glacier global warming 4275409 Vector  Art at Vecteezy"/>
          <p:cNvPicPr>
            <a:picLocks noChangeAspect="1" noChangeArrowheads="1"/>
          </p:cNvPicPr>
          <p:nvPr/>
        </p:nvPicPr>
        <p:blipFill rotWithShape="1">
          <a:blip r:embed="rId1">
            <a:extLst>
              <a:ext uri="{28A0092B-C50C-407E-A947-70E740481C1C}">
                <a14:useLocalDpi xmlns:a14="http://schemas.microsoft.com/office/drawing/2010/main" val="0"/>
              </a:ext>
            </a:extLst>
          </a:blip>
          <a:srcRect t="5000" b="5000"/>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4405745" y="5389418"/>
            <a:ext cx="678873" cy="651164"/>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p:cNvSpPr/>
          <p:nvPr/>
        </p:nvSpPr>
        <p:spPr>
          <a:xfrm>
            <a:off x="5417127" y="5389418"/>
            <a:ext cx="678873" cy="651164"/>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p:cNvSpPr/>
          <p:nvPr/>
        </p:nvSpPr>
        <p:spPr>
          <a:xfrm>
            <a:off x="6428509" y="5389418"/>
            <a:ext cx="678873" cy="651164"/>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p:cNvSpPr/>
          <p:nvPr/>
        </p:nvSpPr>
        <p:spPr>
          <a:xfrm>
            <a:off x="7439891" y="5389418"/>
            <a:ext cx="678873" cy="651164"/>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p:cNvSpPr/>
          <p:nvPr/>
        </p:nvSpPr>
        <p:spPr>
          <a:xfrm>
            <a:off x="8451273" y="5389418"/>
            <a:ext cx="678873" cy="651164"/>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p:cNvSpPr/>
          <p:nvPr/>
        </p:nvSpPr>
        <p:spPr>
          <a:xfrm>
            <a:off x="8451272" y="4488864"/>
            <a:ext cx="678873" cy="651164"/>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4522546" y="5389418"/>
            <a:ext cx="389850" cy="646331"/>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smtClean="0">
                <a:ln>
                  <a:noFill/>
                </a:ln>
                <a:solidFill>
                  <a:prstClr val="white"/>
                </a:solidFill>
                <a:effectLst/>
                <a:uLnTx/>
                <a:uFillTx/>
                <a:latin typeface="#9Slide07 IcielCadena" panose="02000503000000020004" pitchFamily="2" charset="0"/>
                <a:ea typeface="#9Slide03 Roboto Medium" panose="02000000000000000000" pitchFamily="2" charset="0"/>
                <a:cs typeface="+mn-cs"/>
              </a:rPr>
              <a:t>1</a:t>
            </a:r>
            <a:endParaRPr kumimoji="0" lang="en-US" sz="3600" b="1" i="0" u="none" strike="noStrike" kern="0" cap="none" spc="0" normalizeH="0" baseline="0" noProof="0" dirty="0">
              <a:ln>
                <a:noFill/>
              </a:ln>
              <a:solidFill>
                <a:prstClr val="white"/>
              </a:solidFill>
              <a:effectLst/>
              <a:uLnTx/>
              <a:uFillTx/>
              <a:latin typeface="#9Slide07 IcielCadena" panose="02000503000000020004" pitchFamily="2" charset="0"/>
              <a:ea typeface="#9Slide03 Roboto Medium" panose="02000000000000000000" pitchFamily="2" charset="0"/>
              <a:cs typeface="+mn-cs"/>
            </a:endParaRPr>
          </a:p>
        </p:txBody>
      </p:sp>
      <p:sp>
        <p:nvSpPr>
          <p:cNvPr id="11" name="Rectangle 10"/>
          <p:cNvSpPr/>
          <p:nvPr/>
        </p:nvSpPr>
        <p:spPr>
          <a:xfrm>
            <a:off x="5545608" y="5389417"/>
            <a:ext cx="421911" cy="646331"/>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smtClean="0">
                <a:ln>
                  <a:noFill/>
                </a:ln>
                <a:solidFill>
                  <a:prstClr val="white"/>
                </a:solidFill>
                <a:effectLst/>
                <a:uLnTx/>
                <a:uFillTx/>
                <a:latin typeface="#9Slide07 IcielCadena" panose="02000503000000020004" pitchFamily="2" charset="0"/>
                <a:ea typeface="#9Slide03 Roboto Medium" panose="02000000000000000000" pitchFamily="2" charset="0"/>
                <a:cs typeface="+mn-cs"/>
              </a:rPr>
              <a:t>2</a:t>
            </a:r>
            <a:endParaRPr kumimoji="0" lang="en-US" sz="3600" b="1" i="0" u="none" strike="noStrike" kern="0" cap="none" spc="0" normalizeH="0" baseline="0" noProof="0" dirty="0">
              <a:ln>
                <a:noFill/>
              </a:ln>
              <a:solidFill>
                <a:prstClr val="white"/>
              </a:solidFill>
              <a:effectLst/>
              <a:uLnTx/>
              <a:uFillTx/>
              <a:latin typeface="#9Slide07 IcielCadena" panose="02000503000000020004" pitchFamily="2" charset="0"/>
              <a:ea typeface="#9Slide03 Roboto Medium" panose="02000000000000000000" pitchFamily="2" charset="0"/>
              <a:cs typeface="+mn-cs"/>
            </a:endParaRPr>
          </a:p>
        </p:txBody>
      </p:sp>
      <p:sp>
        <p:nvSpPr>
          <p:cNvPr id="12" name="Rectangle 11"/>
          <p:cNvSpPr/>
          <p:nvPr/>
        </p:nvSpPr>
        <p:spPr>
          <a:xfrm>
            <a:off x="6568670" y="5389416"/>
            <a:ext cx="421911" cy="646331"/>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smtClean="0">
                <a:ln>
                  <a:noFill/>
                </a:ln>
                <a:solidFill>
                  <a:prstClr val="white"/>
                </a:solidFill>
                <a:effectLst/>
                <a:uLnTx/>
                <a:uFillTx/>
                <a:latin typeface="#9Slide07 IcielCadena" panose="02000503000000020004" pitchFamily="2" charset="0"/>
                <a:ea typeface="#9Slide03 Roboto Medium" panose="02000000000000000000" pitchFamily="2" charset="0"/>
                <a:cs typeface="+mn-cs"/>
              </a:rPr>
              <a:t>3</a:t>
            </a:r>
            <a:endParaRPr kumimoji="0" lang="en-US" sz="3600" b="1" i="0" u="none" strike="noStrike" kern="0" cap="none" spc="0" normalizeH="0" baseline="0" noProof="0" dirty="0">
              <a:ln>
                <a:noFill/>
              </a:ln>
              <a:solidFill>
                <a:prstClr val="white"/>
              </a:solidFill>
              <a:effectLst/>
              <a:uLnTx/>
              <a:uFillTx/>
              <a:latin typeface="#9Slide07 IcielCadena" panose="02000503000000020004" pitchFamily="2" charset="0"/>
              <a:ea typeface="#9Slide03 Roboto Medium" panose="02000000000000000000" pitchFamily="2" charset="0"/>
              <a:cs typeface="+mn-cs"/>
            </a:endParaRPr>
          </a:p>
        </p:txBody>
      </p:sp>
      <p:sp>
        <p:nvSpPr>
          <p:cNvPr id="13" name="Rectangle 12"/>
          <p:cNvSpPr/>
          <p:nvPr/>
        </p:nvSpPr>
        <p:spPr>
          <a:xfrm>
            <a:off x="7570092" y="5389415"/>
            <a:ext cx="465192" cy="646331"/>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smtClean="0">
                <a:ln>
                  <a:noFill/>
                </a:ln>
                <a:solidFill>
                  <a:prstClr val="white"/>
                </a:solidFill>
                <a:effectLst/>
                <a:uLnTx/>
                <a:uFillTx/>
                <a:latin typeface="#9Slide07 IcielCadena" panose="02000503000000020004" pitchFamily="2" charset="0"/>
                <a:ea typeface="#9Slide03 Roboto Medium" panose="02000000000000000000" pitchFamily="2" charset="0"/>
                <a:cs typeface="+mn-cs"/>
              </a:rPr>
              <a:t>4</a:t>
            </a:r>
            <a:endParaRPr kumimoji="0" lang="en-US" sz="3600" b="1" i="0" u="none" strike="noStrike" kern="0" cap="none" spc="0" normalizeH="0" baseline="0" noProof="0" dirty="0">
              <a:ln>
                <a:noFill/>
              </a:ln>
              <a:solidFill>
                <a:prstClr val="white"/>
              </a:solidFill>
              <a:effectLst/>
              <a:uLnTx/>
              <a:uFillTx/>
              <a:latin typeface="#9Slide07 IcielCadena" panose="02000503000000020004" pitchFamily="2" charset="0"/>
              <a:ea typeface="#9Slide03 Roboto Medium" panose="02000000000000000000" pitchFamily="2" charset="0"/>
              <a:cs typeface="+mn-cs"/>
            </a:endParaRPr>
          </a:p>
        </p:txBody>
      </p:sp>
      <p:sp>
        <p:nvSpPr>
          <p:cNvPr id="14" name="Rectangle 13"/>
          <p:cNvSpPr/>
          <p:nvPr/>
        </p:nvSpPr>
        <p:spPr>
          <a:xfrm>
            <a:off x="8593155" y="5389414"/>
            <a:ext cx="421910" cy="646331"/>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smtClean="0">
                <a:ln>
                  <a:noFill/>
                </a:ln>
                <a:solidFill>
                  <a:prstClr val="white"/>
                </a:solidFill>
                <a:effectLst/>
                <a:uLnTx/>
                <a:uFillTx/>
                <a:latin typeface="#9Slide07 IcielCadena" panose="02000503000000020004" pitchFamily="2" charset="0"/>
                <a:ea typeface="#9Slide03 Roboto Medium" panose="02000000000000000000" pitchFamily="2" charset="0"/>
                <a:cs typeface="+mn-cs"/>
              </a:rPr>
              <a:t>5</a:t>
            </a:r>
            <a:endParaRPr kumimoji="0" lang="en-US" sz="3600" b="1" i="0" u="none" strike="noStrike" kern="0" cap="none" spc="0" normalizeH="0" baseline="0" noProof="0" dirty="0">
              <a:ln>
                <a:noFill/>
              </a:ln>
              <a:solidFill>
                <a:prstClr val="white"/>
              </a:solidFill>
              <a:effectLst/>
              <a:uLnTx/>
              <a:uFillTx/>
              <a:latin typeface="#9Slide07 IcielCadena" panose="02000503000000020004" pitchFamily="2" charset="0"/>
              <a:ea typeface="#9Slide03 Roboto Medium" panose="02000000000000000000" pitchFamily="2" charset="0"/>
              <a:cs typeface="+mn-cs"/>
            </a:endParaRPr>
          </a:p>
        </p:txBody>
      </p:sp>
      <p:sp>
        <p:nvSpPr>
          <p:cNvPr id="15" name="Rectangle 14"/>
          <p:cNvSpPr/>
          <p:nvPr/>
        </p:nvSpPr>
        <p:spPr>
          <a:xfrm>
            <a:off x="8577125" y="4571996"/>
            <a:ext cx="453971" cy="646331"/>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smtClean="0">
                <a:ln>
                  <a:noFill/>
                </a:ln>
                <a:solidFill>
                  <a:prstClr val="white"/>
                </a:solidFill>
                <a:effectLst/>
                <a:uLnTx/>
                <a:uFillTx/>
                <a:latin typeface="#9Slide07 IcielCadena" panose="02000503000000020004" pitchFamily="2" charset="0"/>
                <a:ea typeface="#9Slide03 Roboto Medium" panose="02000000000000000000" pitchFamily="2" charset="0"/>
                <a:cs typeface="+mn-cs"/>
              </a:rPr>
              <a:t>6</a:t>
            </a:r>
            <a:endParaRPr kumimoji="0" lang="en-US" sz="3600" b="1" i="0" u="none" strike="noStrike" kern="0" cap="none" spc="0" normalizeH="0" baseline="0" noProof="0" dirty="0">
              <a:ln>
                <a:noFill/>
              </a:ln>
              <a:solidFill>
                <a:prstClr val="white"/>
              </a:solidFill>
              <a:effectLst/>
              <a:uLnTx/>
              <a:uFillTx/>
              <a:latin typeface="#9Slide07 IcielCadena" panose="02000503000000020004" pitchFamily="2" charset="0"/>
              <a:ea typeface="#9Slide03 Roboto Medium" panose="02000000000000000000" pitchFamily="2" charset="0"/>
              <a:cs typeface="+mn-cs"/>
            </a:endParaRPr>
          </a:p>
        </p:txBody>
      </p:sp>
      <p:sp>
        <p:nvSpPr>
          <p:cNvPr id="16" name="Rectangle 15"/>
          <p:cNvSpPr/>
          <p:nvPr/>
        </p:nvSpPr>
        <p:spPr>
          <a:xfrm>
            <a:off x="353516" y="5983717"/>
            <a:ext cx="3884397" cy="938719"/>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5500" b="1" i="0" u="none" strike="noStrike" kern="0" cap="none" spc="0" normalizeH="0" baseline="0" noProof="0" dirty="0" err="1" smtClean="0">
                <a:ln>
                  <a:noFill/>
                </a:ln>
                <a:solidFill>
                  <a:prstClr val="white"/>
                </a:solidFill>
                <a:effectLst/>
                <a:uLnTx/>
                <a:uFillTx/>
                <a:latin typeface="#9Slide05 Israquella" pitchFamily="2" charset="0"/>
                <a:ea typeface="#9Slide03 Roboto Medium" panose="02000000000000000000" pitchFamily="2" charset="0"/>
                <a:cs typeface="+mn-cs"/>
              </a:rPr>
              <a:t>Giải</a:t>
            </a:r>
            <a:r>
              <a:rPr kumimoji="0" lang="en-US" sz="5500" b="1" i="0" u="none" strike="noStrike" kern="0" cap="none" spc="0" normalizeH="0" baseline="0" noProof="0" dirty="0" smtClean="0">
                <a:ln>
                  <a:noFill/>
                </a:ln>
                <a:solidFill>
                  <a:prstClr val="white"/>
                </a:solidFill>
                <a:effectLst/>
                <a:uLnTx/>
                <a:uFillTx/>
                <a:latin typeface="#9Slide05 Israquella" pitchFamily="2" charset="0"/>
                <a:ea typeface="#9Slide03 Roboto Medium" panose="02000000000000000000" pitchFamily="2" charset="0"/>
                <a:cs typeface="+mn-cs"/>
              </a:rPr>
              <a:t> </a:t>
            </a:r>
            <a:r>
              <a:rPr kumimoji="0" lang="en-US" sz="5500" b="1" i="0" u="none" strike="noStrike" kern="0" cap="none" spc="0" normalizeH="0" baseline="0" noProof="0" dirty="0" err="1" smtClean="0">
                <a:ln>
                  <a:noFill/>
                </a:ln>
                <a:solidFill>
                  <a:prstClr val="white"/>
                </a:solidFill>
                <a:effectLst/>
                <a:uLnTx/>
                <a:uFillTx/>
                <a:latin typeface="#9Slide05 Israquella" pitchFamily="2" charset="0"/>
                <a:ea typeface="#9Slide03 Roboto Medium" panose="02000000000000000000" pitchFamily="2" charset="0"/>
                <a:cs typeface="+mn-cs"/>
              </a:rPr>
              <a:t>cứu</a:t>
            </a:r>
            <a:r>
              <a:rPr kumimoji="0" lang="en-US" sz="5500" b="1" i="0" u="none" strike="noStrike" kern="0" cap="none" spc="0" normalizeH="0" baseline="0" noProof="0" dirty="0" smtClean="0">
                <a:ln>
                  <a:noFill/>
                </a:ln>
                <a:solidFill>
                  <a:prstClr val="white"/>
                </a:solidFill>
                <a:effectLst/>
                <a:uLnTx/>
                <a:uFillTx/>
                <a:latin typeface="#9Slide05 Israquella" pitchFamily="2" charset="0"/>
                <a:ea typeface="#9Slide03 Roboto Medium" panose="02000000000000000000" pitchFamily="2" charset="0"/>
                <a:cs typeface="+mn-cs"/>
              </a:rPr>
              <a:t> </a:t>
            </a:r>
            <a:r>
              <a:rPr kumimoji="0" lang="en-US" sz="5500" b="1" i="0" u="none" strike="noStrike" kern="0" cap="none" spc="0" normalizeH="0" baseline="0" noProof="0" dirty="0" err="1" smtClean="0">
                <a:ln>
                  <a:noFill/>
                </a:ln>
                <a:solidFill>
                  <a:prstClr val="white"/>
                </a:solidFill>
                <a:effectLst/>
                <a:uLnTx/>
                <a:uFillTx/>
                <a:latin typeface="#9Slide05 Israquella" pitchFamily="2" charset="0"/>
                <a:ea typeface="#9Slide03 Roboto Medium" panose="02000000000000000000" pitchFamily="2" charset="0"/>
                <a:cs typeface="+mn-cs"/>
              </a:rPr>
              <a:t>chim</a:t>
            </a:r>
            <a:r>
              <a:rPr kumimoji="0" lang="en-US" sz="5500" b="1" i="0" u="none" strike="noStrike" kern="0" cap="none" spc="0" normalizeH="0" baseline="0" noProof="0" dirty="0" smtClean="0">
                <a:ln>
                  <a:noFill/>
                </a:ln>
                <a:solidFill>
                  <a:prstClr val="white"/>
                </a:solidFill>
                <a:effectLst/>
                <a:uLnTx/>
                <a:uFillTx/>
                <a:latin typeface="#9Slide05 Israquella" pitchFamily="2" charset="0"/>
                <a:ea typeface="#9Slide03 Roboto Medium" panose="02000000000000000000" pitchFamily="2" charset="0"/>
                <a:cs typeface="+mn-cs"/>
              </a:rPr>
              <a:t> </a:t>
            </a:r>
            <a:r>
              <a:rPr kumimoji="0" lang="en-US" sz="5500" b="1" i="0" u="none" strike="noStrike" kern="0" cap="none" spc="0" normalizeH="0" baseline="0" noProof="0" dirty="0" err="1" smtClean="0">
                <a:ln>
                  <a:noFill/>
                </a:ln>
                <a:solidFill>
                  <a:prstClr val="white"/>
                </a:solidFill>
                <a:effectLst/>
                <a:uLnTx/>
                <a:uFillTx/>
                <a:latin typeface="#9Slide05 Israquella" pitchFamily="2" charset="0"/>
                <a:ea typeface="#9Slide03 Roboto Medium" panose="02000000000000000000" pitchFamily="2" charset="0"/>
                <a:cs typeface="+mn-cs"/>
              </a:rPr>
              <a:t>cánh</a:t>
            </a:r>
            <a:r>
              <a:rPr kumimoji="0" lang="en-US" sz="5500" b="1" i="0" u="none" strike="noStrike" kern="0" cap="none" spc="0" normalizeH="0" baseline="0" noProof="0" dirty="0" smtClean="0">
                <a:ln>
                  <a:noFill/>
                </a:ln>
                <a:solidFill>
                  <a:prstClr val="white"/>
                </a:solidFill>
                <a:effectLst/>
                <a:uLnTx/>
                <a:uFillTx/>
                <a:latin typeface="#9Slide05 Israquella" pitchFamily="2" charset="0"/>
                <a:ea typeface="#9Slide03 Roboto Medium" panose="02000000000000000000" pitchFamily="2" charset="0"/>
                <a:cs typeface="+mn-cs"/>
              </a:rPr>
              <a:t> </a:t>
            </a:r>
            <a:r>
              <a:rPr kumimoji="0" lang="en-US" sz="5500" b="1" i="0" u="none" strike="noStrike" kern="0" cap="none" spc="0" normalizeH="0" baseline="0" noProof="0" dirty="0" err="1" smtClean="0">
                <a:ln>
                  <a:noFill/>
                </a:ln>
                <a:solidFill>
                  <a:prstClr val="white"/>
                </a:solidFill>
                <a:effectLst/>
                <a:uLnTx/>
                <a:uFillTx/>
                <a:latin typeface="#9Slide05 Israquella" pitchFamily="2" charset="0"/>
                <a:ea typeface="#9Slide03 Roboto Medium" panose="02000000000000000000" pitchFamily="2" charset="0"/>
                <a:cs typeface="+mn-cs"/>
              </a:rPr>
              <a:t>cụt</a:t>
            </a:r>
            <a:endParaRPr kumimoji="0" lang="en-US" sz="5500" b="1" i="0" u="none" strike="noStrike" kern="0" cap="none" spc="0" normalizeH="0" baseline="0" noProof="0" dirty="0">
              <a:ln>
                <a:noFill/>
              </a:ln>
              <a:solidFill>
                <a:prstClr val="white"/>
              </a:solidFill>
              <a:effectLst/>
              <a:uLnTx/>
              <a:uFillTx/>
              <a:latin typeface="#9Slide05 Israquella" pitchFamily="2" charset="0"/>
              <a:ea typeface="#9Slide03 Roboto Medium" panose="02000000000000000000" pitchFamily="2" charset="0"/>
              <a:cs typeface="+mn-cs"/>
            </a:endParaRPr>
          </a:p>
        </p:txBody>
      </p:sp>
      <p:sp>
        <p:nvSpPr>
          <p:cNvPr id="3" name="Rectangle 2"/>
          <p:cNvSpPr/>
          <p:nvPr/>
        </p:nvSpPr>
        <p:spPr>
          <a:xfrm>
            <a:off x="4405745" y="0"/>
            <a:ext cx="77862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988127" y="443343"/>
            <a:ext cx="1149927" cy="1080655"/>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2" action="ppaction://hlinksldjump"/>
          </p:cNvPr>
          <p:cNvSpPr/>
          <p:nvPr/>
        </p:nvSpPr>
        <p:spPr>
          <a:xfrm>
            <a:off x="2266320" y="522005"/>
            <a:ext cx="540534" cy="923330"/>
          </a:xfrm>
          <a:prstGeom prst="rect">
            <a:avLst/>
          </a:prstGeom>
        </p:spPr>
        <p:txBody>
          <a:bodyPr wrap="none">
            <a:spAutoFit/>
          </a:bodyPr>
          <a:lstStyle/>
          <a:p>
            <a:pPr marL="0" lvl="1" algn="ctr" defTabSz="685800">
              <a:defRPr/>
            </a:pPr>
            <a:r>
              <a:rPr lang="en-US" sz="5400" b="1" kern="0" dirty="0" smtClean="0">
                <a:solidFill>
                  <a:schemeClr val="bg1"/>
                </a:solidFill>
                <a:latin typeface="#9Slide07 IcielCadena" panose="02000503000000020004" pitchFamily="2" charset="0"/>
                <a:ea typeface="#9Slide03 Roboto Medium" panose="02000000000000000000" pitchFamily="2" charset="0"/>
              </a:rPr>
              <a:t>2</a:t>
            </a:r>
            <a:endParaRPr lang="en-US" sz="5400" b="1" kern="0" dirty="0">
              <a:solidFill>
                <a:schemeClr val="bg1"/>
              </a:solidFill>
              <a:latin typeface="#9Slide07 IcielCadena" panose="02000503000000020004" pitchFamily="2" charset="0"/>
              <a:ea typeface="#9Slide03 Roboto Medium" panose="02000000000000000000" pitchFamily="2" charset="0"/>
            </a:endParaRPr>
          </a:p>
        </p:txBody>
      </p:sp>
      <p:sp>
        <p:nvSpPr>
          <p:cNvPr id="20" name="TextBox 19"/>
          <p:cNvSpPr txBox="1"/>
          <p:nvPr/>
        </p:nvSpPr>
        <p:spPr>
          <a:xfrm>
            <a:off x="4464145" y="443343"/>
            <a:ext cx="7669454" cy="189282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lang="en-US" sz="2600" b="1" dirty="0" smtClean="0">
                <a:solidFill>
                  <a:srgbClr val="161D25"/>
                </a:solidFill>
                <a:latin typeface="#9Slide03 Roboto Medium" panose="02000000000000000000" pitchFamily="2" charset="0"/>
                <a:ea typeface="#9Slide03 Roboto Medium" panose="02000000000000000000" pitchFamily="2" charset="0"/>
              </a:rPr>
              <a:t>Ý nào </a:t>
            </a:r>
            <a:r>
              <a:rPr lang="en-US" sz="2600" b="1" dirty="0" err="1" smtClean="0">
                <a:solidFill>
                  <a:srgbClr val="161D25"/>
                </a:solidFill>
                <a:latin typeface="#9Slide03 Roboto Medium" panose="02000000000000000000" pitchFamily="2" charset="0"/>
                <a:ea typeface="#9Slide03 Roboto Medium" panose="02000000000000000000" pitchFamily="2" charset="0"/>
              </a:rPr>
              <a:t>sau</a:t>
            </a:r>
            <a:r>
              <a:rPr lang="en-US" sz="2600" b="1" dirty="0" smtClean="0">
                <a:solidFill>
                  <a:srgbClr val="161D25"/>
                </a:solidFill>
                <a:latin typeface="#9Slide03 Roboto Medium" panose="02000000000000000000" pitchFamily="2" charset="0"/>
                <a:ea typeface="#9Slide03 Roboto Medium" panose="02000000000000000000" pitchFamily="2" charset="0"/>
              </a:rPr>
              <a:t> </a:t>
            </a:r>
            <a:r>
              <a:rPr lang="en-US" sz="2600" b="1" dirty="0" err="1" smtClean="0">
                <a:solidFill>
                  <a:srgbClr val="161D25"/>
                </a:solidFill>
                <a:latin typeface="#9Slide03 Roboto Medium" panose="02000000000000000000" pitchFamily="2" charset="0"/>
                <a:ea typeface="#9Slide03 Roboto Medium" panose="02000000000000000000" pitchFamily="2" charset="0"/>
              </a:rPr>
              <a:t>đây</a:t>
            </a:r>
            <a:r>
              <a:rPr lang="en-US" sz="2600" b="1" dirty="0" smtClean="0">
                <a:solidFill>
                  <a:srgbClr val="161D25"/>
                </a:solidFill>
                <a:latin typeface="#9Slide03 Roboto Medium" panose="02000000000000000000" pitchFamily="2" charset="0"/>
                <a:ea typeface="#9Slide03 Roboto Medium" panose="02000000000000000000" pitchFamily="2" charset="0"/>
              </a:rPr>
              <a:t> </a:t>
            </a:r>
            <a:r>
              <a:rPr lang="en-US" sz="2600" b="1" u="sng" dirty="0" smtClean="0">
                <a:solidFill>
                  <a:srgbClr val="161D25"/>
                </a:solidFill>
                <a:latin typeface="#9Slide03 Roboto Medium" panose="02000000000000000000" pitchFamily="2" charset="0"/>
                <a:ea typeface="#9Slide03 Roboto Medium" panose="02000000000000000000" pitchFamily="2" charset="0"/>
              </a:rPr>
              <a:t>không</a:t>
            </a:r>
            <a:r>
              <a:rPr lang="en-US" sz="2600" b="1" dirty="0" smtClean="0">
                <a:solidFill>
                  <a:srgbClr val="161D25"/>
                </a:solidFill>
                <a:latin typeface="#9Slide03 Roboto Medium" panose="02000000000000000000" pitchFamily="2" charset="0"/>
                <a:ea typeface="#9Slide03 Roboto Medium" panose="02000000000000000000" pitchFamily="2" charset="0"/>
              </a:rPr>
              <a:t> </a:t>
            </a:r>
            <a:r>
              <a:rPr lang="en-US" sz="2600" b="1" dirty="0" err="1" smtClean="0">
                <a:solidFill>
                  <a:srgbClr val="161D25"/>
                </a:solidFill>
                <a:latin typeface="#9Slide03 Roboto Medium" panose="02000000000000000000" pitchFamily="2" charset="0"/>
                <a:ea typeface="#9Slide03 Roboto Medium" panose="02000000000000000000" pitchFamily="2" charset="0"/>
              </a:rPr>
              <a:t>đúng</a:t>
            </a:r>
            <a:r>
              <a:rPr lang="en-US" sz="2600" b="1" dirty="0" smtClean="0">
                <a:solidFill>
                  <a:srgbClr val="161D25"/>
                </a:solidFill>
                <a:latin typeface="#9Slide03 Roboto Medium" panose="02000000000000000000" pitchFamily="2" charset="0"/>
                <a:ea typeface="#9Slide03 Roboto Medium" panose="02000000000000000000" pitchFamily="2" charset="0"/>
              </a:rPr>
              <a:t> về </a:t>
            </a:r>
            <a:r>
              <a:rPr lang="en-US" sz="2600" b="1" dirty="0" err="1" smtClean="0">
                <a:solidFill>
                  <a:srgbClr val="161D25"/>
                </a:solidFill>
                <a:latin typeface="#9Slide03 Roboto Medium" panose="02000000000000000000" pitchFamily="2" charset="0"/>
                <a:ea typeface="#9Slide03 Roboto Medium" panose="02000000000000000000" pitchFamily="2" charset="0"/>
              </a:rPr>
              <a:t>châu</a:t>
            </a:r>
            <a:r>
              <a:rPr lang="en-US" sz="2600" b="1" dirty="0" smtClean="0">
                <a:solidFill>
                  <a:srgbClr val="161D25"/>
                </a:solidFill>
                <a:latin typeface="#9Slide03 Roboto Medium" panose="02000000000000000000" pitchFamily="2" charset="0"/>
                <a:ea typeface="#9Slide03 Roboto Medium" panose="02000000000000000000" pitchFamily="2" charset="0"/>
              </a:rPr>
              <a:t> Nam Cực?</a:t>
            </a:r>
            <a:endParaRPr lang="en-US" sz="2600" b="1" dirty="0" smtClean="0">
              <a:solidFill>
                <a:srgbClr val="161D25"/>
              </a:solidFill>
              <a:latin typeface="#9Slide03 Roboto Medium" panose="02000000000000000000" pitchFamily="2" charset="0"/>
              <a:ea typeface="#9Slide03 Roboto Medium" panose="02000000000000000000" pitchFamily="2"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600" i="0" u="none" strike="noStrike" kern="1200" cap="none" spc="0" normalizeH="0" baseline="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A. </a:t>
            </a:r>
            <a:r>
              <a:rPr kumimoji="0" lang="en-US" sz="2600" i="0" u="none" strike="noStrike" kern="1200" cap="none" spc="0" normalizeH="0" baseline="0" noProof="0" dirty="0" err="1" smtClean="0">
                <a:ln>
                  <a:noFill/>
                </a:ln>
                <a:solidFill>
                  <a:srgbClr val="161D25"/>
                </a:solidFill>
                <a:effectLst/>
                <a:uLnTx/>
                <a:uFillTx/>
                <a:latin typeface="#9Slide03 Roboto Medium" panose="02000000000000000000" pitchFamily="2" charset="0"/>
                <a:ea typeface="#9Slide03 Roboto Medium" panose="02000000000000000000" pitchFamily="2" charset="0"/>
              </a:rPr>
              <a:t>Khí</a:t>
            </a:r>
            <a:r>
              <a:rPr kumimoji="0" lang="en-US" sz="2600" i="0" u="none" strike="noStrike" kern="1200" cap="none" spc="0" normalizeH="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 </a:t>
            </a:r>
            <a:r>
              <a:rPr kumimoji="0" lang="en-US" sz="2600" i="0" u="none" strike="noStrike" kern="1200" cap="none" spc="0" normalizeH="0" noProof="0" dirty="0" err="1" smtClean="0">
                <a:ln>
                  <a:noFill/>
                </a:ln>
                <a:solidFill>
                  <a:srgbClr val="161D25"/>
                </a:solidFill>
                <a:effectLst/>
                <a:uLnTx/>
                <a:uFillTx/>
                <a:latin typeface="#9Slide03 Roboto Medium" panose="02000000000000000000" pitchFamily="2" charset="0"/>
                <a:ea typeface="#9Slide03 Roboto Medium" panose="02000000000000000000" pitchFamily="2" charset="0"/>
              </a:rPr>
              <a:t>áp</a:t>
            </a:r>
            <a:r>
              <a:rPr kumimoji="0" lang="en-US" sz="2600" i="0" u="none" strike="noStrike" kern="1200" cap="none" spc="0" normalizeH="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 </a:t>
            </a:r>
            <a:r>
              <a:rPr kumimoji="0" lang="en-US" sz="2600" i="0" u="none" strike="noStrike" kern="1200" cap="none" spc="0" normalizeH="0" noProof="0" dirty="0" err="1" smtClean="0">
                <a:ln>
                  <a:noFill/>
                </a:ln>
                <a:solidFill>
                  <a:srgbClr val="161D25"/>
                </a:solidFill>
                <a:effectLst/>
                <a:uLnTx/>
                <a:uFillTx/>
                <a:latin typeface="#9Slide03 Roboto Medium" panose="02000000000000000000" pitchFamily="2" charset="0"/>
                <a:ea typeface="#9Slide03 Roboto Medium" panose="02000000000000000000" pitchFamily="2" charset="0"/>
              </a:rPr>
              <a:t>cao</a:t>
            </a:r>
            <a:r>
              <a:rPr kumimoji="0" lang="en-US" sz="2600" i="0" u="none" strike="noStrike" kern="1200" cap="none" spc="0" normalizeH="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			</a:t>
            </a:r>
            <a:r>
              <a:rPr kumimoji="0" lang="en-US" sz="2600" i="0" u="none" strike="noStrike" kern="1200" cap="none" spc="0" normalizeH="0" baseline="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B. </a:t>
            </a:r>
            <a:r>
              <a:rPr kumimoji="0" lang="en-US" sz="2600" i="0" u="none" strike="noStrike" kern="1200" cap="none" spc="0" normalizeH="0" baseline="0" noProof="0" dirty="0" err="1" smtClean="0">
                <a:ln>
                  <a:noFill/>
                </a:ln>
                <a:solidFill>
                  <a:srgbClr val="161D25"/>
                </a:solidFill>
                <a:effectLst/>
                <a:uLnTx/>
                <a:uFillTx/>
                <a:latin typeface="#9Slide03 Roboto Medium" panose="02000000000000000000" pitchFamily="2" charset="0"/>
                <a:ea typeface="#9Slide03 Roboto Medium" panose="02000000000000000000" pitchFamily="2" charset="0"/>
              </a:rPr>
              <a:t>Lạnh</a:t>
            </a:r>
            <a:r>
              <a:rPr kumimoji="0" lang="en-US" sz="2600" i="0" u="none" strike="noStrike" kern="1200" cap="none" spc="0" normalizeH="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 </a:t>
            </a:r>
            <a:r>
              <a:rPr kumimoji="0" lang="en-US" sz="2600" i="0" u="none" strike="noStrike" kern="1200" cap="none" spc="0" normalizeH="0" noProof="0" dirty="0" err="1" smtClean="0">
                <a:ln>
                  <a:noFill/>
                </a:ln>
                <a:solidFill>
                  <a:srgbClr val="161D25"/>
                </a:solidFill>
                <a:effectLst/>
                <a:uLnTx/>
                <a:uFillTx/>
                <a:latin typeface="#9Slide03 Roboto Medium" panose="02000000000000000000" pitchFamily="2" charset="0"/>
                <a:ea typeface="#9Slide03 Roboto Medium" panose="02000000000000000000" pitchFamily="2" charset="0"/>
              </a:rPr>
              <a:t>giá</a:t>
            </a:r>
            <a:r>
              <a:rPr kumimoji="0" lang="en-US" sz="2600" i="0" u="none" strike="noStrike" kern="1200" cap="none" spc="0" normalizeH="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a:t>
            </a:r>
            <a:endParaRPr kumimoji="0" lang="en-US" sz="2600" i="0" u="none" strike="noStrike" kern="1200" cap="none" spc="0" normalizeH="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lang="en-US" sz="2600" baseline="0" dirty="0" smtClean="0">
                <a:solidFill>
                  <a:srgbClr val="161D25"/>
                </a:solidFill>
                <a:latin typeface="#9Slide03 Roboto Medium" panose="02000000000000000000" pitchFamily="2" charset="0"/>
                <a:ea typeface="#9Slide03 Roboto Medium" panose="02000000000000000000" pitchFamily="2" charset="0"/>
              </a:rPr>
              <a:t>C.</a:t>
            </a:r>
            <a:r>
              <a:rPr lang="en-US" sz="2600" dirty="0" smtClean="0">
                <a:solidFill>
                  <a:srgbClr val="161D25"/>
                </a:solidFill>
                <a:latin typeface="#9Slide03 Roboto Medium" panose="02000000000000000000" pitchFamily="2" charset="0"/>
                <a:ea typeface="#9Slide03 Roboto Medium" panose="02000000000000000000" pitchFamily="2" charset="0"/>
              </a:rPr>
              <a:t> </a:t>
            </a:r>
            <a:r>
              <a:rPr lang="en-US" sz="2600" dirty="0" err="1" smtClean="0">
                <a:solidFill>
                  <a:srgbClr val="161D25"/>
                </a:solidFill>
                <a:latin typeface="#9Slide03 Roboto Medium" panose="02000000000000000000" pitchFamily="2" charset="0"/>
                <a:ea typeface="#9Slide03 Roboto Medium" panose="02000000000000000000" pitchFamily="2" charset="0"/>
              </a:rPr>
              <a:t>Khô</a:t>
            </a:r>
            <a:r>
              <a:rPr lang="en-US" sz="2600" dirty="0" smtClean="0">
                <a:solidFill>
                  <a:srgbClr val="161D25"/>
                </a:solidFill>
                <a:latin typeface="#9Slide03 Roboto Medium" panose="02000000000000000000" pitchFamily="2" charset="0"/>
                <a:ea typeface="#9Slide03 Roboto Medium" panose="02000000000000000000" pitchFamily="2" charset="0"/>
              </a:rPr>
              <a:t> </a:t>
            </a:r>
            <a:r>
              <a:rPr lang="en-US" sz="2600" dirty="0" err="1" smtClean="0">
                <a:solidFill>
                  <a:srgbClr val="161D25"/>
                </a:solidFill>
                <a:latin typeface="#9Slide03 Roboto Medium" panose="02000000000000000000" pitchFamily="2" charset="0"/>
                <a:ea typeface="#9Slide03 Roboto Medium" panose="02000000000000000000" pitchFamily="2" charset="0"/>
              </a:rPr>
              <a:t>hạn</a:t>
            </a:r>
            <a:r>
              <a:rPr lang="en-US" sz="2600" dirty="0" smtClean="0">
                <a:solidFill>
                  <a:srgbClr val="161D25"/>
                </a:solidFill>
                <a:latin typeface="#9Slide03 Roboto Medium" panose="02000000000000000000" pitchFamily="2" charset="0"/>
                <a:ea typeface="#9Slide03 Roboto Medium" panose="02000000000000000000" pitchFamily="2" charset="0"/>
              </a:rPr>
              <a:t>.				</a:t>
            </a:r>
            <a:r>
              <a:rPr kumimoji="0" lang="en-US" sz="2600" i="0" u="none" strike="noStrike" kern="1200" cap="none" spc="0" normalizeH="0" baseline="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D.</a:t>
            </a:r>
            <a:r>
              <a:rPr kumimoji="0" lang="en-US" sz="2600" i="0" u="none" strike="noStrike" kern="1200" cap="none" spc="0" normalizeH="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 </a:t>
            </a:r>
            <a:r>
              <a:rPr kumimoji="0" lang="en-US" sz="2600" i="0" u="none" strike="noStrike" kern="1200" cap="none" spc="0" normalizeH="0" noProof="0" dirty="0" err="1" smtClean="0">
                <a:ln>
                  <a:noFill/>
                </a:ln>
                <a:solidFill>
                  <a:srgbClr val="161D25"/>
                </a:solidFill>
                <a:effectLst/>
                <a:uLnTx/>
                <a:uFillTx/>
                <a:latin typeface="#9Slide03 Roboto Medium" panose="02000000000000000000" pitchFamily="2" charset="0"/>
                <a:ea typeface="#9Slide03 Roboto Medium" panose="02000000000000000000" pitchFamily="2" charset="0"/>
              </a:rPr>
              <a:t>Ít</a:t>
            </a:r>
            <a:r>
              <a:rPr kumimoji="0" lang="en-US" sz="2600" i="0" u="none" strike="noStrike" kern="1200" cap="none" spc="0" normalizeH="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 </a:t>
            </a:r>
            <a:r>
              <a:rPr kumimoji="0" lang="en-US" sz="2600" i="0" u="none" strike="noStrike" kern="1200" cap="none" spc="0" normalizeH="0" noProof="0" dirty="0" err="1" smtClean="0">
                <a:ln>
                  <a:noFill/>
                </a:ln>
                <a:solidFill>
                  <a:srgbClr val="161D25"/>
                </a:solidFill>
                <a:effectLst/>
                <a:uLnTx/>
                <a:uFillTx/>
                <a:latin typeface="#9Slide03 Roboto Medium" panose="02000000000000000000" pitchFamily="2" charset="0"/>
                <a:ea typeface="#9Slide03 Roboto Medium" panose="02000000000000000000" pitchFamily="2" charset="0"/>
              </a:rPr>
              <a:t>gió</a:t>
            </a:r>
            <a:r>
              <a:rPr kumimoji="0" lang="en-US" sz="2600" i="0" u="none" strike="noStrike" kern="1200" cap="none" spc="0" normalizeH="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 </a:t>
            </a:r>
            <a:r>
              <a:rPr kumimoji="0" lang="en-US" sz="2600" i="0" u="none" strike="noStrike" kern="1200" cap="none" spc="0" normalizeH="0" noProof="0" dirty="0" err="1" smtClean="0">
                <a:ln>
                  <a:noFill/>
                </a:ln>
                <a:solidFill>
                  <a:srgbClr val="161D25"/>
                </a:solidFill>
                <a:effectLst/>
                <a:uLnTx/>
                <a:uFillTx/>
                <a:latin typeface="#9Slide03 Roboto Medium" panose="02000000000000000000" pitchFamily="2" charset="0"/>
                <a:ea typeface="#9Slide03 Roboto Medium" panose="02000000000000000000" pitchFamily="2" charset="0"/>
              </a:rPr>
              <a:t>bão</a:t>
            </a:r>
            <a:r>
              <a:rPr kumimoji="0" lang="en-US" sz="2600" i="0" u="none" strike="noStrike" kern="1200" cap="none" spc="0" normalizeH="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a:t>
            </a:r>
            <a:endParaRPr kumimoji="0" lang="en-US" sz="2600" i="0" u="none" strike="noStrike" kern="1200" cap="none" spc="0" normalizeH="0" baseline="0" noProof="0" dirty="0">
              <a:ln>
                <a:noFill/>
              </a:ln>
              <a:solidFill>
                <a:srgbClr val="161D25"/>
              </a:solidFill>
              <a:effectLst/>
              <a:uLnTx/>
              <a:uFillTx/>
              <a:latin typeface="#9Slide03 Roboto Medium" panose="02000000000000000000" pitchFamily="2" charset="0"/>
              <a:ea typeface="#9Slide03 Roboto Medium" panose="02000000000000000000" pitchFamily="2" charset="0"/>
            </a:endParaRPr>
          </a:p>
        </p:txBody>
      </p:sp>
      <p:pic>
        <p:nvPicPr>
          <p:cNvPr id="22" name="Picture 4" descr="Colorful letters a, letter, colour png | PNGEg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53293" y="2853341"/>
            <a:ext cx="4419398" cy="34373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right illustration of penguins on glacier global warming 4275409 Vector  Art at Vecteezy"/>
          <p:cNvPicPr>
            <a:picLocks noChangeAspect="1" noChangeArrowheads="1"/>
          </p:cNvPicPr>
          <p:nvPr/>
        </p:nvPicPr>
        <p:blipFill rotWithShape="1">
          <a:blip r:embed="rId1">
            <a:extLst>
              <a:ext uri="{28A0092B-C50C-407E-A947-70E740481C1C}">
                <a14:useLocalDpi xmlns:a14="http://schemas.microsoft.com/office/drawing/2010/main" val="0"/>
              </a:ext>
            </a:extLst>
          </a:blip>
          <a:srcRect t="5000" b="5000"/>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4405745" y="5389418"/>
            <a:ext cx="678873" cy="651164"/>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p:cNvSpPr/>
          <p:nvPr/>
        </p:nvSpPr>
        <p:spPr>
          <a:xfrm>
            <a:off x="5417127" y="5389418"/>
            <a:ext cx="678873" cy="651164"/>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p:cNvSpPr/>
          <p:nvPr/>
        </p:nvSpPr>
        <p:spPr>
          <a:xfrm>
            <a:off x="6428509" y="5389418"/>
            <a:ext cx="678873" cy="651164"/>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p:cNvSpPr/>
          <p:nvPr/>
        </p:nvSpPr>
        <p:spPr>
          <a:xfrm>
            <a:off x="7439891" y="5389418"/>
            <a:ext cx="678873" cy="651164"/>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p:cNvSpPr/>
          <p:nvPr/>
        </p:nvSpPr>
        <p:spPr>
          <a:xfrm>
            <a:off x="8451273" y="5389418"/>
            <a:ext cx="678873" cy="651164"/>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p:cNvSpPr/>
          <p:nvPr/>
        </p:nvSpPr>
        <p:spPr>
          <a:xfrm>
            <a:off x="8451272" y="4488864"/>
            <a:ext cx="678873" cy="651164"/>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4522546" y="5389418"/>
            <a:ext cx="389850" cy="646331"/>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smtClean="0">
                <a:ln>
                  <a:noFill/>
                </a:ln>
                <a:solidFill>
                  <a:prstClr val="white"/>
                </a:solidFill>
                <a:effectLst/>
                <a:uLnTx/>
                <a:uFillTx/>
                <a:latin typeface="#9Slide07 IcielCadena" panose="02000503000000020004" pitchFamily="2" charset="0"/>
                <a:ea typeface="#9Slide03 Roboto Medium" panose="02000000000000000000" pitchFamily="2" charset="0"/>
                <a:cs typeface="+mn-cs"/>
              </a:rPr>
              <a:t>1</a:t>
            </a:r>
            <a:endParaRPr kumimoji="0" lang="en-US" sz="3600" b="1" i="0" u="none" strike="noStrike" kern="0" cap="none" spc="0" normalizeH="0" baseline="0" noProof="0" dirty="0">
              <a:ln>
                <a:noFill/>
              </a:ln>
              <a:solidFill>
                <a:prstClr val="white"/>
              </a:solidFill>
              <a:effectLst/>
              <a:uLnTx/>
              <a:uFillTx/>
              <a:latin typeface="#9Slide07 IcielCadena" panose="02000503000000020004" pitchFamily="2" charset="0"/>
              <a:ea typeface="#9Slide03 Roboto Medium" panose="02000000000000000000" pitchFamily="2" charset="0"/>
              <a:cs typeface="+mn-cs"/>
            </a:endParaRPr>
          </a:p>
        </p:txBody>
      </p:sp>
      <p:sp>
        <p:nvSpPr>
          <p:cNvPr id="11" name="Rectangle 10"/>
          <p:cNvSpPr/>
          <p:nvPr/>
        </p:nvSpPr>
        <p:spPr>
          <a:xfrm>
            <a:off x="5545608" y="5389417"/>
            <a:ext cx="421911" cy="646331"/>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smtClean="0">
                <a:ln>
                  <a:noFill/>
                </a:ln>
                <a:solidFill>
                  <a:prstClr val="white"/>
                </a:solidFill>
                <a:effectLst/>
                <a:uLnTx/>
                <a:uFillTx/>
                <a:latin typeface="#9Slide07 IcielCadena" panose="02000503000000020004" pitchFamily="2" charset="0"/>
                <a:ea typeface="#9Slide03 Roboto Medium" panose="02000000000000000000" pitchFamily="2" charset="0"/>
                <a:cs typeface="+mn-cs"/>
              </a:rPr>
              <a:t>2</a:t>
            </a:r>
            <a:endParaRPr kumimoji="0" lang="en-US" sz="3600" b="1" i="0" u="none" strike="noStrike" kern="0" cap="none" spc="0" normalizeH="0" baseline="0" noProof="0" dirty="0">
              <a:ln>
                <a:noFill/>
              </a:ln>
              <a:solidFill>
                <a:prstClr val="white"/>
              </a:solidFill>
              <a:effectLst/>
              <a:uLnTx/>
              <a:uFillTx/>
              <a:latin typeface="#9Slide07 IcielCadena" panose="02000503000000020004" pitchFamily="2" charset="0"/>
              <a:ea typeface="#9Slide03 Roboto Medium" panose="02000000000000000000" pitchFamily="2" charset="0"/>
              <a:cs typeface="+mn-cs"/>
            </a:endParaRPr>
          </a:p>
        </p:txBody>
      </p:sp>
      <p:sp>
        <p:nvSpPr>
          <p:cNvPr id="12" name="Rectangle 11"/>
          <p:cNvSpPr/>
          <p:nvPr/>
        </p:nvSpPr>
        <p:spPr>
          <a:xfrm>
            <a:off x="6568670" y="5389416"/>
            <a:ext cx="421911" cy="646331"/>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smtClean="0">
                <a:ln>
                  <a:noFill/>
                </a:ln>
                <a:solidFill>
                  <a:prstClr val="white"/>
                </a:solidFill>
                <a:effectLst/>
                <a:uLnTx/>
                <a:uFillTx/>
                <a:latin typeface="#9Slide07 IcielCadena" panose="02000503000000020004" pitchFamily="2" charset="0"/>
                <a:ea typeface="#9Slide03 Roboto Medium" panose="02000000000000000000" pitchFamily="2" charset="0"/>
                <a:cs typeface="+mn-cs"/>
              </a:rPr>
              <a:t>3</a:t>
            </a:r>
            <a:endParaRPr kumimoji="0" lang="en-US" sz="3600" b="1" i="0" u="none" strike="noStrike" kern="0" cap="none" spc="0" normalizeH="0" baseline="0" noProof="0" dirty="0">
              <a:ln>
                <a:noFill/>
              </a:ln>
              <a:solidFill>
                <a:prstClr val="white"/>
              </a:solidFill>
              <a:effectLst/>
              <a:uLnTx/>
              <a:uFillTx/>
              <a:latin typeface="#9Slide07 IcielCadena" panose="02000503000000020004" pitchFamily="2" charset="0"/>
              <a:ea typeface="#9Slide03 Roboto Medium" panose="02000000000000000000" pitchFamily="2" charset="0"/>
              <a:cs typeface="+mn-cs"/>
            </a:endParaRPr>
          </a:p>
        </p:txBody>
      </p:sp>
      <p:sp>
        <p:nvSpPr>
          <p:cNvPr id="13" name="Rectangle 12"/>
          <p:cNvSpPr/>
          <p:nvPr/>
        </p:nvSpPr>
        <p:spPr>
          <a:xfrm>
            <a:off x="7570092" y="5389415"/>
            <a:ext cx="465192" cy="646331"/>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smtClean="0">
                <a:ln>
                  <a:noFill/>
                </a:ln>
                <a:solidFill>
                  <a:prstClr val="white"/>
                </a:solidFill>
                <a:effectLst/>
                <a:uLnTx/>
                <a:uFillTx/>
                <a:latin typeface="#9Slide07 IcielCadena" panose="02000503000000020004" pitchFamily="2" charset="0"/>
                <a:ea typeface="#9Slide03 Roboto Medium" panose="02000000000000000000" pitchFamily="2" charset="0"/>
                <a:cs typeface="+mn-cs"/>
              </a:rPr>
              <a:t>4</a:t>
            </a:r>
            <a:endParaRPr kumimoji="0" lang="en-US" sz="3600" b="1" i="0" u="none" strike="noStrike" kern="0" cap="none" spc="0" normalizeH="0" baseline="0" noProof="0" dirty="0">
              <a:ln>
                <a:noFill/>
              </a:ln>
              <a:solidFill>
                <a:prstClr val="white"/>
              </a:solidFill>
              <a:effectLst/>
              <a:uLnTx/>
              <a:uFillTx/>
              <a:latin typeface="#9Slide07 IcielCadena" panose="02000503000000020004" pitchFamily="2" charset="0"/>
              <a:ea typeface="#9Slide03 Roboto Medium" panose="02000000000000000000" pitchFamily="2" charset="0"/>
              <a:cs typeface="+mn-cs"/>
            </a:endParaRPr>
          </a:p>
        </p:txBody>
      </p:sp>
      <p:sp>
        <p:nvSpPr>
          <p:cNvPr id="14" name="Rectangle 13"/>
          <p:cNvSpPr/>
          <p:nvPr/>
        </p:nvSpPr>
        <p:spPr>
          <a:xfrm>
            <a:off x="8593155" y="5389414"/>
            <a:ext cx="421910" cy="646331"/>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smtClean="0">
                <a:ln>
                  <a:noFill/>
                </a:ln>
                <a:solidFill>
                  <a:prstClr val="white"/>
                </a:solidFill>
                <a:effectLst/>
                <a:uLnTx/>
                <a:uFillTx/>
                <a:latin typeface="#9Slide07 IcielCadena" panose="02000503000000020004" pitchFamily="2" charset="0"/>
                <a:ea typeface="#9Slide03 Roboto Medium" panose="02000000000000000000" pitchFamily="2" charset="0"/>
                <a:cs typeface="+mn-cs"/>
              </a:rPr>
              <a:t>5</a:t>
            </a:r>
            <a:endParaRPr kumimoji="0" lang="en-US" sz="3600" b="1" i="0" u="none" strike="noStrike" kern="0" cap="none" spc="0" normalizeH="0" baseline="0" noProof="0" dirty="0">
              <a:ln>
                <a:noFill/>
              </a:ln>
              <a:solidFill>
                <a:prstClr val="white"/>
              </a:solidFill>
              <a:effectLst/>
              <a:uLnTx/>
              <a:uFillTx/>
              <a:latin typeface="#9Slide07 IcielCadena" panose="02000503000000020004" pitchFamily="2" charset="0"/>
              <a:ea typeface="#9Slide03 Roboto Medium" panose="02000000000000000000" pitchFamily="2" charset="0"/>
              <a:cs typeface="+mn-cs"/>
            </a:endParaRPr>
          </a:p>
        </p:txBody>
      </p:sp>
      <p:sp>
        <p:nvSpPr>
          <p:cNvPr id="15" name="Rectangle 14"/>
          <p:cNvSpPr/>
          <p:nvPr/>
        </p:nvSpPr>
        <p:spPr>
          <a:xfrm>
            <a:off x="8577125" y="4571996"/>
            <a:ext cx="453971" cy="646331"/>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smtClean="0">
                <a:ln>
                  <a:noFill/>
                </a:ln>
                <a:solidFill>
                  <a:prstClr val="white"/>
                </a:solidFill>
                <a:effectLst/>
                <a:uLnTx/>
                <a:uFillTx/>
                <a:latin typeface="#9Slide07 IcielCadena" panose="02000503000000020004" pitchFamily="2" charset="0"/>
                <a:ea typeface="#9Slide03 Roboto Medium" panose="02000000000000000000" pitchFamily="2" charset="0"/>
                <a:cs typeface="+mn-cs"/>
              </a:rPr>
              <a:t>6</a:t>
            </a:r>
            <a:endParaRPr kumimoji="0" lang="en-US" sz="3600" b="1" i="0" u="none" strike="noStrike" kern="0" cap="none" spc="0" normalizeH="0" baseline="0" noProof="0" dirty="0">
              <a:ln>
                <a:noFill/>
              </a:ln>
              <a:solidFill>
                <a:prstClr val="white"/>
              </a:solidFill>
              <a:effectLst/>
              <a:uLnTx/>
              <a:uFillTx/>
              <a:latin typeface="#9Slide07 IcielCadena" panose="02000503000000020004" pitchFamily="2" charset="0"/>
              <a:ea typeface="#9Slide03 Roboto Medium" panose="02000000000000000000" pitchFamily="2" charset="0"/>
              <a:cs typeface="+mn-cs"/>
            </a:endParaRPr>
          </a:p>
        </p:txBody>
      </p:sp>
      <p:sp>
        <p:nvSpPr>
          <p:cNvPr id="16" name="Rectangle 15"/>
          <p:cNvSpPr/>
          <p:nvPr/>
        </p:nvSpPr>
        <p:spPr>
          <a:xfrm>
            <a:off x="353516" y="5983717"/>
            <a:ext cx="3884397" cy="938719"/>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5500" b="1" i="0" u="none" strike="noStrike" kern="0" cap="none" spc="0" normalizeH="0" baseline="0" noProof="0" dirty="0" err="1" smtClean="0">
                <a:ln>
                  <a:noFill/>
                </a:ln>
                <a:solidFill>
                  <a:prstClr val="white"/>
                </a:solidFill>
                <a:effectLst/>
                <a:uLnTx/>
                <a:uFillTx/>
                <a:latin typeface="#9Slide05 Israquella" pitchFamily="2" charset="0"/>
                <a:ea typeface="#9Slide03 Roboto Medium" panose="02000000000000000000" pitchFamily="2" charset="0"/>
                <a:cs typeface="+mn-cs"/>
              </a:rPr>
              <a:t>Giải</a:t>
            </a:r>
            <a:r>
              <a:rPr kumimoji="0" lang="en-US" sz="5500" b="1" i="0" u="none" strike="noStrike" kern="0" cap="none" spc="0" normalizeH="0" baseline="0" noProof="0" dirty="0" smtClean="0">
                <a:ln>
                  <a:noFill/>
                </a:ln>
                <a:solidFill>
                  <a:prstClr val="white"/>
                </a:solidFill>
                <a:effectLst/>
                <a:uLnTx/>
                <a:uFillTx/>
                <a:latin typeface="#9Slide05 Israquella" pitchFamily="2" charset="0"/>
                <a:ea typeface="#9Slide03 Roboto Medium" panose="02000000000000000000" pitchFamily="2" charset="0"/>
                <a:cs typeface="+mn-cs"/>
              </a:rPr>
              <a:t> </a:t>
            </a:r>
            <a:r>
              <a:rPr kumimoji="0" lang="en-US" sz="5500" b="1" i="0" u="none" strike="noStrike" kern="0" cap="none" spc="0" normalizeH="0" baseline="0" noProof="0" dirty="0" err="1" smtClean="0">
                <a:ln>
                  <a:noFill/>
                </a:ln>
                <a:solidFill>
                  <a:prstClr val="white"/>
                </a:solidFill>
                <a:effectLst/>
                <a:uLnTx/>
                <a:uFillTx/>
                <a:latin typeface="#9Slide05 Israquella" pitchFamily="2" charset="0"/>
                <a:ea typeface="#9Slide03 Roboto Medium" panose="02000000000000000000" pitchFamily="2" charset="0"/>
                <a:cs typeface="+mn-cs"/>
              </a:rPr>
              <a:t>cứu</a:t>
            </a:r>
            <a:r>
              <a:rPr kumimoji="0" lang="en-US" sz="5500" b="1" i="0" u="none" strike="noStrike" kern="0" cap="none" spc="0" normalizeH="0" baseline="0" noProof="0" dirty="0" smtClean="0">
                <a:ln>
                  <a:noFill/>
                </a:ln>
                <a:solidFill>
                  <a:prstClr val="white"/>
                </a:solidFill>
                <a:effectLst/>
                <a:uLnTx/>
                <a:uFillTx/>
                <a:latin typeface="#9Slide05 Israquella" pitchFamily="2" charset="0"/>
                <a:ea typeface="#9Slide03 Roboto Medium" panose="02000000000000000000" pitchFamily="2" charset="0"/>
                <a:cs typeface="+mn-cs"/>
              </a:rPr>
              <a:t> </a:t>
            </a:r>
            <a:r>
              <a:rPr kumimoji="0" lang="en-US" sz="5500" b="1" i="0" u="none" strike="noStrike" kern="0" cap="none" spc="0" normalizeH="0" baseline="0" noProof="0" dirty="0" err="1" smtClean="0">
                <a:ln>
                  <a:noFill/>
                </a:ln>
                <a:solidFill>
                  <a:prstClr val="white"/>
                </a:solidFill>
                <a:effectLst/>
                <a:uLnTx/>
                <a:uFillTx/>
                <a:latin typeface="#9Slide05 Israquella" pitchFamily="2" charset="0"/>
                <a:ea typeface="#9Slide03 Roboto Medium" panose="02000000000000000000" pitchFamily="2" charset="0"/>
                <a:cs typeface="+mn-cs"/>
              </a:rPr>
              <a:t>chim</a:t>
            </a:r>
            <a:r>
              <a:rPr kumimoji="0" lang="en-US" sz="5500" b="1" i="0" u="none" strike="noStrike" kern="0" cap="none" spc="0" normalizeH="0" baseline="0" noProof="0" dirty="0" smtClean="0">
                <a:ln>
                  <a:noFill/>
                </a:ln>
                <a:solidFill>
                  <a:prstClr val="white"/>
                </a:solidFill>
                <a:effectLst/>
                <a:uLnTx/>
                <a:uFillTx/>
                <a:latin typeface="#9Slide05 Israquella" pitchFamily="2" charset="0"/>
                <a:ea typeface="#9Slide03 Roboto Medium" panose="02000000000000000000" pitchFamily="2" charset="0"/>
                <a:cs typeface="+mn-cs"/>
              </a:rPr>
              <a:t> </a:t>
            </a:r>
            <a:r>
              <a:rPr kumimoji="0" lang="en-US" sz="5500" b="1" i="0" u="none" strike="noStrike" kern="0" cap="none" spc="0" normalizeH="0" baseline="0" noProof="0" dirty="0" err="1" smtClean="0">
                <a:ln>
                  <a:noFill/>
                </a:ln>
                <a:solidFill>
                  <a:prstClr val="white"/>
                </a:solidFill>
                <a:effectLst/>
                <a:uLnTx/>
                <a:uFillTx/>
                <a:latin typeface="#9Slide05 Israquella" pitchFamily="2" charset="0"/>
                <a:ea typeface="#9Slide03 Roboto Medium" panose="02000000000000000000" pitchFamily="2" charset="0"/>
                <a:cs typeface="+mn-cs"/>
              </a:rPr>
              <a:t>cánh</a:t>
            </a:r>
            <a:r>
              <a:rPr kumimoji="0" lang="en-US" sz="5500" b="1" i="0" u="none" strike="noStrike" kern="0" cap="none" spc="0" normalizeH="0" baseline="0" noProof="0" dirty="0" smtClean="0">
                <a:ln>
                  <a:noFill/>
                </a:ln>
                <a:solidFill>
                  <a:prstClr val="white"/>
                </a:solidFill>
                <a:effectLst/>
                <a:uLnTx/>
                <a:uFillTx/>
                <a:latin typeface="#9Slide05 Israquella" pitchFamily="2" charset="0"/>
                <a:ea typeface="#9Slide03 Roboto Medium" panose="02000000000000000000" pitchFamily="2" charset="0"/>
                <a:cs typeface="+mn-cs"/>
              </a:rPr>
              <a:t> </a:t>
            </a:r>
            <a:r>
              <a:rPr kumimoji="0" lang="en-US" sz="5500" b="1" i="0" u="none" strike="noStrike" kern="0" cap="none" spc="0" normalizeH="0" baseline="0" noProof="0" dirty="0" err="1" smtClean="0">
                <a:ln>
                  <a:noFill/>
                </a:ln>
                <a:solidFill>
                  <a:prstClr val="white"/>
                </a:solidFill>
                <a:effectLst/>
                <a:uLnTx/>
                <a:uFillTx/>
                <a:latin typeface="#9Slide05 Israquella" pitchFamily="2" charset="0"/>
                <a:ea typeface="#9Slide03 Roboto Medium" panose="02000000000000000000" pitchFamily="2" charset="0"/>
                <a:cs typeface="+mn-cs"/>
              </a:rPr>
              <a:t>cụt</a:t>
            </a:r>
            <a:endParaRPr kumimoji="0" lang="en-US" sz="5500" b="1" i="0" u="none" strike="noStrike" kern="0" cap="none" spc="0" normalizeH="0" baseline="0" noProof="0" dirty="0">
              <a:ln>
                <a:noFill/>
              </a:ln>
              <a:solidFill>
                <a:prstClr val="white"/>
              </a:solidFill>
              <a:effectLst/>
              <a:uLnTx/>
              <a:uFillTx/>
              <a:latin typeface="#9Slide05 Israquella" pitchFamily="2" charset="0"/>
              <a:ea typeface="#9Slide03 Roboto Medium" panose="02000000000000000000" pitchFamily="2" charset="0"/>
              <a:cs typeface="+mn-cs"/>
            </a:endParaRPr>
          </a:p>
        </p:txBody>
      </p:sp>
      <p:sp>
        <p:nvSpPr>
          <p:cNvPr id="3" name="Rectangle 2"/>
          <p:cNvSpPr/>
          <p:nvPr/>
        </p:nvSpPr>
        <p:spPr>
          <a:xfrm>
            <a:off x="4405745" y="0"/>
            <a:ext cx="77862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852369" y="595743"/>
            <a:ext cx="1149927" cy="1080655"/>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2" action="ppaction://hlinksldjump"/>
          </p:cNvPr>
          <p:cNvSpPr/>
          <p:nvPr/>
        </p:nvSpPr>
        <p:spPr>
          <a:xfrm>
            <a:off x="2130562" y="674405"/>
            <a:ext cx="540534" cy="923330"/>
          </a:xfrm>
          <a:prstGeom prst="rect">
            <a:avLst/>
          </a:prstGeom>
        </p:spPr>
        <p:txBody>
          <a:bodyPr wrap="none">
            <a:spAutoFit/>
          </a:bodyPr>
          <a:lstStyle/>
          <a:p>
            <a:pPr marL="0" lvl="1" algn="ctr" defTabSz="685800">
              <a:defRPr/>
            </a:pPr>
            <a:r>
              <a:rPr lang="en-US" sz="5400" b="1" kern="0" dirty="0" smtClean="0">
                <a:solidFill>
                  <a:schemeClr val="bg1"/>
                </a:solidFill>
                <a:latin typeface="#9Slide07 IcielCadena" panose="02000503000000020004" pitchFamily="2" charset="0"/>
                <a:ea typeface="#9Slide03 Roboto Medium" panose="02000000000000000000" pitchFamily="2" charset="0"/>
              </a:rPr>
              <a:t>3</a:t>
            </a:r>
            <a:endParaRPr lang="en-US" sz="5400" b="1" kern="0" dirty="0">
              <a:solidFill>
                <a:schemeClr val="bg1"/>
              </a:solidFill>
              <a:latin typeface="#9Slide07 IcielCadena" panose="02000503000000020004" pitchFamily="2" charset="0"/>
              <a:ea typeface="#9Slide03 Roboto Medium" panose="02000000000000000000" pitchFamily="2" charset="0"/>
            </a:endParaRPr>
          </a:p>
        </p:txBody>
      </p:sp>
      <p:sp>
        <p:nvSpPr>
          <p:cNvPr id="20" name="TextBox 19"/>
          <p:cNvSpPr txBox="1"/>
          <p:nvPr/>
        </p:nvSpPr>
        <p:spPr>
          <a:xfrm>
            <a:off x="4464145" y="443343"/>
            <a:ext cx="7669454" cy="189282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lang="en-US" sz="2600" b="1" dirty="0" err="1" smtClean="0">
                <a:solidFill>
                  <a:srgbClr val="161D25"/>
                </a:solidFill>
                <a:latin typeface="#9Slide03 Roboto Medium" panose="02000000000000000000" pitchFamily="2" charset="0"/>
                <a:ea typeface="#9Slide03 Roboto Medium" panose="02000000000000000000" pitchFamily="2" charset="0"/>
              </a:rPr>
              <a:t>Châu</a:t>
            </a:r>
            <a:r>
              <a:rPr lang="en-US" sz="2600" b="1" dirty="0" smtClean="0">
                <a:solidFill>
                  <a:srgbClr val="161D25"/>
                </a:solidFill>
                <a:latin typeface="#9Slide03 Roboto Medium" panose="02000000000000000000" pitchFamily="2" charset="0"/>
                <a:ea typeface="#9Slide03 Roboto Medium" panose="02000000000000000000" pitchFamily="2" charset="0"/>
              </a:rPr>
              <a:t> Nam Cực được </a:t>
            </a:r>
            <a:r>
              <a:rPr lang="en-US" sz="2600" b="1" dirty="0" err="1" smtClean="0">
                <a:solidFill>
                  <a:srgbClr val="161D25"/>
                </a:solidFill>
                <a:latin typeface="#9Slide03 Roboto Medium" panose="02000000000000000000" pitchFamily="2" charset="0"/>
                <a:ea typeface="#9Slide03 Roboto Medium" panose="02000000000000000000" pitchFamily="2" charset="0"/>
              </a:rPr>
              <a:t>bao</a:t>
            </a:r>
            <a:r>
              <a:rPr lang="en-US" sz="2600" b="1" dirty="0" smtClean="0">
                <a:solidFill>
                  <a:srgbClr val="161D25"/>
                </a:solidFill>
                <a:latin typeface="#9Slide03 Roboto Medium" panose="02000000000000000000" pitchFamily="2" charset="0"/>
                <a:ea typeface="#9Slide03 Roboto Medium" panose="02000000000000000000" pitchFamily="2" charset="0"/>
              </a:rPr>
              <a:t> </a:t>
            </a:r>
            <a:r>
              <a:rPr lang="en-US" sz="2600" b="1" dirty="0" err="1" smtClean="0">
                <a:solidFill>
                  <a:srgbClr val="161D25"/>
                </a:solidFill>
                <a:latin typeface="#9Slide03 Roboto Medium" panose="02000000000000000000" pitchFamily="2" charset="0"/>
                <a:ea typeface="#9Slide03 Roboto Medium" panose="02000000000000000000" pitchFamily="2" charset="0"/>
              </a:rPr>
              <a:t>bọc</a:t>
            </a:r>
            <a:r>
              <a:rPr lang="en-US" sz="2600" b="1" dirty="0" smtClean="0">
                <a:solidFill>
                  <a:srgbClr val="161D25"/>
                </a:solidFill>
                <a:latin typeface="#9Slide03 Roboto Medium" panose="02000000000000000000" pitchFamily="2" charset="0"/>
                <a:ea typeface="#9Slide03 Roboto Medium" panose="02000000000000000000" pitchFamily="2" charset="0"/>
              </a:rPr>
              <a:t> </a:t>
            </a:r>
            <a:r>
              <a:rPr lang="en-US" sz="2600" b="1" dirty="0" err="1" smtClean="0">
                <a:solidFill>
                  <a:srgbClr val="161D25"/>
                </a:solidFill>
                <a:latin typeface="#9Slide03 Roboto Medium" panose="02000000000000000000" pitchFamily="2" charset="0"/>
                <a:ea typeface="#9Slide03 Roboto Medium" panose="02000000000000000000" pitchFamily="2" charset="0"/>
              </a:rPr>
              <a:t>bởi</a:t>
            </a:r>
            <a:endParaRPr lang="en-US" sz="2600" b="1" dirty="0" smtClean="0">
              <a:solidFill>
                <a:srgbClr val="161D25"/>
              </a:solidFill>
              <a:latin typeface="#9Slide03 Roboto Medium" panose="02000000000000000000" pitchFamily="2" charset="0"/>
              <a:ea typeface="#9Slide03 Roboto Medium" panose="02000000000000000000" pitchFamily="2"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600" i="0" u="none" strike="noStrike" kern="1200" cap="none" spc="0" normalizeH="0" baseline="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A. </a:t>
            </a:r>
            <a:r>
              <a:rPr lang="en-US" sz="2600" dirty="0" err="1" smtClean="0">
                <a:solidFill>
                  <a:srgbClr val="161D25"/>
                </a:solidFill>
                <a:latin typeface="#9Slide03 Roboto Medium" panose="02000000000000000000" pitchFamily="2" charset="0"/>
                <a:ea typeface="#9Slide03 Roboto Medium" panose="02000000000000000000" pitchFamily="2" charset="0"/>
              </a:rPr>
              <a:t>đại</a:t>
            </a:r>
            <a:r>
              <a:rPr lang="en-US" sz="2600" dirty="0" smtClean="0">
                <a:solidFill>
                  <a:srgbClr val="161D25"/>
                </a:solidFill>
                <a:latin typeface="#9Slide03 Roboto Medium" panose="02000000000000000000" pitchFamily="2" charset="0"/>
                <a:ea typeface="#9Slide03 Roboto Medium" panose="02000000000000000000" pitchFamily="2" charset="0"/>
              </a:rPr>
              <a:t> </a:t>
            </a:r>
            <a:r>
              <a:rPr lang="en-US" sz="2600" dirty="0" err="1" smtClean="0">
                <a:solidFill>
                  <a:srgbClr val="161D25"/>
                </a:solidFill>
                <a:latin typeface="#9Slide03 Roboto Medium" panose="02000000000000000000" pitchFamily="2" charset="0"/>
                <a:ea typeface="#9Slide03 Roboto Medium" panose="02000000000000000000" pitchFamily="2" charset="0"/>
              </a:rPr>
              <a:t>dương</a:t>
            </a:r>
            <a:r>
              <a:rPr kumimoji="0" lang="en-US" sz="2600" i="0" u="none" strike="noStrike" kern="1200" cap="none" spc="0" normalizeH="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			</a:t>
            </a:r>
            <a:r>
              <a:rPr kumimoji="0" lang="en-US" sz="2600" i="0" u="none" strike="noStrike" kern="1200" cap="none" spc="0" normalizeH="0" baseline="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B. </a:t>
            </a:r>
            <a:r>
              <a:rPr kumimoji="0" lang="en-US" sz="2600" i="0" u="none" strike="noStrike" kern="1200" cap="none" spc="0" normalizeH="0" baseline="0" noProof="0" dirty="0" err="1" smtClean="0">
                <a:ln>
                  <a:noFill/>
                </a:ln>
                <a:solidFill>
                  <a:srgbClr val="161D25"/>
                </a:solidFill>
                <a:effectLst/>
                <a:uLnTx/>
                <a:uFillTx/>
                <a:latin typeface="#9Slide03 Roboto Medium" panose="02000000000000000000" pitchFamily="2" charset="0"/>
                <a:ea typeface="#9Slide03 Roboto Medium" panose="02000000000000000000" pitchFamily="2" charset="0"/>
              </a:rPr>
              <a:t>đồng</a:t>
            </a:r>
            <a:r>
              <a:rPr kumimoji="0" lang="en-US" sz="2600" i="0" u="none" strike="noStrike" kern="1200" cap="none" spc="0" normalizeH="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 </a:t>
            </a:r>
            <a:r>
              <a:rPr kumimoji="0" lang="en-US" sz="2600" i="0" u="none" strike="noStrike" kern="1200" cap="none" spc="0" normalizeH="0" noProof="0" dirty="0" err="1" smtClean="0">
                <a:ln>
                  <a:noFill/>
                </a:ln>
                <a:solidFill>
                  <a:srgbClr val="161D25"/>
                </a:solidFill>
                <a:effectLst/>
                <a:uLnTx/>
                <a:uFillTx/>
                <a:latin typeface="#9Slide03 Roboto Medium" panose="02000000000000000000" pitchFamily="2" charset="0"/>
                <a:ea typeface="#9Slide03 Roboto Medium" panose="02000000000000000000" pitchFamily="2" charset="0"/>
              </a:rPr>
              <a:t>bằng</a:t>
            </a:r>
            <a:r>
              <a:rPr kumimoji="0" lang="en-US" sz="2600" i="0" u="none" strike="noStrike" kern="1200" cap="none" spc="0" normalizeH="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 </a:t>
            </a:r>
            <a:r>
              <a:rPr kumimoji="0" lang="en-US" sz="2600" i="0" u="none" strike="noStrike" kern="1200" cap="none" spc="0" normalizeH="0" noProof="0" dirty="0" err="1" smtClean="0">
                <a:ln>
                  <a:noFill/>
                </a:ln>
                <a:solidFill>
                  <a:srgbClr val="161D25"/>
                </a:solidFill>
                <a:effectLst/>
                <a:uLnTx/>
                <a:uFillTx/>
                <a:latin typeface="#9Slide03 Roboto Medium" panose="02000000000000000000" pitchFamily="2" charset="0"/>
                <a:ea typeface="#9Slide03 Roboto Medium" panose="02000000000000000000" pitchFamily="2" charset="0"/>
              </a:rPr>
              <a:t>lớn</a:t>
            </a:r>
            <a:r>
              <a:rPr kumimoji="0" lang="en-US" sz="2600" i="0" u="none" strike="noStrike" kern="1200" cap="none" spc="0" normalizeH="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a:t>
            </a:r>
            <a:endParaRPr kumimoji="0" lang="en-US" sz="2600" i="0" u="none" strike="noStrike" kern="1200" cap="none" spc="0" normalizeH="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lang="en-US" sz="2600" baseline="0" dirty="0" smtClean="0">
                <a:solidFill>
                  <a:srgbClr val="161D25"/>
                </a:solidFill>
                <a:latin typeface="#9Slide03 Roboto Medium" panose="02000000000000000000" pitchFamily="2" charset="0"/>
                <a:ea typeface="#9Slide03 Roboto Medium" panose="02000000000000000000" pitchFamily="2" charset="0"/>
              </a:rPr>
              <a:t>C.</a:t>
            </a:r>
            <a:r>
              <a:rPr lang="en-US" sz="2600" dirty="0" smtClean="0">
                <a:solidFill>
                  <a:srgbClr val="161D25"/>
                </a:solidFill>
                <a:latin typeface="#9Slide03 Roboto Medium" panose="02000000000000000000" pitchFamily="2" charset="0"/>
                <a:ea typeface="#9Slide03 Roboto Medium" panose="02000000000000000000" pitchFamily="2" charset="0"/>
              </a:rPr>
              <a:t> Hoang </a:t>
            </a:r>
            <a:r>
              <a:rPr lang="en-US" sz="2600" dirty="0" err="1" smtClean="0">
                <a:solidFill>
                  <a:srgbClr val="161D25"/>
                </a:solidFill>
                <a:latin typeface="#9Slide03 Roboto Medium" panose="02000000000000000000" pitchFamily="2" charset="0"/>
                <a:ea typeface="#9Slide03 Roboto Medium" panose="02000000000000000000" pitchFamily="2" charset="0"/>
              </a:rPr>
              <a:t>mạc</a:t>
            </a:r>
            <a:r>
              <a:rPr lang="en-US" sz="2600" dirty="0" smtClean="0">
                <a:solidFill>
                  <a:srgbClr val="161D25"/>
                </a:solidFill>
                <a:latin typeface="#9Slide03 Roboto Medium" panose="02000000000000000000" pitchFamily="2" charset="0"/>
                <a:ea typeface="#9Slide03 Roboto Medium" panose="02000000000000000000" pitchFamily="2" charset="0"/>
              </a:rPr>
              <a:t>.			</a:t>
            </a:r>
            <a:r>
              <a:rPr kumimoji="0" lang="en-US" sz="2600" i="0" u="none" strike="noStrike" kern="1200" cap="none" spc="0" normalizeH="0" baseline="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D.</a:t>
            </a:r>
            <a:r>
              <a:rPr kumimoji="0" lang="en-US" sz="2600" i="0" u="none" strike="noStrike" kern="1200" cap="none" spc="0" normalizeH="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 </a:t>
            </a:r>
            <a:r>
              <a:rPr lang="en-US" sz="2600" dirty="0" err="1" smtClean="0">
                <a:solidFill>
                  <a:srgbClr val="161D25"/>
                </a:solidFill>
                <a:latin typeface="#9Slide03 Roboto Medium" panose="02000000000000000000" pitchFamily="2" charset="0"/>
                <a:ea typeface="#9Slide03 Roboto Medium" panose="02000000000000000000" pitchFamily="2" charset="0"/>
              </a:rPr>
              <a:t>dãy</a:t>
            </a:r>
            <a:r>
              <a:rPr lang="en-US" sz="2600" dirty="0" smtClean="0">
                <a:solidFill>
                  <a:srgbClr val="161D25"/>
                </a:solidFill>
                <a:latin typeface="#9Slide03 Roboto Medium" panose="02000000000000000000" pitchFamily="2" charset="0"/>
                <a:ea typeface="#9Slide03 Roboto Medium" panose="02000000000000000000" pitchFamily="2" charset="0"/>
              </a:rPr>
              <a:t> núi </a:t>
            </a:r>
            <a:r>
              <a:rPr lang="en-US" sz="2600" dirty="0" err="1" smtClean="0">
                <a:solidFill>
                  <a:srgbClr val="161D25"/>
                </a:solidFill>
                <a:latin typeface="#9Slide03 Roboto Medium" panose="02000000000000000000" pitchFamily="2" charset="0"/>
                <a:ea typeface="#9Slide03 Roboto Medium" panose="02000000000000000000" pitchFamily="2" charset="0"/>
              </a:rPr>
              <a:t>cao</a:t>
            </a:r>
            <a:r>
              <a:rPr kumimoji="0" lang="en-US" sz="2600" i="0" u="none" strike="noStrike" kern="1200" cap="none" spc="0" normalizeH="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a:t>
            </a:r>
            <a:endParaRPr kumimoji="0" lang="en-US" sz="2600" i="0" u="none" strike="noStrike" kern="1200" cap="none" spc="0" normalizeH="0" baseline="0" noProof="0" dirty="0">
              <a:ln>
                <a:noFill/>
              </a:ln>
              <a:solidFill>
                <a:srgbClr val="161D25"/>
              </a:solidFill>
              <a:effectLst/>
              <a:uLnTx/>
              <a:uFillTx/>
              <a:latin typeface="#9Slide03 Roboto Medium" panose="02000000000000000000" pitchFamily="2" charset="0"/>
              <a:ea typeface="#9Slide03 Roboto Medium" panose="02000000000000000000" pitchFamily="2" charset="0"/>
            </a:endParaRPr>
          </a:p>
        </p:txBody>
      </p:sp>
      <p:pic>
        <p:nvPicPr>
          <p:cNvPr id="23" name="Picture 2" descr="Multicolored letter A illustration, Letter, Colorful letters A transparent  background PNG clipart | HiClipart"/>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415059" y="2336169"/>
            <a:ext cx="5291567" cy="52915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right illustration of penguins on glacier global warming 4275409 Vector  Art at Vecteezy"/>
          <p:cNvPicPr>
            <a:picLocks noChangeAspect="1" noChangeArrowheads="1"/>
          </p:cNvPicPr>
          <p:nvPr/>
        </p:nvPicPr>
        <p:blipFill rotWithShape="1">
          <a:blip r:embed="rId1">
            <a:extLst>
              <a:ext uri="{28A0092B-C50C-407E-A947-70E740481C1C}">
                <a14:useLocalDpi xmlns:a14="http://schemas.microsoft.com/office/drawing/2010/main" val="0"/>
              </a:ext>
            </a:extLst>
          </a:blip>
          <a:srcRect t="5000" b="5000"/>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4405745" y="5389418"/>
            <a:ext cx="678873" cy="651164"/>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p:cNvSpPr/>
          <p:nvPr/>
        </p:nvSpPr>
        <p:spPr>
          <a:xfrm>
            <a:off x="5417127" y="5389418"/>
            <a:ext cx="678873" cy="651164"/>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p:cNvSpPr/>
          <p:nvPr/>
        </p:nvSpPr>
        <p:spPr>
          <a:xfrm>
            <a:off x="6428509" y="5389418"/>
            <a:ext cx="678873" cy="651164"/>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p:cNvSpPr/>
          <p:nvPr/>
        </p:nvSpPr>
        <p:spPr>
          <a:xfrm>
            <a:off x="7439891" y="5389418"/>
            <a:ext cx="678873" cy="651164"/>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p:cNvSpPr/>
          <p:nvPr/>
        </p:nvSpPr>
        <p:spPr>
          <a:xfrm>
            <a:off x="8451273" y="5389418"/>
            <a:ext cx="678873" cy="651164"/>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p:cNvSpPr/>
          <p:nvPr/>
        </p:nvSpPr>
        <p:spPr>
          <a:xfrm>
            <a:off x="8451272" y="4488864"/>
            <a:ext cx="678873" cy="651164"/>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4522546" y="5389418"/>
            <a:ext cx="389850" cy="646331"/>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smtClean="0">
                <a:ln>
                  <a:noFill/>
                </a:ln>
                <a:solidFill>
                  <a:prstClr val="white"/>
                </a:solidFill>
                <a:effectLst/>
                <a:uLnTx/>
                <a:uFillTx/>
                <a:latin typeface="#9Slide07 IcielCadena" panose="02000503000000020004" pitchFamily="2" charset="0"/>
                <a:ea typeface="#9Slide03 Roboto Medium" panose="02000000000000000000" pitchFamily="2" charset="0"/>
                <a:cs typeface="+mn-cs"/>
              </a:rPr>
              <a:t>1</a:t>
            </a:r>
            <a:endParaRPr kumimoji="0" lang="en-US" sz="3600" b="1" i="0" u="none" strike="noStrike" kern="0" cap="none" spc="0" normalizeH="0" baseline="0" noProof="0" dirty="0">
              <a:ln>
                <a:noFill/>
              </a:ln>
              <a:solidFill>
                <a:prstClr val="white"/>
              </a:solidFill>
              <a:effectLst/>
              <a:uLnTx/>
              <a:uFillTx/>
              <a:latin typeface="#9Slide07 IcielCadena" panose="02000503000000020004" pitchFamily="2" charset="0"/>
              <a:ea typeface="#9Slide03 Roboto Medium" panose="02000000000000000000" pitchFamily="2" charset="0"/>
              <a:cs typeface="+mn-cs"/>
            </a:endParaRPr>
          </a:p>
        </p:txBody>
      </p:sp>
      <p:sp>
        <p:nvSpPr>
          <p:cNvPr id="11" name="Rectangle 10"/>
          <p:cNvSpPr/>
          <p:nvPr/>
        </p:nvSpPr>
        <p:spPr>
          <a:xfrm>
            <a:off x="5545608" y="5389417"/>
            <a:ext cx="421911" cy="646331"/>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smtClean="0">
                <a:ln>
                  <a:noFill/>
                </a:ln>
                <a:solidFill>
                  <a:prstClr val="white"/>
                </a:solidFill>
                <a:effectLst/>
                <a:uLnTx/>
                <a:uFillTx/>
                <a:latin typeface="#9Slide07 IcielCadena" panose="02000503000000020004" pitchFamily="2" charset="0"/>
                <a:ea typeface="#9Slide03 Roboto Medium" panose="02000000000000000000" pitchFamily="2" charset="0"/>
                <a:cs typeface="+mn-cs"/>
              </a:rPr>
              <a:t>2</a:t>
            </a:r>
            <a:endParaRPr kumimoji="0" lang="en-US" sz="3600" b="1" i="0" u="none" strike="noStrike" kern="0" cap="none" spc="0" normalizeH="0" baseline="0" noProof="0" dirty="0">
              <a:ln>
                <a:noFill/>
              </a:ln>
              <a:solidFill>
                <a:prstClr val="white"/>
              </a:solidFill>
              <a:effectLst/>
              <a:uLnTx/>
              <a:uFillTx/>
              <a:latin typeface="#9Slide07 IcielCadena" panose="02000503000000020004" pitchFamily="2" charset="0"/>
              <a:ea typeface="#9Slide03 Roboto Medium" panose="02000000000000000000" pitchFamily="2" charset="0"/>
              <a:cs typeface="+mn-cs"/>
            </a:endParaRPr>
          </a:p>
        </p:txBody>
      </p:sp>
      <p:sp>
        <p:nvSpPr>
          <p:cNvPr id="12" name="Rectangle 11"/>
          <p:cNvSpPr/>
          <p:nvPr/>
        </p:nvSpPr>
        <p:spPr>
          <a:xfrm>
            <a:off x="6568670" y="5389416"/>
            <a:ext cx="421911" cy="646331"/>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smtClean="0">
                <a:ln>
                  <a:noFill/>
                </a:ln>
                <a:solidFill>
                  <a:prstClr val="white"/>
                </a:solidFill>
                <a:effectLst/>
                <a:uLnTx/>
                <a:uFillTx/>
                <a:latin typeface="#9Slide07 IcielCadena" panose="02000503000000020004" pitchFamily="2" charset="0"/>
                <a:ea typeface="#9Slide03 Roboto Medium" panose="02000000000000000000" pitchFamily="2" charset="0"/>
                <a:cs typeface="+mn-cs"/>
              </a:rPr>
              <a:t>3</a:t>
            </a:r>
            <a:endParaRPr kumimoji="0" lang="en-US" sz="3600" b="1" i="0" u="none" strike="noStrike" kern="0" cap="none" spc="0" normalizeH="0" baseline="0" noProof="0" dirty="0">
              <a:ln>
                <a:noFill/>
              </a:ln>
              <a:solidFill>
                <a:prstClr val="white"/>
              </a:solidFill>
              <a:effectLst/>
              <a:uLnTx/>
              <a:uFillTx/>
              <a:latin typeface="#9Slide07 IcielCadena" panose="02000503000000020004" pitchFamily="2" charset="0"/>
              <a:ea typeface="#9Slide03 Roboto Medium" panose="02000000000000000000" pitchFamily="2" charset="0"/>
              <a:cs typeface="+mn-cs"/>
            </a:endParaRPr>
          </a:p>
        </p:txBody>
      </p:sp>
      <p:sp>
        <p:nvSpPr>
          <p:cNvPr id="13" name="Rectangle 12"/>
          <p:cNvSpPr/>
          <p:nvPr/>
        </p:nvSpPr>
        <p:spPr>
          <a:xfrm>
            <a:off x="7570092" y="5389415"/>
            <a:ext cx="465192" cy="646331"/>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smtClean="0">
                <a:ln>
                  <a:noFill/>
                </a:ln>
                <a:solidFill>
                  <a:prstClr val="white"/>
                </a:solidFill>
                <a:effectLst/>
                <a:uLnTx/>
                <a:uFillTx/>
                <a:latin typeface="#9Slide07 IcielCadena" panose="02000503000000020004" pitchFamily="2" charset="0"/>
                <a:ea typeface="#9Slide03 Roboto Medium" panose="02000000000000000000" pitchFamily="2" charset="0"/>
                <a:cs typeface="+mn-cs"/>
              </a:rPr>
              <a:t>4</a:t>
            </a:r>
            <a:endParaRPr kumimoji="0" lang="en-US" sz="3600" b="1" i="0" u="none" strike="noStrike" kern="0" cap="none" spc="0" normalizeH="0" baseline="0" noProof="0" dirty="0">
              <a:ln>
                <a:noFill/>
              </a:ln>
              <a:solidFill>
                <a:prstClr val="white"/>
              </a:solidFill>
              <a:effectLst/>
              <a:uLnTx/>
              <a:uFillTx/>
              <a:latin typeface="#9Slide07 IcielCadena" panose="02000503000000020004" pitchFamily="2" charset="0"/>
              <a:ea typeface="#9Slide03 Roboto Medium" panose="02000000000000000000" pitchFamily="2" charset="0"/>
              <a:cs typeface="+mn-cs"/>
            </a:endParaRPr>
          </a:p>
        </p:txBody>
      </p:sp>
      <p:sp>
        <p:nvSpPr>
          <p:cNvPr id="14" name="Rectangle 13"/>
          <p:cNvSpPr/>
          <p:nvPr/>
        </p:nvSpPr>
        <p:spPr>
          <a:xfrm>
            <a:off x="8593155" y="5389414"/>
            <a:ext cx="421910" cy="646331"/>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smtClean="0">
                <a:ln>
                  <a:noFill/>
                </a:ln>
                <a:solidFill>
                  <a:prstClr val="white"/>
                </a:solidFill>
                <a:effectLst/>
                <a:uLnTx/>
                <a:uFillTx/>
                <a:latin typeface="#9Slide07 IcielCadena" panose="02000503000000020004" pitchFamily="2" charset="0"/>
                <a:ea typeface="#9Slide03 Roboto Medium" panose="02000000000000000000" pitchFamily="2" charset="0"/>
                <a:cs typeface="+mn-cs"/>
              </a:rPr>
              <a:t>5</a:t>
            </a:r>
            <a:endParaRPr kumimoji="0" lang="en-US" sz="3600" b="1" i="0" u="none" strike="noStrike" kern="0" cap="none" spc="0" normalizeH="0" baseline="0" noProof="0" dirty="0">
              <a:ln>
                <a:noFill/>
              </a:ln>
              <a:solidFill>
                <a:prstClr val="white"/>
              </a:solidFill>
              <a:effectLst/>
              <a:uLnTx/>
              <a:uFillTx/>
              <a:latin typeface="#9Slide07 IcielCadena" panose="02000503000000020004" pitchFamily="2" charset="0"/>
              <a:ea typeface="#9Slide03 Roboto Medium" panose="02000000000000000000" pitchFamily="2" charset="0"/>
              <a:cs typeface="+mn-cs"/>
            </a:endParaRPr>
          </a:p>
        </p:txBody>
      </p:sp>
      <p:sp>
        <p:nvSpPr>
          <p:cNvPr id="15" name="Rectangle 14"/>
          <p:cNvSpPr/>
          <p:nvPr/>
        </p:nvSpPr>
        <p:spPr>
          <a:xfrm>
            <a:off x="8577125" y="4571996"/>
            <a:ext cx="453971" cy="646331"/>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smtClean="0">
                <a:ln>
                  <a:noFill/>
                </a:ln>
                <a:solidFill>
                  <a:prstClr val="white"/>
                </a:solidFill>
                <a:effectLst/>
                <a:uLnTx/>
                <a:uFillTx/>
                <a:latin typeface="#9Slide07 IcielCadena" panose="02000503000000020004" pitchFamily="2" charset="0"/>
                <a:ea typeface="#9Slide03 Roboto Medium" panose="02000000000000000000" pitchFamily="2" charset="0"/>
                <a:cs typeface="+mn-cs"/>
              </a:rPr>
              <a:t>6</a:t>
            </a:r>
            <a:endParaRPr kumimoji="0" lang="en-US" sz="3600" b="1" i="0" u="none" strike="noStrike" kern="0" cap="none" spc="0" normalizeH="0" baseline="0" noProof="0" dirty="0">
              <a:ln>
                <a:noFill/>
              </a:ln>
              <a:solidFill>
                <a:prstClr val="white"/>
              </a:solidFill>
              <a:effectLst/>
              <a:uLnTx/>
              <a:uFillTx/>
              <a:latin typeface="#9Slide07 IcielCadena" panose="02000503000000020004" pitchFamily="2" charset="0"/>
              <a:ea typeface="#9Slide03 Roboto Medium" panose="02000000000000000000" pitchFamily="2" charset="0"/>
              <a:cs typeface="+mn-cs"/>
            </a:endParaRPr>
          </a:p>
        </p:txBody>
      </p:sp>
      <p:sp>
        <p:nvSpPr>
          <p:cNvPr id="16" name="Rectangle 15"/>
          <p:cNvSpPr/>
          <p:nvPr/>
        </p:nvSpPr>
        <p:spPr>
          <a:xfrm>
            <a:off x="353516" y="5983717"/>
            <a:ext cx="3884397" cy="938719"/>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5500" b="1" i="0" u="none" strike="noStrike" kern="0" cap="none" spc="0" normalizeH="0" baseline="0" noProof="0" dirty="0" err="1" smtClean="0">
                <a:ln>
                  <a:noFill/>
                </a:ln>
                <a:solidFill>
                  <a:prstClr val="white"/>
                </a:solidFill>
                <a:effectLst/>
                <a:uLnTx/>
                <a:uFillTx/>
                <a:latin typeface="#9Slide05 Israquella" pitchFamily="2" charset="0"/>
                <a:ea typeface="#9Slide03 Roboto Medium" panose="02000000000000000000" pitchFamily="2" charset="0"/>
                <a:cs typeface="+mn-cs"/>
              </a:rPr>
              <a:t>Giải</a:t>
            </a:r>
            <a:r>
              <a:rPr kumimoji="0" lang="en-US" sz="5500" b="1" i="0" u="none" strike="noStrike" kern="0" cap="none" spc="0" normalizeH="0" baseline="0" noProof="0" dirty="0" smtClean="0">
                <a:ln>
                  <a:noFill/>
                </a:ln>
                <a:solidFill>
                  <a:prstClr val="white"/>
                </a:solidFill>
                <a:effectLst/>
                <a:uLnTx/>
                <a:uFillTx/>
                <a:latin typeface="#9Slide05 Israquella" pitchFamily="2" charset="0"/>
                <a:ea typeface="#9Slide03 Roboto Medium" panose="02000000000000000000" pitchFamily="2" charset="0"/>
                <a:cs typeface="+mn-cs"/>
              </a:rPr>
              <a:t> </a:t>
            </a:r>
            <a:r>
              <a:rPr kumimoji="0" lang="en-US" sz="5500" b="1" i="0" u="none" strike="noStrike" kern="0" cap="none" spc="0" normalizeH="0" baseline="0" noProof="0" dirty="0" err="1" smtClean="0">
                <a:ln>
                  <a:noFill/>
                </a:ln>
                <a:solidFill>
                  <a:prstClr val="white"/>
                </a:solidFill>
                <a:effectLst/>
                <a:uLnTx/>
                <a:uFillTx/>
                <a:latin typeface="#9Slide05 Israquella" pitchFamily="2" charset="0"/>
                <a:ea typeface="#9Slide03 Roboto Medium" panose="02000000000000000000" pitchFamily="2" charset="0"/>
                <a:cs typeface="+mn-cs"/>
              </a:rPr>
              <a:t>cứu</a:t>
            </a:r>
            <a:r>
              <a:rPr kumimoji="0" lang="en-US" sz="5500" b="1" i="0" u="none" strike="noStrike" kern="0" cap="none" spc="0" normalizeH="0" baseline="0" noProof="0" dirty="0" smtClean="0">
                <a:ln>
                  <a:noFill/>
                </a:ln>
                <a:solidFill>
                  <a:prstClr val="white"/>
                </a:solidFill>
                <a:effectLst/>
                <a:uLnTx/>
                <a:uFillTx/>
                <a:latin typeface="#9Slide05 Israquella" pitchFamily="2" charset="0"/>
                <a:ea typeface="#9Slide03 Roboto Medium" panose="02000000000000000000" pitchFamily="2" charset="0"/>
                <a:cs typeface="+mn-cs"/>
              </a:rPr>
              <a:t> </a:t>
            </a:r>
            <a:r>
              <a:rPr kumimoji="0" lang="en-US" sz="5500" b="1" i="0" u="none" strike="noStrike" kern="0" cap="none" spc="0" normalizeH="0" baseline="0" noProof="0" dirty="0" err="1" smtClean="0">
                <a:ln>
                  <a:noFill/>
                </a:ln>
                <a:solidFill>
                  <a:prstClr val="white"/>
                </a:solidFill>
                <a:effectLst/>
                <a:uLnTx/>
                <a:uFillTx/>
                <a:latin typeface="#9Slide05 Israquella" pitchFamily="2" charset="0"/>
                <a:ea typeface="#9Slide03 Roboto Medium" panose="02000000000000000000" pitchFamily="2" charset="0"/>
                <a:cs typeface="+mn-cs"/>
              </a:rPr>
              <a:t>chim</a:t>
            </a:r>
            <a:r>
              <a:rPr kumimoji="0" lang="en-US" sz="5500" b="1" i="0" u="none" strike="noStrike" kern="0" cap="none" spc="0" normalizeH="0" baseline="0" noProof="0" dirty="0" smtClean="0">
                <a:ln>
                  <a:noFill/>
                </a:ln>
                <a:solidFill>
                  <a:prstClr val="white"/>
                </a:solidFill>
                <a:effectLst/>
                <a:uLnTx/>
                <a:uFillTx/>
                <a:latin typeface="#9Slide05 Israquella" pitchFamily="2" charset="0"/>
                <a:ea typeface="#9Slide03 Roboto Medium" panose="02000000000000000000" pitchFamily="2" charset="0"/>
                <a:cs typeface="+mn-cs"/>
              </a:rPr>
              <a:t> </a:t>
            </a:r>
            <a:r>
              <a:rPr kumimoji="0" lang="en-US" sz="5500" b="1" i="0" u="none" strike="noStrike" kern="0" cap="none" spc="0" normalizeH="0" baseline="0" noProof="0" dirty="0" err="1" smtClean="0">
                <a:ln>
                  <a:noFill/>
                </a:ln>
                <a:solidFill>
                  <a:prstClr val="white"/>
                </a:solidFill>
                <a:effectLst/>
                <a:uLnTx/>
                <a:uFillTx/>
                <a:latin typeface="#9Slide05 Israquella" pitchFamily="2" charset="0"/>
                <a:ea typeface="#9Slide03 Roboto Medium" panose="02000000000000000000" pitchFamily="2" charset="0"/>
                <a:cs typeface="+mn-cs"/>
              </a:rPr>
              <a:t>cánh</a:t>
            </a:r>
            <a:r>
              <a:rPr kumimoji="0" lang="en-US" sz="5500" b="1" i="0" u="none" strike="noStrike" kern="0" cap="none" spc="0" normalizeH="0" baseline="0" noProof="0" dirty="0" smtClean="0">
                <a:ln>
                  <a:noFill/>
                </a:ln>
                <a:solidFill>
                  <a:prstClr val="white"/>
                </a:solidFill>
                <a:effectLst/>
                <a:uLnTx/>
                <a:uFillTx/>
                <a:latin typeface="#9Slide05 Israquella" pitchFamily="2" charset="0"/>
                <a:ea typeface="#9Slide03 Roboto Medium" panose="02000000000000000000" pitchFamily="2" charset="0"/>
                <a:cs typeface="+mn-cs"/>
              </a:rPr>
              <a:t> </a:t>
            </a:r>
            <a:r>
              <a:rPr kumimoji="0" lang="en-US" sz="5500" b="1" i="0" u="none" strike="noStrike" kern="0" cap="none" spc="0" normalizeH="0" baseline="0" noProof="0" dirty="0" err="1" smtClean="0">
                <a:ln>
                  <a:noFill/>
                </a:ln>
                <a:solidFill>
                  <a:prstClr val="white"/>
                </a:solidFill>
                <a:effectLst/>
                <a:uLnTx/>
                <a:uFillTx/>
                <a:latin typeface="#9Slide05 Israquella" pitchFamily="2" charset="0"/>
                <a:ea typeface="#9Slide03 Roboto Medium" panose="02000000000000000000" pitchFamily="2" charset="0"/>
                <a:cs typeface="+mn-cs"/>
              </a:rPr>
              <a:t>cụt</a:t>
            </a:r>
            <a:endParaRPr kumimoji="0" lang="en-US" sz="5500" b="1" i="0" u="none" strike="noStrike" kern="0" cap="none" spc="0" normalizeH="0" baseline="0" noProof="0" dirty="0">
              <a:ln>
                <a:noFill/>
              </a:ln>
              <a:solidFill>
                <a:prstClr val="white"/>
              </a:solidFill>
              <a:effectLst/>
              <a:uLnTx/>
              <a:uFillTx/>
              <a:latin typeface="#9Slide05 Israquella" pitchFamily="2" charset="0"/>
              <a:ea typeface="#9Slide03 Roboto Medium" panose="02000000000000000000" pitchFamily="2" charset="0"/>
              <a:cs typeface="+mn-cs"/>
            </a:endParaRPr>
          </a:p>
        </p:txBody>
      </p:sp>
      <p:sp>
        <p:nvSpPr>
          <p:cNvPr id="3" name="Rectangle 2"/>
          <p:cNvSpPr/>
          <p:nvPr/>
        </p:nvSpPr>
        <p:spPr>
          <a:xfrm>
            <a:off x="4405745" y="0"/>
            <a:ext cx="77862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921641" y="526470"/>
            <a:ext cx="1149927" cy="1080655"/>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2" action="ppaction://hlinksldjump"/>
          </p:cNvPr>
          <p:cNvSpPr/>
          <p:nvPr/>
        </p:nvSpPr>
        <p:spPr>
          <a:xfrm>
            <a:off x="2166973" y="605132"/>
            <a:ext cx="606256" cy="923330"/>
          </a:xfrm>
          <a:prstGeom prst="rect">
            <a:avLst/>
          </a:prstGeom>
        </p:spPr>
        <p:txBody>
          <a:bodyPr wrap="none">
            <a:spAutoFit/>
          </a:bodyPr>
          <a:lstStyle/>
          <a:p>
            <a:pPr marL="0" lvl="1" algn="ctr" defTabSz="685800">
              <a:defRPr/>
            </a:pPr>
            <a:r>
              <a:rPr lang="en-US" sz="5400" b="1" kern="0" dirty="0" smtClean="0">
                <a:solidFill>
                  <a:schemeClr val="bg1"/>
                </a:solidFill>
                <a:latin typeface="#9Slide07 IcielCadena" panose="02000503000000020004" pitchFamily="2" charset="0"/>
                <a:ea typeface="#9Slide03 Roboto Medium" panose="02000000000000000000" pitchFamily="2" charset="0"/>
              </a:rPr>
              <a:t>4</a:t>
            </a:r>
            <a:endParaRPr lang="en-US" sz="5400" b="1" kern="0" dirty="0">
              <a:solidFill>
                <a:schemeClr val="bg1"/>
              </a:solidFill>
              <a:latin typeface="#9Slide07 IcielCadena" panose="02000503000000020004" pitchFamily="2" charset="0"/>
              <a:ea typeface="#9Slide03 Roboto Medium" panose="02000000000000000000" pitchFamily="2" charset="0"/>
            </a:endParaRPr>
          </a:p>
        </p:txBody>
      </p:sp>
      <p:sp>
        <p:nvSpPr>
          <p:cNvPr id="20" name="TextBox 19"/>
          <p:cNvSpPr txBox="1"/>
          <p:nvPr/>
        </p:nvSpPr>
        <p:spPr>
          <a:xfrm>
            <a:off x="4405745" y="625215"/>
            <a:ext cx="8005365" cy="185820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lang="en-US" sz="2550" b="1" dirty="0" smtClean="0">
                <a:solidFill>
                  <a:srgbClr val="161D25"/>
                </a:solidFill>
                <a:latin typeface="#9Slide03 Roboto Medium" panose="02000000000000000000" pitchFamily="2" charset="0"/>
                <a:ea typeface="#9Slide03 Roboto Medium" panose="02000000000000000000" pitchFamily="2" charset="0"/>
              </a:rPr>
              <a:t>Tài nguyên </a:t>
            </a:r>
            <a:r>
              <a:rPr lang="en-US" sz="2550" b="1" dirty="0" err="1" smtClean="0">
                <a:solidFill>
                  <a:srgbClr val="161D25"/>
                </a:solidFill>
                <a:latin typeface="#9Slide03 Roboto Medium" panose="02000000000000000000" pitchFamily="2" charset="0"/>
                <a:ea typeface="#9Slide03 Roboto Medium" panose="02000000000000000000" pitchFamily="2" charset="0"/>
              </a:rPr>
              <a:t>khoáng</a:t>
            </a:r>
            <a:r>
              <a:rPr lang="en-US" sz="2550" b="1" dirty="0" smtClean="0">
                <a:solidFill>
                  <a:srgbClr val="161D25"/>
                </a:solidFill>
                <a:latin typeface="#9Slide03 Roboto Medium" panose="02000000000000000000" pitchFamily="2" charset="0"/>
                <a:ea typeface="#9Slide03 Roboto Medium" panose="02000000000000000000" pitchFamily="2" charset="0"/>
              </a:rPr>
              <a:t> sản </a:t>
            </a:r>
            <a:r>
              <a:rPr lang="en-US" sz="2550" b="1" dirty="0" err="1" smtClean="0">
                <a:solidFill>
                  <a:srgbClr val="161D25"/>
                </a:solidFill>
                <a:latin typeface="#9Slide03 Roboto Medium" panose="02000000000000000000" pitchFamily="2" charset="0"/>
                <a:ea typeface="#9Slide03 Roboto Medium" panose="02000000000000000000" pitchFamily="2" charset="0"/>
              </a:rPr>
              <a:t>chủ</a:t>
            </a:r>
            <a:r>
              <a:rPr lang="en-US" sz="2550" b="1" dirty="0" smtClean="0">
                <a:solidFill>
                  <a:srgbClr val="161D25"/>
                </a:solidFill>
                <a:latin typeface="#9Slide03 Roboto Medium" panose="02000000000000000000" pitchFamily="2" charset="0"/>
                <a:ea typeface="#9Slide03 Roboto Medium" panose="02000000000000000000" pitchFamily="2" charset="0"/>
              </a:rPr>
              <a:t> </a:t>
            </a:r>
            <a:r>
              <a:rPr lang="en-US" sz="2550" b="1" dirty="0" err="1" smtClean="0">
                <a:solidFill>
                  <a:srgbClr val="161D25"/>
                </a:solidFill>
                <a:latin typeface="#9Slide03 Roboto Medium" panose="02000000000000000000" pitchFamily="2" charset="0"/>
                <a:ea typeface="#9Slide03 Roboto Medium" panose="02000000000000000000" pitchFamily="2" charset="0"/>
              </a:rPr>
              <a:t>yếu</a:t>
            </a:r>
            <a:r>
              <a:rPr lang="en-US" sz="2550" b="1" dirty="0" smtClean="0">
                <a:solidFill>
                  <a:srgbClr val="161D25"/>
                </a:solidFill>
                <a:latin typeface="#9Slide03 Roboto Medium" panose="02000000000000000000" pitchFamily="2" charset="0"/>
                <a:ea typeface="#9Slide03 Roboto Medium" panose="02000000000000000000" pitchFamily="2" charset="0"/>
              </a:rPr>
              <a:t> ở </a:t>
            </a:r>
            <a:r>
              <a:rPr lang="en-US" sz="2550" b="1" dirty="0" err="1" smtClean="0">
                <a:solidFill>
                  <a:srgbClr val="161D25"/>
                </a:solidFill>
                <a:latin typeface="#9Slide03 Roboto Medium" panose="02000000000000000000" pitchFamily="2" charset="0"/>
                <a:ea typeface="#9Slide03 Roboto Medium" panose="02000000000000000000" pitchFamily="2" charset="0"/>
              </a:rPr>
              <a:t>châu</a:t>
            </a:r>
            <a:r>
              <a:rPr lang="en-US" sz="2550" b="1" dirty="0" smtClean="0">
                <a:solidFill>
                  <a:srgbClr val="161D25"/>
                </a:solidFill>
                <a:latin typeface="#9Slide03 Roboto Medium" panose="02000000000000000000" pitchFamily="2" charset="0"/>
                <a:ea typeface="#9Slide03 Roboto Medium" panose="02000000000000000000" pitchFamily="2" charset="0"/>
              </a:rPr>
              <a:t> Nam Cực là</a:t>
            </a:r>
            <a:endParaRPr lang="en-US" sz="2550" b="1" dirty="0" smtClean="0">
              <a:solidFill>
                <a:srgbClr val="161D25"/>
              </a:solidFill>
              <a:latin typeface="#9Slide03 Roboto Medium" panose="02000000000000000000" pitchFamily="2" charset="0"/>
              <a:ea typeface="#9Slide03 Roboto Medium" panose="02000000000000000000" pitchFamily="2"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550" i="0" u="none" strike="noStrike" kern="1200" cap="none" spc="0" normalizeH="0" baseline="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A. </a:t>
            </a:r>
            <a:r>
              <a:rPr lang="en-US" sz="2550" dirty="0" err="1" smtClean="0">
                <a:solidFill>
                  <a:srgbClr val="161D25"/>
                </a:solidFill>
                <a:latin typeface="#9Slide03 Roboto Medium" panose="02000000000000000000" pitchFamily="2" charset="0"/>
                <a:ea typeface="#9Slide03 Roboto Medium" panose="02000000000000000000" pitchFamily="2" charset="0"/>
              </a:rPr>
              <a:t>vàng</a:t>
            </a:r>
            <a:r>
              <a:rPr lang="en-US" sz="2550" dirty="0" smtClean="0">
                <a:solidFill>
                  <a:srgbClr val="161D25"/>
                </a:solidFill>
                <a:latin typeface="#9Slide03 Roboto Medium" panose="02000000000000000000" pitchFamily="2" charset="0"/>
                <a:ea typeface="#9Slide03 Roboto Medium" panose="02000000000000000000" pitchFamily="2" charset="0"/>
              </a:rPr>
              <a:t>, </a:t>
            </a:r>
            <a:r>
              <a:rPr lang="en-US" sz="2550" dirty="0" err="1" smtClean="0">
                <a:solidFill>
                  <a:srgbClr val="161D25"/>
                </a:solidFill>
                <a:latin typeface="#9Slide03 Roboto Medium" panose="02000000000000000000" pitchFamily="2" charset="0"/>
                <a:ea typeface="#9Slide03 Roboto Medium" panose="02000000000000000000" pitchFamily="2" charset="0"/>
              </a:rPr>
              <a:t>bạc</a:t>
            </a:r>
            <a:r>
              <a:rPr lang="en-US" sz="2550" dirty="0" smtClean="0">
                <a:solidFill>
                  <a:srgbClr val="161D25"/>
                </a:solidFill>
                <a:latin typeface="#9Slide03 Roboto Medium" panose="02000000000000000000" pitchFamily="2" charset="0"/>
                <a:ea typeface="#9Slide03 Roboto Medium" panose="02000000000000000000" pitchFamily="2" charset="0"/>
              </a:rPr>
              <a:t>, </a:t>
            </a:r>
            <a:r>
              <a:rPr lang="en-US" sz="2550" dirty="0" err="1" smtClean="0">
                <a:solidFill>
                  <a:srgbClr val="161D25"/>
                </a:solidFill>
                <a:latin typeface="#9Slide03 Roboto Medium" panose="02000000000000000000" pitchFamily="2" charset="0"/>
                <a:ea typeface="#9Slide03 Roboto Medium" panose="02000000000000000000" pitchFamily="2" charset="0"/>
              </a:rPr>
              <a:t>sắt</a:t>
            </a:r>
            <a:r>
              <a:rPr kumimoji="0" lang="en-US" sz="2550" i="0" u="none" strike="noStrike" kern="1200" cap="none" spc="0" normalizeH="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			</a:t>
            </a:r>
            <a:r>
              <a:rPr kumimoji="0" lang="en-US" sz="2550" i="0" u="none" strike="noStrike" kern="1200" cap="none" spc="0" normalizeH="0" baseline="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B. </a:t>
            </a:r>
            <a:r>
              <a:rPr kumimoji="0" lang="en-US" sz="2550" i="0" u="none" strike="noStrike" kern="1200" cap="none" spc="0" normalizeH="0" baseline="0" noProof="0" dirty="0" err="1" smtClean="0">
                <a:ln>
                  <a:noFill/>
                </a:ln>
                <a:solidFill>
                  <a:srgbClr val="161D25"/>
                </a:solidFill>
                <a:effectLst/>
                <a:uLnTx/>
                <a:uFillTx/>
                <a:latin typeface="#9Slide03 Roboto Medium" panose="02000000000000000000" pitchFamily="2" charset="0"/>
                <a:ea typeface="#9Slide03 Roboto Medium" panose="02000000000000000000" pitchFamily="2" charset="0"/>
              </a:rPr>
              <a:t>vàng</a:t>
            </a:r>
            <a:r>
              <a:rPr kumimoji="0" lang="en-US" sz="2550" i="0" u="none" strike="noStrike" kern="1200" cap="none" spc="0" normalizeH="0" baseline="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 </a:t>
            </a:r>
            <a:r>
              <a:rPr kumimoji="0" lang="en-US" sz="2550" i="0" u="none" strike="noStrike" kern="1200" cap="none" spc="0" normalizeH="0" baseline="0" noProof="0" dirty="0" err="1" smtClean="0">
                <a:ln>
                  <a:noFill/>
                </a:ln>
                <a:solidFill>
                  <a:srgbClr val="161D25"/>
                </a:solidFill>
                <a:effectLst/>
                <a:uLnTx/>
                <a:uFillTx/>
                <a:latin typeface="#9Slide03 Roboto Medium" panose="02000000000000000000" pitchFamily="2" charset="0"/>
                <a:ea typeface="#9Slide03 Roboto Medium" panose="02000000000000000000" pitchFamily="2" charset="0"/>
              </a:rPr>
              <a:t>kim</a:t>
            </a:r>
            <a:r>
              <a:rPr kumimoji="0" lang="en-US" sz="2550" i="0" u="none" strike="noStrike" kern="1200" cap="none" spc="0" normalizeH="0" baseline="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 </a:t>
            </a:r>
            <a:r>
              <a:rPr kumimoji="0" lang="en-US" sz="2550" i="0" u="none" strike="noStrike" kern="1200" cap="none" spc="0" normalizeH="0" baseline="0" noProof="0" dirty="0" err="1" smtClean="0">
                <a:ln>
                  <a:noFill/>
                </a:ln>
                <a:solidFill>
                  <a:srgbClr val="161D25"/>
                </a:solidFill>
                <a:effectLst/>
                <a:uLnTx/>
                <a:uFillTx/>
                <a:latin typeface="#9Slide03 Roboto Medium" panose="02000000000000000000" pitchFamily="2" charset="0"/>
                <a:ea typeface="#9Slide03 Roboto Medium" panose="02000000000000000000" pitchFamily="2" charset="0"/>
              </a:rPr>
              <a:t>cương</a:t>
            </a:r>
            <a:r>
              <a:rPr kumimoji="0" lang="en-US" sz="2550" i="0" u="none" strike="noStrike" kern="1200" cap="none" spc="0" normalizeH="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a:t>
            </a:r>
            <a:endParaRPr kumimoji="0" lang="en-US" sz="2550" i="0" u="none" strike="noStrike" kern="1200" cap="none" spc="0" normalizeH="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lang="en-US" sz="2550" baseline="0" dirty="0" smtClean="0">
                <a:solidFill>
                  <a:srgbClr val="161D25"/>
                </a:solidFill>
                <a:latin typeface="#9Slide03 Roboto Medium" panose="02000000000000000000" pitchFamily="2" charset="0"/>
                <a:ea typeface="#9Slide03 Roboto Medium" panose="02000000000000000000" pitchFamily="2" charset="0"/>
              </a:rPr>
              <a:t>C.</a:t>
            </a:r>
            <a:r>
              <a:rPr lang="en-US" sz="2550" dirty="0" smtClean="0">
                <a:solidFill>
                  <a:srgbClr val="161D25"/>
                </a:solidFill>
                <a:latin typeface="#9Slide03 Roboto Medium" panose="02000000000000000000" pitchFamily="2" charset="0"/>
                <a:ea typeface="#9Slide03 Roboto Medium" panose="02000000000000000000" pitchFamily="2" charset="0"/>
              </a:rPr>
              <a:t> </a:t>
            </a:r>
            <a:r>
              <a:rPr lang="en-US" sz="2550" dirty="0" err="1" smtClean="0">
                <a:solidFill>
                  <a:srgbClr val="161D25"/>
                </a:solidFill>
                <a:latin typeface="#9Slide03 Roboto Medium" panose="02000000000000000000" pitchFamily="2" charset="0"/>
                <a:ea typeface="#9Slide03 Roboto Medium" panose="02000000000000000000" pitchFamily="2" charset="0"/>
              </a:rPr>
              <a:t>sắt</a:t>
            </a:r>
            <a:r>
              <a:rPr lang="en-US" sz="2550" dirty="0" smtClean="0">
                <a:solidFill>
                  <a:srgbClr val="161D25"/>
                </a:solidFill>
                <a:latin typeface="#9Slide03 Roboto Medium" panose="02000000000000000000" pitchFamily="2" charset="0"/>
                <a:ea typeface="#9Slide03 Roboto Medium" panose="02000000000000000000" pitchFamily="2" charset="0"/>
              </a:rPr>
              <a:t>, than </a:t>
            </a:r>
            <a:r>
              <a:rPr lang="en-US" sz="2550" dirty="0" err="1" smtClean="0">
                <a:solidFill>
                  <a:srgbClr val="161D25"/>
                </a:solidFill>
                <a:latin typeface="#9Slide03 Roboto Medium" panose="02000000000000000000" pitchFamily="2" charset="0"/>
                <a:ea typeface="#9Slide03 Roboto Medium" panose="02000000000000000000" pitchFamily="2" charset="0"/>
              </a:rPr>
              <a:t>đá</a:t>
            </a:r>
            <a:r>
              <a:rPr lang="en-US" sz="2550" dirty="0" smtClean="0">
                <a:solidFill>
                  <a:srgbClr val="161D25"/>
                </a:solidFill>
                <a:latin typeface="#9Slide03 Roboto Medium" panose="02000000000000000000" pitchFamily="2" charset="0"/>
                <a:ea typeface="#9Slide03 Roboto Medium" panose="02000000000000000000" pitchFamily="2" charset="0"/>
              </a:rPr>
              <a:t>, </a:t>
            </a:r>
            <a:r>
              <a:rPr lang="en-US" sz="2550" dirty="0" err="1" smtClean="0">
                <a:solidFill>
                  <a:srgbClr val="161D25"/>
                </a:solidFill>
                <a:latin typeface="#9Slide03 Roboto Medium" panose="02000000000000000000" pitchFamily="2" charset="0"/>
                <a:ea typeface="#9Slide03 Roboto Medium" panose="02000000000000000000" pitchFamily="2" charset="0"/>
              </a:rPr>
              <a:t>dầu</a:t>
            </a:r>
            <a:r>
              <a:rPr lang="en-US" sz="2550" dirty="0" smtClean="0">
                <a:solidFill>
                  <a:srgbClr val="161D25"/>
                </a:solidFill>
                <a:latin typeface="#9Slide03 Roboto Medium" panose="02000000000000000000" pitchFamily="2" charset="0"/>
                <a:ea typeface="#9Slide03 Roboto Medium" panose="02000000000000000000" pitchFamily="2" charset="0"/>
              </a:rPr>
              <a:t> </a:t>
            </a:r>
            <a:r>
              <a:rPr lang="en-US" sz="2550" dirty="0" err="1" smtClean="0">
                <a:solidFill>
                  <a:srgbClr val="161D25"/>
                </a:solidFill>
                <a:latin typeface="#9Slide03 Roboto Medium" panose="02000000000000000000" pitchFamily="2" charset="0"/>
                <a:ea typeface="#9Slide03 Roboto Medium" panose="02000000000000000000" pitchFamily="2" charset="0"/>
              </a:rPr>
              <a:t>khí</a:t>
            </a:r>
            <a:r>
              <a:rPr lang="en-US" sz="2550" dirty="0" smtClean="0">
                <a:solidFill>
                  <a:srgbClr val="161D25"/>
                </a:solidFill>
                <a:latin typeface="#9Slide03 Roboto Medium" panose="02000000000000000000" pitchFamily="2" charset="0"/>
                <a:ea typeface="#9Slide03 Roboto Medium" panose="02000000000000000000" pitchFamily="2" charset="0"/>
              </a:rPr>
              <a:t>.		</a:t>
            </a:r>
            <a:r>
              <a:rPr kumimoji="0" lang="en-US" sz="2550" i="0" u="none" strike="noStrike" kern="1200" cap="none" spc="0" normalizeH="0" baseline="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D.</a:t>
            </a:r>
            <a:r>
              <a:rPr kumimoji="0" lang="en-US" sz="2550" i="0" u="none" strike="noStrike" kern="1200" cap="none" spc="0" normalizeH="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 </a:t>
            </a:r>
            <a:r>
              <a:rPr lang="en-US" sz="2550" dirty="0" err="1" smtClean="0">
                <a:solidFill>
                  <a:srgbClr val="161D25"/>
                </a:solidFill>
                <a:latin typeface="#9Slide03 Roboto Medium" panose="02000000000000000000" pitchFamily="2" charset="0"/>
                <a:ea typeface="#9Slide03 Roboto Medium" panose="02000000000000000000" pitchFamily="2" charset="0"/>
              </a:rPr>
              <a:t>sắt</a:t>
            </a:r>
            <a:r>
              <a:rPr lang="en-US" sz="2550" dirty="0" smtClean="0">
                <a:solidFill>
                  <a:srgbClr val="161D25"/>
                </a:solidFill>
                <a:latin typeface="#9Slide03 Roboto Medium" panose="02000000000000000000" pitchFamily="2" charset="0"/>
                <a:ea typeface="#9Slide03 Roboto Medium" panose="02000000000000000000" pitchFamily="2" charset="0"/>
              </a:rPr>
              <a:t>, </a:t>
            </a:r>
            <a:r>
              <a:rPr lang="en-US" sz="2550" dirty="0" err="1" smtClean="0">
                <a:solidFill>
                  <a:srgbClr val="161D25"/>
                </a:solidFill>
                <a:latin typeface="#9Slide03 Roboto Medium" panose="02000000000000000000" pitchFamily="2" charset="0"/>
                <a:ea typeface="#9Slide03 Roboto Medium" panose="02000000000000000000" pitchFamily="2" charset="0"/>
              </a:rPr>
              <a:t>bô-xít</a:t>
            </a:r>
            <a:r>
              <a:rPr lang="en-US" sz="2550" dirty="0" smtClean="0">
                <a:solidFill>
                  <a:srgbClr val="161D25"/>
                </a:solidFill>
                <a:latin typeface="#9Slide03 Roboto Medium" panose="02000000000000000000" pitchFamily="2" charset="0"/>
                <a:ea typeface="#9Slide03 Roboto Medium" panose="02000000000000000000" pitchFamily="2" charset="0"/>
              </a:rPr>
              <a:t>, </a:t>
            </a:r>
            <a:r>
              <a:rPr lang="en-US" sz="2550" dirty="0" err="1" smtClean="0">
                <a:solidFill>
                  <a:srgbClr val="161D25"/>
                </a:solidFill>
                <a:latin typeface="#9Slide03 Roboto Medium" panose="02000000000000000000" pitchFamily="2" charset="0"/>
                <a:ea typeface="#9Slide03 Roboto Medium" panose="02000000000000000000" pitchFamily="2" charset="0"/>
              </a:rPr>
              <a:t>dầu</a:t>
            </a:r>
            <a:r>
              <a:rPr lang="en-US" sz="2550" dirty="0" smtClean="0">
                <a:solidFill>
                  <a:srgbClr val="161D25"/>
                </a:solidFill>
                <a:latin typeface="#9Slide03 Roboto Medium" panose="02000000000000000000" pitchFamily="2" charset="0"/>
                <a:ea typeface="#9Slide03 Roboto Medium" panose="02000000000000000000" pitchFamily="2" charset="0"/>
              </a:rPr>
              <a:t> </a:t>
            </a:r>
            <a:r>
              <a:rPr lang="en-US" sz="2550" dirty="0" err="1" smtClean="0">
                <a:solidFill>
                  <a:srgbClr val="161D25"/>
                </a:solidFill>
                <a:latin typeface="#9Slide03 Roboto Medium" panose="02000000000000000000" pitchFamily="2" charset="0"/>
                <a:ea typeface="#9Slide03 Roboto Medium" panose="02000000000000000000" pitchFamily="2" charset="0"/>
              </a:rPr>
              <a:t>khí</a:t>
            </a:r>
            <a:r>
              <a:rPr kumimoji="0" lang="en-US" sz="2550" i="0" u="none" strike="noStrike" kern="1200" cap="none" spc="0" normalizeH="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a:t>
            </a:r>
            <a:endParaRPr kumimoji="0" lang="en-US" sz="2550" i="0" u="none" strike="noStrike" kern="1200" cap="none" spc="0" normalizeH="0" baseline="0" noProof="0" dirty="0">
              <a:ln>
                <a:noFill/>
              </a:ln>
              <a:solidFill>
                <a:srgbClr val="161D25"/>
              </a:solidFill>
              <a:effectLst/>
              <a:uLnTx/>
              <a:uFillTx/>
              <a:latin typeface="#9Slide03 Roboto Medium" panose="02000000000000000000" pitchFamily="2" charset="0"/>
              <a:ea typeface="#9Slide03 Roboto Medium" panose="02000000000000000000" pitchFamily="2" charset="0"/>
            </a:endParaRPr>
          </a:p>
        </p:txBody>
      </p:sp>
      <p:pic>
        <p:nvPicPr>
          <p:cNvPr id="22" name="Picture 6" descr="Multicolored letter C illustration, C Letter, Colorful letters C, template,  color Splash, png Graphics png | Klipartz"/>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571" b="90000" l="10000" r="90000"/>
                    </a14:imgEffect>
                  </a14:imgLayer>
                </a14:imgProps>
              </a:ext>
              <a:ext uri="{28A0092B-C50C-407E-A947-70E740481C1C}">
                <a14:useLocalDpi xmlns:a14="http://schemas.microsoft.com/office/drawing/2010/main" val="0"/>
              </a:ext>
            </a:extLst>
          </a:blip>
          <a:srcRect/>
          <a:stretch>
            <a:fillRect/>
          </a:stretch>
        </p:blipFill>
        <p:spPr bwMode="auto">
          <a:xfrm>
            <a:off x="5500254" y="2483416"/>
            <a:ext cx="5278582" cy="41516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right illustration of penguins on glacier global warming 4275409 Vector  Art at Vecteezy"/>
          <p:cNvPicPr>
            <a:picLocks noChangeAspect="1" noChangeArrowheads="1"/>
          </p:cNvPicPr>
          <p:nvPr/>
        </p:nvPicPr>
        <p:blipFill rotWithShape="1">
          <a:blip r:embed="rId1">
            <a:extLst>
              <a:ext uri="{28A0092B-C50C-407E-A947-70E740481C1C}">
                <a14:useLocalDpi xmlns:a14="http://schemas.microsoft.com/office/drawing/2010/main" val="0"/>
              </a:ext>
            </a:extLst>
          </a:blip>
          <a:srcRect t="5000" b="5000"/>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4405745" y="5389418"/>
            <a:ext cx="678873" cy="651164"/>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p:cNvSpPr/>
          <p:nvPr/>
        </p:nvSpPr>
        <p:spPr>
          <a:xfrm>
            <a:off x="5417127" y="5389418"/>
            <a:ext cx="678873" cy="651164"/>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p:cNvSpPr/>
          <p:nvPr/>
        </p:nvSpPr>
        <p:spPr>
          <a:xfrm>
            <a:off x="6428509" y="5389418"/>
            <a:ext cx="678873" cy="651164"/>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p:cNvSpPr/>
          <p:nvPr/>
        </p:nvSpPr>
        <p:spPr>
          <a:xfrm>
            <a:off x="7439891" y="5389418"/>
            <a:ext cx="678873" cy="651164"/>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p:cNvSpPr/>
          <p:nvPr/>
        </p:nvSpPr>
        <p:spPr>
          <a:xfrm>
            <a:off x="8451273" y="5389418"/>
            <a:ext cx="678873" cy="651164"/>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p:cNvSpPr/>
          <p:nvPr/>
        </p:nvSpPr>
        <p:spPr>
          <a:xfrm>
            <a:off x="8451272" y="4488864"/>
            <a:ext cx="678873" cy="651164"/>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4522546" y="5389418"/>
            <a:ext cx="389850" cy="646331"/>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smtClean="0">
                <a:ln>
                  <a:noFill/>
                </a:ln>
                <a:solidFill>
                  <a:prstClr val="white"/>
                </a:solidFill>
                <a:effectLst/>
                <a:uLnTx/>
                <a:uFillTx/>
                <a:latin typeface="#9Slide07 IcielCadena" panose="02000503000000020004" pitchFamily="2" charset="0"/>
                <a:ea typeface="#9Slide03 Roboto Medium" panose="02000000000000000000" pitchFamily="2" charset="0"/>
                <a:cs typeface="+mn-cs"/>
              </a:rPr>
              <a:t>1</a:t>
            </a:r>
            <a:endParaRPr kumimoji="0" lang="en-US" sz="3600" b="1" i="0" u="none" strike="noStrike" kern="0" cap="none" spc="0" normalizeH="0" baseline="0" noProof="0" dirty="0">
              <a:ln>
                <a:noFill/>
              </a:ln>
              <a:solidFill>
                <a:prstClr val="white"/>
              </a:solidFill>
              <a:effectLst/>
              <a:uLnTx/>
              <a:uFillTx/>
              <a:latin typeface="#9Slide07 IcielCadena" panose="02000503000000020004" pitchFamily="2" charset="0"/>
              <a:ea typeface="#9Slide03 Roboto Medium" panose="02000000000000000000" pitchFamily="2" charset="0"/>
              <a:cs typeface="+mn-cs"/>
            </a:endParaRPr>
          </a:p>
        </p:txBody>
      </p:sp>
      <p:sp>
        <p:nvSpPr>
          <p:cNvPr id="11" name="Rectangle 10"/>
          <p:cNvSpPr/>
          <p:nvPr/>
        </p:nvSpPr>
        <p:spPr>
          <a:xfrm>
            <a:off x="5545608" y="5389417"/>
            <a:ext cx="421911" cy="646331"/>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smtClean="0">
                <a:ln>
                  <a:noFill/>
                </a:ln>
                <a:solidFill>
                  <a:prstClr val="white"/>
                </a:solidFill>
                <a:effectLst/>
                <a:uLnTx/>
                <a:uFillTx/>
                <a:latin typeface="#9Slide07 IcielCadena" panose="02000503000000020004" pitchFamily="2" charset="0"/>
                <a:ea typeface="#9Slide03 Roboto Medium" panose="02000000000000000000" pitchFamily="2" charset="0"/>
                <a:cs typeface="+mn-cs"/>
              </a:rPr>
              <a:t>2</a:t>
            </a:r>
            <a:endParaRPr kumimoji="0" lang="en-US" sz="3600" b="1" i="0" u="none" strike="noStrike" kern="0" cap="none" spc="0" normalizeH="0" baseline="0" noProof="0" dirty="0">
              <a:ln>
                <a:noFill/>
              </a:ln>
              <a:solidFill>
                <a:prstClr val="white"/>
              </a:solidFill>
              <a:effectLst/>
              <a:uLnTx/>
              <a:uFillTx/>
              <a:latin typeface="#9Slide07 IcielCadena" panose="02000503000000020004" pitchFamily="2" charset="0"/>
              <a:ea typeface="#9Slide03 Roboto Medium" panose="02000000000000000000" pitchFamily="2" charset="0"/>
              <a:cs typeface="+mn-cs"/>
            </a:endParaRPr>
          </a:p>
        </p:txBody>
      </p:sp>
      <p:sp>
        <p:nvSpPr>
          <p:cNvPr id="12" name="Rectangle 11"/>
          <p:cNvSpPr/>
          <p:nvPr/>
        </p:nvSpPr>
        <p:spPr>
          <a:xfrm>
            <a:off x="6568670" y="5389416"/>
            <a:ext cx="421911" cy="646331"/>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smtClean="0">
                <a:ln>
                  <a:noFill/>
                </a:ln>
                <a:solidFill>
                  <a:prstClr val="white"/>
                </a:solidFill>
                <a:effectLst/>
                <a:uLnTx/>
                <a:uFillTx/>
                <a:latin typeface="#9Slide07 IcielCadena" panose="02000503000000020004" pitchFamily="2" charset="0"/>
                <a:ea typeface="#9Slide03 Roboto Medium" panose="02000000000000000000" pitchFamily="2" charset="0"/>
                <a:cs typeface="+mn-cs"/>
              </a:rPr>
              <a:t>3</a:t>
            </a:r>
            <a:endParaRPr kumimoji="0" lang="en-US" sz="3600" b="1" i="0" u="none" strike="noStrike" kern="0" cap="none" spc="0" normalizeH="0" baseline="0" noProof="0" dirty="0">
              <a:ln>
                <a:noFill/>
              </a:ln>
              <a:solidFill>
                <a:prstClr val="white"/>
              </a:solidFill>
              <a:effectLst/>
              <a:uLnTx/>
              <a:uFillTx/>
              <a:latin typeface="#9Slide07 IcielCadena" panose="02000503000000020004" pitchFamily="2" charset="0"/>
              <a:ea typeface="#9Slide03 Roboto Medium" panose="02000000000000000000" pitchFamily="2" charset="0"/>
              <a:cs typeface="+mn-cs"/>
            </a:endParaRPr>
          </a:p>
        </p:txBody>
      </p:sp>
      <p:sp>
        <p:nvSpPr>
          <p:cNvPr id="13" name="Rectangle 12"/>
          <p:cNvSpPr/>
          <p:nvPr/>
        </p:nvSpPr>
        <p:spPr>
          <a:xfrm>
            <a:off x="7570092" y="5389415"/>
            <a:ext cx="465192" cy="646331"/>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smtClean="0">
                <a:ln>
                  <a:noFill/>
                </a:ln>
                <a:solidFill>
                  <a:prstClr val="white"/>
                </a:solidFill>
                <a:effectLst/>
                <a:uLnTx/>
                <a:uFillTx/>
                <a:latin typeface="#9Slide07 IcielCadena" panose="02000503000000020004" pitchFamily="2" charset="0"/>
                <a:ea typeface="#9Slide03 Roboto Medium" panose="02000000000000000000" pitchFamily="2" charset="0"/>
                <a:cs typeface="+mn-cs"/>
              </a:rPr>
              <a:t>4</a:t>
            </a:r>
            <a:endParaRPr kumimoji="0" lang="en-US" sz="3600" b="1" i="0" u="none" strike="noStrike" kern="0" cap="none" spc="0" normalizeH="0" baseline="0" noProof="0" dirty="0">
              <a:ln>
                <a:noFill/>
              </a:ln>
              <a:solidFill>
                <a:prstClr val="white"/>
              </a:solidFill>
              <a:effectLst/>
              <a:uLnTx/>
              <a:uFillTx/>
              <a:latin typeface="#9Slide07 IcielCadena" panose="02000503000000020004" pitchFamily="2" charset="0"/>
              <a:ea typeface="#9Slide03 Roboto Medium" panose="02000000000000000000" pitchFamily="2" charset="0"/>
              <a:cs typeface="+mn-cs"/>
            </a:endParaRPr>
          </a:p>
        </p:txBody>
      </p:sp>
      <p:sp>
        <p:nvSpPr>
          <p:cNvPr id="14" name="Rectangle 13"/>
          <p:cNvSpPr/>
          <p:nvPr/>
        </p:nvSpPr>
        <p:spPr>
          <a:xfrm>
            <a:off x="8593155" y="5389414"/>
            <a:ext cx="421910" cy="646331"/>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smtClean="0">
                <a:ln>
                  <a:noFill/>
                </a:ln>
                <a:solidFill>
                  <a:prstClr val="white"/>
                </a:solidFill>
                <a:effectLst/>
                <a:uLnTx/>
                <a:uFillTx/>
                <a:latin typeface="#9Slide07 IcielCadena" panose="02000503000000020004" pitchFamily="2" charset="0"/>
                <a:ea typeface="#9Slide03 Roboto Medium" panose="02000000000000000000" pitchFamily="2" charset="0"/>
                <a:cs typeface="+mn-cs"/>
              </a:rPr>
              <a:t>5</a:t>
            </a:r>
            <a:endParaRPr kumimoji="0" lang="en-US" sz="3600" b="1" i="0" u="none" strike="noStrike" kern="0" cap="none" spc="0" normalizeH="0" baseline="0" noProof="0" dirty="0">
              <a:ln>
                <a:noFill/>
              </a:ln>
              <a:solidFill>
                <a:prstClr val="white"/>
              </a:solidFill>
              <a:effectLst/>
              <a:uLnTx/>
              <a:uFillTx/>
              <a:latin typeface="#9Slide07 IcielCadena" panose="02000503000000020004" pitchFamily="2" charset="0"/>
              <a:ea typeface="#9Slide03 Roboto Medium" panose="02000000000000000000" pitchFamily="2" charset="0"/>
              <a:cs typeface="+mn-cs"/>
            </a:endParaRPr>
          </a:p>
        </p:txBody>
      </p:sp>
      <p:sp>
        <p:nvSpPr>
          <p:cNvPr id="15" name="Rectangle 14"/>
          <p:cNvSpPr/>
          <p:nvPr/>
        </p:nvSpPr>
        <p:spPr>
          <a:xfrm>
            <a:off x="8577125" y="4571996"/>
            <a:ext cx="453971" cy="646331"/>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smtClean="0">
                <a:ln>
                  <a:noFill/>
                </a:ln>
                <a:solidFill>
                  <a:prstClr val="white"/>
                </a:solidFill>
                <a:effectLst/>
                <a:uLnTx/>
                <a:uFillTx/>
                <a:latin typeface="#9Slide07 IcielCadena" panose="02000503000000020004" pitchFamily="2" charset="0"/>
                <a:ea typeface="#9Slide03 Roboto Medium" panose="02000000000000000000" pitchFamily="2" charset="0"/>
                <a:cs typeface="+mn-cs"/>
              </a:rPr>
              <a:t>6</a:t>
            </a:r>
            <a:endParaRPr kumimoji="0" lang="en-US" sz="3600" b="1" i="0" u="none" strike="noStrike" kern="0" cap="none" spc="0" normalizeH="0" baseline="0" noProof="0" dirty="0">
              <a:ln>
                <a:noFill/>
              </a:ln>
              <a:solidFill>
                <a:prstClr val="white"/>
              </a:solidFill>
              <a:effectLst/>
              <a:uLnTx/>
              <a:uFillTx/>
              <a:latin typeface="#9Slide07 IcielCadena" panose="02000503000000020004" pitchFamily="2" charset="0"/>
              <a:ea typeface="#9Slide03 Roboto Medium" panose="02000000000000000000" pitchFamily="2" charset="0"/>
              <a:cs typeface="+mn-cs"/>
            </a:endParaRPr>
          </a:p>
        </p:txBody>
      </p:sp>
      <p:sp>
        <p:nvSpPr>
          <p:cNvPr id="16" name="Rectangle 15"/>
          <p:cNvSpPr/>
          <p:nvPr/>
        </p:nvSpPr>
        <p:spPr>
          <a:xfrm>
            <a:off x="353516" y="5983717"/>
            <a:ext cx="3884397" cy="938719"/>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5500" b="1" i="0" u="none" strike="noStrike" kern="0" cap="none" spc="0" normalizeH="0" baseline="0" noProof="0" dirty="0" err="1" smtClean="0">
                <a:ln>
                  <a:noFill/>
                </a:ln>
                <a:solidFill>
                  <a:prstClr val="white"/>
                </a:solidFill>
                <a:effectLst/>
                <a:uLnTx/>
                <a:uFillTx/>
                <a:latin typeface="#9Slide05 Israquella" pitchFamily="2" charset="0"/>
                <a:ea typeface="#9Slide03 Roboto Medium" panose="02000000000000000000" pitchFamily="2" charset="0"/>
                <a:cs typeface="+mn-cs"/>
              </a:rPr>
              <a:t>Giải</a:t>
            </a:r>
            <a:r>
              <a:rPr kumimoji="0" lang="en-US" sz="5500" b="1" i="0" u="none" strike="noStrike" kern="0" cap="none" spc="0" normalizeH="0" baseline="0" noProof="0" dirty="0" smtClean="0">
                <a:ln>
                  <a:noFill/>
                </a:ln>
                <a:solidFill>
                  <a:prstClr val="white"/>
                </a:solidFill>
                <a:effectLst/>
                <a:uLnTx/>
                <a:uFillTx/>
                <a:latin typeface="#9Slide05 Israquella" pitchFamily="2" charset="0"/>
                <a:ea typeface="#9Slide03 Roboto Medium" panose="02000000000000000000" pitchFamily="2" charset="0"/>
                <a:cs typeface="+mn-cs"/>
              </a:rPr>
              <a:t> </a:t>
            </a:r>
            <a:r>
              <a:rPr kumimoji="0" lang="en-US" sz="5500" b="1" i="0" u="none" strike="noStrike" kern="0" cap="none" spc="0" normalizeH="0" baseline="0" noProof="0" dirty="0" err="1" smtClean="0">
                <a:ln>
                  <a:noFill/>
                </a:ln>
                <a:solidFill>
                  <a:prstClr val="white"/>
                </a:solidFill>
                <a:effectLst/>
                <a:uLnTx/>
                <a:uFillTx/>
                <a:latin typeface="#9Slide05 Israquella" pitchFamily="2" charset="0"/>
                <a:ea typeface="#9Slide03 Roboto Medium" panose="02000000000000000000" pitchFamily="2" charset="0"/>
                <a:cs typeface="+mn-cs"/>
              </a:rPr>
              <a:t>cứu</a:t>
            </a:r>
            <a:r>
              <a:rPr kumimoji="0" lang="en-US" sz="5500" b="1" i="0" u="none" strike="noStrike" kern="0" cap="none" spc="0" normalizeH="0" baseline="0" noProof="0" dirty="0" smtClean="0">
                <a:ln>
                  <a:noFill/>
                </a:ln>
                <a:solidFill>
                  <a:prstClr val="white"/>
                </a:solidFill>
                <a:effectLst/>
                <a:uLnTx/>
                <a:uFillTx/>
                <a:latin typeface="#9Slide05 Israquella" pitchFamily="2" charset="0"/>
                <a:ea typeface="#9Slide03 Roboto Medium" panose="02000000000000000000" pitchFamily="2" charset="0"/>
                <a:cs typeface="+mn-cs"/>
              </a:rPr>
              <a:t> </a:t>
            </a:r>
            <a:r>
              <a:rPr kumimoji="0" lang="en-US" sz="5500" b="1" i="0" u="none" strike="noStrike" kern="0" cap="none" spc="0" normalizeH="0" baseline="0" noProof="0" dirty="0" err="1" smtClean="0">
                <a:ln>
                  <a:noFill/>
                </a:ln>
                <a:solidFill>
                  <a:prstClr val="white"/>
                </a:solidFill>
                <a:effectLst/>
                <a:uLnTx/>
                <a:uFillTx/>
                <a:latin typeface="#9Slide05 Israquella" pitchFamily="2" charset="0"/>
                <a:ea typeface="#9Slide03 Roboto Medium" panose="02000000000000000000" pitchFamily="2" charset="0"/>
                <a:cs typeface="+mn-cs"/>
              </a:rPr>
              <a:t>chim</a:t>
            </a:r>
            <a:r>
              <a:rPr kumimoji="0" lang="en-US" sz="5500" b="1" i="0" u="none" strike="noStrike" kern="0" cap="none" spc="0" normalizeH="0" baseline="0" noProof="0" dirty="0" smtClean="0">
                <a:ln>
                  <a:noFill/>
                </a:ln>
                <a:solidFill>
                  <a:prstClr val="white"/>
                </a:solidFill>
                <a:effectLst/>
                <a:uLnTx/>
                <a:uFillTx/>
                <a:latin typeface="#9Slide05 Israquella" pitchFamily="2" charset="0"/>
                <a:ea typeface="#9Slide03 Roboto Medium" panose="02000000000000000000" pitchFamily="2" charset="0"/>
                <a:cs typeface="+mn-cs"/>
              </a:rPr>
              <a:t> </a:t>
            </a:r>
            <a:r>
              <a:rPr kumimoji="0" lang="en-US" sz="5500" b="1" i="0" u="none" strike="noStrike" kern="0" cap="none" spc="0" normalizeH="0" baseline="0" noProof="0" dirty="0" err="1" smtClean="0">
                <a:ln>
                  <a:noFill/>
                </a:ln>
                <a:solidFill>
                  <a:prstClr val="white"/>
                </a:solidFill>
                <a:effectLst/>
                <a:uLnTx/>
                <a:uFillTx/>
                <a:latin typeface="#9Slide05 Israquella" pitchFamily="2" charset="0"/>
                <a:ea typeface="#9Slide03 Roboto Medium" panose="02000000000000000000" pitchFamily="2" charset="0"/>
                <a:cs typeface="+mn-cs"/>
              </a:rPr>
              <a:t>cánh</a:t>
            </a:r>
            <a:r>
              <a:rPr kumimoji="0" lang="en-US" sz="5500" b="1" i="0" u="none" strike="noStrike" kern="0" cap="none" spc="0" normalizeH="0" baseline="0" noProof="0" dirty="0" smtClean="0">
                <a:ln>
                  <a:noFill/>
                </a:ln>
                <a:solidFill>
                  <a:prstClr val="white"/>
                </a:solidFill>
                <a:effectLst/>
                <a:uLnTx/>
                <a:uFillTx/>
                <a:latin typeface="#9Slide05 Israquella" pitchFamily="2" charset="0"/>
                <a:ea typeface="#9Slide03 Roboto Medium" panose="02000000000000000000" pitchFamily="2" charset="0"/>
                <a:cs typeface="+mn-cs"/>
              </a:rPr>
              <a:t> </a:t>
            </a:r>
            <a:r>
              <a:rPr kumimoji="0" lang="en-US" sz="5500" b="1" i="0" u="none" strike="noStrike" kern="0" cap="none" spc="0" normalizeH="0" baseline="0" noProof="0" dirty="0" err="1" smtClean="0">
                <a:ln>
                  <a:noFill/>
                </a:ln>
                <a:solidFill>
                  <a:prstClr val="white"/>
                </a:solidFill>
                <a:effectLst/>
                <a:uLnTx/>
                <a:uFillTx/>
                <a:latin typeface="#9Slide05 Israquella" pitchFamily="2" charset="0"/>
                <a:ea typeface="#9Slide03 Roboto Medium" panose="02000000000000000000" pitchFamily="2" charset="0"/>
                <a:cs typeface="+mn-cs"/>
              </a:rPr>
              <a:t>cụt</a:t>
            </a:r>
            <a:endParaRPr kumimoji="0" lang="en-US" sz="5500" b="1" i="0" u="none" strike="noStrike" kern="0" cap="none" spc="0" normalizeH="0" baseline="0" noProof="0" dirty="0">
              <a:ln>
                <a:noFill/>
              </a:ln>
              <a:solidFill>
                <a:prstClr val="white"/>
              </a:solidFill>
              <a:effectLst/>
              <a:uLnTx/>
              <a:uFillTx/>
              <a:latin typeface="#9Slide05 Israquella" pitchFamily="2" charset="0"/>
              <a:ea typeface="#9Slide03 Roboto Medium" panose="02000000000000000000" pitchFamily="2" charset="0"/>
              <a:cs typeface="+mn-cs"/>
            </a:endParaRPr>
          </a:p>
        </p:txBody>
      </p:sp>
      <p:sp>
        <p:nvSpPr>
          <p:cNvPr id="3" name="Rectangle 2"/>
          <p:cNvSpPr/>
          <p:nvPr/>
        </p:nvSpPr>
        <p:spPr>
          <a:xfrm>
            <a:off x="4405745" y="0"/>
            <a:ext cx="77862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921642" y="625215"/>
            <a:ext cx="1149927" cy="1080655"/>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2" action="ppaction://hlinksldjump"/>
          </p:cNvPr>
          <p:cNvSpPr/>
          <p:nvPr/>
        </p:nvSpPr>
        <p:spPr>
          <a:xfrm>
            <a:off x="2199835" y="703877"/>
            <a:ext cx="540533" cy="923330"/>
          </a:xfrm>
          <a:prstGeom prst="rect">
            <a:avLst/>
          </a:prstGeom>
        </p:spPr>
        <p:txBody>
          <a:bodyPr wrap="none">
            <a:spAutoFit/>
          </a:bodyPr>
          <a:lstStyle/>
          <a:p>
            <a:pPr marL="0" lvl="1" algn="ctr" defTabSz="685800">
              <a:defRPr/>
            </a:pPr>
            <a:r>
              <a:rPr lang="en-US" sz="5400" b="1" kern="0" dirty="0" smtClean="0">
                <a:solidFill>
                  <a:schemeClr val="bg1"/>
                </a:solidFill>
                <a:latin typeface="#9Slide07 IcielCadena" panose="02000503000000020004" pitchFamily="2" charset="0"/>
                <a:ea typeface="#9Slide03 Roboto Medium" panose="02000000000000000000" pitchFamily="2" charset="0"/>
              </a:rPr>
              <a:t>5</a:t>
            </a:r>
            <a:endParaRPr lang="en-US" sz="5400" b="1" kern="0" dirty="0">
              <a:solidFill>
                <a:schemeClr val="bg1"/>
              </a:solidFill>
              <a:latin typeface="#9Slide07 IcielCadena" panose="02000503000000020004" pitchFamily="2" charset="0"/>
              <a:ea typeface="#9Slide03 Roboto Medium" panose="02000000000000000000" pitchFamily="2" charset="0"/>
            </a:endParaRPr>
          </a:p>
        </p:txBody>
      </p:sp>
      <p:sp>
        <p:nvSpPr>
          <p:cNvPr id="20" name="TextBox 19"/>
          <p:cNvSpPr txBox="1"/>
          <p:nvPr/>
        </p:nvSpPr>
        <p:spPr>
          <a:xfrm>
            <a:off x="4405745" y="625215"/>
            <a:ext cx="8005365" cy="362406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lang="en-US" sz="2550" b="1" dirty="0" err="1" smtClean="0">
                <a:solidFill>
                  <a:srgbClr val="161D25"/>
                </a:solidFill>
                <a:latin typeface="#9Slide03 Roboto Medium" panose="02000000000000000000" pitchFamily="2" charset="0"/>
                <a:ea typeface="#9Slide03 Roboto Medium" panose="02000000000000000000" pitchFamily="2" charset="0"/>
              </a:rPr>
              <a:t>Những</a:t>
            </a:r>
            <a:r>
              <a:rPr lang="en-US" sz="2550" b="1" dirty="0" smtClean="0">
                <a:solidFill>
                  <a:srgbClr val="161D25"/>
                </a:solidFill>
                <a:latin typeface="#9Slide03 Roboto Medium" panose="02000000000000000000" pitchFamily="2" charset="0"/>
                <a:ea typeface="#9Slide03 Roboto Medium" panose="02000000000000000000" pitchFamily="2" charset="0"/>
              </a:rPr>
              <a:t> </a:t>
            </a:r>
            <a:r>
              <a:rPr lang="en-US" sz="2550" b="1" dirty="0" err="1" smtClean="0">
                <a:solidFill>
                  <a:srgbClr val="161D25"/>
                </a:solidFill>
                <a:latin typeface="#9Slide03 Roboto Medium" panose="02000000000000000000" pitchFamily="2" charset="0"/>
                <a:ea typeface="#9Slide03 Roboto Medium" panose="02000000000000000000" pitchFamily="2" charset="0"/>
              </a:rPr>
              <a:t>loài</a:t>
            </a:r>
            <a:r>
              <a:rPr lang="en-US" sz="2550" b="1" dirty="0" smtClean="0">
                <a:solidFill>
                  <a:srgbClr val="161D25"/>
                </a:solidFill>
                <a:latin typeface="#9Slide03 Roboto Medium" panose="02000000000000000000" pitchFamily="2" charset="0"/>
                <a:ea typeface="#9Slide03 Roboto Medium" panose="02000000000000000000" pitchFamily="2" charset="0"/>
              </a:rPr>
              <a:t> thực </a:t>
            </a:r>
            <a:r>
              <a:rPr lang="en-US" sz="2550" b="1" dirty="0" err="1" smtClean="0">
                <a:solidFill>
                  <a:srgbClr val="161D25"/>
                </a:solidFill>
                <a:latin typeface="#9Slide03 Roboto Medium" panose="02000000000000000000" pitchFamily="2" charset="0"/>
                <a:ea typeface="#9Slide03 Roboto Medium" panose="02000000000000000000" pitchFamily="2" charset="0"/>
              </a:rPr>
              <a:t>vật</a:t>
            </a:r>
            <a:r>
              <a:rPr lang="en-US" sz="2550" b="1" dirty="0" smtClean="0">
                <a:solidFill>
                  <a:srgbClr val="161D25"/>
                </a:solidFill>
                <a:latin typeface="#9Slide03 Roboto Medium" panose="02000000000000000000" pitchFamily="2" charset="0"/>
                <a:ea typeface="#9Slide03 Roboto Medium" panose="02000000000000000000" pitchFamily="2" charset="0"/>
              </a:rPr>
              <a:t> nào </a:t>
            </a:r>
            <a:r>
              <a:rPr lang="en-US" sz="2550" b="1" dirty="0" err="1" smtClean="0">
                <a:solidFill>
                  <a:srgbClr val="161D25"/>
                </a:solidFill>
                <a:latin typeface="#9Slide03 Roboto Medium" panose="02000000000000000000" pitchFamily="2" charset="0"/>
                <a:ea typeface="#9Slide03 Roboto Medium" panose="02000000000000000000" pitchFamily="2" charset="0"/>
              </a:rPr>
              <a:t>phổ</a:t>
            </a:r>
            <a:r>
              <a:rPr lang="en-US" sz="2550" b="1" dirty="0" smtClean="0">
                <a:solidFill>
                  <a:srgbClr val="161D25"/>
                </a:solidFill>
                <a:latin typeface="#9Slide03 Roboto Medium" panose="02000000000000000000" pitchFamily="2" charset="0"/>
                <a:ea typeface="#9Slide03 Roboto Medium" panose="02000000000000000000" pitchFamily="2" charset="0"/>
              </a:rPr>
              <a:t> </a:t>
            </a:r>
            <a:r>
              <a:rPr lang="en-US" sz="2550" b="1" dirty="0" err="1" smtClean="0">
                <a:solidFill>
                  <a:srgbClr val="161D25"/>
                </a:solidFill>
                <a:latin typeface="#9Slide03 Roboto Medium" panose="02000000000000000000" pitchFamily="2" charset="0"/>
                <a:ea typeface="#9Slide03 Roboto Medium" panose="02000000000000000000" pitchFamily="2" charset="0"/>
              </a:rPr>
              <a:t>biến</a:t>
            </a:r>
            <a:r>
              <a:rPr lang="en-US" sz="2550" b="1" dirty="0" smtClean="0">
                <a:solidFill>
                  <a:srgbClr val="161D25"/>
                </a:solidFill>
                <a:latin typeface="#9Slide03 Roboto Medium" panose="02000000000000000000" pitchFamily="2" charset="0"/>
                <a:ea typeface="#9Slide03 Roboto Medium" panose="02000000000000000000" pitchFamily="2" charset="0"/>
              </a:rPr>
              <a:t> ở </a:t>
            </a:r>
            <a:r>
              <a:rPr lang="en-US" sz="2550" b="1" dirty="0" err="1" smtClean="0">
                <a:solidFill>
                  <a:srgbClr val="161D25"/>
                </a:solidFill>
                <a:latin typeface="#9Slide03 Roboto Medium" panose="02000000000000000000" pitchFamily="2" charset="0"/>
                <a:ea typeface="#9Slide03 Roboto Medium" panose="02000000000000000000" pitchFamily="2" charset="0"/>
              </a:rPr>
              <a:t>ven</a:t>
            </a:r>
            <a:r>
              <a:rPr lang="en-US" sz="2550" b="1" dirty="0" smtClean="0">
                <a:solidFill>
                  <a:srgbClr val="161D25"/>
                </a:solidFill>
                <a:latin typeface="#9Slide03 Roboto Medium" panose="02000000000000000000" pitchFamily="2" charset="0"/>
                <a:ea typeface="#9Slide03 Roboto Medium" panose="02000000000000000000" pitchFamily="2" charset="0"/>
              </a:rPr>
              <a:t> </a:t>
            </a:r>
            <a:r>
              <a:rPr lang="en-US" sz="2550" b="1" dirty="0" err="1" smtClean="0">
                <a:solidFill>
                  <a:srgbClr val="161D25"/>
                </a:solidFill>
                <a:latin typeface="#9Slide03 Roboto Medium" panose="02000000000000000000" pitchFamily="2" charset="0"/>
                <a:ea typeface="#9Slide03 Roboto Medium" panose="02000000000000000000" pitchFamily="2" charset="0"/>
              </a:rPr>
              <a:t>lục</a:t>
            </a:r>
            <a:r>
              <a:rPr lang="en-US" sz="2550" b="1" dirty="0" smtClean="0">
                <a:solidFill>
                  <a:srgbClr val="161D25"/>
                </a:solidFill>
                <a:latin typeface="#9Slide03 Roboto Medium" panose="02000000000000000000" pitchFamily="2" charset="0"/>
                <a:ea typeface="#9Slide03 Roboto Medium" panose="02000000000000000000" pitchFamily="2" charset="0"/>
              </a:rPr>
              <a:t> </a:t>
            </a:r>
            <a:r>
              <a:rPr lang="en-US" sz="2550" b="1" dirty="0" err="1" smtClean="0">
                <a:solidFill>
                  <a:srgbClr val="161D25"/>
                </a:solidFill>
                <a:latin typeface="#9Slide03 Roboto Medium" panose="02000000000000000000" pitchFamily="2" charset="0"/>
                <a:ea typeface="#9Slide03 Roboto Medium" panose="02000000000000000000" pitchFamily="2" charset="0"/>
              </a:rPr>
              <a:t>địa</a:t>
            </a:r>
            <a:r>
              <a:rPr lang="en-US" sz="2550" b="1" dirty="0" smtClean="0">
                <a:solidFill>
                  <a:srgbClr val="161D25"/>
                </a:solidFill>
                <a:latin typeface="#9Slide03 Roboto Medium" panose="02000000000000000000" pitchFamily="2" charset="0"/>
                <a:ea typeface="#9Slide03 Roboto Medium" panose="02000000000000000000" pitchFamily="2" charset="0"/>
              </a:rPr>
              <a:t> </a:t>
            </a:r>
            <a:r>
              <a:rPr lang="en-US" sz="2550" b="1" dirty="0" err="1" smtClean="0">
                <a:solidFill>
                  <a:srgbClr val="161D25"/>
                </a:solidFill>
                <a:latin typeface="#9Slide03 Roboto Medium" panose="02000000000000000000" pitchFamily="2" charset="0"/>
                <a:ea typeface="#9Slide03 Roboto Medium" panose="02000000000000000000" pitchFamily="2" charset="0"/>
              </a:rPr>
              <a:t>châu</a:t>
            </a:r>
            <a:r>
              <a:rPr lang="en-US" sz="2550" b="1" dirty="0" smtClean="0">
                <a:solidFill>
                  <a:srgbClr val="161D25"/>
                </a:solidFill>
                <a:latin typeface="#9Slide03 Roboto Medium" panose="02000000000000000000" pitchFamily="2" charset="0"/>
                <a:ea typeface="#9Slide03 Roboto Medium" panose="02000000000000000000" pitchFamily="2" charset="0"/>
              </a:rPr>
              <a:t> Nam Cực?</a:t>
            </a:r>
            <a:endParaRPr lang="en-US" sz="2550" b="1" dirty="0" smtClean="0">
              <a:solidFill>
                <a:srgbClr val="161D25"/>
              </a:solidFill>
              <a:latin typeface="#9Slide03 Roboto Medium" panose="02000000000000000000" pitchFamily="2" charset="0"/>
              <a:ea typeface="#9Slide03 Roboto Medium" panose="02000000000000000000" pitchFamily="2"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550" i="0" u="none" strike="noStrike" kern="1200" cap="none" spc="0" normalizeH="0" baseline="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A. </a:t>
            </a:r>
            <a:r>
              <a:rPr lang="en-US" sz="2550" noProof="0" dirty="0" err="1" smtClean="0">
                <a:solidFill>
                  <a:srgbClr val="161D25"/>
                </a:solidFill>
                <a:latin typeface="#9Slide03 Roboto Medium" panose="02000000000000000000" pitchFamily="2" charset="0"/>
                <a:ea typeface="#9Slide03 Roboto Medium" panose="02000000000000000000" pitchFamily="2" charset="0"/>
              </a:rPr>
              <a:t>Rêu</a:t>
            </a:r>
            <a:r>
              <a:rPr lang="en-US" sz="2550" noProof="0" dirty="0" smtClean="0">
                <a:solidFill>
                  <a:srgbClr val="161D25"/>
                </a:solidFill>
                <a:latin typeface="#9Slide03 Roboto Medium" panose="02000000000000000000" pitchFamily="2" charset="0"/>
                <a:ea typeface="#9Slide03 Roboto Medium" panose="02000000000000000000" pitchFamily="2" charset="0"/>
              </a:rPr>
              <a:t>, </a:t>
            </a:r>
            <a:r>
              <a:rPr lang="en-US" sz="2550" noProof="0" dirty="0" err="1" smtClean="0">
                <a:solidFill>
                  <a:srgbClr val="161D25"/>
                </a:solidFill>
                <a:latin typeface="#9Slide03 Roboto Medium" panose="02000000000000000000" pitchFamily="2" charset="0"/>
                <a:ea typeface="#9Slide03 Roboto Medium" panose="02000000000000000000" pitchFamily="2" charset="0"/>
              </a:rPr>
              <a:t>địa</a:t>
            </a:r>
            <a:r>
              <a:rPr lang="en-US" sz="2550" noProof="0" dirty="0" smtClean="0">
                <a:solidFill>
                  <a:srgbClr val="161D25"/>
                </a:solidFill>
                <a:latin typeface="#9Slide03 Roboto Medium" panose="02000000000000000000" pitchFamily="2" charset="0"/>
                <a:ea typeface="#9Slide03 Roboto Medium" panose="02000000000000000000" pitchFamily="2" charset="0"/>
              </a:rPr>
              <a:t> y, cây </a:t>
            </a:r>
            <a:r>
              <a:rPr lang="en-US" sz="2550" noProof="0" dirty="0" err="1" smtClean="0">
                <a:solidFill>
                  <a:srgbClr val="161D25"/>
                </a:solidFill>
                <a:latin typeface="#9Slide03 Roboto Medium" panose="02000000000000000000" pitchFamily="2" charset="0"/>
                <a:ea typeface="#9Slide03 Roboto Medium" panose="02000000000000000000" pitchFamily="2" charset="0"/>
              </a:rPr>
              <a:t>gỗ</a:t>
            </a:r>
            <a:r>
              <a:rPr lang="en-US" sz="2550" noProof="0" dirty="0" smtClean="0">
                <a:solidFill>
                  <a:srgbClr val="161D25"/>
                </a:solidFill>
                <a:latin typeface="#9Slide03 Roboto Medium" panose="02000000000000000000" pitchFamily="2" charset="0"/>
                <a:ea typeface="#9Slide03 Roboto Medium" panose="02000000000000000000" pitchFamily="2" charset="0"/>
              </a:rPr>
              <a:t> </a:t>
            </a:r>
            <a:r>
              <a:rPr lang="en-US" sz="2550" noProof="0" dirty="0" err="1" smtClean="0">
                <a:solidFill>
                  <a:srgbClr val="161D25"/>
                </a:solidFill>
                <a:latin typeface="#9Slide03 Roboto Medium" panose="02000000000000000000" pitchFamily="2" charset="0"/>
                <a:ea typeface="#9Slide03 Roboto Medium" panose="02000000000000000000" pitchFamily="2" charset="0"/>
              </a:rPr>
              <a:t>lớn</a:t>
            </a:r>
            <a:r>
              <a:rPr lang="en-US" sz="2550" noProof="0" dirty="0" smtClean="0">
                <a:solidFill>
                  <a:srgbClr val="161D25"/>
                </a:solidFill>
                <a:latin typeface="#9Slide03 Roboto Medium" panose="02000000000000000000" pitchFamily="2" charset="0"/>
                <a:ea typeface="#9Slide03 Roboto Medium" panose="02000000000000000000" pitchFamily="2" charset="0"/>
              </a:rPr>
              <a:t>, </a:t>
            </a:r>
            <a:r>
              <a:rPr lang="en-US" sz="2550" noProof="0" dirty="0" err="1" smtClean="0">
                <a:solidFill>
                  <a:srgbClr val="161D25"/>
                </a:solidFill>
                <a:latin typeface="#9Slide03 Roboto Medium" panose="02000000000000000000" pitchFamily="2" charset="0"/>
                <a:ea typeface="#9Slide03 Roboto Medium" panose="02000000000000000000" pitchFamily="2" charset="0"/>
              </a:rPr>
              <a:t>nấm</a:t>
            </a:r>
            <a:r>
              <a:rPr kumimoji="0" lang="en-US" sz="2550" i="0" u="none" strike="noStrike" kern="1200" cap="none" spc="0" normalizeH="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			</a:t>
            </a:r>
            <a:endParaRPr kumimoji="0" lang="en-US" sz="2550" i="0" u="none" strike="noStrike" kern="1200" cap="none" spc="0" normalizeH="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550" i="0" u="none" strike="noStrike" kern="1200" cap="none" spc="0" normalizeH="0" baseline="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B. </a:t>
            </a:r>
            <a:r>
              <a:rPr kumimoji="0" lang="en-US" sz="2550" i="0" u="none" strike="noStrike" kern="1200" cap="none" spc="0" normalizeH="0" baseline="0" noProof="0" dirty="0" err="1" smtClean="0">
                <a:ln>
                  <a:noFill/>
                </a:ln>
                <a:solidFill>
                  <a:srgbClr val="161D25"/>
                </a:solidFill>
                <a:effectLst/>
                <a:uLnTx/>
                <a:uFillTx/>
                <a:latin typeface="#9Slide03 Roboto Medium" panose="02000000000000000000" pitchFamily="2" charset="0"/>
                <a:ea typeface="#9Slide03 Roboto Medium" panose="02000000000000000000" pitchFamily="2" charset="0"/>
              </a:rPr>
              <a:t>Rêu</a:t>
            </a:r>
            <a:r>
              <a:rPr kumimoji="0" lang="en-US" sz="2550" i="0" u="none" strike="noStrike" kern="1200" cap="none" spc="0" normalizeH="0" baseline="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a:t>
            </a:r>
            <a:r>
              <a:rPr kumimoji="0" lang="en-US" sz="2550" i="0" u="none" strike="noStrike" kern="1200" cap="none" spc="0" normalizeH="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 </a:t>
            </a:r>
            <a:r>
              <a:rPr kumimoji="0" lang="en-US" sz="2550" i="0" u="none" strike="noStrike" kern="1200" cap="none" spc="0" normalizeH="0" noProof="0" dirty="0" err="1" smtClean="0">
                <a:ln>
                  <a:noFill/>
                </a:ln>
                <a:solidFill>
                  <a:srgbClr val="161D25"/>
                </a:solidFill>
                <a:effectLst/>
                <a:uLnTx/>
                <a:uFillTx/>
                <a:latin typeface="#9Slide03 Roboto Medium" panose="02000000000000000000" pitchFamily="2" charset="0"/>
                <a:ea typeface="#9Slide03 Roboto Medium" panose="02000000000000000000" pitchFamily="2" charset="0"/>
              </a:rPr>
              <a:t>địa</a:t>
            </a:r>
            <a:r>
              <a:rPr kumimoji="0" lang="en-US" sz="2550" i="0" u="none" strike="noStrike" kern="1200" cap="none" spc="0" normalizeH="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 y, </a:t>
            </a:r>
            <a:r>
              <a:rPr kumimoji="0" lang="en-US" sz="2550" i="0" u="none" strike="noStrike" kern="1200" cap="none" spc="0" normalizeH="0" noProof="0" dirty="0" err="1" smtClean="0">
                <a:ln>
                  <a:noFill/>
                </a:ln>
                <a:solidFill>
                  <a:srgbClr val="161D25"/>
                </a:solidFill>
                <a:effectLst/>
                <a:uLnTx/>
                <a:uFillTx/>
                <a:latin typeface="#9Slide03 Roboto Medium" panose="02000000000000000000" pitchFamily="2" charset="0"/>
                <a:ea typeface="#9Slide03 Roboto Medium" panose="02000000000000000000" pitchFamily="2" charset="0"/>
              </a:rPr>
              <a:t>tảo</a:t>
            </a:r>
            <a:r>
              <a:rPr kumimoji="0" lang="en-US" sz="2550" i="0" u="none" strike="noStrike" kern="1200" cap="none" spc="0" normalizeH="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 </a:t>
            </a:r>
            <a:r>
              <a:rPr kumimoji="0" lang="en-US" sz="2550" i="0" u="none" strike="noStrike" kern="1200" cap="none" spc="0" normalizeH="0" noProof="0" dirty="0" err="1" smtClean="0">
                <a:ln>
                  <a:noFill/>
                </a:ln>
                <a:solidFill>
                  <a:srgbClr val="161D25"/>
                </a:solidFill>
                <a:effectLst/>
                <a:uLnTx/>
                <a:uFillTx/>
                <a:latin typeface="#9Slide03 Roboto Medium" panose="02000000000000000000" pitchFamily="2" charset="0"/>
                <a:ea typeface="#9Slide03 Roboto Medium" panose="02000000000000000000" pitchFamily="2" charset="0"/>
              </a:rPr>
              <a:t>nấm</a:t>
            </a:r>
            <a:r>
              <a:rPr kumimoji="0" lang="en-US" sz="2550" i="0" u="none" strike="noStrike" kern="1200" cap="none" spc="0" normalizeH="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a:t>
            </a:r>
            <a:endParaRPr kumimoji="0" lang="en-US" sz="2550" i="0" u="none" strike="noStrike" kern="1200" cap="none" spc="0" normalizeH="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lang="en-US" sz="2550" baseline="0" dirty="0" smtClean="0">
                <a:solidFill>
                  <a:srgbClr val="161D25"/>
                </a:solidFill>
                <a:latin typeface="#9Slide03 Roboto Medium" panose="02000000000000000000" pitchFamily="2" charset="0"/>
                <a:ea typeface="#9Slide03 Roboto Medium" panose="02000000000000000000" pitchFamily="2" charset="0"/>
              </a:rPr>
              <a:t>C.</a:t>
            </a:r>
            <a:r>
              <a:rPr lang="en-US" sz="2550" dirty="0" smtClean="0">
                <a:solidFill>
                  <a:srgbClr val="161D25"/>
                </a:solidFill>
                <a:latin typeface="#9Slide03 Roboto Medium" panose="02000000000000000000" pitchFamily="2" charset="0"/>
                <a:ea typeface="#9Slide03 Roboto Medium" panose="02000000000000000000" pitchFamily="2" charset="0"/>
              </a:rPr>
              <a:t> </a:t>
            </a:r>
            <a:r>
              <a:rPr lang="en-US" sz="2550" dirty="0" err="1" smtClean="0">
                <a:solidFill>
                  <a:srgbClr val="161D25"/>
                </a:solidFill>
                <a:latin typeface="#9Slide03 Roboto Medium" panose="02000000000000000000" pitchFamily="2" charset="0"/>
                <a:ea typeface="#9Slide03 Roboto Medium" panose="02000000000000000000" pitchFamily="2" charset="0"/>
              </a:rPr>
              <a:t>Địa</a:t>
            </a:r>
            <a:r>
              <a:rPr lang="en-US" sz="2550" dirty="0" smtClean="0">
                <a:solidFill>
                  <a:srgbClr val="161D25"/>
                </a:solidFill>
                <a:latin typeface="#9Slide03 Roboto Medium" panose="02000000000000000000" pitchFamily="2" charset="0"/>
                <a:ea typeface="#9Slide03 Roboto Medium" panose="02000000000000000000" pitchFamily="2" charset="0"/>
              </a:rPr>
              <a:t> y, </a:t>
            </a:r>
            <a:r>
              <a:rPr lang="en-US" sz="2550" dirty="0" err="1" smtClean="0">
                <a:solidFill>
                  <a:srgbClr val="161D25"/>
                </a:solidFill>
                <a:latin typeface="#9Slide03 Roboto Medium" panose="02000000000000000000" pitchFamily="2" charset="0"/>
                <a:ea typeface="#9Slide03 Roboto Medium" panose="02000000000000000000" pitchFamily="2" charset="0"/>
              </a:rPr>
              <a:t>nấm</a:t>
            </a:r>
            <a:r>
              <a:rPr lang="en-US" sz="2550" dirty="0" smtClean="0">
                <a:solidFill>
                  <a:srgbClr val="161D25"/>
                </a:solidFill>
                <a:latin typeface="#9Slide03 Roboto Medium" panose="02000000000000000000" pitchFamily="2" charset="0"/>
                <a:ea typeface="#9Slide03 Roboto Medium" panose="02000000000000000000" pitchFamily="2" charset="0"/>
              </a:rPr>
              <a:t>, cây </a:t>
            </a:r>
            <a:r>
              <a:rPr lang="en-US" sz="2550" dirty="0" err="1" smtClean="0">
                <a:solidFill>
                  <a:srgbClr val="161D25"/>
                </a:solidFill>
                <a:latin typeface="#9Slide03 Roboto Medium" panose="02000000000000000000" pitchFamily="2" charset="0"/>
                <a:ea typeface="#9Slide03 Roboto Medium" panose="02000000000000000000" pitchFamily="2" charset="0"/>
              </a:rPr>
              <a:t>họ</a:t>
            </a:r>
            <a:r>
              <a:rPr lang="en-US" sz="2550" dirty="0" smtClean="0">
                <a:solidFill>
                  <a:srgbClr val="161D25"/>
                </a:solidFill>
                <a:latin typeface="#9Slide03 Roboto Medium" panose="02000000000000000000" pitchFamily="2" charset="0"/>
                <a:ea typeface="#9Slide03 Roboto Medium" panose="02000000000000000000" pitchFamily="2" charset="0"/>
              </a:rPr>
              <a:t> </a:t>
            </a:r>
            <a:r>
              <a:rPr lang="en-US" sz="2550" dirty="0" err="1" smtClean="0">
                <a:solidFill>
                  <a:srgbClr val="161D25"/>
                </a:solidFill>
                <a:latin typeface="#9Slide03 Roboto Medium" panose="02000000000000000000" pitchFamily="2" charset="0"/>
                <a:ea typeface="#9Slide03 Roboto Medium" panose="02000000000000000000" pitchFamily="2" charset="0"/>
              </a:rPr>
              <a:t>đậu</a:t>
            </a:r>
            <a:r>
              <a:rPr lang="en-US" sz="2550" dirty="0" smtClean="0">
                <a:solidFill>
                  <a:srgbClr val="161D25"/>
                </a:solidFill>
                <a:latin typeface="#9Slide03 Roboto Medium" panose="02000000000000000000" pitchFamily="2" charset="0"/>
                <a:ea typeface="#9Slide03 Roboto Medium" panose="02000000000000000000" pitchFamily="2" charset="0"/>
              </a:rPr>
              <a:t>.		</a:t>
            </a:r>
            <a:endParaRPr lang="en-US" sz="2550" dirty="0" smtClean="0">
              <a:solidFill>
                <a:srgbClr val="161D25"/>
              </a:solidFill>
              <a:latin typeface="#9Slide03 Roboto Medium" panose="02000000000000000000" pitchFamily="2" charset="0"/>
              <a:ea typeface="#9Slide03 Roboto Medium" panose="02000000000000000000" pitchFamily="2"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en-US" sz="2550" i="0" u="none" strike="noStrike" kern="1200" cap="none" spc="0" normalizeH="0" baseline="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D.</a:t>
            </a:r>
            <a:r>
              <a:rPr kumimoji="0" lang="en-US" sz="2550" i="0" u="none" strike="noStrike" kern="1200" cap="none" spc="0" normalizeH="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 </a:t>
            </a:r>
            <a:r>
              <a:rPr lang="en-US" sz="2550" dirty="0" err="1" smtClean="0">
                <a:solidFill>
                  <a:srgbClr val="161D25"/>
                </a:solidFill>
                <a:latin typeface="#9Slide03 Roboto Medium" panose="02000000000000000000" pitchFamily="2" charset="0"/>
                <a:ea typeface="#9Slide03 Roboto Medium" panose="02000000000000000000" pitchFamily="2" charset="0"/>
              </a:rPr>
              <a:t>Nấm</a:t>
            </a:r>
            <a:r>
              <a:rPr lang="en-US" sz="2550" dirty="0" smtClean="0">
                <a:solidFill>
                  <a:srgbClr val="161D25"/>
                </a:solidFill>
                <a:latin typeface="#9Slide03 Roboto Medium" panose="02000000000000000000" pitchFamily="2" charset="0"/>
                <a:ea typeface="#9Slide03 Roboto Medium" panose="02000000000000000000" pitchFamily="2" charset="0"/>
              </a:rPr>
              <a:t>, </a:t>
            </a:r>
            <a:r>
              <a:rPr lang="en-US" sz="2550" dirty="0" err="1" smtClean="0">
                <a:solidFill>
                  <a:srgbClr val="161D25"/>
                </a:solidFill>
                <a:latin typeface="#9Slide03 Roboto Medium" panose="02000000000000000000" pitchFamily="2" charset="0"/>
                <a:ea typeface="#9Slide03 Roboto Medium" panose="02000000000000000000" pitchFamily="2" charset="0"/>
              </a:rPr>
              <a:t>tảo</a:t>
            </a:r>
            <a:r>
              <a:rPr lang="en-US" sz="2550" dirty="0" smtClean="0">
                <a:solidFill>
                  <a:srgbClr val="161D25"/>
                </a:solidFill>
                <a:latin typeface="#9Slide03 Roboto Medium" panose="02000000000000000000" pitchFamily="2" charset="0"/>
                <a:ea typeface="#9Slide03 Roboto Medium" panose="02000000000000000000" pitchFamily="2" charset="0"/>
              </a:rPr>
              <a:t>, cây </a:t>
            </a:r>
            <a:r>
              <a:rPr lang="en-US" sz="2550" dirty="0" err="1" smtClean="0">
                <a:solidFill>
                  <a:srgbClr val="161D25"/>
                </a:solidFill>
                <a:latin typeface="#9Slide03 Roboto Medium" panose="02000000000000000000" pitchFamily="2" charset="0"/>
                <a:ea typeface="#9Slide03 Roboto Medium" panose="02000000000000000000" pitchFamily="2" charset="0"/>
              </a:rPr>
              <a:t>lá</a:t>
            </a:r>
            <a:r>
              <a:rPr lang="en-US" sz="2550" dirty="0" smtClean="0">
                <a:solidFill>
                  <a:srgbClr val="161D25"/>
                </a:solidFill>
                <a:latin typeface="#9Slide03 Roboto Medium" panose="02000000000000000000" pitchFamily="2" charset="0"/>
                <a:ea typeface="#9Slide03 Roboto Medium" panose="02000000000000000000" pitchFamily="2" charset="0"/>
              </a:rPr>
              <a:t> </a:t>
            </a:r>
            <a:r>
              <a:rPr lang="en-US" sz="2550" dirty="0" err="1" smtClean="0">
                <a:solidFill>
                  <a:srgbClr val="161D25"/>
                </a:solidFill>
                <a:latin typeface="#9Slide03 Roboto Medium" panose="02000000000000000000" pitchFamily="2" charset="0"/>
                <a:ea typeface="#9Slide03 Roboto Medium" panose="02000000000000000000" pitchFamily="2" charset="0"/>
              </a:rPr>
              <a:t>rộng</a:t>
            </a:r>
            <a:r>
              <a:rPr kumimoji="0" lang="en-US" sz="2550" i="0" u="none" strike="noStrike" kern="1200" cap="none" spc="0" normalizeH="0" noProof="0" dirty="0" smtClean="0">
                <a:ln>
                  <a:noFill/>
                </a:ln>
                <a:solidFill>
                  <a:srgbClr val="161D25"/>
                </a:solidFill>
                <a:effectLst/>
                <a:uLnTx/>
                <a:uFillTx/>
                <a:latin typeface="#9Slide03 Roboto Medium" panose="02000000000000000000" pitchFamily="2" charset="0"/>
                <a:ea typeface="#9Slide03 Roboto Medium" panose="02000000000000000000" pitchFamily="2" charset="0"/>
              </a:rPr>
              <a:t>.</a:t>
            </a:r>
            <a:endParaRPr kumimoji="0" lang="en-US" sz="2550" i="0" u="none" strike="noStrike" kern="1200" cap="none" spc="0" normalizeH="0" baseline="0" noProof="0" dirty="0">
              <a:ln>
                <a:noFill/>
              </a:ln>
              <a:solidFill>
                <a:srgbClr val="161D25"/>
              </a:solidFill>
              <a:effectLst/>
              <a:uLnTx/>
              <a:uFillTx/>
              <a:latin typeface="#9Slide03 Roboto Medium" panose="02000000000000000000" pitchFamily="2" charset="0"/>
              <a:ea typeface="#9Slide03 Roboto Medium" panose="02000000000000000000" pitchFamily="2" charset="0"/>
            </a:endParaRPr>
          </a:p>
        </p:txBody>
      </p:sp>
      <p:pic>
        <p:nvPicPr>
          <p:cNvPr id="22" name="Picture 6" descr="Multicolored letter C illustration, C Letter, Colorful letters C, template,  color Splash, png Graphics png | Klipartz"/>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571" b="90000" l="10000" r="90000"/>
                    </a14:imgEffect>
                  </a14:imgLayer>
                </a14:imgProps>
              </a:ext>
              <a:ext uri="{28A0092B-C50C-407E-A947-70E740481C1C}">
                <a14:useLocalDpi xmlns:a14="http://schemas.microsoft.com/office/drawing/2010/main" val="0"/>
              </a:ext>
            </a:extLst>
          </a:blip>
          <a:srcRect/>
          <a:stretch>
            <a:fillRect/>
          </a:stretch>
        </p:blipFill>
        <p:spPr bwMode="auto">
          <a:xfrm>
            <a:off x="-817737" y="1404901"/>
            <a:ext cx="5278582" cy="415169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olorful letters b, letter, colour png | PNGEg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539960" y="3905667"/>
            <a:ext cx="3795857" cy="29523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5" name="Rectangle 4"/>
          <p:cNvSpPr/>
          <p:nvPr/>
        </p:nvSpPr>
        <p:spPr>
          <a:xfrm>
            <a:off x="0" y="0"/>
            <a:ext cx="12192000" cy="6858000"/>
          </a:xfrm>
          <a:prstGeom prst="rect">
            <a:avLst/>
          </a:prstGeom>
          <a:solidFill>
            <a:srgbClr val="010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pic>
        <p:nvPicPr>
          <p:cNvPr id="14" name="Picture 2" descr="Vua Tiếng Việt&quot; do NSƯT Xuân Bắc cầm trịch, giải thưởng lên tới 180 triệu  đồng - VTVcab O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27017" y="627015"/>
            <a:ext cx="10633164" cy="53165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62149" y="627015"/>
            <a:ext cx="10555965" cy="5564779"/>
          </a:xfrm>
          <a:prstGeom prst="rect">
            <a:avLst/>
          </a:prstGeom>
          <a:solidFill>
            <a:srgbClr val="00080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pic>
        <p:nvPicPr>
          <p:cNvPr id="14342" name="Picture 6" descr="Vương miện vàng, Không khí, Vương miện png | PNGEg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99778"/>
                    </a14:imgEffect>
                  </a14:imgLayer>
                </a14:imgProps>
              </a:ext>
              <a:ext uri="{28A0092B-C50C-407E-A947-70E740481C1C}">
                <a14:useLocalDpi xmlns:a14="http://schemas.microsoft.com/office/drawing/2010/main" val="0"/>
              </a:ext>
            </a:extLst>
          </a:blip>
          <a:srcRect/>
          <a:stretch>
            <a:fillRect/>
          </a:stretch>
        </p:blipFill>
        <p:spPr bwMode="auto">
          <a:xfrm>
            <a:off x="2322151" y="990091"/>
            <a:ext cx="1656141" cy="11169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014135" y="2355261"/>
            <a:ext cx="3978974" cy="1323439"/>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8000" b="1" i="0" u="none" strike="noStrike" kern="0" cap="none" spc="0" normalizeH="0" baseline="0" noProof="0" dirty="0" err="1" smtClean="0">
                <a:ln>
                  <a:noFill/>
                </a:ln>
                <a:solidFill>
                  <a:prstClr val="white"/>
                </a:solidFill>
                <a:effectLst/>
                <a:uLnTx/>
                <a:uFillTx/>
                <a:latin typeface="#9Slide05 Israquella" pitchFamily="2" charset="0"/>
                <a:ea typeface="#9Slide03 Roboto Medium" panose="02000000000000000000" pitchFamily="2" charset="0"/>
                <a:cs typeface="+mn-cs"/>
              </a:rPr>
              <a:t>Vua</a:t>
            </a:r>
            <a:r>
              <a:rPr kumimoji="0" lang="en-US" sz="8000" b="1" i="0" u="none" strike="noStrike" kern="0" cap="none" spc="0" normalizeH="0" baseline="0" noProof="0" dirty="0" smtClean="0">
                <a:ln>
                  <a:noFill/>
                </a:ln>
                <a:solidFill>
                  <a:prstClr val="white"/>
                </a:solidFill>
                <a:effectLst/>
                <a:uLnTx/>
                <a:uFillTx/>
                <a:latin typeface="#9Slide05 Israquella" pitchFamily="2" charset="0"/>
                <a:ea typeface="#9Slide03 Roboto Medium" panose="02000000000000000000" pitchFamily="2" charset="0"/>
                <a:cs typeface="+mn-cs"/>
              </a:rPr>
              <a:t> Tiếng Việt</a:t>
            </a:r>
            <a:endParaRPr kumimoji="0" lang="en-US" sz="8000" b="1" i="0" u="none" strike="noStrike" kern="0" cap="none" spc="0" normalizeH="0" baseline="0" noProof="0" dirty="0">
              <a:ln>
                <a:noFill/>
              </a:ln>
              <a:solidFill>
                <a:prstClr val="white"/>
              </a:solidFill>
              <a:effectLst/>
              <a:uLnTx/>
              <a:uFillTx/>
              <a:latin typeface="#9Slide05 Israquella" pitchFamily="2" charset="0"/>
              <a:ea typeface="#9Slide03 Roboto Medium" panose="02000000000000000000" pitchFamily="2" charset="0"/>
              <a:cs typeface="+mn-cs"/>
            </a:endParaRPr>
          </a:p>
        </p:txBody>
      </p:sp>
      <p:pic>
        <p:nvPicPr>
          <p:cNvPr id="14344" name="Picture 8" descr="Vua Tiếng Việt&quot; lên sóng VTV3, cơ hội nhận 180 triệu đồng | VTV.V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36" b="100000" l="10000" r="90000">
                        <a14:foregroundMark x1="33594" y1="97190" x2="53750" y2="98361"/>
                        <a14:foregroundMark x1="34688" y1="93208" x2="44844" y2="91335"/>
                        <a14:foregroundMark x1="38594" y1="27166" x2="38594" y2="27166"/>
                        <a14:foregroundMark x1="25781" y1="27400" x2="37656" y2="18501"/>
                        <a14:foregroundMark x1="24063" y1="32787" x2="27656" y2="36768"/>
                        <a14:backgroundMark x1="17969" y1="10773" x2="20000" y2="77283"/>
                        <a14:backgroundMark x1="21406" y1="21311" x2="21094" y2="62998"/>
                        <a14:backgroundMark x1="73125" y1="31616" x2="73125" y2="78689"/>
                        <a14:backgroundMark x1="43594" y1="30913" x2="42813" y2="42623"/>
                      </a14:backgroundRemoval>
                    </a14:imgEffect>
                  </a14:imgLayer>
                </a14:imgProps>
              </a:ext>
              <a:ext uri="{28A0092B-C50C-407E-A947-70E740481C1C}">
                <a14:useLocalDpi xmlns:a14="http://schemas.microsoft.com/office/drawing/2010/main" val="0"/>
              </a:ext>
            </a:extLst>
          </a:blip>
          <a:srcRect/>
          <a:stretch>
            <a:fillRect/>
          </a:stretch>
        </p:blipFill>
        <p:spPr bwMode="auto">
          <a:xfrm>
            <a:off x="-1366680" y="2821705"/>
            <a:ext cx="6096000" cy="40671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868494" y="865994"/>
            <a:ext cx="5016135" cy="507760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16" name="Rounded Rectangle 15"/>
          <p:cNvSpPr/>
          <p:nvPr/>
        </p:nvSpPr>
        <p:spPr>
          <a:xfrm>
            <a:off x="6419359" y="2887081"/>
            <a:ext cx="3489605" cy="52251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17" name="Rectangle 16"/>
          <p:cNvSpPr/>
          <p:nvPr/>
        </p:nvSpPr>
        <p:spPr>
          <a:xfrm>
            <a:off x="5964463" y="1463059"/>
            <a:ext cx="4751609" cy="1154162"/>
          </a:xfrm>
          <a:prstGeom prst="rect">
            <a:avLst/>
          </a:prstGeom>
        </p:spPr>
        <p:txBody>
          <a:bodyPr wrap="square">
            <a:spAutoFit/>
          </a:bodyPr>
          <a:lstStyle/>
          <a:p>
            <a:pPr marL="0" marR="0" lvl="1" indent="0" algn="just" defTabSz="685800" rtl="0" eaLnBrk="1" fontAlgn="auto" latinLnBrk="0" hangingPunct="1">
              <a:lnSpc>
                <a:spcPct val="150000"/>
              </a:lnSpc>
              <a:spcBef>
                <a:spcPts val="0"/>
              </a:spcBef>
              <a:spcAft>
                <a:spcPts val="0"/>
              </a:spcAft>
              <a:buClrTx/>
              <a:buSzTx/>
              <a:buFontTx/>
              <a:buNone/>
              <a:defRPr/>
            </a:pPr>
            <a:r>
              <a:rPr kumimoji="0" lang="en-US" sz="2300" b="1" i="0" u="none" strike="noStrike" kern="0" cap="none" spc="0" normalizeH="0" baseline="0" noProof="0" dirty="0" err="1"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Sắp</a:t>
            </a:r>
            <a:r>
              <a:rPr kumimoji="0" lang="en-US" sz="23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a:t>
            </a:r>
            <a:r>
              <a:rPr kumimoji="0" lang="en-US" sz="2300" b="1" i="0" u="none" strike="noStrike" kern="0" cap="none" spc="0" normalizeH="0" baseline="0" noProof="0" dirty="0" err="1"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xếp</a:t>
            </a:r>
            <a:r>
              <a:rPr kumimoji="0" lang="en-US" sz="23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các </a:t>
            </a:r>
            <a:r>
              <a:rPr kumimoji="0" lang="en-US" sz="2300" b="1" i="0" u="none" strike="noStrike" kern="0" cap="none" spc="0" normalizeH="0" baseline="0" noProof="0" dirty="0" err="1"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chữ</a:t>
            </a:r>
            <a:r>
              <a:rPr kumimoji="0" lang="en-US" sz="23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thành </a:t>
            </a:r>
            <a:r>
              <a:rPr kumimoji="0" lang="en-US" sz="2300" b="1" i="0" u="none" strike="noStrike" kern="0" cap="none" spc="0" normalizeH="0" baseline="0" noProof="0" dirty="0" err="1"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cụm</a:t>
            </a:r>
            <a:r>
              <a:rPr kumimoji="0" lang="en-US" sz="23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từ </a:t>
            </a:r>
            <a:r>
              <a:rPr kumimoji="0" lang="en-US" sz="2300" b="1" i="0" u="none" strike="noStrike" kern="0" cap="none" spc="0" normalizeH="0" baseline="0" noProof="0" dirty="0" err="1"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tiếng</a:t>
            </a:r>
            <a:r>
              <a:rPr kumimoji="0" lang="en-US" sz="23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Việt có </a:t>
            </a:r>
            <a:r>
              <a:rPr kumimoji="0" lang="en-US" sz="2300" b="1" i="0" u="none" strike="noStrike" kern="0" cap="none" spc="0" normalizeH="0" baseline="0" noProof="0" dirty="0" err="1"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nghĩa</a:t>
            </a:r>
            <a:r>
              <a:rPr kumimoji="0" lang="en-US" sz="23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a:t>
            </a:r>
            <a:endPar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endParaRPr>
          </a:p>
        </p:txBody>
      </p:sp>
      <p:sp>
        <p:nvSpPr>
          <p:cNvPr id="19" name="Rectangle 18"/>
          <p:cNvSpPr/>
          <p:nvPr/>
        </p:nvSpPr>
        <p:spPr>
          <a:xfrm>
            <a:off x="7306232" y="3541402"/>
            <a:ext cx="1815044" cy="529376"/>
          </a:xfrm>
          <a:prstGeom prst="rect">
            <a:avLst/>
          </a:prstGeom>
        </p:spPr>
        <p:txBody>
          <a:bodyPr wrap="square">
            <a:spAutoFit/>
          </a:bodyPr>
          <a:lstStyle/>
          <a:p>
            <a:pPr marL="0" marR="0" lvl="1" indent="0" algn="ctr" defTabSz="685800" rtl="0" eaLnBrk="1" fontAlgn="auto" latinLnBrk="0" hangingPunct="1">
              <a:lnSpc>
                <a:spcPct val="130000"/>
              </a:lnSpc>
              <a:spcBef>
                <a:spcPts val="0"/>
              </a:spcBef>
              <a:spcAft>
                <a:spcPts val="0"/>
              </a:spcAft>
              <a:buClrTx/>
              <a:buSzTx/>
              <a:buFontTx/>
              <a:buNone/>
              <a:defRPr/>
            </a:pPr>
            <a:r>
              <a:rPr kumimoji="0" lang="en-US" sz="2400" b="1" i="0" u="none" strike="noStrike" kern="0" cap="none" spc="0" normalizeH="0" baseline="0" noProof="0" dirty="0" smtClean="0">
                <a:ln>
                  <a:noFill/>
                </a:ln>
                <a:solidFill>
                  <a:srgbClr val="963C01"/>
                </a:solidFill>
                <a:effectLst/>
                <a:uLnTx/>
                <a:uFillTx/>
                <a:latin typeface="#9Slide03 Roboto Medium" panose="02000000000000000000" pitchFamily="2" charset="0"/>
                <a:ea typeface="#9Slide03 Roboto Medium" panose="02000000000000000000" pitchFamily="2" charset="0"/>
                <a:cs typeface="+mn-cs"/>
              </a:rPr>
              <a:t>Nước</a:t>
            </a:r>
            <a:r>
              <a:rPr kumimoji="0" lang="en-US" sz="2400" b="1" i="0" u="none" strike="noStrike" kern="0" cap="none" spc="0" normalizeH="0" noProof="0" dirty="0" smtClean="0">
                <a:ln>
                  <a:noFill/>
                </a:ln>
                <a:solidFill>
                  <a:srgbClr val="963C01"/>
                </a:solidFill>
                <a:effectLst/>
                <a:uLnTx/>
                <a:uFillTx/>
                <a:latin typeface="#9Slide03 Roboto Medium" panose="02000000000000000000" pitchFamily="2" charset="0"/>
                <a:ea typeface="#9Slide03 Roboto Medium" panose="02000000000000000000" pitchFamily="2" charset="0"/>
                <a:cs typeface="+mn-cs"/>
              </a:rPr>
              <a:t> </a:t>
            </a:r>
            <a:r>
              <a:rPr kumimoji="0" lang="en-US" sz="2400" b="1" i="0" u="none" strike="noStrike" kern="0" cap="none" spc="0" normalizeH="0" noProof="0" dirty="0" err="1" smtClean="0">
                <a:ln>
                  <a:noFill/>
                </a:ln>
                <a:solidFill>
                  <a:srgbClr val="963C01"/>
                </a:solidFill>
                <a:effectLst/>
                <a:uLnTx/>
                <a:uFillTx/>
                <a:latin typeface="#9Slide03 Roboto Medium" panose="02000000000000000000" pitchFamily="2" charset="0"/>
                <a:ea typeface="#9Slide03 Roboto Medium" panose="02000000000000000000" pitchFamily="2" charset="0"/>
                <a:cs typeface="+mn-cs"/>
              </a:rPr>
              <a:t>ngọt</a:t>
            </a:r>
            <a:endParaRPr kumimoji="0" lang="en-US" sz="2400" b="1" i="0" u="none" strike="noStrike" kern="0" cap="none" spc="0" normalizeH="0" baseline="0" noProof="0" dirty="0">
              <a:ln>
                <a:noFill/>
              </a:ln>
              <a:solidFill>
                <a:srgbClr val="963C01"/>
              </a:solidFill>
              <a:effectLst/>
              <a:uLnTx/>
              <a:uFillTx/>
              <a:latin typeface="#9Slide03 Roboto Medium" panose="02000000000000000000" pitchFamily="2" charset="0"/>
              <a:ea typeface="#9Slide03 Roboto Medium" panose="02000000000000000000" pitchFamily="2" charset="0"/>
              <a:cs typeface="+mn-cs"/>
            </a:endParaRPr>
          </a:p>
        </p:txBody>
      </p:sp>
      <p:sp>
        <p:nvSpPr>
          <p:cNvPr id="20" name="Rectangle 19"/>
          <p:cNvSpPr/>
          <p:nvPr/>
        </p:nvSpPr>
        <p:spPr>
          <a:xfrm>
            <a:off x="6853797" y="2856200"/>
            <a:ext cx="2852118" cy="529376"/>
          </a:xfrm>
          <a:prstGeom prst="rect">
            <a:avLst/>
          </a:prstGeom>
        </p:spPr>
        <p:txBody>
          <a:bodyPr wrap="square">
            <a:spAutoFit/>
          </a:bodyPr>
          <a:lstStyle/>
          <a:p>
            <a:pPr marL="0" marR="0" lvl="1" indent="0" algn="ctr" defTabSz="685800" rtl="0" eaLnBrk="1" fontAlgn="auto" latinLnBrk="0" hangingPunct="1">
              <a:lnSpc>
                <a:spcPct val="130000"/>
              </a:lnSpc>
              <a:spcBef>
                <a:spcPts val="0"/>
              </a:spcBef>
              <a:spcAft>
                <a:spcPts val="0"/>
              </a:spcAft>
              <a:buClrTx/>
              <a:buSzTx/>
              <a:buFontTx/>
              <a:buNone/>
              <a:defRPr/>
            </a:pPr>
            <a:r>
              <a:rPr lang="en-US" sz="2400" b="1" kern="0" noProof="0" dirty="0" smtClean="0">
                <a:solidFill>
                  <a:prstClr val="white"/>
                </a:solidFill>
                <a:latin typeface="#9Slide03 Roboto Medium" panose="02000000000000000000" pitchFamily="2" charset="0"/>
                <a:ea typeface="#9Slide03 Roboto Medium" panose="02000000000000000000" pitchFamily="2" charset="0"/>
              </a:rPr>
              <a:t>ư</a:t>
            </a:r>
            <a:r>
              <a:rPr kumimoji="0" lang="en-US" sz="2400" b="1" i="0" u="none" strike="noStrike" kern="0" cap="none" spc="0" normalizeH="0" baseline="0" noProof="0" dirty="0" smtClean="0">
                <a:ln>
                  <a:noFill/>
                </a:ln>
                <a:solidFill>
                  <a:prstClr val="white"/>
                </a:solidFill>
                <a:effectLst/>
                <a:uLnTx/>
                <a:uFillTx/>
                <a:latin typeface="#9Slide03 Roboto Medium" panose="02000000000000000000" pitchFamily="2" charset="0"/>
                <a:ea typeface="#9Slide03 Roboto Medium" panose="02000000000000000000" pitchFamily="2" charset="0"/>
                <a:cs typeface="+mn-cs"/>
              </a:rPr>
              <a:t>/n/n/ớ//c/t/ọ/g</a:t>
            </a:r>
            <a:endParaRPr kumimoji="0" lang="en-US" sz="2400" b="1" i="0" u="none" strike="noStrike" kern="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pic>
        <p:nvPicPr>
          <p:cNvPr id="18434" name="Picture 2" descr="water splash png clipart PNG image with transparent background | TOPpng"/>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779" b="89872" l="0" r="99643">
                        <a14:foregroundMark x1="3929" y1="42258" x2="3929" y2="42258"/>
                        <a14:foregroundMark x1="1667" y1="57858" x2="1667" y2="57858"/>
                        <a14:foregroundMark x1="20952" y1="53667" x2="20952" y2="53667"/>
                        <a14:foregroundMark x1="13929" y1="42491" x2="13929" y2="42491"/>
                        <a14:foregroundMark x1="22738" y1="40629" x2="22738" y2="40629"/>
                        <a14:foregroundMark x1="31190" y1="56694" x2="31190" y2="56694"/>
                        <a14:foregroundMark x1="44881" y1="44470" x2="44881" y2="44470"/>
                        <a14:foregroundMark x1="55833" y1="48079" x2="55833" y2="48079"/>
                        <a14:foregroundMark x1="62738" y1="53201" x2="62738" y2="53201"/>
                        <a14:foregroundMark x1="63214" y1="42375" x2="63214" y2="42375"/>
                        <a14:foregroundMark x1="73333" y1="40512" x2="73333" y2="40512"/>
                        <a14:foregroundMark x1="93571" y1="52386" x2="93571" y2="52386"/>
                        <a14:foregroundMark x1="82262" y1="43190" x2="82262" y2="43190"/>
                        <a14:foregroundMark x1="84643" y1="43772" x2="84643" y2="43772"/>
                        <a14:foregroundMark x1="98452" y1="55297" x2="98452" y2="55297"/>
                        <a14:foregroundMark x1="96190" y1="42957" x2="96190" y2="42957"/>
                      </a14:backgroundRemoval>
                    </a14:imgEffect>
                  </a14:imgLayer>
                </a14:imgProps>
              </a:ext>
              <a:ext uri="{28A0092B-C50C-407E-A947-70E740481C1C}">
                <a14:useLocalDpi xmlns:a14="http://schemas.microsoft.com/office/drawing/2010/main" val="0"/>
              </a:ext>
            </a:extLst>
          </a:blip>
          <a:srcRect l="-1959" t="34339" r="1959" b="37881"/>
          <a:stretch>
            <a:fillRect/>
          </a:stretch>
        </p:blipFill>
        <p:spPr bwMode="auto">
          <a:xfrm>
            <a:off x="5768509" y="4498028"/>
            <a:ext cx="5047763" cy="14339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434"/>
                                        </p:tgtEl>
                                        <p:attrNameLst>
                                          <p:attrName>style.visibility</p:attrName>
                                        </p:attrNameLst>
                                      </p:cBhvr>
                                      <p:to>
                                        <p:strVal val="visible"/>
                                      </p:to>
                                    </p:set>
                                    <p:anim calcmode="lin" valueType="num">
                                      <p:cBhvr additive="base">
                                        <p:cTn id="11" dur="500" fill="hold"/>
                                        <p:tgtEl>
                                          <p:spTgt spid="18434"/>
                                        </p:tgtEl>
                                        <p:attrNameLst>
                                          <p:attrName>ppt_x</p:attrName>
                                        </p:attrNameLst>
                                      </p:cBhvr>
                                      <p:tavLst>
                                        <p:tav tm="0">
                                          <p:val>
                                            <p:strVal val="#ppt_x"/>
                                          </p:val>
                                        </p:tav>
                                        <p:tav tm="100000">
                                          <p:val>
                                            <p:strVal val="#ppt_x"/>
                                          </p:val>
                                        </p:tav>
                                      </p:tavLst>
                                    </p:anim>
                                    <p:anim calcmode="lin" valueType="num">
                                      <p:cBhvr additive="base">
                                        <p:cTn id="12" dur="500" fill="hold"/>
                                        <p:tgtEl>
                                          <p:spTgt spid="184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right illustration of penguins on glacier global warming 4275409 Vector  Art at Vecteezy"/>
          <p:cNvPicPr>
            <a:picLocks noChangeAspect="1" noChangeArrowheads="1"/>
          </p:cNvPicPr>
          <p:nvPr/>
        </p:nvPicPr>
        <p:blipFill rotWithShape="1">
          <a:blip r:embed="rId1">
            <a:extLst>
              <a:ext uri="{28A0092B-C50C-407E-A947-70E740481C1C}">
                <a14:useLocalDpi xmlns:a14="http://schemas.microsoft.com/office/drawing/2010/main" val="0"/>
              </a:ext>
            </a:extLst>
          </a:blip>
          <a:srcRect t="5000" b="5000"/>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4405745" y="5389418"/>
            <a:ext cx="678873" cy="651164"/>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p:cNvSpPr/>
          <p:nvPr/>
        </p:nvSpPr>
        <p:spPr>
          <a:xfrm>
            <a:off x="5417127" y="5389418"/>
            <a:ext cx="678873" cy="651164"/>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p:cNvSpPr/>
          <p:nvPr/>
        </p:nvSpPr>
        <p:spPr>
          <a:xfrm>
            <a:off x="6428509" y="5389418"/>
            <a:ext cx="678873" cy="651164"/>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p:cNvSpPr/>
          <p:nvPr/>
        </p:nvSpPr>
        <p:spPr>
          <a:xfrm>
            <a:off x="7439891" y="5389418"/>
            <a:ext cx="678873" cy="651164"/>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p:cNvSpPr/>
          <p:nvPr/>
        </p:nvSpPr>
        <p:spPr>
          <a:xfrm>
            <a:off x="8451273" y="5389418"/>
            <a:ext cx="678873" cy="651164"/>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p:cNvSpPr/>
          <p:nvPr/>
        </p:nvSpPr>
        <p:spPr>
          <a:xfrm>
            <a:off x="8451272" y="4488864"/>
            <a:ext cx="678873" cy="651164"/>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4522546" y="5389418"/>
            <a:ext cx="389850" cy="646331"/>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smtClean="0">
                <a:ln>
                  <a:noFill/>
                </a:ln>
                <a:solidFill>
                  <a:prstClr val="white"/>
                </a:solidFill>
                <a:effectLst/>
                <a:uLnTx/>
                <a:uFillTx/>
                <a:latin typeface="#9Slide07 IcielCadena" panose="02000503000000020004" pitchFamily="2" charset="0"/>
                <a:ea typeface="#9Slide03 Roboto Medium" panose="02000000000000000000" pitchFamily="2" charset="0"/>
                <a:cs typeface="+mn-cs"/>
              </a:rPr>
              <a:t>1</a:t>
            </a:r>
            <a:endParaRPr kumimoji="0" lang="en-US" sz="3600" b="1" i="0" u="none" strike="noStrike" kern="0" cap="none" spc="0" normalizeH="0" baseline="0" noProof="0" dirty="0">
              <a:ln>
                <a:noFill/>
              </a:ln>
              <a:solidFill>
                <a:prstClr val="white"/>
              </a:solidFill>
              <a:effectLst/>
              <a:uLnTx/>
              <a:uFillTx/>
              <a:latin typeface="#9Slide07 IcielCadena" panose="02000503000000020004" pitchFamily="2" charset="0"/>
              <a:ea typeface="#9Slide03 Roboto Medium" panose="02000000000000000000" pitchFamily="2" charset="0"/>
              <a:cs typeface="+mn-cs"/>
            </a:endParaRPr>
          </a:p>
        </p:txBody>
      </p:sp>
      <p:sp>
        <p:nvSpPr>
          <p:cNvPr id="11" name="Rectangle 10"/>
          <p:cNvSpPr/>
          <p:nvPr/>
        </p:nvSpPr>
        <p:spPr>
          <a:xfrm>
            <a:off x="5545608" y="5389417"/>
            <a:ext cx="421911" cy="646331"/>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smtClean="0">
                <a:ln>
                  <a:noFill/>
                </a:ln>
                <a:solidFill>
                  <a:prstClr val="white"/>
                </a:solidFill>
                <a:effectLst/>
                <a:uLnTx/>
                <a:uFillTx/>
                <a:latin typeface="#9Slide07 IcielCadena" panose="02000503000000020004" pitchFamily="2" charset="0"/>
                <a:ea typeface="#9Slide03 Roboto Medium" panose="02000000000000000000" pitchFamily="2" charset="0"/>
                <a:cs typeface="+mn-cs"/>
              </a:rPr>
              <a:t>2</a:t>
            </a:r>
            <a:endParaRPr kumimoji="0" lang="en-US" sz="3600" b="1" i="0" u="none" strike="noStrike" kern="0" cap="none" spc="0" normalizeH="0" baseline="0" noProof="0" dirty="0">
              <a:ln>
                <a:noFill/>
              </a:ln>
              <a:solidFill>
                <a:prstClr val="white"/>
              </a:solidFill>
              <a:effectLst/>
              <a:uLnTx/>
              <a:uFillTx/>
              <a:latin typeface="#9Slide07 IcielCadena" panose="02000503000000020004" pitchFamily="2" charset="0"/>
              <a:ea typeface="#9Slide03 Roboto Medium" panose="02000000000000000000" pitchFamily="2" charset="0"/>
              <a:cs typeface="+mn-cs"/>
            </a:endParaRPr>
          </a:p>
        </p:txBody>
      </p:sp>
      <p:sp>
        <p:nvSpPr>
          <p:cNvPr id="12" name="Rectangle 11"/>
          <p:cNvSpPr/>
          <p:nvPr/>
        </p:nvSpPr>
        <p:spPr>
          <a:xfrm>
            <a:off x="6568670" y="5389416"/>
            <a:ext cx="421911" cy="646331"/>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smtClean="0">
                <a:ln>
                  <a:noFill/>
                </a:ln>
                <a:solidFill>
                  <a:prstClr val="white"/>
                </a:solidFill>
                <a:effectLst/>
                <a:uLnTx/>
                <a:uFillTx/>
                <a:latin typeface="#9Slide07 IcielCadena" panose="02000503000000020004" pitchFamily="2" charset="0"/>
                <a:ea typeface="#9Slide03 Roboto Medium" panose="02000000000000000000" pitchFamily="2" charset="0"/>
                <a:cs typeface="+mn-cs"/>
              </a:rPr>
              <a:t>3</a:t>
            </a:r>
            <a:endParaRPr kumimoji="0" lang="en-US" sz="3600" b="1" i="0" u="none" strike="noStrike" kern="0" cap="none" spc="0" normalizeH="0" baseline="0" noProof="0" dirty="0">
              <a:ln>
                <a:noFill/>
              </a:ln>
              <a:solidFill>
                <a:prstClr val="white"/>
              </a:solidFill>
              <a:effectLst/>
              <a:uLnTx/>
              <a:uFillTx/>
              <a:latin typeface="#9Slide07 IcielCadena" panose="02000503000000020004" pitchFamily="2" charset="0"/>
              <a:ea typeface="#9Slide03 Roboto Medium" panose="02000000000000000000" pitchFamily="2" charset="0"/>
              <a:cs typeface="+mn-cs"/>
            </a:endParaRPr>
          </a:p>
        </p:txBody>
      </p:sp>
      <p:sp>
        <p:nvSpPr>
          <p:cNvPr id="13" name="Rectangle 12"/>
          <p:cNvSpPr/>
          <p:nvPr/>
        </p:nvSpPr>
        <p:spPr>
          <a:xfrm>
            <a:off x="7570092" y="5389415"/>
            <a:ext cx="465192" cy="646331"/>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smtClean="0">
                <a:ln>
                  <a:noFill/>
                </a:ln>
                <a:solidFill>
                  <a:prstClr val="white"/>
                </a:solidFill>
                <a:effectLst/>
                <a:uLnTx/>
                <a:uFillTx/>
                <a:latin typeface="#9Slide07 IcielCadena" panose="02000503000000020004" pitchFamily="2" charset="0"/>
                <a:ea typeface="#9Slide03 Roboto Medium" panose="02000000000000000000" pitchFamily="2" charset="0"/>
                <a:cs typeface="+mn-cs"/>
              </a:rPr>
              <a:t>4</a:t>
            </a:r>
            <a:endParaRPr kumimoji="0" lang="en-US" sz="3600" b="1" i="0" u="none" strike="noStrike" kern="0" cap="none" spc="0" normalizeH="0" baseline="0" noProof="0" dirty="0">
              <a:ln>
                <a:noFill/>
              </a:ln>
              <a:solidFill>
                <a:prstClr val="white"/>
              </a:solidFill>
              <a:effectLst/>
              <a:uLnTx/>
              <a:uFillTx/>
              <a:latin typeface="#9Slide07 IcielCadena" panose="02000503000000020004" pitchFamily="2" charset="0"/>
              <a:ea typeface="#9Slide03 Roboto Medium" panose="02000000000000000000" pitchFamily="2" charset="0"/>
              <a:cs typeface="+mn-cs"/>
            </a:endParaRPr>
          </a:p>
        </p:txBody>
      </p:sp>
      <p:sp>
        <p:nvSpPr>
          <p:cNvPr id="14" name="Rectangle 13"/>
          <p:cNvSpPr/>
          <p:nvPr/>
        </p:nvSpPr>
        <p:spPr>
          <a:xfrm>
            <a:off x="8593155" y="5389414"/>
            <a:ext cx="421910" cy="646331"/>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smtClean="0">
                <a:ln>
                  <a:noFill/>
                </a:ln>
                <a:solidFill>
                  <a:prstClr val="white"/>
                </a:solidFill>
                <a:effectLst/>
                <a:uLnTx/>
                <a:uFillTx/>
                <a:latin typeface="#9Slide07 IcielCadena" panose="02000503000000020004" pitchFamily="2" charset="0"/>
                <a:ea typeface="#9Slide03 Roboto Medium" panose="02000000000000000000" pitchFamily="2" charset="0"/>
                <a:cs typeface="+mn-cs"/>
              </a:rPr>
              <a:t>5</a:t>
            </a:r>
            <a:endParaRPr kumimoji="0" lang="en-US" sz="3600" b="1" i="0" u="none" strike="noStrike" kern="0" cap="none" spc="0" normalizeH="0" baseline="0" noProof="0" dirty="0">
              <a:ln>
                <a:noFill/>
              </a:ln>
              <a:solidFill>
                <a:prstClr val="white"/>
              </a:solidFill>
              <a:effectLst/>
              <a:uLnTx/>
              <a:uFillTx/>
              <a:latin typeface="#9Slide07 IcielCadena" panose="02000503000000020004" pitchFamily="2" charset="0"/>
              <a:ea typeface="#9Slide03 Roboto Medium" panose="02000000000000000000" pitchFamily="2" charset="0"/>
              <a:cs typeface="+mn-cs"/>
            </a:endParaRPr>
          </a:p>
        </p:txBody>
      </p:sp>
      <p:sp>
        <p:nvSpPr>
          <p:cNvPr id="15" name="Rectangle 14"/>
          <p:cNvSpPr/>
          <p:nvPr/>
        </p:nvSpPr>
        <p:spPr>
          <a:xfrm>
            <a:off x="8577125" y="4571996"/>
            <a:ext cx="453971" cy="646331"/>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smtClean="0">
                <a:ln>
                  <a:noFill/>
                </a:ln>
                <a:solidFill>
                  <a:prstClr val="white"/>
                </a:solidFill>
                <a:effectLst/>
                <a:uLnTx/>
                <a:uFillTx/>
                <a:latin typeface="#9Slide07 IcielCadena" panose="02000503000000020004" pitchFamily="2" charset="0"/>
                <a:ea typeface="#9Slide03 Roboto Medium" panose="02000000000000000000" pitchFamily="2" charset="0"/>
                <a:cs typeface="+mn-cs"/>
              </a:rPr>
              <a:t>6</a:t>
            </a:r>
            <a:endParaRPr kumimoji="0" lang="en-US" sz="3600" b="1" i="0" u="none" strike="noStrike" kern="0" cap="none" spc="0" normalizeH="0" baseline="0" noProof="0" dirty="0">
              <a:ln>
                <a:noFill/>
              </a:ln>
              <a:solidFill>
                <a:prstClr val="white"/>
              </a:solidFill>
              <a:effectLst/>
              <a:uLnTx/>
              <a:uFillTx/>
              <a:latin typeface="#9Slide07 IcielCadena" panose="02000503000000020004" pitchFamily="2" charset="0"/>
              <a:ea typeface="#9Slide03 Roboto Medium" panose="02000000000000000000" pitchFamily="2" charset="0"/>
              <a:cs typeface="+mn-cs"/>
            </a:endParaRPr>
          </a:p>
        </p:txBody>
      </p:sp>
      <p:sp>
        <p:nvSpPr>
          <p:cNvPr id="16" name="Rectangle 15"/>
          <p:cNvSpPr/>
          <p:nvPr/>
        </p:nvSpPr>
        <p:spPr>
          <a:xfrm>
            <a:off x="353516" y="5983717"/>
            <a:ext cx="3884397" cy="938719"/>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5500" b="1" i="0" u="none" strike="noStrike" kern="0" cap="none" spc="0" normalizeH="0" baseline="0" noProof="0" dirty="0" err="1" smtClean="0">
                <a:ln>
                  <a:noFill/>
                </a:ln>
                <a:solidFill>
                  <a:prstClr val="white"/>
                </a:solidFill>
                <a:effectLst/>
                <a:uLnTx/>
                <a:uFillTx/>
                <a:latin typeface="#9Slide05 Israquella" pitchFamily="2" charset="0"/>
                <a:ea typeface="#9Slide03 Roboto Medium" panose="02000000000000000000" pitchFamily="2" charset="0"/>
                <a:cs typeface="+mn-cs"/>
              </a:rPr>
              <a:t>Giải</a:t>
            </a:r>
            <a:r>
              <a:rPr kumimoji="0" lang="en-US" sz="5500" b="1" i="0" u="none" strike="noStrike" kern="0" cap="none" spc="0" normalizeH="0" baseline="0" noProof="0" dirty="0" smtClean="0">
                <a:ln>
                  <a:noFill/>
                </a:ln>
                <a:solidFill>
                  <a:prstClr val="white"/>
                </a:solidFill>
                <a:effectLst/>
                <a:uLnTx/>
                <a:uFillTx/>
                <a:latin typeface="#9Slide05 Israquella" pitchFamily="2" charset="0"/>
                <a:ea typeface="#9Slide03 Roboto Medium" panose="02000000000000000000" pitchFamily="2" charset="0"/>
                <a:cs typeface="+mn-cs"/>
              </a:rPr>
              <a:t> </a:t>
            </a:r>
            <a:r>
              <a:rPr kumimoji="0" lang="en-US" sz="5500" b="1" i="0" u="none" strike="noStrike" kern="0" cap="none" spc="0" normalizeH="0" baseline="0" noProof="0" dirty="0" err="1" smtClean="0">
                <a:ln>
                  <a:noFill/>
                </a:ln>
                <a:solidFill>
                  <a:prstClr val="white"/>
                </a:solidFill>
                <a:effectLst/>
                <a:uLnTx/>
                <a:uFillTx/>
                <a:latin typeface="#9Slide05 Israquella" pitchFamily="2" charset="0"/>
                <a:ea typeface="#9Slide03 Roboto Medium" panose="02000000000000000000" pitchFamily="2" charset="0"/>
                <a:cs typeface="+mn-cs"/>
              </a:rPr>
              <a:t>cứu</a:t>
            </a:r>
            <a:r>
              <a:rPr kumimoji="0" lang="en-US" sz="5500" b="1" i="0" u="none" strike="noStrike" kern="0" cap="none" spc="0" normalizeH="0" baseline="0" noProof="0" dirty="0" smtClean="0">
                <a:ln>
                  <a:noFill/>
                </a:ln>
                <a:solidFill>
                  <a:prstClr val="white"/>
                </a:solidFill>
                <a:effectLst/>
                <a:uLnTx/>
                <a:uFillTx/>
                <a:latin typeface="#9Slide05 Israquella" pitchFamily="2" charset="0"/>
                <a:ea typeface="#9Slide03 Roboto Medium" panose="02000000000000000000" pitchFamily="2" charset="0"/>
                <a:cs typeface="+mn-cs"/>
              </a:rPr>
              <a:t> </a:t>
            </a:r>
            <a:r>
              <a:rPr kumimoji="0" lang="en-US" sz="5500" b="1" i="0" u="none" strike="noStrike" kern="0" cap="none" spc="0" normalizeH="0" baseline="0" noProof="0" dirty="0" err="1" smtClean="0">
                <a:ln>
                  <a:noFill/>
                </a:ln>
                <a:solidFill>
                  <a:prstClr val="white"/>
                </a:solidFill>
                <a:effectLst/>
                <a:uLnTx/>
                <a:uFillTx/>
                <a:latin typeface="#9Slide05 Israquella" pitchFamily="2" charset="0"/>
                <a:ea typeface="#9Slide03 Roboto Medium" panose="02000000000000000000" pitchFamily="2" charset="0"/>
                <a:cs typeface="+mn-cs"/>
              </a:rPr>
              <a:t>chim</a:t>
            </a:r>
            <a:r>
              <a:rPr kumimoji="0" lang="en-US" sz="5500" b="1" i="0" u="none" strike="noStrike" kern="0" cap="none" spc="0" normalizeH="0" baseline="0" noProof="0" dirty="0" smtClean="0">
                <a:ln>
                  <a:noFill/>
                </a:ln>
                <a:solidFill>
                  <a:prstClr val="white"/>
                </a:solidFill>
                <a:effectLst/>
                <a:uLnTx/>
                <a:uFillTx/>
                <a:latin typeface="#9Slide05 Israquella" pitchFamily="2" charset="0"/>
                <a:ea typeface="#9Slide03 Roboto Medium" panose="02000000000000000000" pitchFamily="2" charset="0"/>
                <a:cs typeface="+mn-cs"/>
              </a:rPr>
              <a:t> </a:t>
            </a:r>
            <a:r>
              <a:rPr kumimoji="0" lang="en-US" sz="5500" b="1" i="0" u="none" strike="noStrike" kern="0" cap="none" spc="0" normalizeH="0" baseline="0" noProof="0" dirty="0" err="1" smtClean="0">
                <a:ln>
                  <a:noFill/>
                </a:ln>
                <a:solidFill>
                  <a:prstClr val="white"/>
                </a:solidFill>
                <a:effectLst/>
                <a:uLnTx/>
                <a:uFillTx/>
                <a:latin typeface="#9Slide05 Israquella" pitchFamily="2" charset="0"/>
                <a:ea typeface="#9Slide03 Roboto Medium" panose="02000000000000000000" pitchFamily="2" charset="0"/>
                <a:cs typeface="+mn-cs"/>
              </a:rPr>
              <a:t>cánh</a:t>
            </a:r>
            <a:r>
              <a:rPr kumimoji="0" lang="en-US" sz="5500" b="1" i="0" u="none" strike="noStrike" kern="0" cap="none" spc="0" normalizeH="0" baseline="0" noProof="0" dirty="0" smtClean="0">
                <a:ln>
                  <a:noFill/>
                </a:ln>
                <a:solidFill>
                  <a:prstClr val="white"/>
                </a:solidFill>
                <a:effectLst/>
                <a:uLnTx/>
                <a:uFillTx/>
                <a:latin typeface="#9Slide05 Israquella" pitchFamily="2" charset="0"/>
                <a:ea typeface="#9Slide03 Roboto Medium" panose="02000000000000000000" pitchFamily="2" charset="0"/>
                <a:cs typeface="+mn-cs"/>
              </a:rPr>
              <a:t> </a:t>
            </a:r>
            <a:r>
              <a:rPr kumimoji="0" lang="en-US" sz="5500" b="1" i="0" u="none" strike="noStrike" kern="0" cap="none" spc="0" normalizeH="0" baseline="0" noProof="0" dirty="0" err="1" smtClean="0">
                <a:ln>
                  <a:noFill/>
                </a:ln>
                <a:solidFill>
                  <a:prstClr val="white"/>
                </a:solidFill>
                <a:effectLst/>
                <a:uLnTx/>
                <a:uFillTx/>
                <a:latin typeface="#9Slide05 Israquella" pitchFamily="2" charset="0"/>
                <a:ea typeface="#9Slide03 Roboto Medium" panose="02000000000000000000" pitchFamily="2" charset="0"/>
                <a:cs typeface="+mn-cs"/>
              </a:rPr>
              <a:t>cụt</a:t>
            </a:r>
            <a:endParaRPr kumimoji="0" lang="en-US" sz="5500" b="1" i="0" u="none" strike="noStrike" kern="0" cap="none" spc="0" normalizeH="0" baseline="0" noProof="0" dirty="0">
              <a:ln>
                <a:noFill/>
              </a:ln>
              <a:solidFill>
                <a:prstClr val="white"/>
              </a:solidFill>
              <a:effectLst/>
              <a:uLnTx/>
              <a:uFillTx/>
              <a:latin typeface="#9Slide05 Israquella" pitchFamily="2" charset="0"/>
              <a:ea typeface="#9Slide03 Roboto Medium" panose="02000000000000000000" pitchFamily="2" charset="0"/>
              <a:cs typeface="+mn-cs"/>
            </a:endParaRPr>
          </a:p>
        </p:txBody>
      </p:sp>
      <p:sp>
        <p:nvSpPr>
          <p:cNvPr id="3" name="Rectangle 2"/>
          <p:cNvSpPr/>
          <p:nvPr/>
        </p:nvSpPr>
        <p:spPr>
          <a:xfrm>
            <a:off x="4405745" y="0"/>
            <a:ext cx="77862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921642" y="625215"/>
            <a:ext cx="1149927" cy="1080655"/>
          </a:xfrm>
          <a:prstGeom prst="ellipse">
            <a:avLst/>
          </a:prstGeom>
          <a:solidFill>
            <a:srgbClr val="F0C1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2" action="ppaction://hlinksldjump"/>
          </p:cNvPr>
          <p:cNvSpPr/>
          <p:nvPr/>
        </p:nvSpPr>
        <p:spPr>
          <a:xfrm>
            <a:off x="2175790" y="703877"/>
            <a:ext cx="588624" cy="923330"/>
          </a:xfrm>
          <a:prstGeom prst="rect">
            <a:avLst/>
          </a:prstGeom>
        </p:spPr>
        <p:txBody>
          <a:bodyPr wrap="none">
            <a:spAutoFit/>
          </a:bodyPr>
          <a:lstStyle/>
          <a:p>
            <a:pPr marL="0" lvl="1" algn="ctr" defTabSz="685800">
              <a:defRPr/>
            </a:pPr>
            <a:r>
              <a:rPr lang="en-US" sz="5400" b="1" kern="0" dirty="0" smtClean="0">
                <a:solidFill>
                  <a:schemeClr val="bg1"/>
                </a:solidFill>
                <a:latin typeface="#9Slide07 IcielCadena" panose="02000503000000020004" pitchFamily="2" charset="0"/>
                <a:ea typeface="#9Slide03 Roboto Medium" panose="02000000000000000000" pitchFamily="2" charset="0"/>
              </a:rPr>
              <a:t>6</a:t>
            </a:r>
            <a:endParaRPr lang="en-US" sz="5400" b="1" kern="0" dirty="0">
              <a:solidFill>
                <a:schemeClr val="bg1"/>
              </a:solidFill>
              <a:latin typeface="#9Slide07 IcielCadena" panose="02000503000000020004" pitchFamily="2" charset="0"/>
              <a:ea typeface="#9Slide03 Roboto Medium" panose="02000000000000000000" pitchFamily="2" charset="0"/>
            </a:endParaRPr>
          </a:p>
        </p:txBody>
      </p:sp>
      <p:sp>
        <p:nvSpPr>
          <p:cNvPr id="20" name="TextBox 19"/>
          <p:cNvSpPr txBox="1"/>
          <p:nvPr/>
        </p:nvSpPr>
        <p:spPr>
          <a:xfrm>
            <a:off x="4405745" y="625215"/>
            <a:ext cx="7786255" cy="286232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lang="en-US" sz="2400" b="1" dirty="0" err="1" smtClean="0">
                <a:solidFill>
                  <a:srgbClr val="161D25"/>
                </a:solidFill>
                <a:latin typeface="#9Slide03 Roboto Medium" panose="02000000000000000000" pitchFamily="2" charset="0"/>
                <a:ea typeface="#9Slide03 Roboto Medium" panose="02000000000000000000" pitchFamily="2" charset="0"/>
              </a:rPr>
              <a:t>Phát</a:t>
            </a:r>
            <a:r>
              <a:rPr lang="en-US" sz="2400" b="1" dirty="0" smtClean="0">
                <a:solidFill>
                  <a:srgbClr val="161D25"/>
                </a:solidFill>
                <a:latin typeface="#9Slide03 Roboto Medium" panose="02000000000000000000" pitchFamily="2" charset="0"/>
                <a:ea typeface="#9Slide03 Roboto Medium" panose="02000000000000000000" pitchFamily="2" charset="0"/>
              </a:rPr>
              <a:t> </a:t>
            </a:r>
            <a:r>
              <a:rPr lang="en-US" sz="2400" b="1" dirty="0" err="1" smtClean="0">
                <a:solidFill>
                  <a:srgbClr val="161D25"/>
                </a:solidFill>
                <a:latin typeface="#9Slide03 Roboto Medium" panose="02000000000000000000" pitchFamily="2" charset="0"/>
                <a:ea typeface="#9Slide03 Roboto Medium" panose="02000000000000000000" pitchFamily="2" charset="0"/>
              </a:rPr>
              <a:t>biểu</a:t>
            </a:r>
            <a:r>
              <a:rPr lang="en-US" sz="2400" b="1" dirty="0" smtClean="0">
                <a:solidFill>
                  <a:srgbClr val="161D25"/>
                </a:solidFill>
                <a:latin typeface="#9Slide03 Roboto Medium" panose="02000000000000000000" pitchFamily="2" charset="0"/>
                <a:ea typeface="#9Slide03 Roboto Medium" panose="02000000000000000000" pitchFamily="2" charset="0"/>
              </a:rPr>
              <a:t> nào </a:t>
            </a:r>
            <a:r>
              <a:rPr lang="en-US" sz="2400" b="1" dirty="0" err="1" smtClean="0">
                <a:solidFill>
                  <a:srgbClr val="161D25"/>
                </a:solidFill>
                <a:latin typeface="#9Slide03 Roboto Medium" panose="02000000000000000000" pitchFamily="2" charset="0"/>
                <a:ea typeface="#9Slide03 Roboto Medium" panose="02000000000000000000" pitchFamily="2" charset="0"/>
              </a:rPr>
              <a:t>sau</a:t>
            </a:r>
            <a:r>
              <a:rPr lang="en-US" sz="2400" b="1" dirty="0" smtClean="0">
                <a:solidFill>
                  <a:srgbClr val="161D25"/>
                </a:solidFill>
                <a:latin typeface="#9Slide03 Roboto Medium" panose="02000000000000000000" pitchFamily="2" charset="0"/>
                <a:ea typeface="#9Slide03 Roboto Medium" panose="02000000000000000000" pitchFamily="2" charset="0"/>
              </a:rPr>
              <a:t> </a:t>
            </a:r>
            <a:r>
              <a:rPr lang="en-US" sz="2400" b="1" dirty="0" err="1" smtClean="0">
                <a:solidFill>
                  <a:srgbClr val="161D25"/>
                </a:solidFill>
                <a:latin typeface="#9Slide03 Roboto Medium" panose="02000000000000000000" pitchFamily="2" charset="0"/>
                <a:ea typeface="#9Slide03 Roboto Medium" panose="02000000000000000000" pitchFamily="2" charset="0"/>
              </a:rPr>
              <a:t>đây</a:t>
            </a:r>
            <a:r>
              <a:rPr lang="en-US" sz="2400" b="1" dirty="0" smtClean="0">
                <a:solidFill>
                  <a:srgbClr val="161D25"/>
                </a:solidFill>
                <a:latin typeface="#9Slide03 Roboto Medium" panose="02000000000000000000" pitchFamily="2" charset="0"/>
                <a:ea typeface="#9Slide03 Roboto Medium" panose="02000000000000000000" pitchFamily="2" charset="0"/>
              </a:rPr>
              <a:t> </a:t>
            </a:r>
            <a:r>
              <a:rPr lang="en-US" sz="2400" b="1" u="sng" dirty="0" smtClean="0">
                <a:solidFill>
                  <a:srgbClr val="161D25"/>
                </a:solidFill>
                <a:latin typeface="#9Slide03 Roboto Medium" panose="02000000000000000000" pitchFamily="2" charset="0"/>
                <a:ea typeface="#9Slide03 Roboto Medium" panose="02000000000000000000" pitchFamily="2" charset="0"/>
              </a:rPr>
              <a:t>không</a:t>
            </a:r>
            <a:r>
              <a:rPr lang="en-US" sz="2400" b="1" dirty="0" smtClean="0">
                <a:solidFill>
                  <a:srgbClr val="161D25"/>
                </a:solidFill>
                <a:latin typeface="#9Slide03 Roboto Medium" panose="02000000000000000000" pitchFamily="2" charset="0"/>
                <a:ea typeface="#9Slide03 Roboto Medium" panose="02000000000000000000" pitchFamily="2" charset="0"/>
              </a:rPr>
              <a:t> </a:t>
            </a:r>
            <a:r>
              <a:rPr lang="en-US" sz="2400" b="1" dirty="0" err="1" smtClean="0">
                <a:solidFill>
                  <a:srgbClr val="161D25"/>
                </a:solidFill>
                <a:latin typeface="#9Slide03 Roboto Medium" panose="02000000000000000000" pitchFamily="2" charset="0"/>
                <a:ea typeface="#9Slide03 Roboto Medium" panose="02000000000000000000" pitchFamily="2" charset="0"/>
              </a:rPr>
              <a:t>đúng</a:t>
            </a:r>
            <a:r>
              <a:rPr lang="en-US" sz="2400" b="1" dirty="0" smtClean="0">
                <a:solidFill>
                  <a:srgbClr val="161D25"/>
                </a:solidFill>
                <a:latin typeface="#9Slide03 Roboto Medium" panose="02000000000000000000" pitchFamily="2" charset="0"/>
                <a:ea typeface="#9Slide03 Roboto Medium" panose="02000000000000000000" pitchFamily="2" charset="0"/>
              </a:rPr>
              <a:t> về </a:t>
            </a:r>
            <a:r>
              <a:rPr lang="en-US" sz="2400" b="1" dirty="0" err="1" smtClean="0">
                <a:solidFill>
                  <a:srgbClr val="161D25"/>
                </a:solidFill>
                <a:latin typeface="#9Slide03 Roboto Medium" panose="02000000000000000000" pitchFamily="2" charset="0"/>
                <a:ea typeface="#9Slide03 Roboto Medium" panose="02000000000000000000" pitchFamily="2" charset="0"/>
              </a:rPr>
              <a:t>châu</a:t>
            </a:r>
            <a:r>
              <a:rPr lang="en-US" sz="2400" b="1" dirty="0" smtClean="0">
                <a:solidFill>
                  <a:srgbClr val="161D25"/>
                </a:solidFill>
                <a:latin typeface="#9Slide03 Roboto Medium" panose="02000000000000000000" pitchFamily="2" charset="0"/>
                <a:ea typeface="#9Slide03 Roboto Medium" panose="02000000000000000000" pitchFamily="2" charset="0"/>
              </a:rPr>
              <a:t> Nam Cực?</a:t>
            </a:r>
            <a:endParaRPr lang="en-US" sz="2400" dirty="0">
              <a:solidFill>
                <a:srgbClr val="161D25"/>
              </a:solidFill>
              <a:latin typeface="#9Slide03 Roboto Medium" panose="02000000000000000000" pitchFamily="2" charset="0"/>
              <a:ea typeface="#9Slide03 Roboto Medium" panose="02000000000000000000" pitchFamily="2" charset="0"/>
            </a:endParaRPr>
          </a:p>
          <a:p>
            <a:pPr marL="0" marR="0" lvl="0" indent="0" algn="just" defTabSz="914400" rtl="0" eaLnBrk="1" fontAlgn="auto" latinLnBrk="0" hangingPunct="1">
              <a:lnSpc>
                <a:spcPct val="150000"/>
              </a:lnSpc>
              <a:spcBef>
                <a:spcPts val="0"/>
              </a:spcBef>
              <a:spcAft>
                <a:spcPts val="0"/>
              </a:spcAft>
              <a:buClrTx/>
              <a:buSzTx/>
              <a:buFontTx/>
              <a:buNone/>
              <a:defRPr/>
            </a:pPr>
            <a:r>
              <a:rPr lang="en-US" sz="2400" baseline="0" dirty="0" smtClean="0">
                <a:solidFill>
                  <a:srgbClr val="161D25"/>
                </a:solidFill>
                <a:latin typeface="#9Slide03 Roboto Medium" panose="02000000000000000000" pitchFamily="2" charset="0"/>
                <a:ea typeface="#9Slide03 Roboto Medium" panose="02000000000000000000" pitchFamily="2" charset="0"/>
              </a:rPr>
              <a:t>C.</a:t>
            </a:r>
            <a:r>
              <a:rPr lang="en-US" sz="2400" dirty="0" smtClean="0">
                <a:solidFill>
                  <a:srgbClr val="161D25"/>
                </a:solidFill>
                <a:latin typeface="#9Slide03 Roboto Medium" panose="02000000000000000000" pitchFamily="2" charset="0"/>
                <a:ea typeface="#9Slide03 Roboto Medium" panose="02000000000000000000" pitchFamily="2" charset="0"/>
              </a:rPr>
              <a:t> Nhiều </a:t>
            </a:r>
            <a:r>
              <a:rPr lang="en-US" sz="2400" dirty="0" err="1" smtClean="0">
                <a:solidFill>
                  <a:srgbClr val="161D25"/>
                </a:solidFill>
                <a:latin typeface="#9Slide03 Roboto Medium" panose="02000000000000000000" pitchFamily="2" charset="0"/>
                <a:ea typeface="#9Slide03 Roboto Medium" panose="02000000000000000000" pitchFamily="2" charset="0"/>
              </a:rPr>
              <a:t>hệ</a:t>
            </a:r>
            <a:r>
              <a:rPr lang="en-US" sz="2400" dirty="0" smtClean="0">
                <a:solidFill>
                  <a:srgbClr val="161D25"/>
                </a:solidFill>
                <a:latin typeface="#9Slide03 Roboto Medium" panose="02000000000000000000" pitchFamily="2" charset="0"/>
                <a:ea typeface="#9Slide03 Roboto Medium" panose="02000000000000000000" pitchFamily="2" charset="0"/>
              </a:rPr>
              <a:t> sinh </a:t>
            </a:r>
            <a:r>
              <a:rPr lang="en-US" sz="2400" dirty="0" err="1" smtClean="0">
                <a:solidFill>
                  <a:srgbClr val="161D25"/>
                </a:solidFill>
                <a:latin typeface="#9Slide03 Roboto Medium" panose="02000000000000000000" pitchFamily="2" charset="0"/>
                <a:ea typeface="#9Slide03 Roboto Medium" panose="02000000000000000000" pitchFamily="2" charset="0"/>
              </a:rPr>
              <a:t>thái</a:t>
            </a:r>
            <a:r>
              <a:rPr lang="en-US" sz="2400" dirty="0" smtClean="0">
                <a:solidFill>
                  <a:srgbClr val="161D25"/>
                </a:solidFill>
                <a:latin typeface="#9Slide03 Roboto Medium" panose="02000000000000000000" pitchFamily="2" charset="0"/>
                <a:ea typeface="#9Slide03 Roboto Medium" panose="02000000000000000000" pitchFamily="2" charset="0"/>
              </a:rPr>
              <a:t> sẽ mất đi.</a:t>
            </a:r>
            <a:endParaRPr lang="en-US" sz="2400" dirty="0" smtClean="0">
              <a:solidFill>
                <a:srgbClr val="161D25"/>
              </a:solidFill>
              <a:latin typeface="#9Slide03 Roboto Medium" panose="02000000000000000000" pitchFamily="2" charset="0"/>
              <a:ea typeface="#9Slide03 Roboto Medium" panose="02000000000000000000" pitchFamily="2" charset="0"/>
            </a:endParaRPr>
          </a:p>
          <a:p>
            <a:pPr algn="just">
              <a:lnSpc>
                <a:spcPct val="150000"/>
              </a:lnSpc>
              <a:defRPr/>
            </a:pPr>
            <a:r>
              <a:rPr lang="en-US" sz="2400" dirty="0" smtClean="0">
                <a:solidFill>
                  <a:srgbClr val="161D25"/>
                </a:solidFill>
                <a:latin typeface="#9Slide03 Roboto Medium" panose="02000000000000000000" pitchFamily="2" charset="0"/>
                <a:ea typeface="#9Slide03 Roboto Medium" panose="02000000000000000000" pitchFamily="2" charset="0"/>
              </a:rPr>
              <a:t>B</a:t>
            </a:r>
            <a:r>
              <a:rPr lang="en-US" sz="2400" dirty="0">
                <a:solidFill>
                  <a:srgbClr val="161D25"/>
                </a:solidFill>
                <a:latin typeface="#9Slide03 Roboto Medium" panose="02000000000000000000" pitchFamily="2" charset="0"/>
                <a:ea typeface="#9Slide03 Roboto Medium" panose="02000000000000000000" pitchFamily="2" charset="0"/>
              </a:rPr>
              <a:t>. Nhiệt </a:t>
            </a:r>
            <a:r>
              <a:rPr lang="en-US" sz="2400" dirty="0" err="1">
                <a:solidFill>
                  <a:srgbClr val="161D25"/>
                </a:solidFill>
                <a:latin typeface="#9Slide03 Roboto Medium" panose="02000000000000000000" pitchFamily="2" charset="0"/>
                <a:ea typeface="#9Slide03 Roboto Medium" panose="02000000000000000000" pitchFamily="2" charset="0"/>
              </a:rPr>
              <a:t>độ</a:t>
            </a:r>
            <a:r>
              <a:rPr lang="en-US" sz="2400" dirty="0">
                <a:solidFill>
                  <a:srgbClr val="161D25"/>
                </a:solidFill>
                <a:latin typeface="#9Slide03 Roboto Medium" panose="02000000000000000000" pitchFamily="2" charset="0"/>
                <a:ea typeface="#9Slide03 Roboto Medium" panose="02000000000000000000" pitchFamily="2" charset="0"/>
              </a:rPr>
              <a:t> </a:t>
            </a:r>
            <a:r>
              <a:rPr lang="en-US" sz="2400" dirty="0" err="1">
                <a:solidFill>
                  <a:srgbClr val="161D25"/>
                </a:solidFill>
                <a:latin typeface="#9Slide03 Roboto Medium" panose="02000000000000000000" pitchFamily="2" charset="0"/>
                <a:ea typeface="#9Slide03 Roboto Medium" panose="02000000000000000000" pitchFamily="2" charset="0"/>
              </a:rPr>
              <a:t>châu</a:t>
            </a:r>
            <a:r>
              <a:rPr lang="en-US" sz="2400" dirty="0">
                <a:solidFill>
                  <a:srgbClr val="161D25"/>
                </a:solidFill>
                <a:latin typeface="#9Slide03 Roboto Medium" panose="02000000000000000000" pitchFamily="2" charset="0"/>
                <a:ea typeface="#9Slide03 Roboto Medium" panose="02000000000000000000" pitchFamily="2" charset="0"/>
              </a:rPr>
              <a:t> Nam Cực sẽ tăng 0,5</a:t>
            </a:r>
            <a:r>
              <a:rPr lang="en-US" sz="2400" baseline="30000" dirty="0">
                <a:solidFill>
                  <a:srgbClr val="161D25"/>
                </a:solidFill>
                <a:latin typeface="#9Slide03 Roboto Medium" panose="02000000000000000000" pitchFamily="2" charset="0"/>
                <a:ea typeface="#9Slide03 Roboto Medium" panose="02000000000000000000" pitchFamily="2" charset="0"/>
              </a:rPr>
              <a:t>0</a:t>
            </a:r>
            <a:r>
              <a:rPr lang="en-US" sz="2400" dirty="0">
                <a:solidFill>
                  <a:srgbClr val="161D25"/>
                </a:solidFill>
                <a:latin typeface="#9Slide03 Roboto Medium" panose="02000000000000000000" pitchFamily="2" charset="0"/>
                <a:ea typeface="#9Slide03 Roboto Medium" panose="02000000000000000000" pitchFamily="2" charset="0"/>
              </a:rPr>
              <a:t>C</a:t>
            </a:r>
            <a:r>
              <a:rPr lang="en-US" sz="2400" dirty="0" smtClean="0">
                <a:solidFill>
                  <a:srgbClr val="161D25"/>
                </a:solidFill>
                <a:latin typeface="#9Slide03 Roboto Medium" panose="02000000000000000000" pitchFamily="2" charset="0"/>
                <a:ea typeface="#9Slide03 Roboto Medium" panose="02000000000000000000" pitchFamily="2" charset="0"/>
              </a:rPr>
              <a:t>.	</a:t>
            </a:r>
            <a:endParaRPr lang="en-US" sz="2400" dirty="0" smtClean="0">
              <a:solidFill>
                <a:srgbClr val="161D25"/>
              </a:solidFill>
              <a:latin typeface="#9Slide03 Roboto Medium" panose="02000000000000000000" pitchFamily="2" charset="0"/>
              <a:ea typeface="#9Slide03 Roboto Medium" panose="02000000000000000000" pitchFamily="2" charset="0"/>
            </a:endParaRPr>
          </a:p>
          <a:p>
            <a:pPr lvl="0" algn="just">
              <a:lnSpc>
                <a:spcPct val="150000"/>
              </a:lnSpc>
              <a:defRPr/>
            </a:pPr>
            <a:r>
              <a:rPr lang="en-US" sz="2400" dirty="0" smtClean="0">
                <a:solidFill>
                  <a:srgbClr val="161D25"/>
                </a:solidFill>
                <a:latin typeface="#9Slide03 Roboto Medium" panose="02000000000000000000" pitchFamily="2" charset="0"/>
                <a:ea typeface="#9Slide03 Roboto Medium" panose="02000000000000000000" pitchFamily="2" charset="0"/>
              </a:rPr>
              <a:t>C. </a:t>
            </a:r>
            <a:r>
              <a:rPr lang="en-US" sz="2400" dirty="0" err="1" smtClean="0">
                <a:solidFill>
                  <a:srgbClr val="161D25"/>
                </a:solidFill>
                <a:latin typeface="#9Slide03 Roboto Medium" panose="02000000000000000000" pitchFamily="2" charset="0"/>
                <a:ea typeface="#9Slide03 Roboto Medium" panose="02000000000000000000" pitchFamily="2" charset="0"/>
              </a:rPr>
              <a:t>Mực</a:t>
            </a:r>
            <a:r>
              <a:rPr lang="en-US" sz="2400" dirty="0" smtClean="0">
                <a:solidFill>
                  <a:srgbClr val="161D25"/>
                </a:solidFill>
                <a:latin typeface="#9Slide03 Roboto Medium" panose="02000000000000000000" pitchFamily="2" charset="0"/>
                <a:ea typeface="#9Slide03 Roboto Medium" panose="02000000000000000000" pitchFamily="2" charset="0"/>
              </a:rPr>
              <a:t> nước </a:t>
            </a:r>
            <a:r>
              <a:rPr lang="en-US" sz="2400" dirty="0" err="1" smtClean="0">
                <a:solidFill>
                  <a:srgbClr val="161D25"/>
                </a:solidFill>
                <a:latin typeface="#9Slide03 Roboto Medium" panose="02000000000000000000" pitchFamily="2" charset="0"/>
                <a:ea typeface="#9Slide03 Roboto Medium" panose="02000000000000000000" pitchFamily="2" charset="0"/>
              </a:rPr>
              <a:t>biển</a:t>
            </a:r>
            <a:r>
              <a:rPr lang="en-US" sz="2400" dirty="0" smtClean="0">
                <a:solidFill>
                  <a:srgbClr val="161D25"/>
                </a:solidFill>
                <a:latin typeface="#9Slide03 Roboto Medium" panose="02000000000000000000" pitchFamily="2" charset="0"/>
                <a:ea typeface="#9Slide03 Roboto Medium" panose="02000000000000000000" pitchFamily="2" charset="0"/>
              </a:rPr>
              <a:t> sẽ </a:t>
            </a:r>
            <a:r>
              <a:rPr lang="en-US" sz="2400" dirty="0" err="1" smtClean="0">
                <a:solidFill>
                  <a:srgbClr val="161D25"/>
                </a:solidFill>
                <a:latin typeface="#9Slide03 Roboto Medium" panose="02000000000000000000" pitchFamily="2" charset="0"/>
                <a:ea typeface="#9Slide03 Roboto Medium" panose="02000000000000000000" pitchFamily="2" charset="0"/>
              </a:rPr>
              <a:t>dâng</a:t>
            </a:r>
            <a:r>
              <a:rPr lang="en-US" sz="2400" dirty="0" smtClean="0">
                <a:solidFill>
                  <a:srgbClr val="161D25"/>
                </a:solidFill>
                <a:latin typeface="#9Slide03 Roboto Medium" panose="02000000000000000000" pitchFamily="2" charset="0"/>
                <a:ea typeface="#9Slide03 Roboto Medium" panose="02000000000000000000" pitchFamily="2" charset="0"/>
              </a:rPr>
              <a:t> 0,05 – 0,32m.</a:t>
            </a:r>
            <a:endParaRPr lang="en-US" sz="2400" dirty="0" smtClean="0">
              <a:solidFill>
                <a:srgbClr val="161D25"/>
              </a:solidFill>
              <a:latin typeface="#9Slide03 Roboto Medium" panose="02000000000000000000" pitchFamily="2" charset="0"/>
              <a:ea typeface="#9Slide03 Roboto Medium" panose="02000000000000000000" pitchFamily="2" charset="0"/>
            </a:endParaRPr>
          </a:p>
          <a:p>
            <a:pPr algn="just">
              <a:lnSpc>
                <a:spcPct val="150000"/>
              </a:lnSpc>
              <a:defRPr/>
            </a:pPr>
            <a:r>
              <a:rPr lang="en-US" sz="2400" dirty="0" smtClean="0">
                <a:solidFill>
                  <a:srgbClr val="161D25"/>
                </a:solidFill>
                <a:latin typeface="#9Slide03 Roboto Medium" panose="02000000000000000000" pitchFamily="2" charset="0"/>
                <a:ea typeface="#9Slide03 Roboto Medium" panose="02000000000000000000" pitchFamily="2" charset="0"/>
              </a:rPr>
              <a:t>D. </a:t>
            </a:r>
            <a:r>
              <a:rPr lang="en-US" sz="2400" dirty="0">
                <a:solidFill>
                  <a:srgbClr val="161D25"/>
                </a:solidFill>
                <a:latin typeface="#9Slide03 Roboto Medium" panose="02000000000000000000" pitchFamily="2" charset="0"/>
                <a:ea typeface="#9Slide03 Roboto Medium" panose="02000000000000000000" pitchFamily="2" charset="0"/>
              </a:rPr>
              <a:t>Lớp </a:t>
            </a:r>
            <a:r>
              <a:rPr lang="en-US" sz="2400" dirty="0" err="1" smtClean="0">
                <a:solidFill>
                  <a:srgbClr val="161D25"/>
                </a:solidFill>
                <a:latin typeface="#9Slide03 Roboto Medium" panose="02000000000000000000" pitchFamily="2" charset="0"/>
                <a:ea typeface="#9Slide03 Roboto Medium" panose="02000000000000000000" pitchFamily="2" charset="0"/>
              </a:rPr>
              <a:t>băng</a:t>
            </a:r>
            <a:r>
              <a:rPr lang="en-US" sz="2400" dirty="0" smtClean="0">
                <a:solidFill>
                  <a:srgbClr val="161D25"/>
                </a:solidFill>
                <a:latin typeface="#9Slide03 Roboto Medium" panose="02000000000000000000" pitchFamily="2" charset="0"/>
                <a:ea typeface="#9Slide03 Roboto Medium" panose="02000000000000000000" pitchFamily="2" charset="0"/>
              </a:rPr>
              <a:t> </a:t>
            </a:r>
            <a:r>
              <a:rPr lang="en-US" sz="2400" dirty="0" err="1">
                <a:solidFill>
                  <a:srgbClr val="161D25"/>
                </a:solidFill>
                <a:latin typeface="#9Slide03 Roboto Medium" panose="02000000000000000000" pitchFamily="2" charset="0"/>
                <a:ea typeface="#9Slide03 Roboto Medium" panose="02000000000000000000" pitchFamily="2" charset="0"/>
              </a:rPr>
              <a:t>phủ</a:t>
            </a:r>
            <a:r>
              <a:rPr lang="en-US" sz="2400" dirty="0">
                <a:solidFill>
                  <a:srgbClr val="161D25"/>
                </a:solidFill>
                <a:latin typeface="#9Slide03 Roboto Medium" panose="02000000000000000000" pitchFamily="2" charset="0"/>
                <a:ea typeface="#9Slide03 Roboto Medium" panose="02000000000000000000" pitchFamily="2" charset="0"/>
              </a:rPr>
              <a:t> ở vùng trung </a:t>
            </a:r>
            <a:r>
              <a:rPr lang="en-US" sz="2400" dirty="0" err="1">
                <a:solidFill>
                  <a:srgbClr val="161D25"/>
                </a:solidFill>
                <a:latin typeface="#9Slide03 Roboto Medium" panose="02000000000000000000" pitchFamily="2" charset="0"/>
                <a:ea typeface="#9Slide03 Roboto Medium" panose="02000000000000000000" pitchFamily="2" charset="0"/>
              </a:rPr>
              <a:t>tâm</a:t>
            </a:r>
            <a:r>
              <a:rPr lang="en-US" sz="2400" dirty="0">
                <a:solidFill>
                  <a:srgbClr val="161D25"/>
                </a:solidFill>
                <a:latin typeface="#9Slide03 Roboto Medium" panose="02000000000000000000" pitchFamily="2" charset="0"/>
                <a:ea typeface="#9Slide03 Roboto Medium" panose="02000000000000000000" pitchFamily="2" charset="0"/>
              </a:rPr>
              <a:t> sẽ </a:t>
            </a:r>
            <a:r>
              <a:rPr lang="en-US" sz="2400" dirty="0" err="1">
                <a:solidFill>
                  <a:srgbClr val="161D25"/>
                </a:solidFill>
                <a:latin typeface="#9Slide03 Roboto Medium" panose="02000000000000000000" pitchFamily="2" charset="0"/>
                <a:ea typeface="#9Slide03 Roboto Medium" panose="02000000000000000000" pitchFamily="2" charset="0"/>
              </a:rPr>
              <a:t>mỏng</a:t>
            </a:r>
            <a:r>
              <a:rPr lang="en-US" sz="2400" dirty="0">
                <a:solidFill>
                  <a:srgbClr val="161D25"/>
                </a:solidFill>
                <a:latin typeface="#9Slide03 Roboto Medium" panose="02000000000000000000" pitchFamily="2" charset="0"/>
                <a:ea typeface="#9Slide03 Roboto Medium" panose="02000000000000000000" pitchFamily="2" charset="0"/>
              </a:rPr>
              <a:t> đi.	</a:t>
            </a:r>
            <a:endParaRPr lang="en-US" sz="2400" dirty="0">
              <a:solidFill>
                <a:srgbClr val="161D25"/>
              </a:solidFill>
              <a:latin typeface="#9Slide03 Roboto Medium" panose="02000000000000000000" pitchFamily="2" charset="0"/>
              <a:ea typeface="#9Slide03 Roboto Medium" panose="02000000000000000000" pitchFamily="2" charset="0"/>
            </a:endParaRPr>
          </a:p>
        </p:txBody>
      </p:sp>
      <p:pic>
        <p:nvPicPr>
          <p:cNvPr id="21" name="Picture 4" descr="Colorful letters a, letter, colour png | PNGEg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92989" y="3176506"/>
            <a:ext cx="4419398" cy="34373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571391" y="763763"/>
            <a:ext cx="1275347" cy="0"/>
          </a:xfrm>
          <a:prstGeom prst="line">
            <a:avLst/>
          </a:prstGeom>
          <a:ln w="57150">
            <a:solidFill>
              <a:srgbClr val="81B214"/>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846738" y="477929"/>
            <a:ext cx="1972015" cy="523220"/>
          </a:xfrm>
          <a:prstGeom prst="rect">
            <a:avLst/>
          </a:prstGeom>
          <a:noFill/>
        </p:spPr>
        <p:txBody>
          <a:bodyPr wrap="none" rtlCol="0">
            <a:spAutoFit/>
          </a:bodyPr>
          <a:lstStyle/>
          <a:p>
            <a:pPr algn="just" defTabSz="914400"/>
            <a:r>
              <a:rPr lang="en-US" sz="2800" b="1" dirty="0" smtClean="0">
                <a:solidFill>
                  <a:srgbClr val="174D44"/>
                </a:solidFill>
                <a:latin typeface="#9Slide03 Roboto Bold" panose="02000000000000000000" pitchFamily="2" charset="0"/>
                <a:ea typeface="#9Slide03 Roboto Bold" panose="02000000000000000000" pitchFamily="2" charset="0"/>
              </a:rPr>
              <a:t>VẬN DỤNG</a:t>
            </a:r>
            <a:endParaRPr lang="en-US" sz="2800" b="1" dirty="0">
              <a:solidFill>
                <a:srgbClr val="174D44"/>
              </a:solidFill>
              <a:latin typeface="#9Slide03 Roboto Bold" panose="02000000000000000000" pitchFamily="2" charset="0"/>
              <a:ea typeface="#9Slide03 Roboto Bold" panose="02000000000000000000" pitchFamily="2" charset="0"/>
            </a:endParaRPr>
          </a:p>
        </p:txBody>
      </p:sp>
      <p:sp>
        <p:nvSpPr>
          <p:cNvPr id="11" name="Rectangle: Rounded Corners 1"/>
          <p:cNvSpPr/>
          <p:nvPr/>
        </p:nvSpPr>
        <p:spPr>
          <a:xfrm>
            <a:off x="571391" y="1302936"/>
            <a:ext cx="10994968" cy="829291"/>
          </a:xfrm>
          <a:prstGeom prst="roundRect">
            <a:avLst>
              <a:gd name="adj" fmla="val 0"/>
            </a:avLst>
          </a:prstGeom>
          <a:solidFill>
            <a:srgbClr val="BFDCAE"/>
          </a:solidFill>
          <a:ln>
            <a:solidFill>
              <a:srgbClr val="BFDCA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defRPr/>
            </a:pPr>
            <a:r>
              <a:rPr lang="en-US" sz="2800" b="1" kern="0" dirty="0" err="1">
                <a:solidFill>
                  <a:srgbClr val="422919"/>
                </a:solidFill>
                <a:latin typeface="#9Slide03 SFU DIN Mittelschrift" panose="00000400000000000000" pitchFamily="2" charset="0"/>
                <a:ea typeface="Alfa Slab One" panose="020B0604020202020204"/>
                <a:cs typeface="Alfa Slab One" panose="020B0604020202020204"/>
                <a:sym typeface="Alfa Slab One" panose="020B0604020202020204"/>
              </a:rPr>
              <a:t>Em</a:t>
            </a:r>
            <a:r>
              <a:rPr lang="en-US" sz="2800" b="1" kern="0" dirty="0">
                <a:solidFill>
                  <a:srgbClr val="422919"/>
                </a:solidFill>
                <a:latin typeface="#9Slide03 SFU DIN Mittelschrift" panose="00000400000000000000" pitchFamily="2" charset="0"/>
                <a:ea typeface="Alfa Slab One" panose="020B0604020202020204"/>
                <a:cs typeface="Alfa Slab One" panose="020B0604020202020204"/>
                <a:sym typeface="Alfa Slab One" panose="020B0604020202020204"/>
              </a:rPr>
              <a:t> </a:t>
            </a:r>
            <a:r>
              <a:rPr lang="en-US" sz="2800" b="1" kern="0" dirty="0" err="1">
                <a:solidFill>
                  <a:srgbClr val="422919"/>
                </a:solidFill>
                <a:latin typeface="#9Slide03 SFU DIN Mittelschrift" panose="00000400000000000000" pitchFamily="2" charset="0"/>
                <a:ea typeface="Alfa Slab One" panose="020B0604020202020204"/>
                <a:cs typeface="Alfa Slab One" panose="020B0604020202020204"/>
                <a:sym typeface="Alfa Slab One" panose="020B0604020202020204"/>
              </a:rPr>
              <a:t>hãy</a:t>
            </a:r>
            <a:r>
              <a:rPr lang="en-US" sz="2800" b="1" kern="0" dirty="0">
                <a:solidFill>
                  <a:srgbClr val="422919"/>
                </a:solidFill>
                <a:latin typeface="#9Slide03 SFU DIN Mittelschrift" panose="00000400000000000000" pitchFamily="2" charset="0"/>
                <a:ea typeface="Alfa Slab One" panose="020B0604020202020204"/>
                <a:cs typeface="Alfa Slab One" panose="020B0604020202020204"/>
                <a:sym typeface="Alfa Slab One" panose="020B0604020202020204"/>
              </a:rPr>
              <a:t> </a:t>
            </a:r>
            <a:r>
              <a:rPr lang="en-US" sz="2800" b="1" kern="0" dirty="0" err="1">
                <a:solidFill>
                  <a:srgbClr val="422919"/>
                </a:solidFill>
                <a:latin typeface="#9Slide03 SFU DIN Mittelschrift" panose="00000400000000000000" pitchFamily="2" charset="0"/>
                <a:ea typeface="Alfa Slab One" panose="020B0604020202020204"/>
                <a:cs typeface="Alfa Slab One" panose="020B0604020202020204"/>
                <a:sym typeface="Alfa Slab One" panose="020B0604020202020204"/>
              </a:rPr>
              <a:t>lựa</a:t>
            </a:r>
            <a:r>
              <a:rPr lang="en-US" sz="2800" b="1" kern="0" dirty="0">
                <a:solidFill>
                  <a:srgbClr val="422919"/>
                </a:solidFill>
                <a:latin typeface="#9Slide03 SFU DIN Mittelschrift" panose="00000400000000000000" pitchFamily="2" charset="0"/>
                <a:ea typeface="Alfa Slab One" panose="020B0604020202020204"/>
                <a:cs typeface="Alfa Slab One" panose="020B0604020202020204"/>
                <a:sym typeface="Alfa Slab One" panose="020B0604020202020204"/>
              </a:rPr>
              <a:t> </a:t>
            </a:r>
            <a:r>
              <a:rPr lang="en-US" sz="2800" b="1" kern="0" dirty="0" err="1">
                <a:solidFill>
                  <a:srgbClr val="422919"/>
                </a:solidFill>
                <a:latin typeface="#9Slide03 SFU DIN Mittelschrift" panose="00000400000000000000" pitchFamily="2" charset="0"/>
                <a:ea typeface="Alfa Slab One" panose="020B0604020202020204"/>
                <a:cs typeface="Alfa Slab One" panose="020B0604020202020204"/>
                <a:sym typeface="Alfa Slab One" panose="020B0604020202020204"/>
              </a:rPr>
              <a:t>chọn</a:t>
            </a:r>
            <a:r>
              <a:rPr lang="en-US" sz="2800" b="1" kern="0" dirty="0">
                <a:solidFill>
                  <a:srgbClr val="422919"/>
                </a:solidFill>
                <a:latin typeface="#9Slide03 SFU DIN Mittelschrift" panose="00000400000000000000" pitchFamily="2" charset="0"/>
                <a:ea typeface="Alfa Slab One" panose="020B0604020202020204"/>
                <a:cs typeface="Alfa Slab One" panose="020B0604020202020204"/>
                <a:sym typeface="Alfa Slab One" panose="020B0604020202020204"/>
              </a:rPr>
              <a:t> thực hiện 1 </a:t>
            </a:r>
            <a:r>
              <a:rPr lang="en-US" sz="2800" b="1" kern="0" dirty="0" err="1">
                <a:solidFill>
                  <a:srgbClr val="422919"/>
                </a:solidFill>
                <a:latin typeface="#9Slide03 SFU DIN Mittelschrift" panose="00000400000000000000" pitchFamily="2" charset="0"/>
                <a:ea typeface="Alfa Slab One" panose="020B0604020202020204"/>
                <a:cs typeface="Alfa Slab One" panose="020B0604020202020204"/>
                <a:sym typeface="Alfa Slab One" panose="020B0604020202020204"/>
              </a:rPr>
              <a:t>trong</a:t>
            </a:r>
            <a:r>
              <a:rPr lang="en-US" sz="2800" b="1" kern="0" dirty="0">
                <a:solidFill>
                  <a:srgbClr val="422919"/>
                </a:solidFill>
                <a:latin typeface="#9Slide03 SFU DIN Mittelschrift" panose="00000400000000000000" pitchFamily="2" charset="0"/>
                <a:ea typeface="Alfa Slab One" panose="020B0604020202020204"/>
                <a:cs typeface="Alfa Slab One" panose="020B0604020202020204"/>
                <a:sym typeface="Alfa Slab One" panose="020B0604020202020204"/>
              </a:rPr>
              <a:t> </a:t>
            </a:r>
            <a:r>
              <a:rPr lang="en-US" sz="2800" b="1" kern="0" dirty="0" smtClean="0">
                <a:solidFill>
                  <a:srgbClr val="422919"/>
                </a:solidFill>
                <a:latin typeface="#9Slide03 SFU DIN Mittelschrift" panose="00000400000000000000" pitchFamily="2" charset="0"/>
                <a:ea typeface="Alfa Slab One" panose="020B0604020202020204"/>
                <a:cs typeface="Alfa Slab One" panose="020B0604020202020204"/>
                <a:sym typeface="Alfa Slab One" panose="020B0604020202020204"/>
              </a:rPr>
              <a:t>4 </a:t>
            </a:r>
            <a:r>
              <a:rPr lang="en-US" sz="2800" b="1" kern="0" dirty="0" err="1">
                <a:solidFill>
                  <a:srgbClr val="422919"/>
                </a:solidFill>
                <a:latin typeface="#9Slide03 SFU DIN Mittelschrift" panose="00000400000000000000" pitchFamily="2" charset="0"/>
                <a:ea typeface="Alfa Slab One" panose="020B0604020202020204"/>
                <a:cs typeface="Alfa Slab One" panose="020B0604020202020204"/>
                <a:sym typeface="Alfa Slab One" panose="020B0604020202020204"/>
              </a:rPr>
              <a:t>nhiệm</a:t>
            </a:r>
            <a:r>
              <a:rPr lang="en-US" sz="2800" b="1" kern="0" dirty="0">
                <a:solidFill>
                  <a:srgbClr val="422919"/>
                </a:solidFill>
                <a:latin typeface="#9Slide03 SFU DIN Mittelschrift" panose="00000400000000000000" pitchFamily="2" charset="0"/>
                <a:ea typeface="Alfa Slab One" panose="020B0604020202020204"/>
                <a:cs typeface="Alfa Slab One" panose="020B0604020202020204"/>
                <a:sym typeface="Alfa Slab One" panose="020B0604020202020204"/>
              </a:rPr>
              <a:t> vụ </a:t>
            </a:r>
            <a:r>
              <a:rPr lang="en-US" sz="2800" b="1" kern="0" dirty="0" err="1">
                <a:solidFill>
                  <a:srgbClr val="422919"/>
                </a:solidFill>
                <a:latin typeface="#9Slide03 SFU DIN Mittelschrift" panose="00000400000000000000" pitchFamily="2" charset="0"/>
                <a:ea typeface="Alfa Slab One" panose="020B0604020202020204"/>
                <a:cs typeface="Alfa Slab One" panose="020B0604020202020204"/>
                <a:sym typeface="Alfa Slab One" panose="020B0604020202020204"/>
              </a:rPr>
              <a:t>sau</a:t>
            </a:r>
            <a:r>
              <a:rPr lang="en-US" sz="2800" b="1" kern="0" dirty="0">
                <a:solidFill>
                  <a:srgbClr val="422919"/>
                </a:solidFill>
                <a:latin typeface="#9Slide03 SFU DIN Mittelschrift" panose="00000400000000000000" pitchFamily="2" charset="0"/>
                <a:ea typeface="Alfa Slab One" panose="020B0604020202020204"/>
                <a:cs typeface="Alfa Slab One" panose="020B0604020202020204"/>
                <a:sym typeface="Alfa Slab One" panose="020B0604020202020204"/>
              </a:rPr>
              <a:t>:</a:t>
            </a:r>
            <a:endParaRPr lang="en-US" sz="2800" b="1" kern="0" dirty="0">
              <a:solidFill>
                <a:srgbClr val="422919"/>
              </a:solidFill>
              <a:latin typeface="#9Slide03 SFU DIN Mittelschrift" panose="00000400000000000000" pitchFamily="2" charset="0"/>
              <a:ea typeface="Alfa Slab One" panose="020B0604020202020204"/>
              <a:cs typeface="Alfa Slab One" panose="020B0604020202020204"/>
              <a:sym typeface="Alfa Slab One" panose="020B0604020202020204"/>
            </a:endParaRPr>
          </a:p>
        </p:txBody>
      </p:sp>
      <p:sp>
        <p:nvSpPr>
          <p:cNvPr id="12" name="Teardrop 11"/>
          <p:cNvSpPr/>
          <p:nvPr/>
        </p:nvSpPr>
        <p:spPr>
          <a:xfrm rot="18900000">
            <a:off x="655190" y="3149544"/>
            <a:ext cx="2567852" cy="2504026"/>
          </a:xfrm>
          <a:prstGeom prst="teardrop">
            <a:avLst/>
          </a:prstGeom>
          <a:solidFill>
            <a:srgbClr val="174D4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9Slide03 Roboto" panose="02000000000000000000" pitchFamily="2" charset="0"/>
              <a:ea typeface="#9Slide03 Roboto" panose="02000000000000000000" pitchFamily="2" charset="0"/>
            </a:endParaRPr>
          </a:p>
        </p:txBody>
      </p:sp>
      <p:sp>
        <p:nvSpPr>
          <p:cNvPr id="13" name="Teardrop 12"/>
          <p:cNvSpPr/>
          <p:nvPr/>
        </p:nvSpPr>
        <p:spPr>
          <a:xfrm rot="18900000">
            <a:off x="3415069" y="3933884"/>
            <a:ext cx="2594579" cy="2594579"/>
          </a:xfrm>
          <a:prstGeom prst="teardrop">
            <a:avLst/>
          </a:prstGeom>
          <a:solidFill>
            <a:srgbClr val="81B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9Slide03 Roboto" panose="02000000000000000000" pitchFamily="2" charset="0"/>
              <a:ea typeface="#9Slide03 Roboto" panose="02000000000000000000" pitchFamily="2" charset="0"/>
            </a:endParaRPr>
          </a:p>
        </p:txBody>
      </p:sp>
      <p:sp>
        <p:nvSpPr>
          <p:cNvPr id="14" name="TextBox 13"/>
          <p:cNvSpPr txBox="1"/>
          <p:nvPr/>
        </p:nvSpPr>
        <p:spPr>
          <a:xfrm>
            <a:off x="684745" y="3549831"/>
            <a:ext cx="2402374" cy="1846659"/>
          </a:xfrm>
          <a:prstGeom prst="rect">
            <a:avLst/>
          </a:prstGeom>
          <a:noFill/>
          <a:ln>
            <a:noFill/>
          </a:ln>
          <a:effectLst/>
        </p:spPr>
        <p:txBody>
          <a:bodyPr wrap="square" rtlCol="0">
            <a:spAutoFit/>
          </a:bodyPr>
          <a:lstStyle/>
          <a:p>
            <a:pPr algn="ctr" defTabSz="914400"/>
            <a:r>
              <a:rPr lang="en-US" sz="1900"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Đặc</a:t>
            </a:r>
            <a:r>
              <a:rPr lang="en-US" sz="19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điểm nào về </a:t>
            </a:r>
            <a:endParaRPr lang="en-US" sz="19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endParaRPr>
          </a:p>
          <a:p>
            <a:pPr algn="ctr" defTabSz="914400"/>
            <a:r>
              <a:rPr lang="en-US" sz="19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tự nhiên của </a:t>
            </a:r>
            <a:r>
              <a:rPr lang="en-US" sz="1900"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châu</a:t>
            </a:r>
            <a:r>
              <a:rPr lang="en-US" sz="19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Nam Cực </a:t>
            </a:r>
            <a:r>
              <a:rPr lang="en-US" sz="1900"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làm</a:t>
            </a:r>
            <a:r>
              <a:rPr lang="en-US" sz="19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1900"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em</a:t>
            </a:r>
            <a:r>
              <a:rPr lang="en-US" sz="19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1900"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ấn</a:t>
            </a:r>
            <a:r>
              <a:rPr lang="en-US" sz="19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1900"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tượng</a:t>
            </a:r>
            <a:r>
              <a:rPr lang="en-US" sz="19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1900"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nhất</a:t>
            </a:r>
            <a:r>
              <a:rPr lang="en-US" sz="19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1900"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Hãy</a:t>
            </a:r>
            <a:r>
              <a:rPr lang="en-US" sz="19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1900"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thu</a:t>
            </a:r>
            <a:r>
              <a:rPr lang="en-US" sz="19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1900"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thập</a:t>
            </a:r>
            <a:r>
              <a:rPr lang="en-US" sz="19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thêm thông tin về </a:t>
            </a:r>
            <a:r>
              <a:rPr lang="en-US" sz="1900"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đặc</a:t>
            </a:r>
            <a:r>
              <a:rPr lang="en-US" sz="19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điểm </a:t>
            </a:r>
            <a:r>
              <a:rPr lang="en-US" sz="1900"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ấy</a:t>
            </a:r>
            <a:endParaRPr lang="en-US" sz="19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15" name="TextBox 14"/>
          <p:cNvSpPr txBox="1"/>
          <p:nvPr/>
        </p:nvSpPr>
        <p:spPr>
          <a:xfrm>
            <a:off x="3522796" y="4257615"/>
            <a:ext cx="2313435" cy="2139047"/>
          </a:xfrm>
          <a:prstGeom prst="rect">
            <a:avLst/>
          </a:prstGeom>
          <a:noFill/>
          <a:ln>
            <a:noFill/>
          </a:ln>
          <a:effectLst/>
        </p:spPr>
        <p:txBody>
          <a:bodyPr wrap="square" rtlCol="0">
            <a:spAutoFit/>
          </a:bodyPr>
          <a:lstStyle/>
          <a:p>
            <a:pPr algn="ctr" defTabSz="914400"/>
            <a:r>
              <a:rPr lang="en-US" sz="19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Tìm hiểu tác động của việc </a:t>
            </a:r>
            <a:r>
              <a:rPr lang="en-US" sz="1900"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băng</a:t>
            </a:r>
            <a:r>
              <a:rPr lang="en-US" sz="19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tan ở </a:t>
            </a:r>
            <a:r>
              <a:rPr lang="en-US" sz="1900"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châu</a:t>
            </a:r>
            <a:r>
              <a:rPr lang="en-US" sz="19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Nam Cực do BĐKH toàn </a:t>
            </a:r>
            <a:r>
              <a:rPr lang="en-US" sz="1900"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cầu</a:t>
            </a:r>
            <a:r>
              <a:rPr lang="en-US" sz="19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1900"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đối</a:t>
            </a:r>
            <a:r>
              <a:rPr lang="en-US" sz="19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với thiện nhiên </a:t>
            </a:r>
            <a:r>
              <a:rPr lang="en-US" sz="1900"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hoặc</a:t>
            </a:r>
            <a:r>
              <a:rPr lang="en-US" sz="19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con người trên </a:t>
            </a:r>
            <a:r>
              <a:rPr lang="en-US" sz="1900"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Trái</a:t>
            </a:r>
            <a:r>
              <a:rPr lang="en-US" sz="19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1900"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Đất</a:t>
            </a:r>
            <a:endParaRPr lang="en-US" sz="19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16" name="Teardrop 15"/>
          <p:cNvSpPr/>
          <p:nvPr/>
        </p:nvSpPr>
        <p:spPr>
          <a:xfrm rot="18900000">
            <a:off x="6296976" y="3348612"/>
            <a:ext cx="2609638" cy="2673461"/>
          </a:xfrm>
          <a:prstGeom prst="teardrop">
            <a:avLst/>
          </a:prstGeom>
          <a:solidFill>
            <a:srgbClr val="174D4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9Slide03 Roboto" panose="02000000000000000000" pitchFamily="2" charset="0"/>
              <a:ea typeface="#9Slide03 Roboto" panose="02000000000000000000" pitchFamily="2" charset="0"/>
            </a:endParaRPr>
          </a:p>
        </p:txBody>
      </p:sp>
      <p:sp>
        <p:nvSpPr>
          <p:cNvPr id="17" name="TextBox 16"/>
          <p:cNvSpPr txBox="1"/>
          <p:nvPr/>
        </p:nvSpPr>
        <p:spPr>
          <a:xfrm>
            <a:off x="6507118" y="3897157"/>
            <a:ext cx="2259326" cy="1773562"/>
          </a:xfrm>
          <a:prstGeom prst="rect">
            <a:avLst/>
          </a:prstGeom>
          <a:noFill/>
          <a:ln>
            <a:noFill/>
          </a:ln>
          <a:effectLst/>
        </p:spPr>
        <p:txBody>
          <a:bodyPr wrap="square" rtlCol="0">
            <a:spAutoFit/>
          </a:bodyPr>
          <a:lstStyle/>
          <a:p>
            <a:pPr algn="ctr" defTabSz="914400">
              <a:lnSpc>
                <a:spcPct val="115000"/>
              </a:lnSpc>
            </a:pPr>
            <a:r>
              <a:rPr lang="en-US" sz="1900" dirty="0" smtClean="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Viết </a:t>
            </a:r>
            <a:r>
              <a:rPr lang="en-US" sz="19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một </a:t>
            </a:r>
            <a:r>
              <a:rPr lang="en-US" sz="1900"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đoạn</a:t>
            </a:r>
            <a:r>
              <a:rPr lang="en-US" sz="19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văn </a:t>
            </a:r>
            <a:r>
              <a:rPr lang="en-US" sz="1900"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ngắn</a:t>
            </a:r>
            <a:r>
              <a:rPr lang="en-US" sz="19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1900"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khoảng</a:t>
            </a:r>
            <a:r>
              <a:rPr lang="en-US" sz="19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100) từ </a:t>
            </a:r>
            <a:r>
              <a:rPr lang="en-US" sz="1900"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mô</a:t>
            </a:r>
            <a:r>
              <a:rPr lang="en-US" sz="19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1900"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tả</a:t>
            </a:r>
            <a:r>
              <a:rPr lang="en-US" sz="19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tác động của BĐKH </a:t>
            </a:r>
            <a:r>
              <a:rPr lang="en-US" sz="1900"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đến</a:t>
            </a:r>
            <a:r>
              <a:rPr lang="en-US" sz="19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1900" dirty="0" err="1">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châu</a:t>
            </a:r>
            <a:r>
              <a:rPr lang="en-US" sz="19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Nam Cực</a:t>
            </a:r>
            <a:endParaRPr lang="en-US" sz="19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18" name="Teardrop 17"/>
          <p:cNvSpPr/>
          <p:nvPr/>
        </p:nvSpPr>
        <p:spPr>
          <a:xfrm rot="18900000">
            <a:off x="9077714" y="3933797"/>
            <a:ext cx="2594650" cy="2594651"/>
          </a:xfrm>
          <a:prstGeom prst="teardrop">
            <a:avLst/>
          </a:prstGeom>
          <a:solidFill>
            <a:srgbClr val="81B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9Slide03 Roboto" panose="02000000000000000000" pitchFamily="2" charset="0"/>
              <a:ea typeface="#9Slide03 Roboto" panose="02000000000000000000" pitchFamily="2" charset="0"/>
            </a:endParaRPr>
          </a:p>
        </p:txBody>
      </p:sp>
      <p:sp>
        <p:nvSpPr>
          <p:cNvPr id="19" name="TextBox 18"/>
          <p:cNvSpPr txBox="1"/>
          <p:nvPr/>
        </p:nvSpPr>
        <p:spPr>
          <a:xfrm>
            <a:off x="9211231" y="4275489"/>
            <a:ext cx="2402013" cy="1846659"/>
          </a:xfrm>
          <a:prstGeom prst="rect">
            <a:avLst/>
          </a:prstGeom>
          <a:noFill/>
          <a:ln>
            <a:noFill/>
          </a:ln>
          <a:effectLst/>
        </p:spPr>
        <p:txBody>
          <a:bodyPr wrap="square" rtlCol="0">
            <a:spAutoFit/>
          </a:bodyPr>
          <a:lstStyle/>
          <a:p>
            <a:pPr algn="ctr"/>
            <a:r>
              <a:rPr lang="en-US" sz="1900" dirty="0" err="1" smtClean="0">
                <a:solidFill>
                  <a:schemeClr val="bg1"/>
                </a:solidFill>
                <a:latin typeface="#9Slide03 Roboto Medium" panose="02000000000000000000" pitchFamily="2" charset="0"/>
                <a:ea typeface="#9Slide03 Roboto Medium" panose="02000000000000000000" pitchFamily="2" charset="0"/>
              </a:rPr>
              <a:t>Vẽ</a:t>
            </a:r>
            <a:r>
              <a:rPr lang="en-US" sz="1900" dirty="0" smtClean="0">
                <a:solidFill>
                  <a:schemeClr val="bg1"/>
                </a:solidFill>
                <a:latin typeface="#9Slide03 Roboto Medium" panose="02000000000000000000" pitchFamily="2" charset="0"/>
                <a:ea typeface="#9Slide03 Roboto Medium" panose="02000000000000000000" pitchFamily="2" charset="0"/>
              </a:rPr>
              <a:t> </a:t>
            </a:r>
            <a:r>
              <a:rPr lang="vi-VN" sz="1900" dirty="0" smtClean="0">
                <a:solidFill>
                  <a:schemeClr val="bg1"/>
                </a:solidFill>
                <a:latin typeface="#9Slide03 Roboto Medium" panose="02000000000000000000" pitchFamily="2" charset="0"/>
                <a:ea typeface="#9Slide03 Roboto Medium" panose="02000000000000000000" pitchFamily="2" charset="0"/>
              </a:rPr>
              <a:t>một </a:t>
            </a:r>
            <a:r>
              <a:rPr lang="vi-VN" sz="1900" dirty="0">
                <a:solidFill>
                  <a:schemeClr val="bg1"/>
                </a:solidFill>
                <a:latin typeface="#9Slide03 Roboto Medium" panose="02000000000000000000" pitchFamily="2" charset="0"/>
                <a:ea typeface="#9Slide03 Roboto Medium" panose="02000000000000000000" pitchFamily="2" charset="0"/>
              </a:rPr>
              <a:t>bức tranh với chủ đề kêu gọi bảo vệ môi trường, ứng phó biến đổi khí hậu bảo vệ lớp phủ băng ở Nam </a:t>
            </a:r>
            <a:r>
              <a:rPr lang="vi-VN" sz="1900" dirty="0" smtClean="0">
                <a:solidFill>
                  <a:schemeClr val="bg1"/>
                </a:solidFill>
                <a:latin typeface="#9Slide03 Roboto Medium" panose="02000000000000000000" pitchFamily="2" charset="0"/>
                <a:ea typeface="#9Slide03 Roboto Medium" panose="02000000000000000000" pitchFamily="2" charset="0"/>
              </a:rPr>
              <a:t>Cực</a:t>
            </a:r>
            <a:endParaRPr lang="en-US" sz="1900" dirty="0">
              <a:solidFill>
                <a:schemeClr val="bg1"/>
              </a:solidFill>
              <a:latin typeface="#9Slide03 Roboto Medium" panose="02000000000000000000" pitchFamily="2" charset="0"/>
              <a:ea typeface="#9Slide03 Roboto Medium" panose="02000000000000000000" pitchFamily="2" charset="0"/>
            </a:endParaRPr>
          </a:p>
        </p:txBody>
      </p:sp>
      <p:cxnSp>
        <p:nvCxnSpPr>
          <p:cNvPr id="20" name="Straight Connector 19"/>
          <p:cNvCxnSpPr/>
          <p:nvPr/>
        </p:nvCxnSpPr>
        <p:spPr>
          <a:xfrm>
            <a:off x="1961680" y="2132227"/>
            <a:ext cx="0" cy="744589"/>
          </a:xfrm>
          <a:prstGeom prst="line">
            <a:avLst/>
          </a:prstGeom>
          <a:ln w="28575">
            <a:solidFill>
              <a:srgbClr val="174D4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712359" y="2132225"/>
            <a:ext cx="0" cy="1493291"/>
          </a:xfrm>
          <a:prstGeom prst="line">
            <a:avLst/>
          </a:prstGeom>
          <a:ln w="28575">
            <a:solidFill>
              <a:srgbClr val="81B21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579229" y="2185385"/>
            <a:ext cx="0" cy="829291"/>
          </a:xfrm>
          <a:prstGeom prst="line">
            <a:avLst/>
          </a:prstGeom>
          <a:ln w="28575">
            <a:solidFill>
              <a:srgbClr val="174D4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0375039" y="2128117"/>
            <a:ext cx="0" cy="1497401"/>
          </a:xfrm>
          <a:prstGeom prst="line">
            <a:avLst/>
          </a:prstGeom>
          <a:ln w="28575">
            <a:solidFill>
              <a:srgbClr val="81B214"/>
            </a:solidFill>
          </a:ln>
        </p:spPr>
        <p:style>
          <a:lnRef idx="1">
            <a:schemeClr val="accent1"/>
          </a:lnRef>
          <a:fillRef idx="0">
            <a:schemeClr val="accent1"/>
          </a:fillRef>
          <a:effectRef idx="0">
            <a:schemeClr val="accent1"/>
          </a:effectRef>
          <a:fontRef idx="minor">
            <a:schemeClr val="tx1"/>
          </a:fontRef>
        </p:style>
      </p:cxnSp>
      <p:pic>
        <p:nvPicPr>
          <p:cNvPr id="35" name="Picture 34" descr="A picture containing text, businesscard, vector graphics&#10;&#10;Description automatically generated"/>
          <p:cNvPicPr>
            <a:picLocks noChangeAspect="1"/>
          </p:cNvPicPr>
          <p:nvPr/>
        </p:nvPicPr>
        <p:blipFill rotWithShape="1">
          <a:blip r:embed="rId1" cstate="print">
            <a:extLst>
              <a:ext uri="{28A0092B-C50C-407E-A947-70E740481C1C}">
                <a14:useLocalDpi xmlns:a14="http://schemas.microsoft.com/office/drawing/2010/main" val="0"/>
              </a:ext>
            </a:extLst>
          </a:blip>
          <a:srcRect l="16343" t="17181" r="22978" b="12058"/>
          <a:stretch>
            <a:fillRect/>
          </a:stretch>
        </p:blipFill>
        <p:spPr>
          <a:xfrm>
            <a:off x="571390" y="1049598"/>
            <a:ext cx="924857" cy="107851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par>
                                <p:cTn id="49" presetID="16" presetClass="entr" presetSubtype="21"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barn(inVertical)">
                                      <p:cBhvr>
                                        <p:cTn id="51" dur="500"/>
                                        <p:tgtEl>
                                          <p:spTgt spid="23"/>
                                        </p:tgtEl>
                                      </p:cBhvr>
                                    </p:animEffect>
                                  </p:childTnLst>
                                </p:cTn>
                              </p:par>
                              <p:par>
                                <p:cTn id="52" presetID="22" presetClass="entr" presetSubtype="4" fill="hold"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wipe(down)">
                                      <p:cBhvr>
                                        <p:cTn id="5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p:bldP spid="15" grpId="0"/>
      <p:bldP spid="16" grpId="0" animBg="1"/>
      <p:bldP spid="17" grpId="0"/>
      <p:bldP spid="18" grpId="0" animBg="1"/>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40"/>
        <p:cNvGrpSpPr/>
        <p:nvPr/>
      </p:nvGrpSpPr>
      <p:grpSpPr>
        <a:xfrm>
          <a:off x="0" y="0"/>
          <a:ext cx="0" cy="0"/>
          <a:chOff x="0" y="0"/>
          <a:chExt cx="0" cy="0"/>
        </a:xfrm>
      </p:grpSpPr>
      <p:grpSp>
        <p:nvGrpSpPr>
          <p:cNvPr id="1743" name="Google Shape;1743;p54"/>
          <p:cNvGrpSpPr/>
          <p:nvPr/>
        </p:nvGrpSpPr>
        <p:grpSpPr>
          <a:xfrm>
            <a:off x="6987005" y="1963636"/>
            <a:ext cx="2461795" cy="833355"/>
            <a:chOff x="5736824" y="1306229"/>
            <a:chExt cx="998278" cy="307106"/>
          </a:xfrm>
        </p:grpSpPr>
        <p:sp>
          <p:nvSpPr>
            <p:cNvPr id="1744" name="Google Shape;1744;p54"/>
            <p:cNvSpPr/>
            <p:nvPr/>
          </p:nvSpPr>
          <p:spPr>
            <a:xfrm rot="29745">
              <a:off x="6066655" y="1307562"/>
              <a:ext cx="309130" cy="233147"/>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1745" name="Google Shape;1745;p54"/>
            <p:cNvSpPr/>
            <p:nvPr/>
          </p:nvSpPr>
          <p:spPr>
            <a:xfrm rot="-5662215" flipH="1">
              <a:off x="5699741" y="1387793"/>
              <a:ext cx="266330" cy="17237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sp>
          <p:nvSpPr>
            <p:cNvPr id="1746" name="Google Shape;1746;p54"/>
            <p:cNvSpPr/>
            <p:nvPr/>
          </p:nvSpPr>
          <p:spPr>
            <a:xfrm rot="-654913" flipH="1">
              <a:off x="6454894" y="1407325"/>
              <a:ext cx="266291" cy="17238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sp>
      </p:grpSp>
      <p:sp>
        <p:nvSpPr>
          <p:cNvPr id="79" name="TextBox 78"/>
          <p:cNvSpPr txBox="1"/>
          <p:nvPr/>
        </p:nvSpPr>
        <p:spPr>
          <a:xfrm>
            <a:off x="5839767" y="3330322"/>
            <a:ext cx="4792376" cy="1200329"/>
          </a:xfrm>
          <a:prstGeom prst="rect">
            <a:avLst/>
          </a:prstGeom>
          <a:noFill/>
        </p:spPr>
        <p:txBody>
          <a:bodyPr wrap="square">
            <a:spAutoFit/>
          </a:bodyPr>
          <a:lstStyle/>
          <a:p>
            <a:pPr algn="ctr" defTabSz="914400">
              <a:defRPr/>
            </a:pPr>
            <a:r>
              <a:rPr lang="en-US" sz="7200" dirty="0">
                <a:solidFill>
                  <a:srgbClr val="FFC09C">
                    <a:lumMod val="10000"/>
                  </a:srgbClr>
                </a:solidFill>
                <a:latin typeface="#9Slide05 Great Vibes" panose="02000507080000020002" pitchFamily="2" charset="-93"/>
                <a:ea typeface="#9Slide03 Roboto Medium" panose="02000000000000000000" pitchFamily="2" charset="0"/>
              </a:rPr>
              <a:t>Thank You</a:t>
            </a:r>
            <a:endParaRPr lang="en-US" sz="7200" dirty="0">
              <a:solidFill>
                <a:srgbClr val="FFC09C">
                  <a:lumMod val="10000"/>
                </a:srgbClr>
              </a:solidFill>
              <a:latin typeface="#9Slide05 Great Vibes" panose="02000507080000020002" pitchFamily="2" charset="-93"/>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5" name="Rectangle 4"/>
          <p:cNvSpPr/>
          <p:nvPr/>
        </p:nvSpPr>
        <p:spPr>
          <a:xfrm>
            <a:off x="0" y="0"/>
            <a:ext cx="12192000" cy="6858000"/>
          </a:xfrm>
          <a:prstGeom prst="rect">
            <a:avLst/>
          </a:prstGeom>
          <a:solidFill>
            <a:srgbClr val="010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pic>
        <p:nvPicPr>
          <p:cNvPr id="14" name="Picture 2" descr="Vua Tiếng Việt&quot; do NSƯT Xuân Bắc cầm trịch, giải thưởng lên tới 180 triệu  đồng - VTVcab O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27017" y="627015"/>
            <a:ext cx="10633164" cy="53165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62149" y="627015"/>
            <a:ext cx="10555965" cy="5564779"/>
          </a:xfrm>
          <a:prstGeom prst="rect">
            <a:avLst/>
          </a:prstGeom>
          <a:solidFill>
            <a:srgbClr val="00080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pic>
        <p:nvPicPr>
          <p:cNvPr id="14342" name="Picture 6" descr="Vương miện vàng, Không khí, Vương miện png | PNGEg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99778"/>
                    </a14:imgEffect>
                  </a14:imgLayer>
                </a14:imgProps>
              </a:ext>
              <a:ext uri="{28A0092B-C50C-407E-A947-70E740481C1C}">
                <a14:useLocalDpi xmlns:a14="http://schemas.microsoft.com/office/drawing/2010/main" val="0"/>
              </a:ext>
            </a:extLst>
          </a:blip>
          <a:srcRect/>
          <a:stretch>
            <a:fillRect/>
          </a:stretch>
        </p:blipFill>
        <p:spPr bwMode="auto">
          <a:xfrm>
            <a:off x="2322151" y="990091"/>
            <a:ext cx="1656141" cy="11169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014135" y="2355261"/>
            <a:ext cx="3978974" cy="1323439"/>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8000" b="1" i="0" u="none" strike="noStrike" kern="0" cap="none" spc="0" normalizeH="0" baseline="0" noProof="0" dirty="0" err="1" smtClean="0">
                <a:ln>
                  <a:noFill/>
                </a:ln>
                <a:solidFill>
                  <a:prstClr val="white"/>
                </a:solidFill>
                <a:effectLst/>
                <a:uLnTx/>
                <a:uFillTx/>
                <a:latin typeface="#9Slide05 Israquella" pitchFamily="2" charset="0"/>
                <a:ea typeface="#9Slide03 Roboto Medium" panose="02000000000000000000" pitchFamily="2" charset="0"/>
                <a:cs typeface="+mn-cs"/>
              </a:rPr>
              <a:t>Vua</a:t>
            </a:r>
            <a:r>
              <a:rPr kumimoji="0" lang="en-US" sz="8000" b="1" i="0" u="none" strike="noStrike" kern="0" cap="none" spc="0" normalizeH="0" baseline="0" noProof="0" dirty="0" smtClean="0">
                <a:ln>
                  <a:noFill/>
                </a:ln>
                <a:solidFill>
                  <a:prstClr val="white"/>
                </a:solidFill>
                <a:effectLst/>
                <a:uLnTx/>
                <a:uFillTx/>
                <a:latin typeface="#9Slide05 Israquella" pitchFamily="2" charset="0"/>
                <a:ea typeface="#9Slide03 Roboto Medium" panose="02000000000000000000" pitchFamily="2" charset="0"/>
                <a:cs typeface="+mn-cs"/>
              </a:rPr>
              <a:t> Tiếng Việt</a:t>
            </a:r>
            <a:endParaRPr kumimoji="0" lang="en-US" sz="8000" b="1" i="0" u="none" strike="noStrike" kern="0" cap="none" spc="0" normalizeH="0" baseline="0" noProof="0" dirty="0">
              <a:ln>
                <a:noFill/>
              </a:ln>
              <a:solidFill>
                <a:prstClr val="white"/>
              </a:solidFill>
              <a:effectLst/>
              <a:uLnTx/>
              <a:uFillTx/>
              <a:latin typeface="#9Slide05 Israquella" pitchFamily="2" charset="0"/>
              <a:ea typeface="#9Slide03 Roboto Medium" panose="02000000000000000000" pitchFamily="2" charset="0"/>
              <a:cs typeface="+mn-cs"/>
            </a:endParaRPr>
          </a:p>
        </p:txBody>
      </p:sp>
      <p:pic>
        <p:nvPicPr>
          <p:cNvPr id="14344" name="Picture 8" descr="Vua Tiếng Việt&quot; lên sóng VTV3, cơ hội nhận 180 triệu đồng | VTV.V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36" b="100000" l="10000" r="90000">
                        <a14:foregroundMark x1="33594" y1="97190" x2="53750" y2="98361"/>
                        <a14:foregroundMark x1="34688" y1="93208" x2="44844" y2="91335"/>
                        <a14:foregroundMark x1="38594" y1="27166" x2="38594" y2="27166"/>
                        <a14:foregroundMark x1="25781" y1="27400" x2="37656" y2="18501"/>
                        <a14:foregroundMark x1="24063" y1="32787" x2="27656" y2="36768"/>
                        <a14:backgroundMark x1="17969" y1="10773" x2="20000" y2="77283"/>
                        <a14:backgroundMark x1="21406" y1="21311" x2="21094" y2="62998"/>
                        <a14:backgroundMark x1="73125" y1="31616" x2="73125" y2="78689"/>
                        <a14:backgroundMark x1="43594" y1="30913" x2="42813" y2="42623"/>
                      </a14:backgroundRemoval>
                    </a14:imgEffect>
                  </a14:imgLayer>
                </a14:imgProps>
              </a:ext>
              <a:ext uri="{28A0092B-C50C-407E-A947-70E740481C1C}">
                <a14:useLocalDpi xmlns:a14="http://schemas.microsoft.com/office/drawing/2010/main" val="0"/>
              </a:ext>
            </a:extLst>
          </a:blip>
          <a:srcRect/>
          <a:stretch>
            <a:fillRect/>
          </a:stretch>
        </p:blipFill>
        <p:spPr bwMode="auto">
          <a:xfrm>
            <a:off x="-1366680" y="2821705"/>
            <a:ext cx="6096000" cy="40671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868494" y="865994"/>
            <a:ext cx="5016135" cy="507760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16" name="Rounded Rectangle 15"/>
          <p:cNvSpPr/>
          <p:nvPr/>
        </p:nvSpPr>
        <p:spPr>
          <a:xfrm>
            <a:off x="6419359" y="2887081"/>
            <a:ext cx="3489605" cy="52251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17" name="Rectangle 16"/>
          <p:cNvSpPr/>
          <p:nvPr/>
        </p:nvSpPr>
        <p:spPr>
          <a:xfrm>
            <a:off x="5964463" y="1463059"/>
            <a:ext cx="4751609" cy="1154162"/>
          </a:xfrm>
          <a:prstGeom prst="rect">
            <a:avLst/>
          </a:prstGeom>
        </p:spPr>
        <p:txBody>
          <a:bodyPr wrap="square">
            <a:spAutoFit/>
          </a:bodyPr>
          <a:lstStyle/>
          <a:p>
            <a:pPr marL="0" marR="0" lvl="1" indent="0" algn="just" defTabSz="685800" rtl="0" eaLnBrk="1" fontAlgn="auto" latinLnBrk="0" hangingPunct="1">
              <a:lnSpc>
                <a:spcPct val="150000"/>
              </a:lnSpc>
              <a:spcBef>
                <a:spcPts val="0"/>
              </a:spcBef>
              <a:spcAft>
                <a:spcPts val="0"/>
              </a:spcAft>
              <a:buClrTx/>
              <a:buSzTx/>
              <a:buFontTx/>
              <a:buNone/>
              <a:defRPr/>
            </a:pPr>
            <a:r>
              <a:rPr kumimoji="0" lang="en-US" sz="2300" b="1" i="0" u="none" strike="noStrike" kern="0" cap="none" spc="0" normalizeH="0" baseline="0" noProof="0" dirty="0" err="1"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Sắp</a:t>
            </a:r>
            <a:r>
              <a:rPr kumimoji="0" lang="en-US" sz="23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a:t>
            </a:r>
            <a:r>
              <a:rPr kumimoji="0" lang="en-US" sz="2300" b="1" i="0" u="none" strike="noStrike" kern="0" cap="none" spc="0" normalizeH="0" baseline="0" noProof="0" dirty="0" err="1"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xếp</a:t>
            </a:r>
            <a:r>
              <a:rPr kumimoji="0" lang="en-US" sz="23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các </a:t>
            </a:r>
            <a:r>
              <a:rPr kumimoji="0" lang="en-US" sz="2300" b="1" i="0" u="none" strike="noStrike" kern="0" cap="none" spc="0" normalizeH="0" baseline="0" noProof="0" dirty="0" err="1"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chữ</a:t>
            </a:r>
            <a:r>
              <a:rPr kumimoji="0" lang="en-US" sz="23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thành </a:t>
            </a:r>
            <a:r>
              <a:rPr kumimoji="0" lang="en-US" sz="2300" b="1" i="0" u="none" strike="noStrike" kern="0" cap="none" spc="0" normalizeH="0" baseline="0" noProof="0" dirty="0" err="1"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cụm</a:t>
            </a:r>
            <a:r>
              <a:rPr kumimoji="0" lang="en-US" sz="23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từ </a:t>
            </a:r>
            <a:r>
              <a:rPr kumimoji="0" lang="en-US" sz="2300" b="1" i="0" u="none" strike="noStrike" kern="0" cap="none" spc="0" normalizeH="0" baseline="0" noProof="0" dirty="0" err="1"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tiếng</a:t>
            </a:r>
            <a:r>
              <a:rPr kumimoji="0" lang="en-US" sz="23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Việt có </a:t>
            </a:r>
            <a:r>
              <a:rPr kumimoji="0" lang="en-US" sz="2300" b="1" i="0" u="none" strike="noStrike" kern="0" cap="none" spc="0" normalizeH="0" baseline="0" noProof="0" dirty="0" err="1"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nghĩa</a:t>
            </a:r>
            <a:r>
              <a:rPr kumimoji="0" lang="en-US" sz="23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a:t>
            </a:r>
            <a:endPar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endParaRPr>
          </a:p>
        </p:txBody>
      </p:sp>
      <p:sp>
        <p:nvSpPr>
          <p:cNvPr id="19" name="Rectangle 18"/>
          <p:cNvSpPr/>
          <p:nvPr/>
        </p:nvSpPr>
        <p:spPr>
          <a:xfrm>
            <a:off x="7306232" y="3541402"/>
            <a:ext cx="1815044" cy="529376"/>
          </a:xfrm>
          <a:prstGeom prst="rect">
            <a:avLst/>
          </a:prstGeom>
        </p:spPr>
        <p:txBody>
          <a:bodyPr wrap="square">
            <a:spAutoFit/>
          </a:bodyPr>
          <a:lstStyle/>
          <a:p>
            <a:pPr marL="0" marR="0" lvl="1" indent="0" algn="ctr" defTabSz="685800" rtl="0" eaLnBrk="1" fontAlgn="auto" latinLnBrk="0" hangingPunct="1">
              <a:lnSpc>
                <a:spcPct val="130000"/>
              </a:lnSpc>
              <a:spcBef>
                <a:spcPts val="0"/>
              </a:spcBef>
              <a:spcAft>
                <a:spcPts val="0"/>
              </a:spcAft>
              <a:buClrTx/>
              <a:buSzTx/>
              <a:buFontTx/>
              <a:buNone/>
              <a:defRPr/>
            </a:pPr>
            <a:r>
              <a:rPr kumimoji="0" lang="en-US" sz="2400" b="1" i="0" u="none" strike="noStrike" kern="0" cap="none" spc="0" normalizeH="0" baseline="0" noProof="0" dirty="0" smtClean="0">
                <a:ln>
                  <a:noFill/>
                </a:ln>
                <a:solidFill>
                  <a:srgbClr val="963C01"/>
                </a:solidFill>
                <a:effectLst/>
                <a:uLnTx/>
                <a:uFillTx/>
                <a:latin typeface="#9Slide03 Roboto Medium" panose="02000000000000000000" pitchFamily="2" charset="0"/>
                <a:ea typeface="#9Slide03 Roboto Medium" panose="02000000000000000000" pitchFamily="2" charset="0"/>
                <a:cs typeface="+mn-cs"/>
              </a:rPr>
              <a:t>Hải</a:t>
            </a:r>
            <a:r>
              <a:rPr kumimoji="0" lang="en-US" sz="2400" b="1" i="0" u="none" strike="noStrike" kern="0" cap="none" spc="0" normalizeH="0" noProof="0" dirty="0" smtClean="0">
                <a:ln>
                  <a:noFill/>
                </a:ln>
                <a:solidFill>
                  <a:srgbClr val="963C01"/>
                </a:solidFill>
                <a:effectLst/>
                <a:uLnTx/>
                <a:uFillTx/>
                <a:latin typeface="#9Slide03 Roboto Medium" panose="02000000000000000000" pitchFamily="2" charset="0"/>
                <a:ea typeface="#9Slide03 Roboto Medium" panose="02000000000000000000" pitchFamily="2" charset="0"/>
                <a:cs typeface="+mn-cs"/>
              </a:rPr>
              <a:t> </a:t>
            </a:r>
            <a:r>
              <a:rPr kumimoji="0" lang="en-US" sz="2400" b="1" i="0" u="none" strike="noStrike" kern="0" cap="none" spc="0" normalizeH="0" noProof="0" dirty="0" err="1" smtClean="0">
                <a:ln>
                  <a:noFill/>
                </a:ln>
                <a:solidFill>
                  <a:srgbClr val="963C01"/>
                </a:solidFill>
                <a:effectLst/>
                <a:uLnTx/>
                <a:uFillTx/>
                <a:latin typeface="#9Slide03 Roboto Medium" panose="02000000000000000000" pitchFamily="2" charset="0"/>
                <a:ea typeface="#9Slide03 Roboto Medium" panose="02000000000000000000" pitchFamily="2" charset="0"/>
                <a:cs typeface="+mn-cs"/>
              </a:rPr>
              <a:t>cẩu</a:t>
            </a:r>
            <a:endParaRPr kumimoji="0" lang="en-US" sz="2400" b="1" i="0" u="none" strike="noStrike" kern="0" cap="none" spc="0" normalizeH="0" baseline="0" noProof="0" dirty="0">
              <a:ln>
                <a:noFill/>
              </a:ln>
              <a:solidFill>
                <a:srgbClr val="963C01"/>
              </a:solidFill>
              <a:effectLst/>
              <a:uLnTx/>
              <a:uFillTx/>
              <a:latin typeface="#9Slide03 Roboto Medium" panose="02000000000000000000" pitchFamily="2" charset="0"/>
              <a:ea typeface="#9Slide03 Roboto Medium" panose="02000000000000000000" pitchFamily="2" charset="0"/>
              <a:cs typeface="+mn-cs"/>
            </a:endParaRPr>
          </a:p>
        </p:txBody>
      </p:sp>
      <p:sp>
        <p:nvSpPr>
          <p:cNvPr id="20" name="Rectangle 19"/>
          <p:cNvSpPr/>
          <p:nvPr/>
        </p:nvSpPr>
        <p:spPr>
          <a:xfrm>
            <a:off x="6853797" y="2856200"/>
            <a:ext cx="2852118" cy="529376"/>
          </a:xfrm>
          <a:prstGeom prst="rect">
            <a:avLst/>
          </a:prstGeom>
        </p:spPr>
        <p:txBody>
          <a:bodyPr wrap="square">
            <a:spAutoFit/>
          </a:bodyPr>
          <a:lstStyle/>
          <a:p>
            <a:pPr marL="0" lvl="1" algn="ctr" defTabSz="685800">
              <a:lnSpc>
                <a:spcPct val="130000"/>
              </a:lnSpc>
              <a:defRPr/>
            </a:pPr>
            <a:r>
              <a:rPr lang="en-US" sz="2400" b="1" kern="0" dirty="0" smtClean="0">
                <a:solidFill>
                  <a:schemeClr val="bg1"/>
                </a:solidFill>
                <a:latin typeface="#9Slide03 Roboto Medium" panose="02000000000000000000" pitchFamily="2" charset="0"/>
                <a:ea typeface="#9Slide03 Roboto Medium" panose="02000000000000000000" pitchFamily="2" charset="0"/>
              </a:rPr>
              <a:t>ả</a:t>
            </a:r>
            <a:r>
              <a:rPr lang="en-US" sz="2400" b="1" kern="0" noProof="0" dirty="0" smtClean="0">
                <a:solidFill>
                  <a:schemeClr val="bg1"/>
                </a:solidFill>
                <a:latin typeface="#9Slide03 Roboto Medium" panose="02000000000000000000" pitchFamily="2" charset="0"/>
                <a:ea typeface="#9Slide03 Roboto Medium" panose="02000000000000000000" pitchFamily="2" charset="0"/>
              </a:rPr>
              <a:t>/c/</a:t>
            </a:r>
            <a:r>
              <a:rPr lang="en-US" sz="2400" b="1" kern="0" noProof="0" dirty="0" err="1" smtClean="0">
                <a:solidFill>
                  <a:schemeClr val="bg1"/>
                </a:solidFill>
                <a:latin typeface="#9Slide03 Roboto Medium" panose="02000000000000000000" pitchFamily="2" charset="0"/>
                <a:ea typeface="#9Slide03 Roboto Medium" panose="02000000000000000000" pitchFamily="2" charset="0"/>
              </a:rPr>
              <a:t>i</a:t>
            </a:r>
            <a:r>
              <a:rPr lang="en-US" sz="2400" b="1" kern="0" noProof="0" dirty="0" smtClean="0">
                <a:solidFill>
                  <a:schemeClr val="bg1"/>
                </a:solidFill>
                <a:latin typeface="#9Slide03 Roboto Medium" panose="02000000000000000000" pitchFamily="2" charset="0"/>
                <a:ea typeface="#9Slide03 Roboto Medium" panose="02000000000000000000" pitchFamily="2" charset="0"/>
              </a:rPr>
              <a:t>/h/ẩ/u</a:t>
            </a:r>
            <a:endParaRPr kumimoji="0" lang="en-US" sz="2400" b="1" i="0" u="none" strike="noStrike" kern="0" cap="none" spc="0" normalizeH="0" baseline="0" noProof="0" dirty="0">
              <a:ln>
                <a:noFill/>
              </a:ln>
              <a:solidFill>
                <a:schemeClr val="bg1"/>
              </a:solidFill>
              <a:effectLst/>
              <a:uLnTx/>
              <a:uFillTx/>
              <a:latin typeface="#9Slide03 Roboto Medium" panose="02000000000000000000" pitchFamily="2" charset="0"/>
              <a:ea typeface="#9Slide03 Roboto Medium" panose="02000000000000000000" pitchFamily="2" charset="0"/>
            </a:endParaRPr>
          </a:p>
        </p:txBody>
      </p:sp>
      <p:pic>
        <p:nvPicPr>
          <p:cNvPr id="15" name="Picture 4" descr="Computer Icons Earless seal Clip art - Seal animal png download - 1600*1600  - Free Transparent Computer Icons png Download. - Clip Art Library"/>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8851" l="10000" r="90000"/>
                    </a14:imgEffect>
                  </a14:imgLayer>
                </a14:imgProps>
              </a:ext>
              <a:ext uri="{28A0092B-C50C-407E-A947-70E740481C1C}">
                <a14:useLocalDpi xmlns:a14="http://schemas.microsoft.com/office/drawing/2010/main" val="0"/>
              </a:ext>
            </a:extLst>
          </a:blip>
          <a:srcRect/>
          <a:stretch>
            <a:fillRect/>
          </a:stretch>
        </p:blipFill>
        <p:spPr bwMode="auto">
          <a:xfrm>
            <a:off x="7283471" y="4557334"/>
            <a:ext cx="2186179" cy="13117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5" name="Rectangle 4"/>
          <p:cNvSpPr/>
          <p:nvPr/>
        </p:nvSpPr>
        <p:spPr>
          <a:xfrm>
            <a:off x="0" y="0"/>
            <a:ext cx="12192000" cy="6858000"/>
          </a:xfrm>
          <a:prstGeom prst="rect">
            <a:avLst/>
          </a:prstGeom>
          <a:solidFill>
            <a:srgbClr val="010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pic>
        <p:nvPicPr>
          <p:cNvPr id="14" name="Picture 2" descr="Vua Tiếng Việt&quot; do NSƯT Xuân Bắc cầm trịch, giải thưởng lên tới 180 triệu  đồng - VTVcab O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27017" y="627015"/>
            <a:ext cx="10633164" cy="53165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62149" y="627015"/>
            <a:ext cx="10555965" cy="5564779"/>
          </a:xfrm>
          <a:prstGeom prst="rect">
            <a:avLst/>
          </a:prstGeom>
          <a:solidFill>
            <a:srgbClr val="00080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pic>
        <p:nvPicPr>
          <p:cNvPr id="14342" name="Picture 6" descr="Vương miện vàng, Không khí, Vương miện png | PNGEg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99778"/>
                    </a14:imgEffect>
                  </a14:imgLayer>
                </a14:imgProps>
              </a:ext>
              <a:ext uri="{28A0092B-C50C-407E-A947-70E740481C1C}">
                <a14:useLocalDpi xmlns:a14="http://schemas.microsoft.com/office/drawing/2010/main" val="0"/>
              </a:ext>
            </a:extLst>
          </a:blip>
          <a:srcRect/>
          <a:stretch>
            <a:fillRect/>
          </a:stretch>
        </p:blipFill>
        <p:spPr bwMode="auto">
          <a:xfrm>
            <a:off x="2322151" y="990091"/>
            <a:ext cx="1656141" cy="11169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014135" y="2355261"/>
            <a:ext cx="3978974" cy="1323439"/>
          </a:xfrm>
          <a:prstGeom prst="rect">
            <a:avLst/>
          </a:prstGeom>
        </p:spPr>
        <p:txBody>
          <a:bodyPr wrap="none">
            <a:spAutoFit/>
          </a:bodyPr>
          <a:lstStyle/>
          <a:p>
            <a:pPr marL="0" marR="0" lvl="1" indent="0" algn="ctr" defTabSz="685800" rtl="0" eaLnBrk="1" fontAlgn="auto" latinLnBrk="0" hangingPunct="1">
              <a:lnSpc>
                <a:spcPct val="100000"/>
              </a:lnSpc>
              <a:spcBef>
                <a:spcPts val="0"/>
              </a:spcBef>
              <a:spcAft>
                <a:spcPts val="0"/>
              </a:spcAft>
              <a:buClrTx/>
              <a:buSzTx/>
              <a:buFontTx/>
              <a:buNone/>
              <a:defRPr/>
            </a:pPr>
            <a:r>
              <a:rPr kumimoji="0" lang="en-US" sz="8000" b="1" i="0" u="none" strike="noStrike" kern="0" cap="none" spc="0" normalizeH="0" baseline="0" noProof="0" dirty="0" err="1" smtClean="0">
                <a:ln>
                  <a:noFill/>
                </a:ln>
                <a:solidFill>
                  <a:prstClr val="white"/>
                </a:solidFill>
                <a:effectLst/>
                <a:uLnTx/>
                <a:uFillTx/>
                <a:latin typeface="#9Slide05 Israquella" pitchFamily="2" charset="0"/>
                <a:ea typeface="#9Slide03 Roboto Medium" panose="02000000000000000000" pitchFamily="2" charset="0"/>
                <a:cs typeface="+mn-cs"/>
              </a:rPr>
              <a:t>Vua</a:t>
            </a:r>
            <a:r>
              <a:rPr kumimoji="0" lang="en-US" sz="8000" b="1" i="0" u="none" strike="noStrike" kern="0" cap="none" spc="0" normalizeH="0" baseline="0" noProof="0" dirty="0" smtClean="0">
                <a:ln>
                  <a:noFill/>
                </a:ln>
                <a:solidFill>
                  <a:prstClr val="white"/>
                </a:solidFill>
                <a:effectLst/>
                <a:uLnTx/>
                <a:uFillTx/>
                <a:latin typeface="#9Slide05 Israquella" pitchFamily="2" charset="0"/>
                <a:ea typeface="#9Slide03 Roboto Medium" panose="02000000000000000000" pitchFamily="2" charset="0"/>
                <a:cs typeface="+mn-cs"/>
              </a:rPr>
              <a:t> Tiếng Việt</a:t>
            </a:r>
            <a:endParaRPr kumimoji="0" lang="en-US" sz="8000" b="1" i="0" u="none" strike="noStrike" kern="0" cap="none" spc="0" normalizeH="0" baseline="0" noProof="0" dirty="0">
              <a:ln>
                <a:noFill/>
              </a:ln>
              <a:solidFill>
                <a:prstClr val="white"/>
              </a:solidFill>
              <a:effectLst/>
              <a:uLnTx/>
              <a:uFillTx/>
              <a:latin typeface="#9Slide05 Israquella" pitchFamily="2" charset="0"/>
              <a:ea typeface="#9Slide03 Roboto Medium" panose="02000000000000000000" pitchFamily="2" charset="0"/>
              <a:cs typeface="+mn-cs"/>
            </a:endParaRPr>
          </a:p>
        </p:txBody>
      </p:sp>
      <p:pic>
        <p:nvPicPr>
          <p:cNvPr id="14344" name="Picture 8" descr="Vua Tiếng Việt&quot; lên sóng VTV3, cơ hội nhận 180 triệu đồng | VTV.V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36" b="100000" l="10000" r="90000">
                        <a14:foregroundMark x1="33594" y1="97190" x2="53750" y2="98361"/>
                        <a14:foregroundMark x1="34688" y1="93208" x2="44844" y2="91335"/>
                        <a14:foregroundMark x1="38594" y1="27166" x2="38594" y2="27166"/>
                        <a14:foregroundMark x1="25781" y1="27400" x2="37656" y2="18501"/>
                        <a14:foregroundMark x1="24063" y1="32787" x2="27656" y2="36768"/>
                        <a14:backgroundMark x1="17969" y1="10773" x2="20000" y2="77283"/>
                        <a14:backgroundMark x1="21406" y1="21311" x2="21094" y2="62998"/>
                        <a14:backgroundMark x1="73125" y1="31616" x2="73125" y2="78689"/>
                        <a14:backgroundMark x1="43594" y1="30913" x2="42813" y2="42623"/>
                      </a14:backgroundRemoval>
                    </a14:imgEffect>
                  </a14:imgLayer>
                </a14:imgProps>
              </a:ext>
              <a:ext uri="{28A0092B-C50C-407E-A947-70E740481C1C}">
                <a14:useLocalDpi xmlns:a14="http://schemas.microsoft.com/office/drawing/2010/main" val="0"/>
              </a:ext>
            </a:extLst>
          </a:blip>
          <a:srcRect/>
          <a:stretch>
            <a:fillRect/>
          </a:stretch>
        </p:blipFill>
        <p:spPr bwMode="auto">
          <a:xfrm>
            <a:off x="-1366680" y="2821705"/>
            <a:ext cx="6096000" cy="40671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868494" y="865994"/>
            <a:ext cx="5016135" cy="507760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16" name="Rounded Rectangle 15"/>
          <p:cNvSpPr/>
          <p:nvPr/>
        </p:nvSpPr>
        <p:spPr>
          <a:xfrm>
            <a:off x="6132283" y="3023099"/>
            <a:ext cx="4474758" cy="52251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17" name="Rectangle 16"/>
          <p:cNvSpPr/>
          <p:nvPr/>
        </p:nvSpPr>
        <p:spPr>
          <a:xfrm>
            <a:off x="5964463" y="1463059"/>
            <a:ext cx="4751609" cy="1154162"/>
          </a:xfrm>
          <a:prstGeom prst="rect">
            <a:avLst/>
          </a:prstGeom>
        </p:spPr>
        <p:txBody>
          <a:bodyPr wrap="square">
            <a:spAutoFit/>
          </a:bodyPr>
          <a:lstStyle/>
          <a:p>
            <a:pPr marL="0" marR="0" lvl="1" indent="0" algn="just" defTabSz="685800" rtl="0" eaLnBrk="1" fontAlgn="auto" latinLnBrk="0" hangingPunct="1">
              <a:lnSpc>
                <a:spcPct val="150000"/>
              </a:lnSpc>
              <a:spcBef>
                <a:spcPts val="0"/>
              </a:spcBef>
              <a:spcAft>
                <a:spcPts val="0"/>
              </a:spcAft>
              <a:buClrTx/>
              <a:buSzTx/>
              <a:buFontTx/>
              <a:buNone/>
              <a:defRPr/>
            </a:pPr>
            <a:r>
              <a:rPr kumimoji="0" lang="en-US" sz="2300" b="1" i="0" u="none" strike="noStrike" kern="0" cap="none" spc="0" normalizeH="0" baseline="0" noProof="0" dirty="0" err="1"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Sắp</a:t>
            </a:r>
            <a:r>
              <a:rPr kumimoji="0" lang="en-US" sz="23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a:t>
            </a:r>
            <a:r>
              <a:rPr kumimoji="0" lang="en-US" sz="2300" b="1" i="0" u="none" strike="noStrike" kern="0" cap="none" spc="0" normalizeH="0" baseline="0" noProof="0" dirty="0" err="1"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xếp</a:t>
            </a:r>
            <a:r>
              <a:rPr kumimoji="0" lang="en-US" sz="23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các </a:t>
            </a:r>
            <a:r>
              <a:rPr kumimoji="0" lang="en-US" sz="2300" b="1" i="0" u="none" strike="noStrike" kern="0" cap="none" spc="0" normalizeH="0" baseline="0" noProof="0" dirty="0" err="1"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chữ</a:t>
            </a:r>
            <a:r>
              <a:rPr kumimoji="0" lang="en-US" sz="23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thành </a:t>
            </a:r>
            <a:r>
              <a:rPr kumimoji="0" lang="en-US" sz="2300" b="1" i="0" u="none" strike="noStrike" kern="0" cap="none" spc="0" normalizeH="0" baseline="0" noProof="0" dirty="0" err="1"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cụm</a:t>
            </a:r>
            <a:r>
              <a:rPr kumimoji="0" lang="en-US" sz="23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từ </a:t>
            </a:r>
            <a:r>
              <a:rPr kumimoji="0" lang="en-US" sz="2300" b="1" i="0" u="none" strike="noStrike" kern="0" cap="none" spc="0" normalizeH="0" baseline="0" noProof="0" dirty="0" err="1"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tiếng</a:t>
            </a:r>
            <a:r>
              <a:rPr kumimoji="0" lang="en-US" sz="23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 Việt có </a:t>
            </a:r>
            <a:r>
              <a:rPr kumimoji="0" lang="en-US" sz="2300" b="1" i="0" u="none" strike="noStrike" kern="0" cap="none" spc="0" normalizeH="0" baseline="0" noProof="0" dirty="0" err="1"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nghĩa</a:t>
            </a:r>
            <a:r>
              <a:rPr kumimoji="0" lang="en-US" sz="2300" b="1" i="0" u="none" strike="noStrike" kern="0" cap="none" spc="0" normalizeH="0" baseline="0" noProof="0" dirty="0" smtClean="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a:t>
            </a:r>
            <a:endParaRPr kumimoji="0" lang="en-US" sz="2300" b="1" i="0" u="none" strike="noStrike" kern="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endParaRPr>
          </a:p>
        </p:txBody>
      </p:sp>
      <p:sp>
        <p:nvSpPr>
          <p:cNvPr id="19" name="Rectangle 18"/>
          <p:cNvSpPr/>
          <p:nvPr/>
        </p:nvSpPr>
        <p:spPr>
          <a:xfrm>
            <a:off x="6822517" y="3642933"/>
            <a:ext cx="2833259" cy="572464"/>
          </a:xfrm>
          <a:prstGeom prst="rect">
            <a:avLst/>
          </a:prstGeom>
        </p:spPr>
        <p:txBody>
          <a:bodyPr wrap="square">
            <a:spAutoFit/>
          </a:bodyPr>
          <a:lstStyle/>
          <a:p>
            <a:pPr marL="0" marR="0" lvl="1" indent="0" algn="ctr" defTabSz="685800" rtl="0" eaLnBrk="1" fontAlgn="auto" latinLnBrk="0" hangingPunct="1">
              <a:lnSpc>
                <a:spcPct val="130000"/>
              </a:lnSpc>
              <a:spcBef>
                <a:spcPts val="0"/>
              </a:spcBef>
              <a:spcAft>
                <a:spcPts val="0"/>
              </a:spcAft>
              <a:buClrTx/>
              <a:buSzTx/>
              <a:buFontTx/>
              <a:buNone/>
              <a:defRPr/>
            </a:pPr>
            <a:r>
              <a:rPr kumimoji="0" lang="en-US" sz="2400" b="1" i="0" u="none" strike="noStrike" kern="0" cap="none" spc="0" normalizeH="0" baseline="0" noProof="0" dirty="0" err="1" smtClean="0">
                <a:ln>
                  <a:noFill/>
                </a:ln>
                <a:solidFill>
                  <a:srgbClr val="963C01"/>
                </a:solidFill>
                <a:effectLst/>
                <a:uLnTx/>
                <a:uFillTx/>
                <a:latin typeface="#9Slide03 Roboto Medium" panose="02000000000000000000" pitchFamily="2" charset="0"/>
                <a:ea typeface="#9Slide03 Roboto Medium" panose="02000000000000000000" pitchFamily="2" charset="0"/>
                <a:cs typeface="+mn-cs"/>
              </a:rPr>
              <a:t>Biến</a:t>
            </a:r>
            <a:r>
              <a:rPr kumimoji="0" lang="en-US" sz="2400" b="1" i="0" u="none" strike="noStrike" kern="0" cap="none" spc="0" normalizeH="0" noProof="0" dirty="0" smtClean="0">
                <a:ln>
                  <a:noFill/>
                </a:ln>
                <a:solidFill>
                  <a:srgbClr val="963C01"/>
                </a:solidFill>
                <a:effectLst/>
                <a:uLnTx/>
                <a:uFillTx/>
                <a:latin typeface="#9Slide03 Roboto Medium" panose="02000000000000000000" pitchFamily="2" charset="0"/>
                <a:ea typeface="#9Slide03 Roboto Medium" panose="02000000000000000000" pitchFamily="2" charset="0"/>
                <a:cs typeface="+mn-cs"/>
              </a:rPr>
              <a:t> </a:t>
            </a:r>
            <a:r>
              <a:rPr kumimoji="0" lang="en-US" sz="2400" b="1" i="0" u="none" strike="noStrike" kern="0" cap="none" spc="0" normalizeH="0" noProof="0" dirty="0" err="1" smtClean="0">
                <a:ln>
                  <a:noFill/>
                </a:ln>
                <a:solidFill>
                  <a:srgbClr val="963C01"/>
                </a:solidFill>
                <a:effectLst/>
                <a:uLnTx/>
                <a:uFillTx/>
                <a:latin typeface="#9Slide03 Roboto Medium" panose="02000000000000000000" pitchFamily="2" charset="0"/>
                <a:ea typeface="#9Slide03 Roboto Medium" panose="02000000000000000000" pitchFamily="2" charset="0"/>
                <a:cs typeface="+mn-cs"/>
              </a:rPr>
              <a:t>đổi</a:t>
            </a:r>
            <a:r>
              <a:rPr kumimoji="0" lang="en-US" sz="2400" b="1" i="0" u="none" strike="noStrike" kern="0" cap="none" spc="0" normalizeH="0" noProof="0" dirty="0" smtClean="0">
                <a:ln>
                  <a:noFill/>
                </a:ln>
                <a:solidFill>
                  <a:srgbClr val="963C01"/>
                </a:solidFill>
                <a:effectLst/>
                <a:uLnTx/>
                <a:uFillTx/>
                <a:latin typeface="#9Slide03 Roboto Medium" panose="02000000000000000000" pitchFamily="2" charset="0"/>
                <a:ea typeface="#9Slide03 Roboto Medium" panose="02000000000000000000" pitchFamily="2" charset="0"/>
                <a:cs typeface="+mn-cs"/>
              </a:rPr>
              <a:t> </a:t>
            </a:r>
            <a:r>
              <a:rPr kumimoji="0" lang="en-US" sz="2400" b="1" i="0" u="none" strike="noStrike" kern="0" cap="none" spc="0" normalizeH="0" noProof="0" dirty="0" err="1" smtClean="0">
                <a:ln>
                  <a:noFill/>
                </a:ln>
                <a:solidFill>
                  <a:srgbClr val="963C01"/>
                </a:solidFill>
                <a:effectLst/>
                <a:uLnTx/>
                <a:uFillTx/>
                <a:latin typeface="#9Slide03 Roboto Medium" panose="02000000000000000000" pitchFamily="2" charset="0"/>
                <a:ea typeface="#9Slide03 Roboto Medium" panose="02000000000000000000" pitchFamily="2" charset="0"/>
                <a:cs typeface="+mn-cs"/>
              </a:rPr>
              <a:t>khí</a:t>
            </a:r>
            <a:r>
              <a:rPr kumimoji="0" lang="en-US" sz="2400" b="1" i="0" u="none" strike="noStrike" kern="0" cap="none" spc="0" normalizeH="0" noProof="0" dirty="0" smtClean="0">
                <a:ln>
                  <a:noFill/>
                </a:ln>
                <a:solidFill>
                  <a:srgbClr val="963C01"/>
                </a:solidFill>
                <a:effectLst/>
                <a:uLnTx/>
                <a:uFillTx/>
                <a:latin typeface="#9Slide03 Roboto Medium" panose="02000000000000000000" pitchFamily="2" charset="0"/>
                <a:ea typeface="#9Slide03 Roboto Medium" panose="02000000000000000000" pitchFamily="2" charset="0"/>
                <a:cs typeface="+mn-cs"/>
              </a:rPr>
              <a:t> </a:t>
            </a:r>
            <a:r>
              <a:rPr kumimoji="0" lang="en-US" sz="2400" b="1" i="0" u="none" strike="noStrike" kern="0" cap="none" spc="0" normalizeH="0" noProof="0" dirty="0" err="1" smtClean="0">
                <a:ln>
                  <a:noFill/>
                </a:ln>
                <a:solidFill>
                  <a:srgbClr val="963C01"/>
                </a:solidFill>
                <a:effectLst/>
                <a:uLnTx/>
                <a:uFillTx/>
                <a:latin typeface="#9Slide03 Roboto Medium" panose="02000000000000000000" pitchFamily="2" charset="0"/>
                <a:ea typeface="#9Slide03 Roboto Medium" panose="02000000000000000000" pitchFamily="2" charset="0"/>
                <a:cs typeface="+mn-cs"/>
              </a:rPr>
              <a:t>hậu</a:t>
            </a:r>
            <a:endParaRPr kumimoji="0" lang="en-US" sz="2400" b="1" i="0" u="none" strike="noStrike" kern="0" cap="none" spc="0" normalizeH="0" baseline="0" noProof="0" dirty="0">
              <a:ln>
                <a:noFill/>
              </a:ln>
              <a:solidFill>
                <a:srgbClr val="963C01"/>
              </a:solidFill>
              <a:effectLst/>
              <a:uLnTx/>
              <a:uFillTx/>
              <a:latin typeface="#9Slide03 Roboto Medium" panose="02000000000000000000" pitchFamily="2" charset="0"/>
              <a:ea typeface="#9Slide03 Roboto Medium" panose="02000000000000000000" pitchFamily="2" charset="0"/>
              <a:cs typeface="+mn-cs"/>
            </a:endParaRPr>
          </a:p>
        </p:txBody>
      </p:sp>
      <p:sp>
        <p:nvSpPr>
          <p:cNvPr id="20" name="Rectangle 19"/>
          <p:cNvSpPr/>
          <p:nvPr/>
        </p:nvSpPr>
        <p:spPr>
          <a:xfrm>
            <a:off x="6305685" y="2997541"/>
            <a:ext cx="4069163" cy="529376"/>
          </a:xfrm>
          <a:prstGeom prst="rect">
            <a:avLst/>
          </a:prstGeom>
        </p:spPr>
        <p:txBody>
          <a:bodyPr wrap="square">
            <a:spAutoFit/>
          </a:bodyPr>
          <a:lstStyle/>
          <a:p>
            <a:pPr marL="0" lvl="1" algn="ctr" defTabSz="685800">
              <a:lnSpc>
                <a:spcPct val="130000"/>
              </a:lnSpc>
              <a:defRPr/>
            </a:pPr>
            <a:r>
              <a:rPr lang="en-US" sz="2400" b="1" kern="0" dirty="0" smtClean="0">
                <a:solidFill>
                  <a:schemeClr val="bg1"/>
                </a:solidFill>
                <a:latin typeface="#9Slide03 Roboto Medium" panose="02000000000000000000" pitchFamily="2" charset="0"/>
                <a:ea typeface="#9Slide03 Roboto Medium" panose="02000000000000000000" pitchFamily="2" charset="0"/>
              </a:rPr>
              <a:t>ế/</a:t>
            </a:r>
            <a:r>
              <a:rPr lang="en-US" sz="2400" b="1" kern="0" dirty="0" err="1" smtClean="0">
                <a:solidFill>
                  <a:schemeClr val="bg1"/>
                </a:solidFill>
                <a:latin typeface="#9Slide03 Roboto Medium" panose="02000000000000000000" pitchFamily="2" charset="0"/>
                <a:ea typeface="#9Slide03 Roboto Medium" panose="02000000000000000000" pitchFamily="2" charset="0"/>
              </a:rPr>
              <a:t>i</a:t>
            </a:r>
            <a:r>
              <a:rPr lang="en-US" sz="2400" b="1" kern="0" dirty="0" smtClean="0">
                <a:solidFill>
                  <a:schemeClr val="bg1"/>
                </a:solidFill>
                <a:latin typeface="#9Slide03 Roboto Medium" panose="02000000000000000000" pitchFamily="2" charset="0"/>
                <a:ea typeface="#9Slide03 Roboto Medium" panose="02000000000000000000" pitchFamily="2" charset="0"/>
              </a:rPr>
              <a:t>/k/ổ/</a:t>
            </a:r>
            <a:r>
              <a:rPr lang="en-US" sz="2400" b="1" kern="0" dirty="0" err="1" smtClean="0">
                <a:solidFill>
                  <a:schemeClr val="bg1"/>
                </a:solidFill>
                <a:latin typeface="#9Slide03 Roboto Medium" panose="02000000000000000000" pitchFamily="2" charset="0"/>
                <a:ea typeface="#9Slide03 Roboto Medium" panose="02000000000000000000" pitchFamily="2" charset="0"/>
              </a:rPr>
              <a:t>i</a:t>
            </a:r>
            <a:r>
              <a:rPr lang="en-US" sz="2400" b="1" kern="0" dirty="0" smtClean="0">
                <a:solidFill>
                  <a:schemeClr val="bg1"/>
                </a:solidFill>
                <a:latin typeface="#9Slide03 Roboto Medium" panose="02000000000000000000" pitchFamily="2" charset="0"/>
                <a:ea typeface="#9Slide03 Roboto Medium" panose="02000000000000000000" pitchFamily="2" charset="0"/>
              </a:rPr>
              <a:t>/b/</a:t>
            </a:r>
            <a:r>
              <a:rPr lang="en-US" sz="2400" b="1" kern="0" dirty="0" err="1" smtClean="0">
                <a:solidFill>
                  <a:schemeClr val="bg1"/>
                </a:solidFill>
                <a:latin typeface="#9Slide03 Roboto Medium" panose="02000000000000000000" pitchFamily="2" charset="0"/>
                <a:ea typeface="#9Slide03 Roboto Medium" panose="02000000000000000000" pitchFamily="2" charset="0"/>
              </a:rPr>
              <a:t>i</a:t>
            </a:r>
            <a:r>
              <a:rPr lang="en-US" sz="2400" b="1" kern="0" dirty="0" smtClean="0">
                <a:solidFill>
                  <a:schemeClr val="bg1"/>
                </a:solidFill>
                <a:latin typeface="#9Slide03 Roboto Medium" panose="02000000000000000000" pitchFamily="2" charset="0"/>
                <a:ea typeface="#9Slide03 Roboto Medium" panose="02000000000000000000" pitchFamily="2" charset="0"/>
              </a:rPr>
              <a:t>/đ/í/h/u/ậ/n/h</a:t>
            </a:r>
            <a:endParaRPr kumimoji="0" lang="en-US" sz="2400" b="1" i="0" u="none" strike="noStrike" kern="0" cap="none" spc="0" normalizeH="0" baseline="0" noProof="0" dirty="0">
              <a:ln>
                <a:noFill/>
              </a:ln>
              <a:solidFill>
                <a:schemeClr val="bg1"/>
              </a:solidFill>
              <a:effectLst/>
              <a:uLnTx/>
              <a:uFillTx/>
              <a:latin typeface="#9Slide03 Roboto Medium" panose="02000000000000000000" pitchFamily="2" charset="0"/>
              <a:ea typeface="#9Slide03 Roboto Medium" panose="02000000000000000000" pitchFamily="2" charset="0"/>
            </a:endParaRPr>
          </a:p>
        </p:txBody>
      </p:sp>
      <p:pic>
        <p:nvPicPr>
          <p:cNvPr id="19460" name="Picture 4" descr="Best Premium Climate change Illustration download in PNG &amp; Vector forma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7971" y="3743581"/>
            <a:ext cx="2797083" cy="27970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460"/>
                                        </p:tgtEl>
                                        <p:attrNameLst>
                                          <p:attrName>style.visibility</p:attrName>
                                        </p:attrNameLst>
                                      </p:cBhvr>
                                      <p:to>
                                        <p:strVal val="visible"/>
                                      </p:to>
                                    </p:set>
                                    <p:anim calcmode="lin" valueType="num">
                                      <p:cBhvr additive="base">
                                        <p:cTn id="11" dur="500" fill="hold"/>
                                        <p:tgtEl>
                                          <p:spTgt spid="19460"/>
                                        </p:tgtEl>
                                        <p:attrNameLst>
                                          <p:attrName>ppt_x</p:attrName>
                                        </p:attrNameLst>
                                      </p:cBhvr>
                                      <p:tavLst>
                                        <p:tav tm="0">
                                          <p:val>
                                            <p:strVal val="#ppt_x"/>
                                          </p:val>
                                        </p:tav>
                                        <p:tav tm="100000">
                                          <p:val>
                                            <p:strVal val="#ppt_x"/>
                                          </p:val>
                                        </p:tav>
                                      </p:tavLst>
                                    </p:anim>
                                    <p:anim calcmode="lin" valueType="num">
                                      <p:cBhvr additive="base">
                                        <p:cTn id="12" dur="500" fill="hold"/>
                                        <p:tgtEl>
                                          <p:spTgt spid="19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0" y="0"/>
            <a:ext cx="12191999" cy="6858000"/>
          </a:xfrm>
          <a:prstGeom prst="rect">
            <a:avLst/>
          </a:prstGeom>
        </p:spPr>
      </p:pic>
      <p:sp>
        <p:nvSpPr>
          <p:cNvPr id="7" name="Rectangle 6"/>
          <p:cNvSpPr/>
          <p:nvPr/>
        </p:nvSpPr>
        <p:spPr>
          <a:xfrm>
            <a:off x="2952204" y="1463040"/>
            <a:ext cx="5878287" cy="2612572"/>
          </a:xfrm>
          <a:prstGeom prst="rect">
            <a:avLst/>
          </a:prstGeom>
          <a:solidFill>
            <a:srgbClr val="E6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921724" y="3429000"/>
            <a:ext cx="6348550" cy="1984864"/>
          </a:xfrm>
          <a:prstGeom prst="rect">
            <a:avLst/>
          </a:prstGeom>
          <a:solidFill>
            <a:srgbClr val="E6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744;p66"/>
          <p:cNvSpPr txBox="1"/>
          <p:nvPr/>
        </p:nvSpPr>
        <p:spPr>
          <a:xfrm>
            <a:off x="2039347" y="1915722"/>
            <a:ext cx="7704000" cy="250571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US" dirty="0" smtClean="0">
                <a:solidFill>
                  <a:srgbClr val="2A5685"/>
                </a:solidFill>
                <a:latin typeface="#9Slide03 IcielPanton Black" panose="00000A00000000000000" pitchFamily="2" charset="0"/>
              </a:rPr>
              <a:t>BÀI 19. </a:t>
            </a:r>
            <a:endParaRPr lang="en-US" dirty="0" smtClean="0">
              <a:solidFill>
                <a:srgbClr val="2A5685"/>
              </a:solidFill>
              <a:latin typeface="#9Slide03 IcielPanton Black" panose="00000A00000000000000" pitchFamily="2" charset="0"/>
            </a:endParaRPr>
          </a:p>
          <a:p>
            <a:pPr>
              <a:lnSpc>
                <a:spcPct val="120000"/>
              </a:lnSpc>
            </a:pPr>
            <a:r>
              <a:rPr lang="en-US" dirty="0" smtClean="0">
                <a:solidFill>
                  <a:srgbClr val="2A5685"/>
                </a:solidFill>
                <a:latin typeface="#9Slide03 IcielPanton Black" panose="00000A00000000000000" pitchFamily="2" charset="0"/>
              </a:rPr>
              <a:t>CHÂU NAM CỰC</a:t>
            </a:r>
            <a:endParaRPr lang="en-US" dirty="0">
              <a:solidFill>
                <a:srgbClr val="2A5685"/>
              </a:solidFill>
              <a:latin typeface="#9Slide03 IcielPanton Black" panose="00000A00000000000000" pitchFamily="2" charset="0"/>
            </a:endParaRPr>
          </a:p>
        </p:txBody>
      </p:sp>
      <p:pic>
        <p:nvPicPr>
          <p:cNvPr id="7174" name="Picture 6" descr="Cartoon Seagull Clip Art - Seagull Clipart – Stunning free transparent png  clipart images free download"/>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473" b="96236" l="10000" r="90000">
                        <a14:foregroundMark x1="15357" y1="66121" x2="58929" y2="64321"/>
                        <a14:foregroundMark x1="30357" y1="64321" x2="42143" y2="56465"/>
                        <a14:foregroundMark x1="38095" y1="57610" x2="40952" y2="54501"/>
                        <a14:foregroundMark x1="66667" y1="6547" x2="70357" y2="54828"/>
                        <a14:foregroundMark x1="63333" y1="10147" x2="64286" y2="38462"/>
                        <a14:foregroundMark x1="66667" y1="27496" x2="76429" y2="11948"/>
                        <a14:foregroundMark x1="74762" y1="17840" x2="84643" y2="17021"/>
                        <a14:foregroundMark x1="75476" y1="15221" x2="82500" y2="16203"/>
                        <a14:foregroundMark x1="72976" y1="26841" x2="72976" y2="61866"/>
                        <a14:foregroundMark x1="74643" y1="23077" x2="76429" y2="58756"/>
                        <a14:foregroundMark x1="72976" y1="57119" x2="53095" y2="73322"/>
                        <a14:foregroundMark x1="38333" y1="80033" x2="50119" y2="71031"/>
                        <a14:foregroundMark x1="35000" y1="78232" x2="52619" y2="68576"/>
                        <a14:foregroundMark x1="32976" y1="75941" x2="48214" y2="70867"/>
                        <a14:foregroundMark x1="60119" y1="75941" x2="60595" y2="88380"/>
                        <a14:foregroundMark x1="66786" y1="72177" x2="68214" y2="89034"/>
                        <a14:foregroundMark x1="67143" y1="90180" x2="66905" y2="91653"/>
                        <a14:foregroundMark x1="67262" y1="91653" x2="77857" y2="88543"/>
                      </a14:backgroundRemoval>
                    </a14:imgEffect>
                  </a14:imgLayer>
                </a14:imgProps>
              </a:ext>
              <a:ext uri="{28A0092B-C50C-407E-A947-70E740481C1C}">
                <a14:useLocalDpi xmlns:a14="http://schemas.microsoft.com/office/drawing/2010/main" val="0"/>
              </a:ext>
            </a:extLst>
          </a:blip>
          <a:srcRect/>
          <a:stretch>
            <a:fillRect/>
          </a:stretch>
        </p:blipFill>
        <p:spPr bwMode="auto">
          <a:xfrm>
            <a:off x="355261" y="2274565"/>
            <a:ext cx="1070048" cy="7783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9"/>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orld Penguin Day presentation template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932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826033" y="3135085"/>
            <a:ext cx="5199017" cy="1998617"/>
          </a:xfrm>
          <a:prstGeom prst="rect">
            <a:avLst/>
          </a:prstGeom>
          <a:solidFill>
            <a:srgbClr val="E6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5" name="Google Shape;1744;p66"/>
          <p:cNvSpPr txBox="1"/>
          <p:nvPr/>
        </p:nvSpPr>
        <p:spPr>
          <a:xfrm>
            <a:off x="5572076" y="3408348"/>
            <a:ext cx="5706927" cy="2410096"/>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US" sz="4000" dirty="0" smtClean="0">
                <a:solidFill>
                  <a:srgbClr val="2A5685"/>
                </a:solidFill>
                <a:latin typeface="#9Slide03 IcielPanton Black" panose="00000A00000000000000" pitchFamily="2" charset="0"/>
              </a:rPr>
              <a:t>LỊCH SỬ KHÁM PHÁ, NGHIÊN CỨU CHÂU NAM CỰC</a:t>
            </a:r>
            <a:endParaRPr lang="en-US" sz="4000" dirty="0">
              <a:solidFill>
                <a:srgbClr val="2A5685"/>
              </a:solidFill>
              <a:latin typeface="#9Slide03 IcielPanton Black" panose="00000A00000000000000" pitchFamily="2" charset="0"/>
            </a:endParaRPr>
          </a:p>
        </p:txBody>
      </p:sp>
      <p:sp>
        <p:nvSpPr>
          <p:cNvPr id="2" name="Oval 1"/>
          <p:cNvSpPr/>
          <p:nvPr/>
        </p:nvSpPr>
        <p:spPr>
          <a:xfrm>
            <a:off x="7804708" y="1641507"/>
            <a:ext cx="1241665" cy="1162594"/>
          </a:xfrm>
          <a:prstGeom prst="ellipse">
            <a:avLst/>
          </a:prstGeom>
          <a:solidFill>
            <a:srgbClr val="FBA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744;p66"/>
          <p:cNvSpPr txBox="1"/>
          <p:nvPr/>
        </p:nvSpPr>
        <p:spPr>
          <a:xfrm>
            <a:off x="7967794" y="1559809"/>
            <a:ext cx="690790" cy="1019078"/>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US" dirty="0" smtClean="0">
                <a:solidFill>
                  <a:schemeClr val="bg1"/>
                </a:solidFill>
                <a:latin typeface="#9Slide03 IcielPanton Black" panose="00000A00000000000000" pitchFamily="2" charset="0"/>
              </a:rPr>
              <a:t>1</a:t>
            </a:r>
            <a:endParaRPr lang="en-US" dirty="0">
              <a:solidFill>
                <a:schemeClr val="bg1"/>
              </a:solidFill>
              <a:latin typeface="#9Slide03 IcielPanton Black" panose="00000A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E6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13" name="Rectangle: Rounded Corners 16"/>
          <p:cNvSpPr/>
          <p:nvPr/>
        </p:nvSpPr>
        <p:spPr>
          <a:xfrm>
            <a:off x="2837432" y="339434"/>
            <a:ext cx="6319632" cy="783971"/>
          </a:xfrm>
          <a:prstGeom prst="roundRect">
            <a:avLst>
              <a:gd name="adj" fmla="val 50000"/>
            </a:avLst>
          </a:prstGeom>
          <a:solidFill>
            <a:srgbClr val="297F87"/>
          </a:solidFill>
          <a:ln w="12700" cap="flat" cmpd="sng" algn="ctr">
            <a:solidFill>
              <a:srgbClr val="297F87"/>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0" i="0" u="none" strike="noStrike" kern="0" cap="none" spc="0" normalizeH="0" baseline="0" noProof="0" dirty="0" err="1" smtClean="0">
                <a:ln>
                  <a:noFill/>
                </a:ln>
                <a:solidFill>
                  <a:prstClr val="white"/>
                </a:solidFill>
                <a:effectLst/>
                <a:uLnTx/>
                <a:uFillTx/>
                <a:latin typeface="#9Slide05 Israquella" pitchFamily="2" charset="0"/>
                <a:ea typeface="Roboto" panose="020B0604020202020204" pitchFamily="2" charset="0"/>
                <a:cs typeface="+mn-cs"/>
              </a:rPr>
              <a:t>Mảnh</a:t>
            </a:r>
            <a:r>
              <a:rPr kumimoji="0" lang="en-US" sz="6600" b="0" i="0" u="none" strike="noStrike" kern="0" cap="none" spc="0" normalizeH="0" baseline="0" noProof="0" dirty="0" smtClean="0">
                <a:ln>
                  <a:noFill/>
                </a:ln>
                <a:solidFill>
                  <a:prstClr val="white"/>
                </a:solidFill>
                <a:effectLst/>
                <a:uLnTx/>
                <a:uFillTx/>
                <a:latin typeface="#9Slide05 Israquella" pitchFamily="2" charset="0"/>
                <a:ea typeface="Roboto" panose="020B0604020202020204" pitchFamily="2" charset="0"/>
                <a:cs typeface="+mn-cs"/>
              </a:rPr>
              <a:t> </a:t>
            </a:r>
            <a:r>
              <a:rPr kumimoji="0" lang="en-US" sz="6600" b="0" i="0" u="none" strike="noStrike" kern="0" cap="none" spc="0" normalizeH="0" baseline="0" noProof="0" dirty="0" err="1" smtClean="0">
                <a:ln>
                  <a:noFill/>
                </a:ln>
                <a:solidFill>
                  <a:prstClr val="white"/>
                </a:solidFill>
                <a:effectLst/>
                <a:uLnTx/>
                <a:uFillTx/>
                <a:latin typeface="#9Slide05 Israquella" pitchFamily="2" charset="0"/>
                <a:ea typeface="Roboto" panose="020B0604020202020204" pitchFamily="2" charset="0"/>
                <a:cs typeface="+mn-cs"/>
              </a:rPr>
              <a:t>ghép</a:t>
            </a:r>
            <a:r>
              <a:rPr kumimoji="0" lang="en-US" sz="6600" b="0" i="0" u="none" strike="noStrike" kern="0" cap="none" spc="0" normalizeH="0" baseline="0" noProof="0" dirty="0" smtClean="0">
                <a:ln>
                  <a:noFill/>
                </a:ln>
                <a:solidFill>
                  <a:prstClr val="white"/>
                </a:solidFill>
                <a:effectLst/>
                <a:uLnTx/>
                <a:uFillTx/>
                <a:latin typeface="#9Slide05 Israquella" pitchFamily="2" charset="0"/>
                <a:ea typeface="Roboto" panose="020B0604020202020204" pitchFamily="2" charset="0"/>
                <a:cs typeface="+mn-cs"/>
              </a:rPr>
              <a:t> </a:t>
            </a:r>
            <a:r>
              <a:rPr kumimoji="0" lang="en-US" sz="6600" b="0" i="0" u="none" strike="noStrike" kern="0" cap="none" spc="0" normalizeH="0" baseline="0" noProof="0" dirty="0" err="1" smtClean="0">
                <a:ln>
                  <a:noFill/>
                </a:ln>
                <a:solidFill>
                  <a:prstClr val="white"/>
                </a:solidFill>
                <a:effectLst/>
                <a:uLnTx/>
                <a:uFillTx/>
                <a:latin typeface="#9Slide05 Israquella" pitchFamily="2" charset="0"/>
                <a:ea typeface="Roboto" panose="020B0604020202020204" pitchFamily="2" charset="0"/>
                <a:cs typeface="+mn-cs"/>
              </a:rPr>
              <a:t>lịch</a:t>
            </a:r>
            <a:r>
              <a:rPr kumimoji="0" lang="en-US" sz="6600" b="0" i="0" u="none" strike="noStrike" kern="0" cap="none" spc="0" normalizeH="0" baseline="0" noProof="0" dirty="0" smtClean="0">
                <a:ln>
                  <a:noFill/>
                </a:ln>
                <a:solidFill>
                  <a:prstClr val="white"/>
                </a:solidFill>
                <a:effectLst/>
                <a:uLnTx/>
                <a:uFillTx/>
                <a:latin typeface="#9Slide05 Israquella" pitchFamily="2" charset="0"/>
                <a:ea typeface="Roboto" panose="020B0604020202020204" pitchFamily="2" charset="0"/>
                <a:cs typeface="+mn-cs"/>
              </a:rPr>
              <a:t> sử</a:t>
            </a:r>
            <a:endParaRPr kumimoji="0" lang="en-US" sz="6600" b="0" i="0" u="none" strike="noStrike" kern="0" cap="none" spc="0" normalizeH="0" baseline="0" noProof="0" dirty="0">
              <a:ln>
                <a:noFill/>
              </a:ln>
              <a:solidFill>
                <a:prstClr val="white"/>
              </a:solidFill>
              <a:effectLst/>
              <a:uLnTx/>
              <a:uFillTx/>
              <a:latin typeface="#9Slide05 Israquella" pitchFamily="2" charset="0"/>
              <a:ea typeface="Roboto" panose="020B0604020202020204" pitchFamily="2" charset="0"/>
              <a:cs typeface="+mn-cs"/>
            </a:endParaRPr>
          </a:p>
        </p:txBody>
      </p:sp>
      <p:graphicFrame>
        <p:nvGraphicFramePr>
          <p:cNvPr id="8" name="Table 7"/>
          <p:cNvGraphicFramePr>
            <a:graphicFrameLocks noGrp="1"/>
          </p:cNvGraphicFramePr>
          <p:nvPr/>
        </p:nvGraphicFramePr>
        <p:xfrm>
          <a:off x="396985" y="2597133"/>
          <a:ext cx="11398030" cy="3858768"/>
        </p:xfrm>
        <a:graphic>
          <a:graphicData uri="http://schemas.openxmlformats.org/drawingml/2006/table">
            <a:tbl>
              <a:tblPr firstRow="1" bandRow="1">
                <a:tableStyleId>{5C22544A-7EE6-4342-B048-85BDC9FD1C3A}</a:tableStyleId>
              </a:tblPr>
              <a:tblGrid>
                <a:gridCol w="2291088"/>
                <a:gridCol w="9106942"/>
              </a:tblGrid>
              <a:tr h="370840">
                <a:tc>
                  <a:txBody>
                    <a:bodyPr/>
                    <a:lstStyle/>
                    <a:p>
                      <a:pPr algn="ctr"/>
                      <a:r>
                        <a:rPr lang="en-US" sz="2400" dirty="0" smtClean="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Thời</a:t>
                      </a:r>
                      <a:r>
                        <a:rPr lang="en-US" sz="2400" baseline="0" dirty="0" smtClean="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400" baseline="0" dirty="0" err="1" smtClean="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gian</a:t>
                      </a:r>
                      <a:endParaRPr lang="en-US" sz="24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r>
                        <a:rPr lang="en-US" sz="2400" dirty="0" smtClean="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Sự</a:t>
                      </a:r>
                      <a:r>
                        <a:rPr lang="en-US" sz="2400" baseline="0" dirty="0" smtClean="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rPr>
                        <a:t> kiện</a:t>
                      </a:r>
                      <a:endParaRPr lang="en-US" sz="2400" dirty="0">
                        <a:solidFill>
                          <a:schemeClr val="bg1"/>
                        </a:solidFill>
                        <a:latin typeface="#9Slide03 Roboto Medium" panose="02000000000000000000" pitchFamily="2" charset="0"/>
                        <a:ea typeface="#9Slide03 Roboto Medium" panose="02000000000000000000" pitchFamily="2"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r>
              <a:tr h="370840">
                <a:tc>
                  <a:txBody>
                    <a:bodyPr/>
                    <a:lstStyle/>
                    <a:p>
                      <a:pPr>
                        <a:lnSpc>
                          <a:spcPct val="130000"/>
                        </a:lnSpc>
                      </a:pPr>
                      <a:endParaRPr lang="en-US" sz="2400" dirty="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30000"/>
                        </a:lnSpc>
                        <a:spcBef>
                          <a:spcPts val="0"/>
                        </a:spcBef>
                        <a:spcAft>
                          <a:spcPts val="0"/>
                        </a:spcAft>
                        <a:buClr>
                          <a:srgbClr val="000000"/>
                        </a:buClr>
                        <a:buSzTx/>
                        <a:buFont typeface="Arial" panose="020B0604020202020204"/>
                        <a:buNone/>
                        <a:defRPr/>
                      </a:pPr>
                      <a:endParaRPr lang="en-US" sz="2400" i="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370840">
                <a:tc>
                  <a:txBody>
                    <a:bodyPr/>
                    <a:lstStyle/>
                    <a:p>
                      <a:pPr marL="0" marR="0" lvl="0" indent="0" algn="l" defTabSz="914400" rtl="0" eaLnBrk="1" fontAlgn="auto" latinLnBrk="0" hangingPunct="1">
                        <a:lnSpc>
                          <a:spcPct val="130000"/>
                        </a:lnSpc>
                        <a:spcBef>
                          <a:spcPts val="0"/>
                        </a:spcBef>
                        <a:spcAft>
                          <a:spcPts val="0"/>
                        </a:spcAft>
                        <a:buClrTx/>
                        <a:buSzTx/>
                        <a:buFontTx/>
                        <a:buNone/>
                        <a:defRPr/>
                      </a:pPr>
                      <a:endParaRPr lang="en-US" sz="2400" dirty="0" smtClean="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30000"/>
                        </a:lnSpc>
                        <a:spcBef>
                          <a:spcPts val="0"/>
                        </a:spcBef>
                        <a:spcAft>
                          <a:spcPts val="0"/>
                        </a:spcAft>
                        <a:buClr>
                          <a:srgbClr val="000000"/>
                        </a:buClr>
                        <a:buSzTx/>
                        <a:buFont typeface="Arial" panose="020B0604020202020204"/>
                        <a:buNone/>
                        <a:defRPr/>
                      </a:pPr>
                      <a:endParaRPr lang="en-US" sz="2400" i="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370840">
                <a:tc>
                  <a:txBody>
                    <a:bodyPr/>
                    <a:lstStyle/>
                    <a:p>
                      <a:pPr>
                        <a:lnSpc>
                          <a:spcPct val="130000"/>
                        </a:lnSpc>
                      </a:pPr>
                      <a:endParaRPr lang="en-US" sz="2400" dirty="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30000"/>
                        </a:lnSpc>
                        <a:spcBef>
                          <a:spcPts val="0"/>
                        </a:spcBef>
                        <a:spcAft>
                          <a:spcPts val="0"/>
                        </a:spcAft>
                        <a:buClr>
                          <a:srgbClr val="000000"/>
                        </a:buClr>
                        <a:buSzTx/>
                        <a:buFont typeface="Arial" panose="020B0604020202020204"/>
                        <a:buNone/>
                        <a:defRPr/>
                      </a:pPr>
                      <a:endParaRPr lang="en-US" sz="2400" i="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370840">
                <a:tc>
                  <a:txBody>
                    <a:bodyPr/>
                    <a:lstStyle/>
                    <a:p>
                      <a:pPr>
                        <a:lnSpc>
                          <a:spcPct val="130000"/>
                        </a:lnSpc>
                      </a:pPr>
                      <a:endParaRPr lang="en-US" sz="2400" dirty="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30000"/>
                        </a:lnSpc>
                      </a:pPr>
                      <a:endParaRPr lang="en-US" sz="2400" i="0" dirty="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370840">
                <a:tc>
                  <a:txBody>
                    <a:bodyPr/>
                    <a:lstStyle/>
                    <a:p>
                      <a:pPr>
                        <a:lnSpc>
                          <a:spcPct val="130000"/>
                        </a:lnSpc>
                      </a:pPr>
                      <a:endParaRPr lang="en-US" sz="2400" dirty="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30000"/>
                        </a:lnSpc>
                        <a:spcBef>
                          <a:spcPts val="0"/>
                        </a:spcBef>
                        <a:spcAft>
                          <a:spcPts val="0"/>
                        </a:spcAft>
                        <a:buClr>
                          <a:srgbClr val="000000"/>
                        </a:buClr>
                        <a:buSzTx/>
                        <a:buFont typeface="Arial" panose="020B0604020202020204"/>
                        <a:buNone/>
                        <a:defRPr/>
                      </a:pPr>
                      <a:endParaRPr lang="en-US" sz="2400" i="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370840">
                <a:tc>
                  <a:txBody>
                    <a:bodyPr/>
                    <a:lstStyle/>
                    <a:p>
                      <a:pPr>
                        <a:lnSpc>
                          <a:spcPct val="130000"/>
                        </a:lnSpc>
                      </a:pPr>
                      <a:endParaRPr lang="en-US" sz="2400" dirty="0">
                        <a:solidFill>
                          <a:schemeClr val="tx1">
                            <a:lumMod val="95000"/>
                            <a:lumOff val="5000"/>
                          </a:schemeClr>
                        </a:solidFill>
                        <a:latin typeface="#9Slide03 Roboto Medium" panose="02000000000000000000" pitchFamily="2" charset="0"/>
                        <a:ea typeface="#9Slide03 Roboto Medium" panose="02000000000000000000" pitchFamily="2"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30000"/>
                        </a:lnSpc>
                        <a:spcBef>
                          <a:spcPts val="0"/>
                        </a:spcBef>
                        <a:spcAft>
                          <a:spcPts val="0"/>
                        </a:spcAft>
                        <a:buClr>
                          <a:srgbClr val="000000"/>
                        </a:buClr>
                        <a:buSzTx/>
                        <a:buFont typeface="Arial" panose="020B0604020202020204"/>
                        <a:buNone/>
                        <a:defRPr/>
                      </a:pPr>
                      <a:endParaRPr lang="en-US" sz="2400" i="0" dirty="0" smtClean="0">
                        <a:solidFill>
                          <a:schemeClr val="tx1">
                            <a:lumMod val="95000"/>
                            <a:lumOff val="5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bl>
          </a:graphicData>
        </a:graphic>
      </p:graphicFrame>
      <p:sp>
        <p:nvSpPr>
          <p:cNvPr id="6" name="Rectangle 5"/>
          <p:cNvSpPr/>
          <p:nvPr/>
        </p:nvSpPr>
        <p:spPr>
          <a:xfrm>
            <a:off x="249653" y="1462839"/>
            <a:ext cx="11692694" cy="932563"/>
          </a:xfrm>
          <a:prstGeom prst="rect">
            <a:avLst/>
          </a:prstGeom>
        </p:spPr>
        <p:txBody>
          <a:bodyPr wrap="square">
            <a:spAutoFit/>
          </a:bodyPr>
          <a:lstStyle/>
          <a:p>
            <a:pPr algn="just">
              <a:lnSpc>
                <a:spcPct val="130000"/>
              </a:lnSpc>
              <a:buFont typeface="Arial" panose="020B0604020202020204" pitchFamily="34" charset="0"/>
              <a:buChar char="•"/>
            </a:pPr>
            <a:r>
              <a:rPr lang="en-US" sz="2100" b="1" dirty="0" smtClean="0">
                <a:solidFill>
                  <a:schemeClr val="accent2">
                    <a:lumMod val="75000"/>
                  </a:schemeClr>
                </a:solidFill>
                <a:latin typeface="#9Slide03 Roboto Medium" panose="02000000000000000000" pitchFamily="2" charset="0"/>
                <a:ea typeface="#9Slide03 Roboto Medium" panose="02000000000000000000" pitchFamily="2" charset="0"/>
              </a:rPr>
              <a:t> </a:t>
            </a:r>
            <a:r>
              <a:rPr lang="en-US" sz="2100" b="1" dirty="0" err="1" smtClean="0">
                <a:solidFill>
                  <a:schemeClr val="accent2">
                    <a:lumMod val="75000"/>
                  </a:schemeClr>
                </a:solidFill>
                <a:latin typeface="#9Slide03 Roboto Medium" panose="02000000000000000000" pitchFamily="2" charset="0"/>
                <a:ea typeface="#9Slide03 Roboto Medium" panose="02000000000000000000" pitchFamily="2" charset="0"/>
              </a:rPr>
              <a:t>Yêu</a:t>
            </a:r>
            <a:r>
              <a:rPr lang="en-US" sz="2100" b="1" dirty="0" smtClean="0">
                <a:solidFill>
                  <a:schemeClr val="accent2">
                    <a:lumMod val="75000"/>
                  </a:schemeClr>
                </a:solidFill>
                <a:latin typeface="#9Slide03 Roboto Medium" panose="02000000000000000000" pitchFamily="2" charset="0"/>
                <a:ea typeface="#9Slide03 Roboto Medium" panose="02000000000000000000" pitchFamily="2" charset="0"/>
              </a:rPr>
              <a:t> </a:t>
            </a:r>
            <a:r>
              <a:rPr lang="en-US" sz="2100" b="1" dirty="0" err="1" smtClean="0">
                <a:solidFill>
                  <a:schemeClr val="accent2">
                    <a:lumMod val="75000"/>
                  </a:schemeClr>
                </a:solidFill>
                <a:latin typeface="#9Slide03 Roboto Medium" panose="02000000000000000000" pitchFamily="2" charset="0"/>
                <a:ea typeface="#9Slide03 Roboto Medium" panose="02000000000000000000" pitchFamily="2" charset="0"/>
              </a:rPr>
              <a:t>cầu</a:t>
            </a:r>
            <a:r>
              <a:rPr lang="en-US" sz="2100" b="1" dirty="0" smtClean="0">
                <a:solidFill>
                  <a:schemeClr val="accent2">
                    <a:lumMod val="75000"/>
                  </a:schemeClr>
                </a:solidFill>
                <a:latin typeface="#9Slide03 Roboto Medium" panose="02000000000000000000" pitchFamily="2" charset="0"/>
                <a:ea typeface="#9Slide03 Roboto Medium" panose="02000000000000000000" pitchFamily="2" charset="0"/>
              </a:rPr>
              <a:t>: </a:t>
            </a:r>
            <a:r>
              <a:rPr lang="en-US" sz="2100" dirty="0" err="1" smtClean="0">
                <a:latin typeface="#9Slide03 Roboto Medium" panose="02000000000000000000" pitchFamily="2" charset="0"/>
                <a:ea typeface="#9Slide03 Roboto Medium" panose="02000000000000000000" pitchFamily="2" charset="0"/>
              </a:rPr>
              <a:t>Dựa</a:t>
            </a:r>
            <a:r>
              <a:rPr lang="en-US" sz="2100" dirty="0" smtClean="0">
                <a:latin typeface="#9Slide03 Roboto Medium" panose="02000000000000000000" pitchFamily="2" charset="0"/>
                <a:ea typeface="#9Slide03 Roboto Medium" panose="02000000000000000000" pitchFamily="2" charset="0"/>
              </a:rPr>
              <a:t> vào nội dung SGK (</a:t>
            </a:r>
            <a:r>
              <a:rPr lang="en-US" sz="2100" dirty="0" err="1" smtClean="0">
                <a:latin typeface="#9Slide03 Roboto Medium" panose="02000000000000000000" pitchFamily="2" charset="0"/>
                <a:ea typeface="#9Slide03 Roboto Medium" panose="02000000000000000000" pitchFamily="2" charset="0"/>
              </a:rPr>
              <a:t>mục</a:t>
            </a:r>
            <a:r>
              <a:rPr lang="en-US" sz="2100" dirty="0" smtClean="0">
                <a:latin typeface="#9Slide03 Roboto Medium" panose="02000000000000000000" pitchFamily="2" charset="0"/>
                <a:ea typeface="#9Slide03 Roboto Medium" panose="02000000000000000000" pitchFamily="2" charset="0"/>
              </a:rPr>
              <a:t> 1. 162) và hiểu </a:t>
            </a:r>
            <a:r>
              <a:rPr lang="en-US" sz="2100" dirty="0" err="1" smtClean="0">
                <a:latin typeface="#9Slide03 Roboto Medium" panose="02000000000000000000" pitchFamily="2" charset="0"/>
                <a:ea typeface="#9Slide03 Roboto Medium" panose="02000000000000000000" pitchFamily="2" charset="0"/>
              </a:rPr>
              <a:t>biết</a:t>
            </a:r>
            <a:r>
              <a:rPr lang="en-US" sz="2100" dirty="0" smtClean="0">
                <a:latin typeface="#9Slide03 Roboto Medium" panose="02000000000000000000" pitchFamily="2" charset="0"/>
                <a:ea typeface="#9Slide03 Roboto Medium" panose="02000000000000000000" pitchFamily="2" charset="0"/>
              </a:rPr>
              <a:t> của bản thân, </a:t>
            </a:r>
            <a:r>
              <a:rPr lang="en-US" sz="2100" dirty="0" err="1" smtClean="0">
                <a:latin typeface="#9Slide03 Roboto Medium" panose="02000000000000000000" pitchFamily="2" charset="0"/>
                <a:ea typeface="#9Slide03 Roboto Medium" panose="02000000000000000000" pitchFamily="2" charset="0"/>
              </a:rPr>
              <a:t>dán</a:t>
            </a:r>
            <a:r>
              <a:rPr lang="en-US" sz="2100" dirty="0" smtClean="0">
                <a:latin typeface="#9Slide03 Roboto Medium" panose="02000000000000000000" pitchFamily="2" charset="0"/>
                <a:ea typeface="#9Slide03 Roboto Medium" panose="02000000000000000000" pitchFamily="2" charset="0"/>
              </a:rPr>
              <a:t> các </a:t>
            </a:r>
            <a:r>
              <a:rPr lang="en-US" sz="2100" dirty="0" err="1" smtClean="0">
                <a:latin typeface="#9Slide03 Roboto Medium" panose="02000000000000000000" pitchFamily="2" charset="0"/>
                <a:ea typeface="#9Slide03 Roboto Medium" panose="02000000000000000000" pitchFamily="2" charset="0"/>
              </a:rPr>
              <a:t>mảnh</a:t>
            </a:r>
            <a:r>
              <a:rPr lang="en-US" sz="2100" dirty="0" smtClean="0">
                <a:latin typeface="#9Slide03 Roboto Medium" panose="02000000000000000000" pitchFamily="2" charset="0"/>
                <a:ea typeface="#9Slide03 Roboto Medium" panose="02000000000000000000" pitchFamily="2" charset="0"/>
              </a:rPr>
              <a:t> </a:t>
            </a:r>
            <a:r>
              <a:rPr lang="en-US" sz="2100" dirty="0" err="1" smtClean="0">
                <a:latin typeface="#9Slide03 Roboto Medium" panose="02000000000000000000" pitchFamily="2" charset="0"/>
                <a:ea typeface="#9Slide03 Roboto Medium" panose="02000000000000000000" pitchFamily="2" charset="0"/>
              </a:rPr>
              <a:t>ghép</a:t>
            </a:r>
            <a:r>
              <a:rPr lang="en-US" sz="2100" dirty="0" smtClean="0">
                <a:latin typeface="#9Slide03 Roboto Medium" panose="02000000000000000000" pitchFamily="2" charset="0"/>
                <a:ea typeface="#9Slide03 Roboto Medium" panose="02000000000000000000" pitchFamily="2" charset="0"/>
              </a:rPr>
              <a:t> về thời </a:t>
            </a:r>
            <a:r>
              <a:rPr lang="en-US" sz="2100" dirty="0" err="1" smtClean="0">
                <a:latin typeface="#9Slide03 Roboto Medium" panose="02000000000000000000" pitchFamily="2" charset="0"/>
                <a:ea typeface="#9Slide03 Roboto Medium" panose="02000000000000000000" pitchFamily="2" charset="0"/>
              </a:rPr>
              <a:t>gian</a:t>
            </a:r>
            <a:r>
              <a:rPr lang="en-US" sz="2100" dirty="0" smtClean="0">
                <a:latin typeface="#9Slide03 Roboto Medium" panose="02000000000000000000" pitchFamily="2" charset="0"/>
                <a:ea typeface="#9Slide03 Roboto Medium" panose="02000000000000000000" pitchFamily="2" charset="0"/>
              </a:rPr>
              <a:t> và sự kiện </a:t>
            </a:r>
            <a:r>
              <a:rPr lang="en-US" sz="2100" dirty="0" err="1" smtClean="0">
                <a:latin typeface="#9Slide03 Roboto Medium" panose="02000000000000000000" pitchFamily="2" charset="0"/>
                <a:ea typeface="#9Slide03 Roboto Medium" panose="02000000000000000000" pitchFamily="2" charset="0"/>
              </a:rPr>
              <a:t>sao</a:t>
            </a:r>
            <a:r>
              <a:rPr lang="en-US" sz="2100" dirty="0" smtClean="0">
                <a:latin typeface="#9Slide03 Roboto Medium" panose="02000000000000000000" pitchFamily="2" charset="0"/>
                <a:ea typeface="#9Slide03 Roboto Medium" panose="02000000000000000000" pitchFamily="2" charset="0"/>
              </a:rPr>
              <a:t> </a:t>
            </a:r>
            <a:r>
              <a:rPr lang="en-US" sz="2100" dirty="0" err="1" smtClean="0">
                <a:latin typeface="#9Slide03 Roboto Medium" panose="02000000000000000000" pitchFamily="2" charset="0"/>
                <a:ea typeface="#9Slide03 Roboto Medium" panose="02000000000000000000" pitchFamily="2" charset="0"/>
              </a:rPr>
              <a:t>cho</a:t>
            </a:r>
            <a:r>
              <a:rPr lang="en-US" sz="2100" dirty="0" smtClean="0">
                <a:latin typeface="#9Slide03 Roboto Medium" panose="02000000000000000000" pitchFamily="2" charset="0"/>
                <a:ea typeface="#9Slide03 Roboto Medium" panose="02000000000000000000" pitchFamily="2" charset="0"/>
              </a:rPr>
              <a:t> phù hợp</a:t>
            </a:r>
            <a:endParaRPr lang="en-US" sz="2100" dirty="0">
              <a:latin typeface="#9Slide03 Roboto Medium" panose="02000000000000000000" pitchFamily="2" charset="0"/>
              <a:ea typeface="#9Slide03 Roboto Medium" panose="02000000000000000000" pitchFamily="2" charset="0"/>
            </a:endParaRPr>
          </a:p>
        </p:txBody>
      </p:sp>
      <p:sp>
        <p:nvSpPr>
          <p:cNvPr id="7" name="Rectangle 6"/>
          <p:cNvSpPr/>
          <p:nvPr/>
        </p:nvSpPr>
        <p:spPr>
          <a:xfrm>
            <a:off x="11487445" y="3707538"/>
            <a:ext cx="1806096" cy="1352678"/>
          </a:xfrm>
          <a:prstGeom prst="rect">
            <a:avLst/>
          </a:prstGeom>
          <a:solidFill>
            <a:srgbClr val="00B050"/>
          </a:solidFill>
        </p:spPr>
        <p:txBody>
          <a:bodyPr wrap="square">
            <a:spAutoFit/>
          </a:bodyPr>
          <a:lstStyle/>
          <a:p>
            <a:pPr algn="just">
              <a:lnSpc>
                <a:spcPct val="130000"/>
              </a:lnSpc>
            </a:pPr>
            <a:r>
              <a:rPr lang="en-US" sz="2100" dirty="0" err="1" smtClean="0">
                <a:solidFill>
                  <a:schemeClr val="bg1"/>
                </a:solidFill>
                <a:latin typeface="#9Slide03 Roboto Medium" panose="02000000000000000000" pitchFamily="2" charset="0"/>
                <a:ea typeface="#9Slide03 Roboto Medium" panose="02000000000000000000" pitchFamily="2" charset="0"/>
              </a:rPr>
              <a:t>Bảng</a:t>
            </a:r>
            <a:r>
              <a:rPr lang="en-US" sz="2100" dirty="0" smtClean="0">
                <a:solidFill>
                  <a:schemeClr val="bg1"/>
                </a:solidFill>
                <a:latin typeface="#9Slide03 Roboto Medium" panose="02000000000000000000" pitchFamily="2" charset="0"/>
                <a:ea typeface="#9Slide03 Roboto Medium" panose="02000000000000000000" pitchFamily="2" charset="0"/>
              </a:rPr>
              <a:t> </a:t>
            </a:r>
            <a:r>
              <a:rPr lang="en-US" sz="2100" dirty="0" err="1" smtClean="0">
                <a:solidFill>
                  <a:schemeClr val="bg1"/>
                </a:solidFill>
                <a:latin typeface="#9Slide03 Roboto Medium" panose="02000000000000000000" pitchFamily="2" charset="0"/>
                <a:ea typeface="#9Slide03 Roboto Medium" panose="02000000000000000000" pitchFamily="2" charset="0"/>
              </a:rPr>
              <a:t>trống</a:t>
            </a:r>
            <a:r>
              <a:rPr lang="en-US" sz="2100" dirty="0" smtClean="0">
                <a:solidFill>
                  <a:schemeClr val="bg1"/>
                </a:solidFill>
                <a:latin typeface="#9Slide03 Roboto Medium" panose="02000000000000000000" pitchFamily="2" charset="0"/>
                <a:ea typeface="#9Slide03 Roboto Medium" panose="02000000000000000000" pitchFamily="2" charset="0"/>
              </a:rPr>
              <a:t> để HS </a:t>
            </a:r>
            <a:r>
              <a:rPr lang="en-US" sz="2100" dirty="0" err="1" smtClean="0">
                <a:solidFill>
                  <a:schemeClr val="bg1"/>
                </a:solidFill>
                <a:latin typeface="#9Slide03 Roboto Medium" panose="02000000000000000000" pitchFamily="2" charset="0"/>
                <a:ea typeface="#9Slide03 Roboto Medium" panose="02000000000000000000" pitchFamily="2" charset="0"/>
              </a:rPr>
              <a:t>dán</a:t>
            </a:r>
            <a:r>
              <a:rPr lang="en-US" sz="2100" dirty="0" smtClean="0">
                <a:solidFill>
                  <a:schemeClr val="bg1"/>
                </a:solidFill>
                <a:latin typeface="#9Slide03 Roboto Medium" panose="02000000000000000000" pitchFamily="2" charset="0"/>
                <a:ea typeface="#9Slide03 Roboto Medium" panose="02000000000000000000" pitchFamily="2" charset="0"/>
              </a:rPr>
              <a:t> thông tin</a:t>
            </a:r>
            <a:endParaRPr lang="en-US" sz="2100" dirty="0">
              <a:solidFill>
                <a:schemeClr val="bg1"/>
              </a:solidFill>
              <a:latin typeface="#9Slide03 Roboto Medium" panose="02000000000000000000" pitchFamily="2" charset="0"/>
              <a:ea typeface="#9Slide03 Roboto Medium" panose="020000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oreign Language Subject for Elementary - 2nd Grade: German">
  <a:themeElements>
    <a:clrScheme name="Simple Light">
      <a:dk1>
        <a:srgbClr val="2C3A3D"/>
      </a:dk1>
      <a:lt1>
        <a:srgbClr val="FEFAEF"/>
      </a:lt1>
      <a:dk2>
        <a:srgbClr val="C7C2B3"/>
      </a:dk2>
      <a:lt2>
        <a:srgbClr val="E2CE96"/>
      </a:lt2>
      <a:accent1>
        <a:srgbClr val="ACDBCF"/>
      </a:accent1>
      <a:accent2>
        <a:srgbClr val="E9A295"/>
      </a:accent2>
      <a:accent3>
        <a:srgbClr val="F58B29"/>
      </a:accent3>
      <a:accent4>
        <a:srgbClr val="FCB82F"/>
      </a:accent4>
      <a:accent5>
        <a:srgbClr val="028EA7"/>
      </a:accent5>
      <a:accent6>
        <a:srgbClr val="DB6463"/>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ice Nurses Healthcare Center by Slidesgo">
  <a:themeElements>
    <a:clrScheme name="Simple Light">
      <a:dk1>
        <a:srgbClr val="101F1F"/>
      </a:dk1>
      <a:lt1>
        <a:srgbClr val="D1F8F8"/>
      </a:lt1>
      <a:dk2>
        <a:srgbClr val="6FD6D6"/>
      </a:dk2>
      <a:lt2>
        <a:srgbClr val="62BDBD"/>
      </a:lt2>
      <a:accent1>
        <a:srgbClr val="4E9696"/>
      </a:accent1>
      <a:accent2>
        <a:srgbClr val="FFC09C"/>
      </a:accent2>
      <a:accent3>
        <a:srgbClr val="FFB082"/>
      </a:accent3>
      <a:accent4>
        <a:srgbClr val="EC8E57"/>
      </a:accent4>
      <a:accent5>
        <a:srgbClr val="101F1F"/>
      </a:accent5>
      <a:accent6>
        <a:srgbClr val="FFFFFF"/>
      </a:accent6>
      <a:hlink>
        <a:srgbClr val="101F1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10399</Words>
  <Application>WPS Presentation</Application>
  <PresentationFormat>Widescreen</PresentationFormat>
  <Paragraphs>457</Paragraphs>
  <Slides>42</Slides>
  <Notes>17</Notes>
  <HiddenSlides>0</HiddenSlides>
  <MMClips>1</MMClips>
  <ScaleCrop>false</ScaleCrop>
  <HeadingPairs>
    <vt:vector size="6" baseType="variant">
      <vt:variant>
        <vt:lpstr>已用的字体</vt:lpstr>
      </vt:variant>
      <vt:variant>
        <vt:i4>29</vt:i4>
      </vt:variant>
      <vt:variant>
        <vt:lpstr>主题</vt:lpstr>
      </vt:variant>
      <vt:variant>
        <vt:i4>4</vt:i4>
      </vt:variant>
      <vt:variant>
        <vt:lpstr>幻灯片标题</vt:lpstr>
      </vt:variant>
      <vt:variant>
        <vt:i4>42</vt:i4>
      </vt:variant>
    </vt:vector>
  </HeadingPairs>
  <TitlesOfParts>
    <vt:vector size="75" baseType="lpstr">
      <vt:lpstr>Arial</vt:lpstr>
      <vt:lpstr>SimSun</vt:lpstr>
      <vt:lpstr>Wingdings</vt:lpstr>
      <vt:lpstr>Staatliches</vt:lpstr>
      <vt:lpstr>Anaheim</vt:lpstr>
      <vt:lpstr>Arial</vt:lpstr>
      <vt:lpstr>Roboto Condensed Light</vt:lpstr>
      <vt:lpstr>Bebas Neue</vt:lpstr>
      <vt:lpstr>Patrick Hand</vt:lpstr>
      <vt:lpstr>Josefin Sans</vt:lpstr>
      <vt:lpstr>Segoe Print</vt:lpstr>
      <vt:lpstr>Open Sans</vt:lpstr>
      <vt:lpstr>Calibri</vt:lpstr>
      <vt:lpstr>#9Slide05 Israquella</vt:lpstr>
      <vt:lpstr>#9Slide03 Roboto Medium</vt:lpstr>
      <vt:lpstr>#9Slide03 IcielPanton Black</vt:lpstr>
      <vt:lpstr>Roboto</vt:lpstr>
      <vt:lpstr>Times New Roman</vt:lpstr>
      <vt:lpstr>Microsoft YaHei</vt:lpstr>
      <vt:lpstr>Arial Unicode MS</vt:lpstr>
      <vt:lpstr>Calibri Light</vt:lpstr>
      <vt:lpstr>#9Slide05 Braxton Regular</vt:lpstr>
      <vt:lpstr>#9Slide03 Roboto</vt:lpstr>
      <vt:lpstr>#9Slide07 SVNSalty Sans</vt:lpstr>
      <vt:lpstr>#9Slide03 Roboto Bold</vt:lpstr>
      <vt:lpstr>#9Slide07 IcielCadena</vt:lpstr>
      <vt:lpstr>#9Slide03 SFU DIN Mittelschrift</vt:lpstr>
      <vt:lpstr>Alfa Slab One</vt:lpstr>
      <vt:lpstr>#9Slide05 Great Vibes</vt:lpstr>
      <vt:lpstr>Office Theme</vt:lpstr>
      <vt:lpstr>4_Office Theme</vt:lpstr>
      <vt:lpstr>Foreign Language Subject for Elementary - 2nd Grade: German</vt:lpstr>
      <vt:lpstr>Nice Nurses Healthcare Center by Slidesgo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THUY</cp:lastModifiedBy>
  <cp:revision>79</cp:revision>
  <dcterms:created xsi:type="dcterms:W3CDTF">2022-06-27T05:14:00Z</dcterms:created>
  <dcterms:modified xsi:type="dcterms:W3CDTF">2023-08-18T09:16:53Z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E487D280C7324BCB8B1B3D6D849C587F_13</vt:lpwstr>
  </property>
  <property fmtid="{D5CDD505-2E9C-101B-9397-08002B2CF9AE}" pid="3" name="KSOProductBuildVer">
    <vt:lpwstr>1033-12.2.0.13110</vt:lpwstr>
  </property>
</Properties>
</file>